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58" r:id="rId6"/>
    <p:sldId id="262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4103BA52-EB0F-4BCF-ACE6-8A93CBAF8D20}"/>
    <pc:docChg chg="undo custSel addSld delSld modSld">
      <pc:chgData name="Venkatasubramanian, Mani V." userId="fbe5ce37-0145-4c31-b84a-b36f8beac5f3" providerId="ADAL" clId="{4103BA52-EB0F-4BCF-ACE6-8A93CBAF8D20}" dt="2023-01-19T15:28:46.456" v="6" actId="478"/>
      <pc:docMkLst>
        <pc:docMk/>
      </pc:docMkLst>
      <pc:sldChg chg="addSp delSp add del mod">
        <pc:chgData name="Venkatasubramanian, Mani V." userId="fbe5ce37-0145-4c31-b84a-b36f8beac5f3" providerId="ADAL" clId="{4103BA52-EB0F-4BCF-ACE6-8A93CBAF8D20}" dt="2023-01-19T15:28:45.946" v="5" actId="478"/>
        <pc:sldMkLst>
          <pc:docMk/>
          <pc:sldMk cId="4231325960" sldId="256"/>
        </pc:sldMkLst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23" creationId="{1B52269F-CD58-A9BD-921B-40CA3FA32357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63" creationId="{3AE27214-9F8D-5D59-F468-3AFC8AFCFBFE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81" creationId="{24ED3CDD-63DD-A27E-021B-E6904E195D5F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99" creationId="{1DC47073-47EE-83FD-75D9-E08F1D58326D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100" creationId="{46ABBEF7-D3D0-9F5A-47DE-7E1885B1B2CD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101" creationId="{4F43D315-3111-3DB6-9014-83C8D99E0DC1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108" creationId="{A490296B-7C5F-1EF0-AF9A-6F70F1B3EB24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120" creationId="{61291EAB-EE2A-5B17-0481-37D2BE3EDCC4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121" creationId="{77AB55EA-8728-EA55-4C4A-2A6A6ECDEF5C}"/>
          </ac:grpSpMkLst>
        </pc:grpChg>
        <pc:grpChg chg="add del">
          <ac:chgData name="Venkatasubramanian, Mani V." userId="fbe5ce37-0145-4c31-b84a-b36f8beac5f3" providerId="ADAL" clId="{4103BA52-EB0F-4BCF-ACE6-8A93CBAF8D20}" dt="2023-01-19T15:28:45.946" v="5" actId="478"/>
          <ac:grpSpMkLst>
            <pc:docMk/>
            <pc:sldMk cId="4231325960" sldId="256"/>
            <ac:grpSpMk id="161" creationId="{BF862780-BB4A-D7FA-842D-1DB01D3D1956}"/>
          </ac:grpSpMkLst>
        </pc:grp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8" creationId="{4E3EA749-7A86-1C65-7F9C-64B020998EAC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9" creationId="{99C755DA-A3D9-D7CA-2A6F-E1A4C7FE71E1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10" creationId="{5C68348E-5E58-3D48-CB19-7FD360DEAD11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11" creationId="{B06AF8E9-69AA-F6E0-A49A-BD135D63B85E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79" creationId="{F50FF4AF-F276-1E31-113A-AA2F79BC6EA2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83" creationId="{DE50E172-EA8B-06B9-4F9E-061C950A3D80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85" creationId="{CC8F96B2-1B03-A485-48AA-A79DE1F6D750}"/>
          </ac:inkMkLst>
        </pc:inkChg>
        <pc:inkChg chg="add del">
          <ac:chgData name="Venkatasubramanian, Mani V." userId="fbe5ce37-0145-4c31-b84a-b36f8beac5f3" providerId="ADAL" clId="{4103BA52-EB0F-4BCF-ACE6-8A93CBAF8D20}" dt="2023-01-19T15:28:45.946" v="5" actId="478"/>
          <ac:inkMkLst>
            <pc:docMk/>
            <pc:sldMk cId="4231325960" sldId="256"/>
            <ac:inkMk id="98" creationId="{A4847728-24A8-FAB5-A50C-2A9D05ACF6FB}"/>
          </ac:inkMkLst>
        </pc:inkChg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3629534673" sldId="257"/>
        </pc:sldMkLst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4292489457" sldId="258"/>
        </pc:sldMkLst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4077381671" sldId="259"/>
        </pc:sldMkLst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3437026545" sldId="260"/>
        </pc:sldMkLst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2540464290" sldId="261"/>
        </pc:sldMkLst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851374775" sldId="262"/>
        </pc:sldMkLst>
      </pc:sldChg>
      <pc:sldChg chg="addSp delSp add del mod">
        <pc:chgData name="Venkatasubramanian, Mani V." userId="fbe5ce37-0145-4c31-b84a-b36f8beac5f3" providerId="ADAL" clId="{4103BA52-EB0F-4BCF-ACE6-8A93CBAF8D20}" dt="2023-01-19T15:28:46.456" v="6" actId="478"/>
        <pc:sldMkLst>
          <pc:docMk/>
          <pc:sldMk cId="3179697907" sldId="263"/>
        </pc:sldMkLst>
        <pc:grpChg chg="add del">
          <ac:chgData name="Venkatasubramanian, Mani V." userId="fbe5ce37-0145-4c31-b84a-b36f8beac5f3" providerId="ADAL" clId="{4103BA52-EB0F-4BCF-ACE6-8A93CBAF8D20}" dt="2023-01-19T15:28:46.456" v="6" actId="478"/>
          <ac:grpSpMkLst>
            <pc:docMk/>
            <pc:sldMk cId="3179697907" sldId="263"/>
            <ac:grpSpMk id="212" creationId="{78C552B8-F875-3392-2EA3-9BC75078AC67}"/>
          </ac:grpSpMkLst>
        </pc:grpChg>
        <pc:inkChg chg="add del">
          <ac:chgData name="Venkatasubramanian, Mani V." userId="fbe5ce37-0145-4c31-b84a-b36f8beac5f3" providerId="ADAL" clId="{4103BA52-EB0F-4BCF-ACE6-8A93CBAF8D20}" dt="2023-01-19T15:28:46.456" v="6" actId="478"/>
          <ac:inkMkLst>
            <pc:docMk/>
            <pc:sldMk cId="3179697907" sldId="263"/>
            <ac:inkMk id="24" creationId="{B5F92B8C-37E8-DE00-FB76-33998461CDA1}"/>
          </ac:inkMkLst>
        </pc:inkChg>
        <pc:inkChg chg="add del">
          <ac:chgData name="Venkatasubramanian, Mani V." userId="fbe5ce37-0145-4c31-b84a-b36f8beac5f3" providerId="ADAL" clId="{4103BA52-EB0F-4BCF-ACE6-8A93CBAF8D20}" dt="2023-01-19T15:28:46.456" v="6" actId="478"/>
          <ac:inkMkLst>
            <pc:docMk/>
            <pc:sldMk cId="3179697907" sldId="263"/>
            <ac:inkMk id="142" creationId="{43645343-3598-7D98-22DE-133AD079123A}"/>
          </ac:inkMkLst>
        </pc:inkChg>
        <pc:inkChg chg="add del">
          <ac:chgData name="Venkatasubramanian, Mani V." userId="fbe5ce37-0145-4c31-b84a-b36f8beac5f3" providerId="ADAL" clId="{4103BA52-EB0F-4BCF-ACE6-8A93CBAF8D20}" dt="2023-01-19T15:28:46.456" v="6" actId="478"/>
          <ac:inkMkLst>
            <pc:docMk/>
            <pc:sldMk cId="3179697907" sldId="263"/>
            <ac:inkMk id="144" creationId="{1CB19F7D-597F-1688-1601-7758EE913F38}"/>
          </ac:inkMkLst>
        </pc:inkChg>
      </pc:sldChg>
      <pc:sldChg chg="add del">
        <pc:chgData name="Venkatasubramanian, Mani V." userId="fbe5ce37-0145-4c31-b84a-b36f8beac5f3" providerId="ADAL" clId="{4103BA52-EB0F-4BCF-ACE6-8A93CBAF8D20}" dt="2023-01-19T15:28:38.230" v="3" actId="47"/>
        <pc:sldMkLst>
          <pc:docMk/>
          <pc:sldMk cId="3918841814" sldId="264"/>
        </pc:sldMkLst>
      </pc:sldChg>
      <pc:sldChg chg="del">
        <pc:chgData name="Venkatasubramanian, Mani V." userId="fbe5ce37-0145-4c31-b84a-b36f8beac5f3" providerId="ADAL" clId="{4103BA52-EB0F-4BCF-ACE6-8A93CBAF8D20}" dt="2023-01-17T17:25:45.919" v="0" actId="2696"/>
        <pc:sldMkLst>
          <pc:docMk/>
          <pc:sldMk cId="915179024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6:1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24575,'0'0'0,"5"0"0,157-12 0,-85 4 0,399-21-604,3 18-1419,-465 11 1923,328-6-582,417-9-1453,716-27-501,-150 5 2388,72 17-834,-1388 20 1079,490-5 1271,146 0 297,-421 5 1702,39 0-1219,-245 0-8874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24575,'0'0'0,"2"0"0,12 4 0,24 6 0,43 10 0,50 5 0,54 0 0,41-2-2949,30-5 2949,14-6-3206,-7-7 3206,-21-3 0,-26-3-1878,-38-1 1878,-43-1-638,-44 2 1118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111 685 24575,'0'0'0,"0"-2"0,1-8 0,4-12 0,-2-15 0,-3-17 0,-8-16 0,-5-10 0,-3-2 0,-3-5 0,-3-4 0,-1 8 0,5 17-8191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24575,'0'0'0,"0"-2"0,2-5 0,12-12 0,23-14 0,24-13 0,19-9 0,14-4 0,22-3-951,20-1 951,-3 9 0,-25 13-7240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1037 24575,'5'-4'0,"0"0"0,-1 0 0,7-4 0,8-4 0,45-40 2,69-72-1,46-69-924,-28 12 739,-125 145 109,-1 0 1,-2-2-1,23-53 1,-39 77 61,-2-1 1,0 0-1,0 0 1,-1 0-1,3-31 1,-7 41 13,0-1-1,1 1 1,-2 0 0,1 0-1,-1 0 1,0-1 0,0 1-1,0 0 1,-1 0 0,1 0-1,-1 1 1,0-1 0,-1 0-1,1 1 1,-1-1 0,0 1-1,0 0 1,-1 0 0,1 0-1,-1 0 1,-4-3 0,3 3 35,-1 1 0,1 0 1,-1 0-1,0 0 0,0 1 0,0 0 1,0 0-1,0 1 0,0 0 0,0 0 0,-1 0 1,1 1-1,0-1 0,-1 2 0,1-1 1,0 1-1,-11 2 0,2 1 71,0 0 0,0 1-1,1 1 1,-1 0 0,2 1-1,-17 10 1,15-7-101,0 1 0,1 0-1,1 1 1,0 0 0,1 1-1,0 1 1,1 0 0,0 0 0,1 1-1,1 1 1,-14 30 0,19-34-7,0 0-1,0 1 1,1-1 0,0 1 0,1 0 0,1-1 0,0 20 0,1-21 1,1-1 0,1 1 1,0-1-1,0 1 0,1-1 1,0 0-1,1 0 1,0 0-1,10 16 0,-4-11-26,1 0 0,0-1-1,1 0 1,1-1 0,0 0 0,0-1-1,2-1 1,-1 0 0,1-1 0,1-1-1,17 8 1,-2-2-88,1-3 0,1 0-1,0-2 1,65 11 0,-55-15 114,0-2 0,0-2 0,0-2 0,51-6 0,-67 3 0,0-2 0,0 0 0,-1-2 0,1-1 0,-1-1 0,-1-1 0,41-23 0,-56 27 0,-1 0 0,0-1 0,0 0 0,13-14 0,-20 19 0,0 0 0,0-1 0,0 1 0,0-1 0,-1 1 0,1-1 0,0 0 0,-1 0 0,0 1 0,0-1 0,0 0 0,0 0 0,0 0 0,-1-1 0,1 1 0,-1 0 0,0 0 0,0 0 0,0 0 0,-1-5 0,0 6 44,1 0 0,-1 0 0,0 0 0,0 0 0,-1 0 0,1 1 0,0-1 0,-1 0 1,1 1-1,-1-1 0,1 0 0,-1 1 0,0 0 0,1-1 0,-5-1 0,5 2-35,-1 0 1,0 0 0,1 1-1,-1-1 1,0 0-1,0 1 1,1-1-1,-1 1 1,0 0-1,0-1 1,0 1-1,0 0 1,0 0 0,0 0-1,0 0 1,1 1-1,-1-1 1,-3 1-1,5-1-9,0 0 0,0 1 0,-1-1 0,1 0 0,0 0 0,0 0 0,0 0 0,0 0 0,0 0 0,0 0 0,0 0 0,-1 0 0,1 0 0,0 1 0,0-1 0,0 0 0,0 0 0,0 0 0,0 0 0,0 0 0,0 0 0,0 1 0,0-1 0,0 0 0,0 0 0,0 0 0,0 0 0,0 0 0,0 0 0,0 1 0,0-1 0,0 0 0,0 0 0,0 0 0,0 0 0,0 0 0,0 0 0,0 1 0,5 5 0,7 4 0,-1-3 0,1-1 0,-1 0 0,1-1 0,0 0 0,0-1 0,1-1 0,-1 0 0,19 2 0,1-2 0,0-1 0,38-2 0,-31-4 0,-24 2 0,27 0 0,-40 3 0,1-1 0,-1 1 0,1-1 0,-1 1 0,0 0 0,1-1 0,-1 1 0,0 1 0,0-1 0,3 2 0,20 17 0,-14-10 0,136 101-1365,-98-76-5461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1159 24575,'-12'1'0,"0"-1"0,0 2 0,-1 1 0,1 1 0,0 0 0,-20 10 0,-40 21-250,1 4 0,2 2 0,-116 93-1,65-27 251,99-86 0,1 2 0,1 0 0,-19 33 0,33-49 0,0 1 0,1 1 0,0-1 0,1 0 0,0 1 0,-4 17 0,7-24 0,-1 1 0,1-1 0,0 1 0,0-1 0,0 1 0,0-1 0,0 1 0,1-1 0,-1 1 0,1-1 0,-1 1 0,1-1 0,0 0 0,0 1 0,0-1 0,0 0 0,1 0 0,-1 0 0,1 1 0,-1-2 0,1 1 0,0 0 0,-1 0 0,1 0 0,0-1 0,0 1 0,0-1 0,4 2 0,-2-1 0,0 0 0,1 0 0,-1-1 0,1 0 0,-1 1 0,1-2 0,0 1 0,-1 0 0,1-1 0,0 0 0,6-1 0,-1 0 0,-1-1 0,1 0 0,0 0 0,17-8 0,-9 2 5,-1-1 0,0 0 0,31-24 0,-21 11-54,37-39-1,-33 27-37,-1-2-1,-2-1 1,-2-1 0,37-71-1,-40 60-113,-2-1-1,-2 0 0,21-92 1,-28 78 60,-3 0 1,-2 0-1,-3-1 1,-3 0-1,-3 1 0,-2-1 1,-22-101-1,11 96 5,-36-96-1,36 126 69,-3 0 0,-1 1 0,-38-58-1,54 92 88,-1-1 155,0 0 1,0 1 0,-1-1 0,1 1-1,-6-5 1,10 10-166,0 0 0,0 1-1,0-1 1,0 0 0,0 0-1,0 0 1,0 0 0,0 0-1,0 0 1,0 1 0,0-1-1,0 0 1,0 0 0,0 0 0,0 0-1,0 0 1,0 0 0,0 0-1,-1 1 1,1-1 0,0 0-1,0 0 1,0 0 0,0 0-1,0 0 1,0 0 0,0 0 0,0 0-1,0 0 1,0 1 0,0-1-1,-1 0 1,1 0 0,0 0-1,0 0 1,0 0 0,0 0-1,0 0 1,0 0 0,0 0 0,-1 0-1,1 0 1,0 0 0,0 0-1,0 0 1,0 0 0,0 0-1,0 0 1,-1 0 0,1 0-1,0 0 1,0 0 0,0 0-1,0 0 1,0 0 0,0 0 0,0 0-1,-1 0 1,1-1 0,0 1-1,0 0 1,0 0 0,0 0-1,1 6 335,1-1 0,-1 1 0,6 10 0,29 59 0,35 50-343,30 41-373,380 530-2377,-390-582-1662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33 129 24575,'-1'0'0,"0"0"0,0 1 0,0-1 0,-1 0 0,1 0 0,0 0 0,0 0 0,0 0 0,-2-1 0,-10 1 0,13 0 0,-1 0 0,1 0 0,0 1 0,-1-1 0,1 0 0,0 0 0,-1 0 0,1 1 0,0-1 0,0 0 0,-1 0 0,1 0 0,0 1 0,0-1 0,-1 0 0,1 1 0,0-1 0,0 0 0,0 1 0,0-1 0,-1 0 0,1 1 0,0-1 0,0 0 0,0 1 0,0-1 0,0 0 0,0 1 0,0-1 0,0 1 0,0 1 0,0 0 0,1 0 0,-1 0 0,1 0 0,-1-1 0,1 1 0,0 0 0,-1 0 0,1-1 0,0 1 0,0 0 0,0-1 0,0 1 0,1-1 0,-1 1 0,3 1 0,0 1 0,0-1 0,1 1 0,-1-1 0,10 5 0,-4-3 0,0-1 0,1-1 0,0 0 0,0 0 0,-1-1 0,1 0 0,0-1 0,1 0 0,-1-1 0,0 0 0,14-3 0,-2 0 0,0-2 0,-1 0 0,0-1 0,31-14 0,-24 7 0,46-29 0,22-23 0,-61 40 0,-30 21 0,-1 0 0,1 1 0,-1 0 0,1 0 0,0 0 0,10-2 0,-13 4 0,0 0 0,0 1 0,0 0 0,0 0 0,-1 0 0,1 0 0,0 0 0,0 1 0,0-1 0,0 1 0,-1 0 0,1 0 0,0 0 0,-1 0 0,1 0 0,0 1 0,3 2 0,2 2 0,0 1 0,0 0 0,-1 0 0,0 0 0,8 11 0,30 49 0,-41-62 0,64 114-314,-12-7-359,-5 2-1,-5 2 1,37 144 0,-47-112-194,-7 1 1,14 191 0,-36-228-1719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24575,'3'0'0,"1"1"0,0 0 0,0 0 0,-1 0 0,1 1 0,0-1 0,-1 1 0,0 0 0,1 0 0,-1 0 0,4 4 0,4 1 0,13 9 4,-1 2 0,0 1-1,25 27 1,53 75-265,-62-65-31,-2 0 0,-3 3-1,-2 1 1,-3 1 0,32 102-1,-42-103 96,-4 1-1,-2 0 0,-3 1 0,-2 0 1,-3 0-1,-5 77 0,-2-101 83,-2 0 0,-16 68-1,14-84 67,-1-1 0,-1 0-1,-1-1 1,-1 0-1,0 0 1,-15 19 0,19-30 95,0 0 1,-1-1-1,-1 0 1,1 0-1,-1-1 1,-1 1-1,-17 10 1,22-16-13,0 1 1,-1-1-1,1-1 1,-1 1-1,1 0 1,-1-1-1,1 0 1,-1 0-1,0-1 1,0 1-1,0-1 1,1 0 0,-1 0-1,0 0 1,0-1-1,1 0 1,-1 0-1,0 0 1,-8-4-1,5 1-11,1 0 0,-1 0-1,1-1 1,1 0 0,-1 0-1,1-1 1,-1 1-1,2-2 1,-8-7 0,1-3-28,1 0 0,-19-36 1,15 19 10,-22-71 1,19 32-32,-19-144 0,23-82-1289,15 199 1234,5 1 1,33-172 0,-26 213-85,2 1 0,3 1-1,2 0 1,3 2 0,57-100 0,-58 119 9,48-57 1,-55 76 180,0 0 0,1 1 1,1 1-1,0 1 0,20-12 1,-29 20 127,1 0 0,-1 1 0,1 0-1,0 1 1,0 0 0,0 0 0,1 1 0,-1 0 0,0 1 0,1 0 0,-1 0 0,1 1 0,0 0 0,-1 1 0,1 0 0,-1 1 0,0 0 0,1 0-1,-1 1 1,0 0 0,9 4 0,7 5-60,-1 0 0,-1 2 0,0 1 0,37 30-1,78 89 22,122 188-770,-26 18-242,-174-248-160,-16-24-2970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1652 24575,'1'0'0,"1"0"0,-1 0 0,1 0 0,-1-1 0,1 1 0,0 0 0,-1-1 0,2 0 0,7-3 0,218-77 17,-6-17-581,-177 77 237,146-67 150,263-113 179,-477 217 173,-135 111 740,9 15-1634,22-10 573,105-106 148,0 1 1,2 1 0,-20 37 0,37-61-3,1 1 0,-1 0 0,1 0 0,1 1 0,-1-1 0,-1 9 0,3-13 0,0 1 0,0-1 0,0 1 0,0-1 0,0 1 0,0-1 0,0 0 0,1 1 0,-1-1 0,0 1 0,1-1 0,0 0 0,-1 1 0,1-1 0,0 0 0,-1 0 0,1 0 0,0 1 0,0-1 0,0 0 0,0 0 0,0 0 0,0-1 0,0 1 0,1 0 0,-1 0 0,0 0 0,3 0 0,2 2 9,0-1-1,0-1 1,0 1 0,0-1-1,1 0 1,-1 0-1,0-1 1,11 0 0,4-2 291,28-5 0,67-22-152,9-2-161,-90 26 13,0 1 0,0 2 0,1 1 0,-1 2 0,0 2 0,1 1 0,-1 1 0,-1 2 0,44 15 0,55 24 0,-66-20 0,129 29 0,-177-52 0,1 0 0,-1-1 0,1-1 0,0-1 0,20-2 0,-28 0 0,0 0 0,-1-1 0,1 0 0,0 0 0,-1-2 0,0 1 0,0-1 0,0-1 0,14-10 0,-10 5 3,0-1 1,-1 0-1,-1-1 0,0 0 0,16-23 0,-14 14-153,-1-1 0,-1 0 0,14-33 0,-10 12-106,-3 0-1,-1-1 1,-2 0-1,5-54 1,-9 24-1,-3-1-1,-4 0 1,-3 0 0,-3 1 0,-3 0-1,-22-84 1,14 94 195,-2 1 1,-4 1-1,-35-73 1,35 91-31,-3 1 1,-1 1-1,-2 1 1,-61-67 0,74 91 67,-1 1 1,0 1-1,-2 1 1,0 1-1,-37-22 1,51 33 68,-1 0 0,1 1 0,0 0 0,-1 0 0,1 0 0,-1 1 0,1 0 0,-1 0 0,0 1 0,0-1 0,-11 2 0,14-1 7,-1 1 0,1 0 0,0 0 1,-1 0-1,1 1 0,0-1 0,0 1 0,0 0 0,0 0 0,0 0 0,0 0 0,1 1 0,-1-1 0,1 1 1,-1-1-1,1 1 0,0 0 0,0 0 0,0 0 0,-2 5 0,0 2 194,-1 0 0,2 1 1,0-1-1,0 1 0,-2 17 0,2-1-123,1 0 0,4 44 0,2-22-240,16 66-1,0-32-181,3-1 0,5-2 0,40 85 0,-24-76-419,4-3 0,81 114 0,-85-141 515,3-2 1,2-2 0,2-2-1,3-2 1,76 56 0,-90-80 52,0-2 0,2-1 1,68 28-1,-74-39 107,1-1 0,0-1 0,0-3 0,75 9-1,-89-16 374,-1 0-1,1-1 0,0-1 0,-1-2 1,25-4-1,-37 4-151,1 0 1,-1 0-1,0-1 1,0 0-1,0-1 1,-1 0-1,0-1 1,0 0-1,0 0 1,-1-1-1,1 0 1,11-13-1,-11 8-24,-1 0-1,0 0 1,0-1-1,-1 0 1,-1 0-1,0 0 1,-1-1-1,-1 0 1,0 0-1,-1 0 1,0-1 0,1-15-1,-3 15-126,-1 1 0,0-1 0,-1 1 0,0-1 0,-1 1 0,-1 0 0,0 0 0,-1 0 0,-1 0-1,0 0 1,-1 1 0,-8-15 0,-1 10-27,20 27 0,1-1 0,0 1 0,0-1 0,15 13 0,-11-11 0,34 34-129,3-3-1,82 58 1,120 50-1626,-171-109-4293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24575,'0'0'0,"1"-1"0,11-4 0,22-1 0,36-5 0,44 1 0,35 1 0,13 0-1525,-2 1 1525,-17-2 0,-28-1 0,-33 0 0,-30 2-6666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6 0,0 13 0,0 21 0,4 20 0,9 15 0,17 14 0,27 9 0,32 7-1085,16-3 1085,-10-19-7106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24575,'0'5'0,"0"11"0,4 20 0,-3-25 0,18 130-656,67 247 1,-54-283 409,4-2 0,97 190 0,-110-251 197,2-1 0,52 67 0,-70-100 45,-1-1-1,2 1 1,-1-1-1,1-1 1,0 1-1,10 5 1,-15-10 4,0-1 0,0 1 0,0-1 0,1 0 0,-1 0 0,0 0 0,0-1 1,1 1-1,-1-1 0,0 1 0,0-1 0,1 0 0,-1 0 0,0-1 0,1 1 0,-1-1 0,0 1 0,1-1 0,-1 0 1,0 0-1,6-4 0,-4 2 0,1-1 0,-1 1 0,0-1 0,0-1 0,0 1 0,0-1 0,6-8 0,-2 1 0,-1-1 0,10-19 0,-2-1 76,-1-2 1,-2 0 0,-2 0-1,10-53 1,-10 21 273,4-107 0,-21-80-337,-20 2-10,6 64-1038,17 159-4995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647 172 24575,'0'-3'0,"0"0"0,0-1 0,-1 1 0,0 0 0,1-1 0,-1 1 0,-1 0 0,1 0 0,0-1 0,-1 1 0,1 0 0,-1 0 0,0 1 0,0-1 0,0 0 0,-1 1 0,1-1 0,-1 1 0,-3-3 0,-4-3 0,-1 2 0,0-1 0,0 2 0,-13-6 0,-14-4 0,0 2 0,0 1 0,-2 2 0,1 2 0,-73-5 0,95 12 0,0 0 0,0 2 0,-1 0 0,1 1 0,-30 7 0,41-7 0,0-1 0,0 2 0,0-1 0,0 1 0,0 0 0,1 0 0,0 0 0,-1 1 0,1 0 0,0 0 0,1 0 0,-1 0 0,1 1 0,0 0 0,0 0 0,0 0 0,1 1 0,-6 10 0,7-10 0,0 0 0,0 0 0,1 0 0,-1 0 0,1 1 0,1-1 0,-1 0 0,1 0 0,0 1 0,1-1 0,-1 0 0,1 1 0,1-1 0,-1 0 0,1 0 0,0 0 0,0 0 0,1 0 0,-1-1 0,2 1 0,-1-1 0,0 1 0,1-1 0,0 0 0,0-1 0,1 1 0,-1-1 0,1 0 0,0 0 0,7 5 0,-4-4 0,1-1 0,-1 1 0,1-2 0,0 1 0,0-1 0,0-1 0,0 1 0,0-2 0,13 2 0,-8-2 0,0-2 0,0 1 0,0-1 0,0-1 0,24-7 0,-12 1 0,0-2 0,0-1 0,0-1 0,-2-1 0,42-29 0,22-27 0,-22 16 0,-64 51 0,1 0 0,-1 1 0,1-1 0,-1 1 0,1-1 0,0 1 0,0 0 0,0 0 0,5-1 0,-6 2 0,1 0 0,-1 0 0,0 0 0,1 0 0,-1 0 0,0 1 0,1-1 0,-1 1 0,0 0 0,0 0 0,0 0 0,1 0 0,2 2 0,10 7 0,0 0 0,-2 1 0,17 17 0,35 42 0,-51-55 0,130 159 134,-33-38-1633,-60-77-5327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5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0,4 4 0,7 9 0,16 13 0,24 14 0,17 8 0,11 6 0,8 5 0,5 4 0,5 4-664,2-1 664,-3-5 0,-19-12-7527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24575,'0'0'0,"3"13"0,22 57 0,-17-50 0,34 84 0,20 40-444,19 37-1332,269 548-1197,-191-402 2394,-78-160-285,-14-32 425,-14-32-677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24575,'0'3'0,"4"14"0,0-1 0,1 0 0,11 25 0,-13-33 0,35 80-284,53 87 1,65 76-285,-133-216 568,1-1 0,42 45 0,-61-73 0,1-1 0,0 0 0,0 0 0,1 0 0,-1-1 0,1 0 0,0 0 0,0-1 0,8 4 0,-10-6 0,0 0 0,1 0 0,-1 0 0,0 0 0,0-1 0,0 0 0,1 0 0,-1-1 0,0 1 0,0-1 0,0 0 0,1 0 0,-1-1 0,6-2 0,2-2 52,-1-1-1,1 0 1,-1-1-1,-1 0 1,0-1 0,0 0-1,0-1 1,-1 0-1,-1-1 1,14-18 0,-6 3 90,-1-1-1,-1 0 1,21-53 0,-20 34-142,14-66 0,-29 109 0,0-1 0,0 1 0,0 0 0,0-1 0,0 1 0,1 0 0,2-5 0,-4 8 0,1-1 0,-1 1 0,1-1 0,-1 1 0,1-1 0,-1 1 0,1 0 0,0-1 0,-1 1 0,1 0 0,-1-1 0,1 1 0,0 0 0,-1 0 0,1 0 0,-1 0 0,2-1 0,0 1 0,-1 1 0,0-1 0,1 0 0,-1 0 0,0 1 0,1-1 0,-1 1 0,0-1 0,0 1 0,1-1 0,1 3 0,9 6 0,0 1 0,0 1 0,19 22 0,-17-17 0,12 11 31,202 213-858,-159-173 666,114 84 1,-165-138 160,1-1 0,0 0 0,1-1 0,25 10 0,-37-18 0,0-1 0,0 1 0,0-1 0,0-1 0,0 0 0,0 0 0,1 0 0,-1-1 0,0 0 0,1-1 0,-1 0 0,0 0 0,0-1 0,12-4 0,-10 3 12,-1-1 0,0-1 0,-1 0 0,1 0 0,-1-1 0,0 0 0,0 0 0,10-12 0,-9 8 84,0 0 1,-1-1-1,-1 0 1,0-1-1,11-22 0,-10 14-42,-1-1 0,-1 1 0,-1-2 0,0 1 0,-2-1 0,0 1-1,-1-39 1,-4 24-54,-1 1 0,-2 0 0,-14-56 0,12 66 0,-2 0 0,0 0 0,-1 1 0,-2 1 0,-23-36 0,28 48 0,-1 1 0,0 1 0,0-1 0,-1 1 0,0 1 0,-1 0 0,-21-14 0,26 19 0,0 0 0,-1 1 0,1-1 0,-1 1 0,0 0 0,0 1 0,1-1 0,-1 1 0,0 0 0,0 0 0,-1 1 0,1 0 0,0 0 0,0 0 0,0 1 0,0 0 0,0 0 0,-7 3 0,8-2 0,-1 0 0,1 1 0,0 0 0,0 0 0,0 0 0,0 1 0,0-1 0,1 1 0,-1 0 0,1 0 0,0 1 0,1-1 0,-1 1 0,1 0 0,0 0 0,0 0 0,0 1 0,1-1 0,-4 10 0,3-3 0,1-1 0,0 1 0,0-1 0,1 1 0,0 0 0,1-1 0,1 1 0,0 0 0,3 14 0,1-6-1,0 1-1,2-1 1,0-1 0,2 1-1,0-1 1,1-1-1,0 0 1,25 30 0,-13-20-165,2-2 0,1-1 0,2 0 0,39 27 1,-40-33 142,1-2 0,1-1 0,0-1 0,2-1 0,-1-2 0,1 0 0,36 7 0,-40-14 25,0 0 0,1-2-1,0 0 1,0-2 0,-1-1-1,1-2 1,0 0 0,49-12-1,-42 5-40,-1-2 0,0-1-1,-1-2 1,0-1 0,33-22-1,-15 4 22,-2-2 1,52-49-1,-82 67 32,-13 11 88,1 1 0,-1 0 0,1 0 0,0 0-1,0 1 1,0 0 0,13-6 0,-18 10-88,1-1 0,-1 1 0,0 0 1,1 0-1,-1 0 0,0-1 0,1 1 0,-1 1 1,1-1-1,-1 0 0,0 0 0,1 0 1,-1 1-1,0-1 0,1 1 0,-1-1 0,0 1 1,0-1-1,1 1 0,-1 0 0,0 0 0,0 0 1,0-1-1,0 1 0,0 0 0,0 0 0,1 2 1,2 2-3,-1 0 0,0 0 0,0 1 0,0-1 0,2 7 0,1 4 5,-1 0 0,-1 1 1,0-1-1,-1 1 0,-1 0 0,0 29 0,-3-16-512,-1 0 0,-12 57 0,4-45-6331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24575,'0'0'0,"0"0"0,-2-2 0,-3-3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2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24575,'3'11'0,"0"-4"0,48 210 0,-40-159 0,-10-51 0,102 473-374,-62-325 190,62 157 1,-58-210 493,-37-86-698,2 0 0,0-1 0,22 27 0,-6-17-5820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2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5 0,35 92 0,-8-16 0,139 272-513,24-8-435,-5-9 452,-153-270-543,-10-16-4156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2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24575,'3'5'0,"17"31"0,1-2 0,2-1 0,1 0 0,1-2 0,42 39 0,-34-40-143,1-3 0,1 0 0,1-2 0,2-2 0,0-1 0,82 32 1,-37-24-518,0-4 0,134 23 0,-100-30 559,1-5-1,1-5 1,197-10 0,-230-6 106,0-3 1,-1-5-1,0-3 1,-2-4-1,144-57 0,-164 51-235,0-3 0,94-64 0,-126 73 105,-2-1-1,35-36 1,-46 39 102,0 1 0,-2-2-1,-1 0 1,14-26 0,-14 17-107,-2 0 0,0-1 1,-3 0-1,8-34 0,-2-14-2877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2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6692 0 24575,'-10'3'0,"-70"24"-17,-176 53-301,81-43-1025,-46-2 461,-51-3-1338,-48-5 988,-39 0-1092,-35 1 813,-33 8-805,-1431 166-1164,1425-149 3315,35 1 167,44-4 6,46-4 138,47-4 427,53-8-66,54-10 947,-14-5 1855,132-19-1691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2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5 0,2 3 0,0 0 0,1 0 0,0 0 0,1 0 0,-1-1 0,12 14 0,-12-16 0,46 56-286,2-2 0,3-3 0,110 88 0,149 69-1086,19-26 345,593 282-1089,-526-271 1528,-293-145 642,667 320-1329,-748-361 1439,77 32 61,-83-37 155,1-1 1,0-1-1,24 3 0,-39-7-430,1 0 1,0-1-1,8-1 0,7-3-2384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2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24575,'3'0'0,"-1"0"0,1 0 0,-1 1 0,0-1 0,1 1 0,3 1 0,8 2 0,187 54 0,-1 8-546,65 21-1983,63 17 57,59 11-118,45 11 1253,1034 286-4106,-799-230 4702,766 201 52,-937-258 653,-30-4 36,-33-4 22,-41-8 65,-46-13 48,-44-15 319,-44-11-107,-42-12 584,-42-10-260,-45-11 1641,-36-9 921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1364 24575,'0'0'0,"-3"-3"0,-15-24 0,-15-33 0,16 31 0,-122-251-546,105 197 356,-37-132 1,53 143 189,3-1 0,4-1 0,2 0 0,2-93 0,7 145 0,1 1 0,1 0 0,1 1 0,10-40 0,-12 57 0,0-1 0,1 0 0,-1 1 0,1-1 0,0 1 0,0-1 0,0 1 0,1 0 0,-1 0 0,1 0 0,0 0 0,0 0 0,-1 1 0,2-1 0,-1 1 0,5-3 0,-4 3 0,0 1 0,0 0 0,0 0 0,0 0 0,0 1 0,0-1 0,0 1 0,0 0 0,0 0 0,0 0 0,0 1 0,0-1 0,0 1 0,0 0 0,0 0 0,5 3 0,3 0 0,-1 2 0,0 0 0,0 0 0,0 1 0,12 9 0,0 4 0,25 26 0,4 12-85,-3 2 1,75 120 0,61 148-202,-169-297 282,43 80-21,84 152-75,-139-257 100,4 9 0,22 27 0,-30-41 16,1 0-1,-1-1 1,1 1 0,-1 0 0,1-1-1,-1 1 1,1 0 0,0-1 0,0 1-1,-1-1 1,1 1 0,0-1 0,0 1-1,-1-1 1,1 0 0,0 1 0,0-1-1,0 0 1,0 0 0,0 0 0,-1 0-1,1 0 1,0 1 0,0-1 0,0-1-1,1 1 1,-1-1 37,1 1-1,-1-1 1,1 0 0,-1 0-1,0 0 1,0 0 0,0-1-1,0 1 1,0 0 0,0 0-1,0-1 1,0 1 0,0-1-1,1-1 1,8-20 38,-1-1 0,-1 1-1,8-38 1,-6 24-76,21-93-15,18-58 0,-48 183 0,1-3 0,1 0 0,0 0 0,6-12 0,-8 18 0,0 1 0,0-1 0,0 1 0,1-1 0,-1 1 0,0-1 0,1 1 0,-1-1 0,0 1 0,1 0 0,0 0 0,-1 0 0,1 0 0,0 0 0,-1 0 0,1 0 0,0 1 0,0-1 0,0 1 0,-1-1 0,4 1 0,-1 0 0,0 0 0,0 0 0,-1 1 0,1 0 0,0 0 0,-1 0 0,1 0 0,-1 0 0,1 1 0,-1-1 0,6 4 0,4 4 0,19 17 0,4 6-63,-2 3-1,-1 1 0,-1 1 1,-3 2-1,26 43 0,-13-11-63,-3 3-1,34 88 1,-44-85-1111,-10-19-4951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5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24575,'0'0'0,"13"0"0,-11 0 0,35 0 0,55 7 0,-81-6 0,0 1 0,-1 1 0,1 0 0,-1 0 0,0 1 0,0 0 0,0 1 0,0 0 0,17 12 0,-24-14 0,0 0 0,0 0 0,0 0 0,0 0 0,-1 0 0,1 0 0,-1 1 0,0-1 0,0 1 0,0 0 0,0-1 0,-1 1 0,1 0 0,-1 0 0,0 0 0,-1 0 0,1 0 0,0 0 0,-1 0 0,0 1 0,0-1 0,-1 0 0,1 0 0,-2 6 0,-2 7 0,-1-1 0,-1 0 0,-1 0 0,-13 23 0,11-20 0,6-14 0,0 1 0,0 0 0,1 0 0,0 0 0,0 0 0,0 1 0,0 6 0,2-11 0,0 0 0,0 0 0,0 0 0,1 0 0,-1-1 0,0 1 0,1 0 0,-1 0 0,1 0 0,0 0 0,0 0 0,0 0 0,0-1 0,0 1 0,0 0 0,0-1 0,0 1 0,1-1 0,-1 1 0,0-1 0,1 0 0,-1 0 0,1 1 0,0-1 0,-1 0 0,1 0 0,3 1 0,5 1 0,0 0 0,0 0 0,0 0 0,0-2 0,1 1 0,-1-1 0,1-1 0,-1 0 0,18-2 0,3-1 12,0-2 0,0-2 0,39-12 0,86-41-1934,-61 16-4395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1533 24575,'8'-3'0,"8"-5"0,0-1 0,0 0 0,23-19 0,39-41 0,-50 42 0,-2-2 0,-1-1 0,-1-1 0,-1 0 0,35-68 0,-46 73 0,-1 0 0,-1 0 0,-1-1 0,-1-1 0,-2 1 0,0-1 0,-2 0 0,1-54 0,-6 65 0,0-1 0,-1 0 0,-1 1 0,-1-1 0,0 1 0,-12-30 0,12 37 0,-1 0 0,0 1 0,0 0 0,-1 0 0,0 0 0,0 1 0,-1 0 0,-1 0 0,1 1 0,-1 0 0,0 0 0,-14-8 0,16 11 0,1 2 0,-1-1 0,0 0 0,0 1 0,0 0 0,0 1 0,0-1 0,0 1 0,-1 0 0,1 1 0,-10 0 0,8 0 0,0 1 0,0 1 0,0 0 0,0 0 0,0 0 0,1 1 0,-1 0 0,-8 5 0,3 0 0,1 0 0,-1 1 0,1 0 0,1 1 0,0 1 0,0 0 0,1 0 0,1 1 0,-11 16 0,10-12 2,2 1 0,-1 0-1,2 0 1,0 0 0,1 1-1,1 0 1,1 1 0,1-1-1,0 1 1,1-1 0,1 1-1,2 28 1,1-24-78,1-1-1,1 0 1,1 0 0,0 0-1,2-1 1,1 0-1,1 0 1,0-1 0,2 0-1,14 21 1,-7-15-2,2 0 1,1-2 0,1-1 0,45 38-1,-35-37-55,1-1 1,1-1-1,54 25 0,-41-27 37,1-1 0,1-3 0,1-2 0,0-2 0,0-2 0,81 5 0,-89-13 35,-1-2 1,82-10-1,-101 7 38,-1-2 0,0 0 1,1-1-1,-2-1 0,1-2 0,-1 0 1,23-14-1,-34 17 58,0 0 0,-1 0 0,0-1 0,0 0 0,-1 0 0,0-1 0,0 0 0,0-1 0,-1 1 0,5-12 0,-7 13 18,-1-1 1,0 1 0,0-1 0,-1 0-1,0 0 1,0 0 0,-1 0-1,0 0 1,-1-1 0,0 1-1,0 0 1,0 0 0,-3-12 0,1 11 39,0 0 0,-1 0 1,0 0-1,0 0 0,-1 1 1,0-1-1,-1 1 0,0 0 1,0 0-1,-1 1 0,0 0 1,0 0-1,0 0 0,-9-7 1,5 7-66,0 0 1,0 1 0,-1-1-1,0 2 1,0 0 0,0 0-1,0 1 1,-1 1 0,0-1-1,-14-1 1,11 4-44,0-1 0,0 2 0,0 0 1,0 0-1,0 2 0,0-1 0,1 2 0,-19 5 0,22-4 20,0 0 0,0 0 0,0 1 0,1 1 0,0-1 0,0 2 0,0-1 0,1 2-1,0-1 1,-14 15 0,19-17-5,-1 1 0,1 0 0,0 0 0,0 0 0,1 0 0,0 1 0,0 0 0,0-1 0,1 1 0,0 0 0,-2 12 0,3-10 0,1-1 0,0 1 0,0-1 0,1 1 0,0-1 0,0 0 0,1 1 0,0-1 0,6 15 0,-1-8 0,1 0 0,0 0 0,1 0 0,1-1 0,0 0 0,1-1 0,0 0 0,1-1 0,1 0 0,0-1 0,0 0 0,1-1 0,1-1 0,-1 0 0,2-1 0,-1-1 0,26 9 0,-32-13 0,1 0 0,-1-1 0,0-1 0,1 1 0,-1-2 0,1 1 0,0-1 0,-1-1 0,16-2 0,-18 1 0,0 0 0,1 0 0,-1-1 0,-1 1 0,1-2 0,0 1 0,-1-1 0,0 0 0,0 0 0,0-1 0,0 0 0,9-10 0,-6 4 2,-1 0 0,0-1 0,-1 1 0,0-1 0,-1-1 0,0 1-1,-1-1 1,-1 0 0,6-27 0,-5 9-75,-1 0-1,-1-1 1,-3-43 0,-4 4-76,-4 0 0,-2 0 0,-4 1 1,-3 0-1,-32-86 0,15 70 29,-4 1 0,-3 2 0,-84-125 0,27 72 120,72 105 0,-61-56 0,82 82 0,-26-20 0,29 24 0,1 0 0,-1 0 0,0 0 0,1 0 0,-1 0 0,0 1 0,1-1 0,-1 0 0,0 1 0,0 0 0,0-1 0,0 1 0,1 0 0,-1 0 0,0 0 0,-2 0 0,3 0 0,0 1 0,1-1 0,-1 0 0,0 1 0,1-1 0,-1 1 0,0-1 0,1 1 0,-1-1 0,1 1 0,-1 0 0,1-1 0,-1 1 0,1-1 0,-1 1 0,1 0 0,0 0 0,-1-1 0,1 1 0,0 0 0,0 0 0,-1-1 0,1 1 0,0 0 0,0 0 0,0-1 0,0 1 0,0 0 0,0 1 0,1 5 0,-1 1 0,1-1 0,1 0 0,-1 0 0,5 13 0,36 81 0,27 38-111,24 31-331,163 247-1741,17-7 1015,-196-294 1299,19 27-1400,-21-29-233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24575,'16'25'0,"2"-4"0,0 0 0,2-2 0,41 32 0,74 39 0,-97-69 0,1-2 0,0-1 0,1-2 0,1-2 0,53 12 0,108 34-1365,-161-45-5461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24575,'0'0'0,"0"5"0,3 7 0,0 0 0,1 0 0,0 0 0,1 0 0,0-1 0,13 20 0,-16-27 0,13 22 0,2 0 0,0-2 0,2 0 0,0-1 0,27 24 0,-29-32 0,1 0 0,0-1 0,1-1 0,0-1 0,2-1 0,-1 0 0,31 10 0,-46-18 0,1-1 0,0 0 0,1-1 0,-1 0 0,0 1 0,0-2 0,0 1 0,1-1 0,-1 0 0,0 0 0,1-1 0,-1 0 0,0 0 0,0 0 0,0-1 0,0 0 0,6-3 0,-9 4 0,0 0 0,0 0 0,-1 0 0,1 0 0,0 0 0,0 1 0,0-1 0,0 1 0,0 0 0,0-1 0,0 2 0,5-1 0,-1 2 0,-1 0 0,0 1 0,1-1 0,-1 1 0,5 4 0,237 110-1365,-185-93-5461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24575,'0'0'0,"4"0"0,2 3 0,-1-1 0,1 1 0,-1 0 0,0 1 0,0-1 0,0 1 0,-1 0 0,6 6 0,-7-7 0,28 28 0,-2 1 0,28 40 0,44 76 0,-41-57 0,-60-91 0,0 0 0,0-1 0,0 1 0,0 0 0,0 0 0,0 0 0,0 0 0,0 0 0,0 0 0,0 0 0,0-1 0,0 1 0,0 0 0,1 0 0,-1 0 0,0 0 0,0 0 0,0 0 0,0 0 0,0 0 0,0 0 0,0 0 0,0-1 0,1 1 0,-1 0 0,0 0 0,0 0 0,0 0 0,0 0 0,0 0 0,0 0 0,1 0 0,-1 0 0,0 0 0,0 0 0,0 0 0,0 0 0,0 0 0,0 0 0,1 0 0,-1 0 0,0 0 0,0 0 0,0 1 0,0-1 0,0 0 0,0 0 0,1 0 0,-1 0 0,0 0 0,0 0 0,0 0 0,0 0 0,0 0 0,0 0 0,0 1 0,0-1 0,0 0 0,0 0 0,0 0 0,0 0 0,1 0 0,-1 0 0,0 0 0,0 1 0,0-1 0,1-15 0,-1 9 0,6-59 0,12-95 0,-17 155 0,-1 1 0,1 0 0,0 0 0,0 0 0,3-6 0,-4 9 0,1 1 0,-1-1 0,1 0 0,-1 0 0,1 0 0,-1 1 0,1-1 0,-1 0 0,1 1 0,0-1 0,0 0 0,-1 1 0,1-1 0,0 1 0,0-1 0,0 1 0,-1 0 0,1-1 0,0 1 0,0 0 0,0 0 0,0-1 0,0 1 0,0 0 0,1 0 0,1 0 0,0 1 0,0-1 0,0 1 0,0 0 0,0-1 0,0 1 0,0 1 0,5 1 0,23 17 0,-30-19 0,33 25 0,46 44 0,24 38 0,-67-64 0,-31-38 0,-2-6 0,0-13 0,-3 7 0,5-21 0,1 0 0,2 0 0,1 1 0,1 0 0,1 0 0,1 1 0,1 1 0,1 1 0,19-24 0,-26 38 0,0 1 0,1 0 0,-1 1 0,1 0 0,1 0 0,-1 1 0,1 0 0,0 0 0,13-4 0,-10 5 0,1 1 0,-1 1 0,1 0 0,-1 0 0,1 2 0,27-1 0,-19 3 0,-1 1 0,1 1 0,-1 1 0,0 1 0,0 1 0,-1 1 0,1 1 0,-1 0 0,32 20 0,21 22-1365,-13-2-5461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24575,'-3'6'0,"1"0"0,0 0 0,0 1 0,0-1 0,1 1 0,0-1 0,1 1 0,-1 10 0,2 0 0,1 0 0,4 19 0,0-14-9,0 1 0,2-1 1,0 0-1,1 0 0,2-1 0,0 0 0,21 28 0,4-1-560,76 77 1,96 72 302,9-9 310,-164-142-64,-30-26 20,3 1 0,0 2 0,34 41 0,-58-61 0,1 0 0,-1 1 0,1-1 0,-1 1 0,0 0 0,0 0 0,-1-1 0,1 1 0,0 6 0,-1-7 0,-1-1 0,0 0 0,0 1 0,0-1 0,-1 1 0,1-1 0,0 0 0,-1 0 0,0 1 0,1-1 0,-1 0 0,0 0 0,0 0 0,0 0 0,-1 0 0,1 0 0,0 0 0,-3 3 0,-3 2 0,0-1 0,0 1 0,0-1 0,-1-1 0,-11 7 0,-116 57-32,-9-10-451,92-38 155,-383 141 355,427-159-33,-16 5-5913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24575,'0'14'0,"2"0"0,4 26 0,1-4 0,13 82 0,15 55-546,14 44-1756,304 1019 1631,-329-1164 671,-28-102 498,-54-325 1826,54 297-2448,2-1-1,2 1 1,3 0-1,13-69 1,-12 105 96,1 1 0,1-1 0,0 1 0,2 0 0,14-25 0,-17 36 15,1 0 0,0 1 0,0 0 0,1 1 0,1-1 0,-1 1 0,1 1 0,1 0 0,-1 0 0,1 0 0,1 1 1,12-7-1,-9 8 13,0 0 0,1 0 0,-1 2 0,1-1 0,0 2 0,0 0 0,0 0 0,0 2 0,0-1 0,0 2 0,1 0 0,-1 1 0,21 5 0,-6 0 0,-2 2 0,1 1 0,-2 1 0,1 1 0,40 27 0,-28-13-38,-2 2 0,-1 1 0,-1 2 0,-2 1 0,48 61 0,-36-35-506,-4 3 0,62 119 1,-76-123-4134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1306 24575,'0'10'0,"-1"8"0,2 1 0,1-1 0,0 0 0,1 1 0,1-1 0,0 0 0,2-1 0,13 32 0,-18-48 0,-1 0 0,1 0 0,-1 0 0,1 0 0,0 0 0,0 0 0,-1-1 0,1 1 0,0 0 0,1 1 0,-1-2 0,-1 0 0,0 0 0,0 0 0,1 1 0,-1-1 0,0 0 0,1 0 0,-1 0 0,0 0 0,0 0 0,1 0 0,-1 0 0,0 0 0,1 0 0,-1 0 0,0 0 0,1 0 0,-1 0 0,0 0 0,0-1 0,1 1 0,-1 0 0,0 0 0,0 0 0,1 0 0,-1-1 0,2 0 0,-1-1 0,1 0 0,-1 1 0,0-1 0,0 0 0,0 0 0,0 0 0,0 0 0,0 0 0,0-3 0,8-27 0,-2-1 0,-1 0 0,1-40 0,-2 23 0,1-8 0,11-83 0,-10 98 0,15-52 0,-20 89 0,0 0 0,0 0 0,1 0 0,0 0 0,4-8 0,-5 13 0,-1-1 0,0 1 0,0-1 0,1 1 0,-1 0 0,0-1 0,1 1 0,-1 0 0,1 0 0,0 0 0,-1 0 0,1 0 0,0 1 0,0-1 0,-1 0 0,1 1 0,0-1 0,0 1 0,0 0 0,0 0 0,0 0 0,3 0 0,0 0 0,1 1 0,-1 0 0,0 1 0,1-1 0,-1 1 0,9 5 0,31 20 0,-9-2 0,-1 2 0,61 63 0,50 78 0,-142-163 0,12 13 0,-16-17 0,1-1 0,-1 1 0,1-1 0,-1 1 0,1-1 0,-1 1 0,1-1 0,0 0 0,-1 0 0,1 1 0,0-1 0,-1 0 0,1 0 0,0 0 0,-1 1 0,1-1 0,0 0 0,-1 0 0,1 0 0,0 0 0,-1 0 0,1 0 0,0-1 0,-1 1 0,1 0 0,0 0 0,-1 0 0,2-1 0,1-2 0,0 0 0,-1 0 0,1 0 0,-1 0 0,1 0 0,-1 0 0,0-1 0,-1 1 0,1-1 0,0 1 0,1-7 0,1-1 0,92-249-183,-51 131-459,146-353 477,-167 429 165,29-68 0,-42 94 0,-2-1 0,8-42 0,-17 66-7,1 1 29,-1 1-1,1 0 1,-1-1-1,0 1 1,0 0-1,0-1 0,0-3 1,0 6-7,0 0 1,0 1 0,-1-1-1,1 0 1,0 0-1,0 0 1,0 0 0,0 0-1,0 0 1,0 0-1,0 0 1,0 0 0,0 0-1,0 0 1,0 0-1,0 0 1,0 0-1,0 0 1,0 0 0,0 0-1,0 0 1,0 0-1,-1 0 1,1 0 0,0 0-1,0 0 1,0 0-1,0-1 1,0 1 0,0 0-1,0 0 1,0 0-1,0 0 1,0 0-1,0 0 1,0 0 0,0 0-1,0 0 1,0 0-1,0 0 1,0 0 0,0 0-1,0 0 1,0 0-1,0 0 1,0 0 0,0 0-1,0 0 1,0 0-1,0 0 1,0-1 0,0 1-1,0 0 1,0 0-1,2 7-47,31 36 32,92 148-138,-10 14-1361,-111-197 1414,260 534-260,-219-429 261,-5 1-1,-5 2 0,20 120 0,-44-159-935,-6-24-3745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24575,'0'0'0,"0"0"0,2 0 0,10-2 0,24-5 0,29-4 0,28-6 0,32-9 0,37-10 0,60-22 0,-9-2-8191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24575,'0'5'0,"1"15"0,1 0 0,1 0 0,10 34 0,-5-21 0,129 470 0,-51-196 0,-60-208-1365,-20-70-5461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24575,'21'-4'0,"-7"1"0,198-31-360,2 10 0,0 9 0,286 17-1,-244 20 349,-191-12 0,121 34 1,-186-44 44,1 0-1,-1 0 1,0 0-1,1 1 0,-1-1 1,0 0-1,1 0 1,-1 0-1,1 0 0,-1 0 1,1 0-1,-1 0 1,0 0-1,1 0 1,-1 0-1,1 0 0,-1 0 1,0 0-1,1 0 1,-1 0-1,1 0 0,0 0 1,-5-8 914,-2 0-1170,-10-20 225,2-1 1,-14-35-1,-15-63-3,36 103 1,-41-135 0,38 117 0,-10-80 0,20 107 0,0 11 0,1 7 0,10 38 3,2 0-1,1 0 0,28 53 1,71 108-118,-10-36-229,10-8 159,-106-149 185,0-1 0,1 1 0,-1-1 0,1-1 0,1 1 0,13 8 0,-20-15 6,-1 0-1,1 0 1,-1 0 0,1 0 0,0-1 0,0 1-1,-1-1 1,1 1 0,0-1 0,0 1-1,0-1 1,-1 0 0,1 0 0,0 0 0,0 0-1,0-1 1,0 1 0,-1 0 0,1-1 0,0 1-1,0-1 1,-1 1 0,1-1 0,0 0-1,-1 0 1,1 0 0,-1 0 0,1 0 0,-1 0-1,1 0 1,1-3 0,1-1 32,0 0 0,-1-1 0,0 1 1,0-1-1,0 1 0,0-1 0,-1 0 0,2-9 1,2-11-10,-1-1 0,-1 0 0,1-29 0,-5-84-49,0 102 29,-8-236-9,9 271 0,2 6 0,7 13 0,-6-11 0,32 48 0,2-1 0,3-3 0,1-1 0,3-2 0,94 74 0,-116-104 0,0-1 0,1-1 0,0-1 0,2-1 0,-1-1 0,1-1 0,28 6 0,-3-5 0,1-1 0,93 4 0,206-21 0,-262 2 0,86-5 0,66-4 0,-231 12 0,-10 2 0,0 0 0,-1-1 0,1 1 0,0 0 0,-1-1 0,1 1 0,0 0 0,-1-1 0,1 1 0,0 0 0,-1 0 0,1-1 0,0 1 0,-1 0 0,1 0 0,-1 0 0,1 0 0,0 0 0,-1-1 0,1 1 0,-1 0 0,0 0 0,-43-14 0,-58-22 0,80 26 0,0 0 0,-31-20 0,38 20 0,1-1 0,0 0 0,0-1 0,2 0 0,-1-1 0,2-1 0,-14-19 0,19 24 0,2 1 0,-1-1 0,1 1 0,1-1 0,-1-1 0,-2-13 0,5 16 0,0 0 0,0 0 0,1 0 0,0 0 0,0 0 0,1 0 0,0 0 0,0 0 0,4-11 0,-2 7 0,2 1 0,0 1 0,0-1 0,1 1 0,0 0 0,0 0 0,1 0 0,0 1 0,1 0 0,0 0 0,0 1 0,0 0 0,14-8 0,-2 3 0,0 1 0,0 1 0,1 1 0,0 0 0,34-8 0,-26 10-29,-1 2 0,1 1 0,0 1 0,0 1 0,0 2 0,0 1 0,0 1 0,0 2 0,0 1 0,-1 1 0,46 15 0,-52-12 6,0 0-1,0 1 1,-1 1 0,-1 1 0,0 1-1,0 1 1,-2 0 0,1 2 0,-2 0 0,0 1-1,-1 1 1,-1 0 0,-1 1 0,21 35-1,-23-29 24,-1 0 0,-1 1 0,-1 0 0,-1 0 0,-2 1 0,0 0 0,-2 0 0,-1 0 0,-1 1 0,-2-1 0,-3 40 0,2-56 0,0 0 0,-1 1 0,0-1 0,-1 0 0,-1-1 0,1 1 0,-10 17 0,12-26 3,0 0 1,0 0-1,-1 0 0,1 0 0,0 0 0,-1 0 0,0 0 0,0-1 0,1 1 0,-1 0 0,0-1 0,0 0 0,0 1 0,0-1 0,-1 0 0,1 0 0,0 0 0,-1 0 0,1-1 1,0 1-1,-1-1 0,1 1 0,0-1 0,-1 0 0,1 0 0,-1 0 0,1 0 0,-1 0 0,1-1 0,0 1 0,-1-1 0,1 1 0,-1-1 0,1 0 0,0 0 0,0 0 0,-3-2 1,-2-2 40,1 1 0,0-1 1,0 0-1,1-1 1,-1 1-1,1-1 1,1 0-1,-1 0 1,1-1-1,0 0 1,0 1-1,1-1 1,-5-13-1,1-3-54,0-1-1,1 0 1,-2-27-1,4 21 11,2-1 0,1-1 0,4-46 0,0 55 0,1 0 0,1 1 0,0-1 0,2 1 0,13-30 0,-15 41 0,0 1 0,1 0 0,0 0 0,1 0 0,0 1 0,11-11 0,-13 15 0,0 0 0,1 0 0,0 1 0,0 0 0,0 0 0,0 1 0,1 0 0,0 0 0,-1 0 0,1 1 0,9-3 0,-4 4 0,1-1 0,0 2 0,-1 0 0,1 0 0,-1 1 0,1 1 0,-1 0 0,0 0 0,1 1 0,-1 1 0,22 10 0,-5 0 0,0 1 0,-1 1 0,37 29 0,-26-14 0,-1 1 0,-2 2 0,-1 1 0,-2 2 0,-2 1 0,-1 1 0,30 53 0,-60-92 0,0 1 0,1-1 0,-1 1 0,0-1 0,0 1 0,1-1 0,-1 0 0,0 1 0,1-1 0,-1 1 0,0-1 0,1 0 0,-1 1 0,1-1 0,-1 0 0,0 1 0,1-1 0,-1 0 0,1 0 0,-1 0 0,1 1 0,-1-1 0,1 0 0,0 0 0,0 0 0,0-1 0,0 1 0,0 0 0,0-1 0,0 1 0,0-1 0,0 1 0,-1-1 0,3-1 0,3-2 0,8-4 0,1 0 0,0 1 0,0 1 0,29-8 0,-12 6 0,48-5 0,-37 10 0,1 1 0,83 9 0,84 25 0,-156-23 0,-28-4 0,348 51 0,-295-49 0,0-3 0,138-11 0,-140-2-1365,-52 6-5461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24575,'8'0'0,"160"10"0,-48-2 0,114-3 0,-229-5 0,9 0 0,-12 3 0,-7 3 0,-15 12 0,1 0 0,1 2 0,-30 41 0,41-50 0,0 0 0,1 0 0,1 1 0,0-1 0,0 1 0,1 0 0,1 1 0,0-1 0,0 1 0,-1 18 0,4-26 0,0 0 0,0 1 0,1-1 0,-1 0 0,1 1 0,0-1 0,1 0 0,-1 0 0,4 7 0,-3-8 0,0-1 0,0 1 0,1-1 0,-1 1 0,1-1 0,0 0 0,0 0 0,0 0 0,0-1 0,0 1 0,1-1 0,5 4 0,3-1 9,-1 0 1,1 0-1,0-2 0,0 1 0,0-2 1,1 1-1,-1-2 0,1 0 0,-1 0 0,1-1 1,-1-1-1,14-1 0,5-3-380,1-2-1,-1-1 1,45-17 0,-20 3-6455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9 0,4 13 0,6 18 0,16 31 0,18 36 0,11 27 0,8 23-1780,5 15 1780,-4 4 0,-9-3 0,-12-3 0,-11-9 0,-9-20 0,-9-35-6411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47 24575,'-4'-5'0,"0"0"0,-1 0 0,1 1 0,-1 0 0,0 0 0,-1 0 0,1 0 0,-1 1 0,-9-4 0,15 7 0,0 0 0,0-1 0,0 1 0,-1 0 0,1 0 0,0 0 0,0 0 0,0 0 0,-1 0 0,1 0 0,0 0 0,0 0 0,0 0 0,-1 0 0,1 0 0,0 0 0,0 0 0,-1 0 0,1 0 0,0 0 0,0 0 0,0 0 0,-1 0 0,1 1 0,0-1 0,0 0 0,0 0 0,-1 0 0,1 0 0,0 0 0,0 0 0,0 1 0,0-1 0,0 0 0,-1 0 0,1 0 0,0 1 0,0-1 0,0 0 0,-1 12 0,0-10 0,2 30 0,0 0 0,2 0 0,9 43 0,30 94 0,-39-158 0,43 148 0,15 57 0,-60-212-36,58 190-1293,-44-157-5497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24575,'5'2'0,"40"14"0,65 15 0,47 0 0,-133-27 0,667 85 0,-666-86 0,1-1 0,30 0 0,-55-2 0,0 0 0,-1 0 0,1 0 0,0 0 0,-1 0 0,1-1 0,0 1 0,-1 0 0,1 0 0,0 0 0,-1-1 0,1 1 0,-1 0 0,2-1 0,-2 1 0,0-1 0,0 1 0,0 0 0,0 0 0,1-1 0,-1 1 0,0 0 0,0 0 0,0-1 0,0 1 0,0 0 0,0 0 0,0-1 0,0 1 0,0 0 0,0-1 0,0 1 0,0 0 0,0 0 0,0-1 0,0 1 0,0 0 0,0-1 0,-1-1 0,0-1 0,-1 1 0,1 0 0,0-1 0,-4-2 0,1 0 0,-25-36 0,1-1 0,3-2 0,1 0 0,-20-53 0,40 86 0,0 0 0,-4-22 0,9 28 0,3 9 0,5 10 0,45 87 0,8 15 0,-44-85 0,37 47 0,-50-72 0,1 1 0,0-1 0,0 0 0,0-1 0,1 0 0,8 6 0,-13-9 0,1-1 0,0 0 0,0 1 0,0-1 0,0 0 0,0 0 0,0-1 0,0 1 0,0-1 0,0 1 0,0-1 0,1 0 0,-1 0 0,0 0 0,0-1 0,0 1 0,0-1 0,0 0 0,5-1 0,-3-1 0,0 1 0,0-1 0,-1 0 0,1 0 0,-1-1 0,1 1 0,-1-1 0,-1 0 0,1 0 0,0-1 0,-1 1 0,0-1 0,4-6 0,3-8 0,-1-1 0,7-22 0,-11 27 0,-3 9 0,9-23 0,17-33 0,-28 62 0,0 0 0,0-1 0,1 1 0,-1 0 0,0 0 0,0 0 0,0 0 0,0 0 0,0-1 0,0 1 0,1 0 0,-1 0 0,0 0 0,0 0 0,0 0 0,0 0 0,0 0 0,1 0 0,-1 0 0,0-1 0,0 1 0,0 0 0,1 0 0,-1 0 0,0 0 0,0 0 0,0 0 0,0 0 0,1 0 0,-1 0 0,0 0 0,0 1 0,0-1 0,0 0 0,1 0 0,-1 0 0,0 0 0,0 0 0,0 0 0,0 0 0,1 0 0,-1 0 0,0 0 0,0 1 0,8 7 0,-6-6 0,20 21 0,1 0 0,1-2 0,1-1 0,0-1 0,2-1 0,0-1 0,1-1 0,0-2 0,2-1 0,-1-1 0,38 9 0,-50-17 0,0-2 0,0 0 0,33 0 0,53-9 0,-40 1 0,172-1 0,-176 9 0,-1 2 0,60 13 0,59 25 0,-130-28 0,75 34 0,-116-46 0,-2 0 0,-1 0 0,1 0 0,-1 0 0,4 2 0,-18-6 0,0-4 0,-1 0 0,1 0 0,0-1 0,1-1 0,0 1 0,0-2 0,1 1 0,-1-2 0,2 1 0,0-1 0,-9-12 0,15 19 0,0-1 0,1 0 0,-1 1 0,1-1 0,-1 0 0,1 0 0,0 1 0,0-1 0,1 0 0,-1 0 0,1 0 0,0 0 0,0 0 0,0 0 0,1 0 0,-1 0 0,1 0 0,0 0 0,0 0 0,0 0 0,1 1 0,-1-1 0,1 0 0,0 1 0,0 0 0,0-1 0,1 1 0,-1 0 0,1 0 0,0 0 0,3-3 0,5-3 0,-1 1 0,1 1 0,0 0 0,1 0 0,0 1 0,0 1 0,0 0 0,1 1 0,-1 0 0,1 0 0,21-2 0,-10 4 0,0 0 0,0 1 0,0 2 0,0 0 0,37 7 0,-40-4 0,0 1 0,0 1 0,-1 1 0,0 1 0,25 13 0,-41-19 0,0 0 0,0 1 0,-1-1 0,1 1 0,-1 0 0,1 0 0,3 6 0,-6-8 0,0 0 0,0 0 0,0 1 0,-1-1 0,1 0 0,-1 1 0,1-1 0,-1 0 0,1 1 0,-1-1 0,0 1 0,1-1 0,-1 0 0,0 1 0,0-1 0,0 1 0,0-1 0,-1 1 0,1-1 0,0 0 0,-1 1 0,1-1 0,0 1 0,-1-1 0,0 0 0,0 2 0,-4 4 0,0-2 0,-1 1 0,1 0 0,-1-1 0,0 0 0,0-1 0,-14 9 0,14-9 0,-3-1 0,8-3 0,6-3 0,10-4 0,1 0 0,-1 1 0,23-6 0,-12 4 0,148-43 0,-118 38 0,67-8 0,-107 20 0,21-4 0,59 1 0,-86 5 0,0-1 0,0 2 0,0-1 0,0 1 0,0 1 0,0 0 0,0 0 0,-1 1 0,0 0 0,16 9 0,-14-5 0,1 0 0,0-1 0,0-1 0,0 0 0,1 0 0,-1-1 0,1-1 0,27 5 0,180 15-40,8-17-967,-187-6 638,1227-45-1270,-1262 44-3497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24575,'3'5'0,"18"52"0,-1 0 0,13 70 0,11 121 0,-5-26 0,0-61-1365,-31-133-5461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24575,'0'0'0,"6"0"0,18 4 0,29 3 0,30 4 0,31 2 0,23 1 0,7 0-1595,-2-4 1595,-6-7 0,-5-4 0,-12-1 0,-26 0-6596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24575,'0'0'0,"2"0"0,14 1 0,27 6 0,28 2 0,27 0 0,23-3 0,20-5-1172,7-4 1172,2-6 0,0-5 0,-3-3 0,-15-2 0,-29 3-7019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24575,'0'0'0,"0"1"0,0-1 0,0 1 0,0-1 0,0 1 0,1-1 0,-1 1 0,0-1 0,0 1 0,1-1 0,-1 1 0,0-1 0,1 1 0,-1-1 0,1 1 0,-1 0 0,20 26 0,-1 1 0,-2 0 0,0 2 0,17 46 0,-11-10 0,15 82 0,4 71 0,-20-56-1365,-20-136-5461</inkml:trace>
  <inkml:trace contextRef="#ctx0" brushRef="#br0" timeOffset="1">1 392 24575,'0'0'0,"0"0"0,2 2 0,6 4 0,12 5 0,15 6 0,19 7 0,27 6 0,28 3 0,22 1 0,18-4-1412,12-9 1412,5-10 0,-12-7 0,-33-4-6779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1 0,0-1 0,0 1 0,0 0 0,0 0 0,0 0 0,0 0 0,0 0 0,0 0 0,2 3 0,2 0 0,14 10 0,-1 2 0,-1 0 0,-1 1 0,0 0 0,16 23 0,-4 0 0,37 67 0,19 70-113,-11 8-416,-6-17 454,61 119-1170,-113-256-4984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24575,'10'1'0,"-5"0"0,40 5 0,1-3 0,73-3 0,-90-1 0,657-41-945,-195 7-325,-461 34-4706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24575,'0'0'0,"6"2"0,15 2 0,21 3 0,28 0 0,35-3 0,28-6 0,15-8-1336,12-13 1336,8-11 0,-5-7 0,-11-5 0,-19-2 0,-25 4 0,-29 6 0,-28 11-6855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1 717 24575,'0'3'0,"0"-1"0,1 1 0,0-1 0,-1 1 0,1-1 0,0 0 0,0 1 0,0-1 0,1 0 0,-1 0 0,4 4 0,1 4 0,124 209 0,33 51 0,-160-265 0,7 10 0,0-1 0,14 16 0,-23-29 0,0 0 0,0 0 0,0 0 0,0 0 0,1 0 0,-1-1 0,0 1 0,0 0 0,1-1 0,0 1 0,-1 0 0,0-1 0,-1 0 0,1 0 0,0 0 0,-1 0 0,1 0 0,0 0 0,-1 0 0,1 0 0,-1 0 0,1 0 0,0-1 0,-1 1 0,1 0 0,0 0 0,0-1 0,1-1 0,0 1 0,0-1 0,0 0 0,-1 0 0,1 0 0,-1 0 0,1 0 0,-1 0 0,0-1 0,2-3 0,9-25 0,-1 0 0,-2-1 0,9-54 0,-13 63 0,121-557-1495,-118 545 1144,80-351-1548,-71 296-2547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0 24575,'0'0'0,"0"0"0,0 0 0,4 0 0,5 4 0,7 5 0,8 8 0,7 12 0,5 13 0,2 13 0,-3 9 0,-4 4 0,-4-3 0,-5-7 0,-4-9 0,-5-12 0,-5-12-8191</inkml:trace>
  <inkml:trace contextRef="#ctx0" brushRef="#br0" timeOffset="1">1 392 24575,'0'0'0,"3"0"0,14 1 0,20 4 0,27 1 0,31 1 0,30-1 0,18-4-1277,12-4 1277,9-7 0,1-8 0,-21-3 0,-35 2-6914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24575,'0'0'0,"-2"2"0,-2 2 0,-3 3 0,-2 2 0,-1 1 0,-1 1 0,2 1 0,1-1 0,7 1 0,5-1 0,2-1-8191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24575,'0'0'0,"0"4"0,0 4 0,-2 8 0,-2 8 0,-3 5 0,-6 4 0,-4 3 0,-3-5 0,1-4 0,5-7-8191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0,2 0 0,4 4 0,5 4 0,7 12 0,5 12 0,7 19 0,4 21 0,0 27 0,2 65 0,-6 5-8191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24575,'-1'0'0,"0"1"0,0-1 0,0 1 0,0 0 0,1-1 0,-1 1 0,0 0 0,0-1 0,1 1 0,-1 0 0,1 0 0,-1 0 0,1 0 0,-1-1 0,1 1 0,-1 0 0,1 0 0,0 0 0,-1 2 0,0 0 0,-7 19 0,-9 47 0,-5 49-516,-12 205 0,25 126-641,9-425 1203,0 61 0,0 140-268,17-4 72,-15-207 157,0 1 0,1-1 0,10 26 0,-10-33 57,0 0 0,1 0 1,0-1-1,0 1 0,1-1 0,-1 0 0,1 0 0,11 10 1,-6-8 50,1-1 1,-1 0-1,1-1 1,0 0-1,1 0 1,-1-1-1,1-1 1,0 0-1,0 0 1,21 2-1,-8-3-69,0-1 0,1-1-1,-1-1 1,38-5 0,-19-2-167,0-2 0,62-21 1,78-43-1563,-81 25-4099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24575,'5'10'0,"15"16"0,1 0 0,2-1 0,0-2 0,2 0 0,52 37 0,-70-55 0,1 0 0,0 0 0,1 0 0,-1-1 0,1-1 0,-1 1 0,10 1 0,-14-4 0,-1-1 0,0 1 0,1-1 0,-1 0 0,0 0 0,1 0 0,-1 0 0,1-1 0,-1 1 0,0-1 0,0 0 0,1 0 0,-1 0 0,0 0 0,0-1 0,0 1 0,0-1 0,0 0 0,0 0 0,-1 0 0,1 0 0,3-4 0,-1 1 0,-1-1 0,0 0 0,0 0 0,0 0 0,-1 0 0,0-1 0,0 1 0,0-1 0,-1 0 0,2-11 0,0-5 0,-1 1 0,0-25 0,-3-10 0,-12-98 0,-23-56 0,30 186 0,1-2 0,5 18 0,-1 9 0,0 0 0,0 0 0,0 0 0,0 0 0,0-1 0,0 1 0,0 0 0,0 0 0,0 0 0,1 0 0,-1 0 0,0 0 0,0 0 0,0 0 0,0-1 0,0 1 0,1 0 0,-1 0 0,0 0 0,0 0 0,0 0 0,0 0 0,0 0 0,1 0 0,-1 0 0,0 0 0,0 0 0,0 0 0,0 0 0,1 0 0,1 1 0,0 0 0,0 0 0,0 0 0,0 0 0,0 1 0,3 1 0,45 36-42,62 62-1,39 60-1116,19 43 887,86 93 282,-232-272-11,33 25 0,-56-49 9,2 2-14,0 0 1,1-1 0,-1 0 0,1 0 0,6 3 0,-9-5 13,-1 1 0,1-1 0,0 0 1,0 0-1,0 0 0,0 0 0,0 0 1,-1 0-1,1 0 0,0 0 0,0 0 1,0 0-1,0 0 0,-1-1 0,1 1 0,0 0 1,0-1-1,0 1 0,-1 0 0,1-1 1,0 1-1,0-1 0,-1 1 0,1-1 0,-1 0 1,1 1-1,0-1 0,-1 1 0,1-1 1,-1 0-1,1 0 0,0-1 0,5-11 195,-1 0-1,0 0 1,0 0 0,-2-1-1,4-21 1,0 3-162,23-88-38,-20 86-3,23-49 0,-30 76 0,0 1 0,1 0 0,-1-1 0,1 1 0,1 0 0,-1 1 0,11-10 0,-11 12 0,0-1 0,1 1 0,-1 1 0,1-1 0,0 1 0,0 0 0,0 0 0,0 0 0,0 1 0,0 0 0,10-2 0,14 2-341,0 1 0,0 1-1,55 10 1,5 4-6485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302 152 24575,'0'-4'0,"0"0"0,-1 0 0,0 1 0,0-1 0,0 0 0,-1 0 0,1 1 0,-4-7 0,-1 0 0,-12-16 0,12 19 0,-1 0 0,1 1 0,-1 0 0,-1 0 0,1 0 0,-1 1 0,0 0 0,0 0 0,0 1 0,-1 0 0,0 1 0,-15-5 0,18 7 0,0 0 0,0 0 0,0 0 0,0 1 0,0 0 0,0 0 0,0 1 0,-12 2 0,13-2 0,1 0 0,0 1 0,0 0 0,-1 0 0,1 0 0,0 0 0,1 1 0,-1-1 0,0 1 0,1 0 0,-1 0 0,-5 7 0,6-6 0,0 1 0,0-1 0,0 1 0,1 0 0,0 0 0,-1 0 0,2 0 0,-1 0 0,1 0 0,-2 10 0,2-6 0,1-1 0,0 1 0,0-1 0,1 1 0,0 0 0,2 10 0,2-4 0,0 1 0,0-1 0,2 0 0,0-1 0,0 1 0,18 23 0,-17-28 0,0 0 0,1-1 0,-1 0 0,2-1 0,-1 0 0,1 0 0,13 6 0,-14-9 0,-1 0 0,1-1 0,1 0 0,-1 0 0,1-1 0,-1-1 0,1 0 0,0 0 0,14 1 0,-23-3 0,0 0 0,0 0 0,0 0 0,0 0 0,0 0 0,0 1 0,0-1 0,0 0 0,0 1 0,-1-1 0,1 1 0,0-1 0,0 1 0,0-1 0,0 1 0,-1 0 0,1-1 0,0 1 0,-1 0 0,1-1 0,0 1 0,-1 0 0,1 0 0,0 1 0,1 3 0,0 0 0,-1 0 0,0 0 0,1 6 0,0-2 0,11 75 0,3 56 0,4 61-546,0 48-1676,2 412-1198,-63-4 1106,17-491 1964,-22 38 400,43-194 239,-10 28 776,12-36-952,0 1 0,0-1 1,-1 1-1,1-1 1,-1 0-1,0 1 0,1-1 1,-1 0-1,-4 4 1,5-6-58,1 0 0,0 0 0,-1 1 0,1-1 0,-1 0 0,1 0 1,0 0-1,-1 0 0,1 1 0,-1-1 0,1 0 0,-1 0 0,1 0 1,-1 0-1,1 0 0,0 0 0,-1 0 0,1 0 0,-1 0 0,1 0 0,-1 0 1,1-1-1,-1 1 0,1 0 0,0 0 0,-1 0 0,1-1 0,-1 1 1,1 0-1,0 0 0,-1-1 0,1 1 0,0 0 0,-1-1 0,1 1 0,0 0 1,-1-1-1,1 1 0,0-1 0,-3-4 57,0 0 0,0 0-1,1 0 1,0-1 0,0 1 0,-2-8 0,-15-87-53,3-62-105,12-58-136,15-46-411,16-35-1830,7 11 690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3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4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24575,'-14'3'0,"11"-1"0,0 0 0,-1 0 0,2 1 0,-1 0 0,0-1 0,0 1 0,1 0 0,-1 0 0,1 1 0,-3 4 0,-1 5 0,-9 21 0,7-10 2,1 1 0,1 0 0,1 0-1,-2 39 1,3 107-96,4-153 59,21 595-1812,-18-565-4377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24575,'0'0'0,"3"0"0,20 1 0,1 1 0,0 1 0,39 11 0,-35-7 0,394 103-1034,-245-61 1004,-81-23 30,117 30 0,-201-53 76,-1 0 86,1 0 0,0-1 1,-1 0-1,22-1 0,-33-1-157,1 0 1,-1 0-1,0 0 1,0 0-1,1 0 1,-1 0-1,0-1 1,0 1-1,1 0 1,-1 0-1,0 0 0,0-1 1,0 1-1,1 0 1,-1 0-1,0 0 1,0-1-1,0 1 1,0 0-1,1-1 1,-1 1-1,0 0 0,0 0 1,0-1-1,0 1 1,0 0-1,0-1 1,0 1-1,0 0 1,0 0-1,0-1 1,0 1-1,0 0 0,0-1 1,-2-15-28,0 5 30,0-184-8,3 123 0,-1 64 0,0 5 0,-1 0 0,1 0 0,1 0 0,-1 0 0,0 0 0,1 0 0,-1 1 0,2-5 0,-2 7 0,0 0 0,1-1 0,-1 1 0,0 0 0,0 0 0,1-1 0,-1 1 0,0 0 0,0 0 0,1 0 0,-1-1 0,0 1 0,1 0 0,-1 0 0,0 0 0,0 0 0,1 0 0,-1 0 0,0-1 0,1 1 0,-1 0 0,0 0 0,1 0 0,-1 0 0,0 0 0,1 0 0,-1 0 0,0 1 0,1-1 0,-1 0 0,0 0 0,1 0 0,-1 0 0,0 0 0,1 0 0,-1 1 0,0-1 0,0 0 0,1 0 0,-1 1 0,14 10 0,-13-10 0,18 18 0,30 41 0,13 30 0,-44-63 0,91 146 0,-10-13 0,-96-156 0,-1 0 0,1 0 0,-1-1 0,1 1 0,-1-1 0,1 0 0,0 0 0,0 0 0,6 4 0,-8-7 0,-1 1 0,1-1 0,0 0 0,-1 0 0,1 1 0,0-1 0,-1 0 0,1 0 0,0 0 0,-1 0 0,1 0 0,0 0 0,-1 0 0,1 0 0,0 0 0,-1 0 0,1 0 0,0-1 0,-1 1 0,1 0 0,0 0 0,-1-1 0,1 1 0,-1 0 0,1-1 0,0 1 0,-1-1 0,1 1 0,-1-1 0,1 1 0,-1-1 0,0 1 0,1-1 0,-1 1 0,1-2 0,1-2 0,0 0 0,0 0 0,0 0 0,1-5 0,-3 9 0,9-27 0,7-52 0,-2-31 0,-14 108 0,10-96 0,-5-127 0,-4 218 0,2 10 0,5 13 0,-8-16 0,28 75 0,-18-43 0,3-1 0,22 44 0,-29-66 0,0 1 0,0-1 0,1-1 0,0 1 0,0-1 0,1 0 0,0-1 0,1 0 0,0 0 0,0-1 0,17 9 0,-8-7 0,-1-2 0,1 0 0,0 0 0,0-2 0,1 0 0,22 1 0,118-2 0,-8-1 0,-3 22 0,-94-13 0,63 4 0,-111-15 0,11 1 0,-16-1 0,0 0 0,-1 0 0,1-1 0,-1 1 0,1 0 0,-1 0 0,1 0 0,-1 0 0,1-1 0,-1 1 0,1 0 0,-1 0 0,0-1 0,1 1 0,-1 0 0,1-1 0,-1 1 0,0 0 0,1-1 0,-1 1 0,1-1 0,-1 1 0,0 0 0,0-1 0,1 1 0,-1-1 0,0 0 0,9-52 0,-2 31 0,1 0 0,1 0 0,0 1 0,2 1 0,0-1 0,15-17 0,-15 23 0,0 2 0,1 0 0,0 0 0,1 1 0,1 0 0,0 2 0,0-1 0,25-12 0,-15 11 0,1 1 0,0 2 0,1 0 0,-1 2 0,2 1 0,-1 0 0,1 2 0,-1 2 0,34 0 0,-41 2 0,0 2 0,0 0 0,0 1 0,0 1 0,33 12 0,-39-10 0,1 0 0,-1 1 0,-1 0 0,1 0 0,-1 2 0,-1-1 0,1 2 0,12 13 0,-18-17 0,-1 1 0,0-1 0,0 1 0,0 0 0,-1 1 0,0-1 0,0 1 0,-1 0 0,0 0 0,0 0 0,1 10 0,-3-12 0,0 1 0,-1 0 0,1 0 0,-1-1 0,-1 1 0,0 0 0,1 0 0,-2-1 0,1 1 0,-1 0 0,0-1 0,-1 0 0,1 1 0,-6 7 0,6-10 0,-1 0 0,0 0 0,-1 0 0,1 0 0,0-1 0,-1 0 0,0 1 0,-6 3 0,9-6 0,-1 0 0,1 0 0,-1 0 0,1-1 0,-1 1 0,0 0 0,1 0 0,-1-1 0,0 1 0,0-1 0,1 0 0,-1 0 0,0 1 0,0-1 0,0 0 0,0 0 0,1-1 0,-1 1 0,0 0 0,0 0 0,1-1 0,-1 0 0,0 1 0,0-1 0,-2-1 0,2 0 0,1 1 0,-1-1 0,1 1 0,0-1 0,-1 0 0,1 1 0,0-1 0,0 0 0,0 0 0,0 0 0,1 0 0,-1 0 0,0 0 0,1 0 0,-1 0 0,1 0 0,0 0 0,0-4 0,0-4 0,0 0 0,4-16 0,-4 22 0,4-22 0,2 1 0,0 0 0,1 0 0,2 1 0,17-37 0,-16 43 0,0 1 0,1 0 0,1 1 0,0 1 0,1-1 0,1 2 0,28-24 0,-23 23 0,1 2 0,0 0 0,22-10 0,-32 18 0,1 0 0,-1 1 0,1 1 0,0 0 0,0 0 0,1 1 0,-1 0 0,17 0 0,-24 2 0,1 1 0,0-1 0,-1 1 0,1 0 0,-1 0 0,1 1 0,-1-1 0,0 1 0,0 0 0,0 0 0,1 0 0,2 3 0,-1 0 0,-1-1 0,0 1 0,0 0 0,0 0 0,-1 0 0,0 1 0,5 7 0,1 6 0,-1 0 0,-1 0 0,-1 1 0,6 24 0,13 69 0,-22-89 0,-1 0 0,-1 43 0,-2-62 0,2-5 0,5-10 0,-4 4 0,23-35 0,1 0 0,43-46 0,-48 64 0,1 0 0,0 2 0,2 0 0,42-27 0,-59 43 0,0 0 0,1 0 0,-1 1 0,1 1 0,0-1 0,0 1 0,0 1 0,1 0 0,-1 0 0,1 0 0,-1 2 0,1-1 0,-1 1 0,1 0 0,-1 1 0,1 0 0,-1 1 0,1 0 0,-1 0 0,0 1 0,9 4 0,-10-4-6,93 39-94,118 30-1,-93-43-704,246 25-1,-219-44 156,199-14-1,-43-34 174,-237 24 407,0-5-1,80-30 1,-141 45 307,-7 3-150,0 0-1,-1 0 0,1-1 1,-1 1-1,1-1 1,-1 0-1,0 0 0,1 0 1,-1 0-1,0-1 1,4-4-1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1450 24575,'0'0'0,"-1"-1"0,1 1 0,-1-1 0,1 0 0,-1 1 0,1-1 0,-1 0 0,1 1 0,0-1 0,-1 0 0,1 1 0,0-1 0,0 0 0,0 0 0,-1 1 0,1-2 0,-1-3 0,-75-276 0,51 196-139,-88-343-906,88 295 1045,23 109 0,0 0 0,1 0 0,4-35 0,-2 50 0,0 1 0,1-1 0,0 0 0,0 1 0,5-11 0,-6 17 0,0 0 0,0-1 0,0 1 0,0 0 0,1 0 0,-1 0 0,1 0 0,-1 1 0,1-1 0,0 0 0,-1 1 0,1-1 0,0 1 0,0 0 0,0-1 0,1 1 0,-1 0 0,0 0 0,0 0 0,0 1 0,1-1 0,-1 0 0,4 0 0,-2 1 29,1 1 0,-1-1 0,0 0 0,0 1-1,1 0 1,-1 0 0,0 0 0,0 1 0,0-1 0,6 4-1,2 2 196,-1 0-1,15 12 0,0 3-180,-1 2 0,0 1 0,-2 0 0,20 30 0,-7-4-52,39 78 0,-49-79 9,28 79 0,-45-100 0,0 1 0,-2-1 0,-1 2 0,3 40 0,-10-47 0,1-24 0,0 0 0,0 0 0,0-1 0,0 1 0,0 0 0,0 0 0,0 0 0,0 0 0,-1 0 0,1 0 0,0 0 0,0 0 0,0 0 0,0 0 0,0 0 0,0 0 0,0 0 0,0 0 0,0 0 0,0 0 0,0 0 0,0 0 0,0 0 0,0 0 0,0 0 0,0 0 0,0 0 0,0 0 0,0 0 0,0 0 0,0 0 0,0 0 0,0 0 0,0 0 0,-1 0 0,1 0 0,0 0 0,0 0 0,0 0 0,0 0 0,0 0 0,0 0 0,0 0 0,-1-16 0,2-76-218,23-168-1,53-86-218,-34 209 437,-34 114 0,1 0 0,1 1 0,23-35 0,-30 51 0,1 0 0,-1 1 0,1-1 0,0 1 0,0 0 0,0 1 0,1-1 0,0 1 0,0 0 0,12-6 0,-13 8 0,1 0 0,-1 1 0,0 0 0,1 0 0,0 0 0,-1 0 0,1 1 0,0 0 0,-1 0 0,1 0 0,-1 1 0,1 0 0,0 0 0,6 3 0,2 0 1,-1 2-1,1 0 1,-1 1-1,0 0 1,0 0 0,-1 2-1,0 0 1,12 11-1,-2 1-8,-1 1-1,36 49 0,-24-21-10,-2 1 1,-2 2-1,-3 0 0,-2 2 0,27 92 0,-15-10 24,22 171-1,-55-288-1203,0-10-4794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24575,'1'1'0,"-1"0"0,0-1 0,0 1 0,0 0 0,1 0 0,-1 0 0,0 0 0,1-1 0,-1 1 0,1 0 0,-1 0 0,2 0 0,1 5 0,6 10 0,-1 0 0,-1 1 0,6 21 0,12 55 0,-23-83 0,25 113 0,19 248 0,-37-258-1365,-4-77-5461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24575,'0'0'0,"5"0"0,556-8-553,-6-48 339,-489 43-1023,-53 10-4950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24575,'0'0'0,"2"0"0,6 4 0,14 5 0,18 6 0,23 9 0,27 6 0,24 3 0,11-2-893,3-4 893,3-7 0,-2-9 0,-9-7 0,-14-8 0,-14-7 0,-16-7 0,-21 0-7298</inkml:trace>
  <inkml:trace contextRef="#ctx0" brushRef="#br0" timeOffset="1">741 358 24575,'7'2'0,"2"4"0,-1 1 0,0 0 0,0 0 0,0 0 0,-1 1 0,0 0 0,0 1 0,-1 0 0,0 0 0,7 14 0,0 4 0,-2 1 0,13 43 0,-19-55-92,25 95 316,-25-87-723,-1 0 0,2 40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0 0,8 4 0,18 6 0,27 10 0,23 7 0,15 5 0,13 2 0,8-3-615,-1-6 615,-4-8 0,-15-6 0,-23-6-7576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0,0 2 0,0 3 0,0 1 0,0 1 0,0-1 0,0-1 0,0-1 0,2-1 0,4 3 0,4 3 0</inkml:trace>
  <inkml:trace contextRef="#ctx0" brushRef="#br0" timeOffset="1">437 268 24575,'0'0'0,"0"0"0,-2 2 0,-4 5 0,-10 4 0,-8 3 0,-5-2 0,3-2-8191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24575,'0'5'0,"13"385"0,-3-289 0,8 174 0,-18-251-682,-6 29-1,2-29-6143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24575,'0'0'0,"8"0"0,21 0 0,26-2 0,28 0 0,31-1 0,28 0 0,11-3-1843,5-2 1843,3 1 0,-8 1 0,-16 2 0,-24 1 0,-27 2 445,-29 0-7238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0,1 5 0,35 252 0,-27-211-682,19 59-1,-21-84-6143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24575,'0'0'0,"6"3"0,3 1 0,1-1 0,18 4 0,-11-3 0,821 153-1658,-205-93 329,-580-60-3875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0 0,0 1 0,0-1 0,0 1 0,-1-1 0,1 1 0,0 0 0,-1 0 0,1 0 0,0 0 0,-1 0 0,1 0 0,-1 0 0,1 0 0,-1 0 0,0 1 0,0-1 0,3 4 0,0 1 0,0 1 0,0 0 0,4 11 0,4 14 20,-1 1 0,-2 0 0,-1 1 0,-2-1 0,3 54 0,-8 171-1505,-4-192-5341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24575,'3'3'0,"16"26"0,22 40 0,-21-32 0,134 228 0,-146-251 0,9 15 0,-15-27 0,-1 0 0,1 0 0,0 1 0,0-1 0,0 0 0,0-1 0,0 1 0,4 2 0,-6-4 0,1 1 0,-1-1 0,0 0 0,1 0 0,-1 0 0,0 0 0,1 0 0,-1 0 0,0 0 0,1 0 0,-1 0 0,1 0 0,-1 0 0,0 0 0,1 0 0,-1 0 0,1 0 0,-1 0 0,0 0 0,1 0 0,-1 0 0,0 0 0,1-1 0,-1 1 0,0 0 0,1 0 0,-1-1 0,0 1 0,0 0 0,1 0 0,-1-1 0,8-12 0,-3-1 0,0-1 0,-1 0 0,3-25 0,-6 35 0,29-305-110,-25-6-442,-2 49-780,-1 217-4865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0,2 0 0,8 3 0,23 6 0,32 5 0,30 2 0,26 0 0,16-5 0,1-2-1113,-9 0 1113,-20-1 0,-27-1-7078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182 168 24575,'0'0'0,"-2"0"0,-3 0 0,-4 2 0,-6 2 0,-9 5 0,-5 4 0,-2 2 0,3 0 0,5-2 0,8-4-8191</inkml:trace>
  <inkml:trace contextRef="#ctx0" brushRef="#br0" timeOffset="1">618 0 24575,'0'0'0,"0"4"0,0 5 0,-2 8 0,-4 9 0,-7 12 0,-9 12 0,-9 8 0,-4 4 0,0 1 0,6-12-8191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2 0,7 6 0,9 15 0,14 38 0,16 56 0,8 65 0,0 60-3276,-6 39 3181,-10 15-3182,-14 2 2969,-14-12 308,-9-28 0,-5-24 0,0 19-2339,1-32 3443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4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24575,'0'1'-76,"0"0"1,0-1-1,-1 1 0,1 0 0,0 0 0,0-1 0,0 1 0,0 0 1,1 0-1,-1-1 0,0 1 0,0 0 0,0-1 0,1 1 1,-1 0-1,0-1 0,1 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28 24575,'-10'-1'0,"0"1"0,-13-4 0,-2 0 0,-91-7-127,1 5 1,-1 4-1,1 6 0,-1 5 0,-178 37 1,113 2 126,143-35 0,1 2 0,-58 32 0,86-42 41,1 0 0,0 0-1,0 1 1,0 1 0,-12 13 0,18-19-23,0 1 1,1 1-1,-1-1 1,1 0-1,-1 0 0,1 1 1,0-1-1,0 0 1,0 1-1,0-1 0,1 1 1,-1 0-1,1-1 1,-1 1-1,1-1 0,0 1 1,0 0-1,0-1 1,0 1-1,1 0 0,-1-1 1,1 1-1,-1-1 1,1 1-1,0-1 0,0 1 1,1 2-1,2 2-18,1-1 0,0 1 0,-1-1 0,2 0 0,-1 0 0,1 0 0,7 5 0,48 32 0,-56-40 0,278 146 0,-199-109 0,-25-12 0,-25-13 0,35 21 0,-67-35 0,0 0 0,-1 0 0,1 0 0,0 1 0,-1-1 0,1 1 0,-1-1 0,1 1 0,-1 0 0,0 0 0,0-1 0,1 1 0,-1 0 0,-1 0 0,1 0 0,0 0 0,0 3 0,0-2 0,-1 0 0,0 1 0,0-1 0,0 0 0,0 0 0,0 0 0,-1 0 0,0 1 0,1-1 0,-3 5 0,-3 4 0,0 0 0,-1 0 0,0 0 0,-13 15 0,-17 19 0,-54 51 0,-52 35 0,52-55 0,-136 87 0,211-154 0,10-7 0,1 0 0,0 0 0,0 1 0,0 0 0,0 0 0,0 0 0,1 0 0,0 1 0,-5 5 0,9-9 0,0-1 0,0 1 0,-1 0 0,1-1 0,0 1 0,0-1 0,0 1 0,0 0 0,0-1 0,0 1 0,0 0 0,0-1 0,0 1 0,0-1 0,0 1 0,0 0 0,0-1 0,0 1 0,1-1 0,-1 1 0,0-1 0,0 1 0,1 0 0,-1-1 0,0 1 0,1-1 0,-1 1 0,1-1 0,-1 0 0,0 1 0,1-1 0,-1 1 0,1-1 0,-1 0 0,1 1 0,0-1 0,-1 0 0,1 0 0,0 1 0,4 1 0,0 0 0,0 0 0,9 1 0,-13-3 0,43 9 0,71 5 0,51-7 0,-162-7 0,392-7-321,-282-2 160,165-36 1,-235 33-1098,-32 8-5033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24575,'0'6'0,"5"22"0,0-1 0,12 34 0,-4-16 0,51 218-262,-11 2-1,26 396 1,-72-488-355,-17 178 0,6-289-5553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24575,'5'-6'0,"-1"2"0,1 2 0,0-1 0,0 0 0,0 1 0,0 0 0,0 0 0,9-2 0,40-5 0,-24 7 0,-1 0 0,1 2 0,0 1 0,-1 1 0,0 2 0,1 0 0,-2 2 0,53 19 0,-59-17 0,0 1 0,-1 2 0,0 0 0,0 1 0,-1 1 0,-1 1 0,0 0 0,-1 2 0,-1 0 0,0 1 0,20 27 0,-30-33 0,0-1 0,0 1 0,-1 1 0,-1-1 0,0 1 0,0 0 0,-1 0 0,-1 1 0,0-1 0,-1 1 0,0-1 0,0 1 0,-2 0 0,0 0 0,0 0 0,-1-1 0,-1 1 0,0 0 0,-4 14 0,-4 8-128,-2 0 0,-2-1-1,-1 0 1,-30 50 0,8-25 7,-68 80 0,49-75 121,-3-2 0,-71 57 0,119-108-1218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24575,'1'3'0,"-1"-1"0,0 1 0,1-1 0,-1 0 0,1 1 0,0-1 0,0 0 0,0 1 0,0-1 0,0 0 0,0 0 0,0 0 0,1 0 0,2 3 0,3 2 0,0 0 0,12 8 0,-1 0 0,-12-9 0,0 1 0,0 0 0,0 0 0,-1 0 0,0 1 0,-1 0 0,1 0 0,-2 0 0,1 1 0,-1-1 0,0 1 0,-1-1 0,3 16 0,-2 2 0,-2-1 0,0 1 0,-5 40 0,-2-20 0,-3 0 0,-21 71 0,24-99 0,5-13 0,-5 14 0,-4 28 0,10-43 0,-1 1 0,1 0 0,0 0 0,0 0 0,0-1 0,0 1 0,1 0 0,0 0 0,0 0 0,0-1 0,3 7 0,-3-10-85,0 1 0,0 0-1,0 0 1,1-1 0,-1 1-1,0-1 1,1 1 0,-1-1-1,1 0 1,-1 1 0,1-1-1,0 0 1,-1 0 0,1 0-1,4 1 1,8 2-6741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0 0,4 3 0,11 6 0,16 7 0,15 4 0,27 2 0,74 6 0,12-3-8191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24575,'0'0'0,"2"0"0,4 0 0,11 0 0,18 0 0,23 0 0,24 0 0,14-2 0,6-4 0,0-7 0,-11-9 0,-16-3 0,-22 3-8191</inkml:trace>
  <inkml:trace contextRef="#ctx0" brushRef="#br0" timeOffset="1">168 470 24575,'0'0'0,"2"0"0,14 0 0,24 0 0,23-2 0,16-3 0,13-2 0,11-1 0,9-6 0,-4-2 0,-19 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1305 24575,'0'0'0,"-1"-3"0,-17-92 0,-34-103 0,40 155 0,-46-153-598,-88-348 111,120 392 487,26 148 0,-1 0 0,1 0 0,0-1 0,0 1 0,1 0 0,-1 0 0,1 0 0,0 0 0,0 0 0,0 0 0,0 0 0,3-5 0,-3 8 0,0 0 0,0 0 0,0 0 0,0 0 0,0 0 0,0 0 0,0 0 0,0 0 0,0 0 0,1 0 0,-1 1 0,0-1 0,0 0 0,3 0 0,-1 0 0,0 1 0,0 0 0,0-1 0,0 1 0,0 0 0,0 0 0,0 1 0,0-1 0,4 1 0,6 3 0,0 0 0,0 0 0,0 2 0,13 6 0,52 35 0,107 94-342,-12 20 0,-1 19 98,-143-145 183,-2 0-1,-1 2 1,31 58 0,-50-80 61,10 27 0,-15-35 0,0-1 0,-1 0 0,0 1 0,0-1 0,-1 1 0,0 12 0,0-17 12,0 1 1,-1 0-1,1 0 1,-1-1-1,0 1 0,0 0 1,0-1-1,0 1 0,0-1 1,-1 1-1,1-1 0,-1 1 1,1-1-1,-1 0 0,0 0 1,0 0-1,0 0 1,0 0-1,-3 1 0,1 0-149,-1-1 0,0 1-1,0-1 1,0 0 0,0-1-1,0 1 1,0-1-1,-10 1 1,-25 0-4807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24575,'0'0'0,"-6"0"0,4 0 0,0 0 0,1 1 0,-1-1 0,0 1 0,1-1 0,-1 1 0,1 0 0,-1-1 0,1 1 0,-1 0 0,1 0 0,-1 0 0,1 0 0,0 1 0,0-1 0,0 0 0,-1 0 0,1 1 0,0-1 0,-1 3 0,-3 6 0,0-1 0,-4 13 0,4-11 0,-5 14 0,1 0 0,1 1 0,2-1 0,0 2 0,2-1 0,1 1 0,0 0 0,3-1 0,0 1 0,4 32 0,2-21-39,2 0-1,1-1 1,2 0-1,1 0 1,18 35-1,-8-27-21,2-1-1,2-1 1,44 54-1,-25-42-193,96 89 0,67 23-775,-142-122-5138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24575,'5'2'0,"7"6"0,-1-1 0,1 2 0,15 14 0,28 34 0,-43-44 0,205 253 0,0-2 0,-168-213-1365,-9-11-5461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1062 24575,'0'0'0,"10"-3"0,-1 0 0,60-12 0,-20 4 0,63-21 0,-62 13-93,0-3 0,-2-2-1,0-2 1,-2-2 0,62-49-1,-75 49 24,-1 0 0,-1-3 0,-2 0 0,-1-2 0,-2 0 0,-1-2 0,30-55 0,-32 42 70,-1-1 0,-3-1 0,-1-1 0,-3 0 0,16-104 0,-29 140 0,-1-1 0,0 1 0,-1-16 0,-2 21-23,2 10 22,0 0 1,0 0 0,0 0-1,0 0 1,0 0-1,0 0 1,0 0-1,-1 0 1,1-1 0,0 1-1,0 0 1,0 0-1,0 0 1,0 0-1,0 0 1,0 0 0,0 0-1,0 0 1,0 0-1,0 0 1,0 0-1,0 0 1,0 0 0,0 0-1,0 0 1,0 0-1,0 0 1,0 0-1,-1 0 1,1 0 0,0 0-1,0 0 1,0 0-1,0 0 1,0 0-1,0 0 1,0 0 0,0 0-1,0 0 1,0 0-1,0 0 1,0 0-1,0 0 1,0 0-1,0 0 1,-1 0 0,1 0-1,0 0 1,0 0-1,0 0 1,0 0-1,0 0 1,0 0 0,-1 2 26,1-1-1,-1 0 1,1 0 0,-1 1 0,1-1 0,-1 1 0,1-1 0,0 2 0,-2 16 178,0-1-1,2 0 1,0 0 0,5 29-1,20 75-313,-24-116 135,34 129-343,76 186 0,83 115-318,-143-334-517,-10-22-4613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24575,'2'42'0,"3"0"0,13 65 0,-11-74 0,61 300-227,39 214-248,-70-253 787,-34-235-832,-3 0 0,-14 116 0,7-135-5721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24575,'15'0'0,"0"2"0,-1 0 0,1 0 0,0 2 0,-1-1 0,0 2 0,0 0 0,0 1 0,-1 0 0,18 11 0,-11-4 0,0 2 0,0 0 0,-1 0 0,-1 2 0,23 27 0,-31-31 0,0-1 0,-1 2 0,15 27 0,-20-32 0,-1 0 0,1 0 0,-2 0 0,1 0 0,-1 0 0,-1 0 0,1 1 0,-1 11 0,-2-7 0,0 0 0,-1 0 0,0 0 0,-1 0 0,-1-1 0,-8 20 0,-40 75 0,20-55 43,-61 81 1,-51 38-753,107-130-34,14-15-6083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0 24575,'-28'6'0,"-21"10"0,1 3 0,1 2 0,1 2 0,1 2 0,-63 45 0,71-42 0,2 1 0,1 2 0,1 2 0,2 0 0,1 2 0,2 1 0,1 2 0,3 0 0,-30 61 0,45-81 0,2 1 0,0-1 0,1 1 0,-4 27 0,8-35 0,1 0 0,0 0 0,1 0 0,0 0 0,1 1 0,0-1 0,1 0 0,6 21 0,-4-19 0,1-1 0,0-1 0,8 14 0,-10-19 0,1 0 0,1 0 0,-1 0 0,1-1 0,0 0 0,11 9 0,-14-12 0,0-1 0,0 0 0,0 0 0,1 0 0,-1 0 0,0 0 0,1 0 0,-1-1 0,1 1 0,-1-1 0,0 0 0,1 0 0,-1 1 0,1-2 0,-1 1 0,1 0 0,-1 0 0,1-1 0,3-1 0,4-1 0,0-1 0,-1 0 0,13-8 0,-10 5 0,2-1 0,0 1 0,0 1 0,1 0 0,0 1 0,22-4 0,-29 7 0,-1 1 0,1 1 0,0-1 0,-1 1 0,1 1 0,0-1 0,0 1 0,-1 1 0,1 0 0,-1 0 0,0 0 0,1 1 0,8 4 0,-1 1 0,-1 1 0,0 1 0,-1 0 0,0 1 0,21 23 0,51 72 0,-54-65 0,37 44-1365,-44-58-5461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447 491 24575,'0'0'0,"0"0"0,0 0 0,0 0 0,0 4 0,2 9 0,3 11 0,2 13 0,3 14 0,5 13 0,1 10 0,0-1 0,-1-9 0,-3-16 0,-4-17 0,-1-16 0</inkml:trace>
  <inkml:trace contextRef="#ctx0" brushRef="#br0" timeOffset="1">0 0 24575,'0'0'0,"2"0"0,8 2 0,20 4 0,17 5 0,2 1-8191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24575,'0'0'0,"2"0"0,8 0 0,18 4 0,21 3 0,16 2 0,12 1 0,9 0 0,11-4 0,8-10 0,6-7 0,-8-3 0,-22 0-8191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24575,'0'4'0,"4"133"-417,6 0 0,39 195 0,-19-204 401,6-1-1,104 243 1,-122-329-82,4 5 48,-3 2 0,20 69 1,-37-107-74,0-1 0,0 1 0,-1 0 0,-1 0 0,1 0 0,-2 0 0,1 0-1,-3 12 1,-7 9-5413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41 24575,'0'-13'0,"1"12"0,-1 0 0,0 0 0,1 0 0,-1 0 0,1 0 0,0 0 0,-1 0 0,1 0 0,0 0 0,-1 1 0,1-1 0,0 0 0,0 1 0,0-1 0,0 0 0,-1 1 0,1-1 0,0 1 0,0-1 0,2 1 0,22-7 0,-23 7 0,18-2 0,-1 0 0,1 1 0,-1 2 0,1 0 0,-1 1 0,1 0 0,-1 2 0,33 10 0,-31-7 0,0 1 0,-1 1 0,0 1 0,0 1 0,-1 1 0,-1 0 0,26 23 0,-33-26 0,-2 1 0,1 0 0,14 21 0,-20-26 0,-1 0 0,-1 0 0,1 0 0,-1 1 0,0-1 0,0 0 0,0 1 0,-1-1 0,0 1 0,0 0 0,0 0 0,-1 6 0,0-5 0,-1 0 0,0 0 0,-1 0 0,0 0 0,0 0 0,0 0 0,-1-1 0,-4 8 0,-3 4 0,-22 28 0,1-6-40,-2-2 0,-39 35 0,-83 61-1099,-62 38-226,136-110-4202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24575,'0'0'0,"0"0"0,1 0 0,7 0 0,16-2 0,23-4 0,19-3 0,-4-1-8191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24575,'-2'9'0,"-12"42"0,-11 78 0,6 52 0,9 38 0,10-212 0,0 0 0,1 0 0,0 0 0,0-1 0,3 12 0,-3-15 0,0 0 0,1 0 0,-1 0 0,1 0 0,0 0 0,0-1 0,0 1 0,0 0 0,0-1 0,0 0 0,1 1 0,-1-1 0,6 3 0,1 0 0,1 0 0,0 0 0,1 0 0,-1-2 0,1 1 0,0-1 0,0-1 0,0 0 0,13 0 0,-4 0 0,-1-2 0,1-1 0,-1 0 0,30-7 0,-34 5 0,0-1 0,0-1 0,0-1 0,-1 0 0,0-1 0,0 0 0,-1-1 0,24-19 0,-18 11 0,-1-2 0,-1 0 0,0-1 0,25-37 0,-19 19 0,-14 22 0,0 1 0,1 0 0,0 0 0,22-20 0,-32 34 0,0-1 0,0 1 0,1-1 0,-1 1 0,1 0 0,-1-1 0,0 1 0,1 0 0,-1-1 0,1 1 0,-1 0 0,0 0 0,1-1 0,-1 1 0,1 0 0,-1 0 0,1 0 0,-1 0 0,1 0 0,-1 0 0,1-1 0,-1 1 0,1 0 0,-1 1 0,2-1 0,-1 0 0,-1 1 0,1 0 0,-1 0 0,1 0 0,-1-1 0,1 1 0,-1 0 0,0 0 0,1 0 0,-1 0 0,1 1 0,2 8 0,73 210 59,-41-116-1483,-23-70-5402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0,6 3 0,13 6 0,15 3 0,5 1 0,-5-2-8191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22 163 24575,'0'0'0,"0"0"0,2-2 0,5-3 0,10-2 0,14-2 0,12-1 0,10-1 0,6 0 0,5-4 0,5-6 0,-2-4 0,-8 0 0,-15 4-8191</inkml:trace>
  <inkml:trace contextRef="#ctx0" brushRef="#br0" timeOffset="1">0 531 24575,'0'0'0,"0"0"0,6 0 0,13-2 0,18-2 0,19-3 0,18-4 0,26-6 0,24-5 0,11-5-1026,-6 0 1026,-27 5-7165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24575,'-6'73'0,"8"-21"-63,1 0 0,4 0-1,1 0 1,30 98 0,-13-76-42,3-2-1,65 118 1,-64-141 105,38 51 0,-47-74 0,1-1 0,1-2 0,36 32 0,-23-29-315,0-1 0,2-2 0,42 19 0,1-4-5984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24575,'1'8'0,"4"8"0,1 0 0,1 0 0,14 25 0,-13-27 0,23 41 0,73 98 0,60 36 0,-99-117-1365,-43-46-5461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24575,'0'0'0,"0"0"0,2-2 0,7-3 0,11-3 0,11-7 0,7-3 0,-4 2-8191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24575,'0'0'0,"1"2"0,12 6 0,21 13 0,24 17 0,27 24 0,26 28 0,15 20-1727,1 10 1727,-13 6 0,-23 2 0,-29-4 0,-38-5-629,-34-8 629,-20-18 0,-3-24-5835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24575,'0'0'0,"-2"4"0,-2 7 0,-5 9 0,-5 9 0,1 11 0,2 13 0,9 16 0,16 14 0,21 7 0,19-1 0,19-6 0,20-11 0,19-14-795,-2-16 795,-18-14-7396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24575,'3'9'0,"0"-5"0,43 72 0,-43-73 0,317 460-858,-232-347 858,43 66 0,-123-168-306,0 1 0,0-1 1,7 25-1,-6-6-5804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1005 24575,'0'0'0,"3"-2"0,12-2 0,14-3 0,13-4 0,16-7 0,16-13 0,16-13 0,13-14 0,-4-1-624,-19 8-6943</inkml:trace>
  <inkml:trace contextRef="#ctx0" brushRef="#br0" timeOffset="1">583 1 24575,'0'0'0,"4"1"0,12 9 0,21 18 0,23 21 0,30 23 0,28 30 0,15 27-2062,-1 21 2062,-17 19 0,-26 9 0,-41-5 0,-48-11 0,-34-23 0,-12-36-6129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24575,'9'9'0,"54"76"0,-10-2-440,82 172 1,3 107 31,-101-237 304,-30-92 98,8 58 1,-15-62 215,1-30-92,1 1 1,-1-1 0,1 0 0,-1 0 0,0 0 0,0 0 0,0-1 0,2 0 0,16-16-75,1 1 0,43-27 0,53-21-54,-75 44 10,2 1 0,1 2 0,0 3 0,71-17 0,-85 27 0,-1 1 0,0 1 0,37 2 0,-45 2 0,1 1 0,0 1 0,-1 0 0,42 15 0,-50-14 0,0 2 0,0 0 0,-1 0 0,1 1 0,-2 0 0,1 1 0,19 18 0,-27-22 0,0 0 0,0 0 0,0 1 0,-1-1 0,1 1 0,-1 0 0,0 0 0,-1 0 0,1 1 0,-1-1 0,0 1 0,0-1 0,-1 1 0,0-1 0,0 1 0,0 0 0,0 0 0,-1 0 0,0 0 0,0-1 0,-2 9 0,0-5 0,-1 0 0,0 0 0,0 0 0,-1-1 0,0 1 0,-6 9 0,-1-1 0,-1-1 0,-14 15 0,-1-3 0,-2-1 0,0-1 0,-2-1 0,-38 23 0,15-16 0,-105 47 0,146-73 0,6-3 0,1 0 0,-1 0 0,0 0 0,0-1 0,0 0 0,0-1 0,-11 2 0,18-3 0,0 0 0,0 0 0,0 0 0,-1 0 0,1 0 0,0 0 0,0 0 0,0 0 0,0 0 0,0 0 0,-1 0 0,1 0 0,0 0 0,0-1 0,0 1 0,0 0 0,0 0 0,0 0 0,-1 0 0,1 0 0,0 0 0,0 0 0,0 0 0,0 0 0,0 0 0,0-1 0,0 1 0,0 0 0,0 0 0,-1 0 0,1 0 0,0 0 0,0 0 0,0-1 0,5-5 0,3 0 0,0 1 0,1 0 0,14-7 0,97-40-1365,29-9-5461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24575,'1'10'0,"0"-4"0,1 0 0,0 0 0,0 0 0,6 10 0,-5-11 0,202 354 0,-90-205 120,-87-123-615,1 0 0,49 38 0,-21-26-6331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3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24575,'0'0'0,"-1"0"0,1 1 0,-1-1 0,1 0 0,0 0 0,-1 0 0,1 0 0,-1 1 0,1-1 0,0 0 0,-1 0 0,1 1 0,0-1 0,-1 0 0,1 1 0,0-1 0,0 0 0,-1 1 0,1-1 0,0 0 0,0 1 0,-1-1 0,-4 13 0,4-10 0,-6 23 0,0 1 0,2 0 0,1 1 0,-1 29 0,4-43 0,-10 237-688,13 3 549,-6 167 113,-1-334-392,-4 0 1,-37 151-1,22-156-5667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3 0,4 47 0,-1-13 0,3 189 0,-6-221-98,0 0-8,0-1 1,0 0-1,0 1 1,1-1-1,-1 0 0,1 1 1,0-1-1,0 0 1,1 0-1,-1 0 1,4 6-1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0,4 10 0,7 14 0,9 13 0,11 6 0,3 1 0,-3-9-8191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483 927 24575,'0'6'0,"30"440"-448,35-4-158,-45-317 559,11 86 47,-14-1 0,-16-175 0,-2 0 0,-9 57 0,8-79 0,-1-1 0,0 1 0,-1-1 0,-1 1 0,0-1 0,0 0 0,-1-1 0,-1 1 0,0-1 0,-8 10 0,11-17 21,0 1 1,0-1-1,0-1 1,-1 1-1,0 0 1,1-1-1,-1 0 0,0 0 1,0-1-1,-1 0 1,1 1-1,0-2 0,-1 1 1,-6 1-1,7-3 12,0 1 1,0-1-1,0 0 0,1 0 0,-1-1 0,0 1 0,0-1 0,1 0 0,-1 0 1,0-1-1,1 0 0,-1 1 0,1-2 0,0 1 0,0 0 0,-1-1 1,-4-4-1,1 0-13,0-1 0,0 0 0,1 0 0,0-1 0,1 1-1,0-2 1,0 1 0,1-1 0,-5-11 0,2 0-24,1 0 0,1-1 0,-6-35 0,7 14-129,1-1-1,2 1 0,3 0 0,6-53 1,40-166-1401,-19 148-4455</inkml:trace>
  <inkml:trace contextRef="#ctx0" brushRef="#br0" timeOffset="1">1 1 24575,'0'0'0,"0"0"0,2 7 0,6 17 0,16 17 0,12 7 0,1-5-8191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24575,'37'85'0,"190"331"-1428,-92-180 1417,-85-142-25,101 168 422,-143-249-386,13 16 0,-19-27 0,0 1 0,0-1 0,0 0 0,0 0 0,1 0 0,-1 0 0,1 0 0,4 2 0,-6-4 0,0 0 0,-1 1 0,1-1 0,0 0-1,0 0 1,-1 0 0,1 0 0,0 0 0,-1 0 0,1 0 0,0 0 0,0 0-1,-1 0 1,1 0 0,0 0 0,0 0 0,-1-1 0,1 1 0,0 0 0,-1-1-1,2 1 1,-1-2 23,1 1 0,-1 0 0,1-1 0,-1 1 0,1-1 1,-1 1-1,2-4 0,5-9 205,-1-1 1,0 0 0,7-27 0,-12 38-237,94-367-341,-38 134-164,17 5-628,-58 190-5047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24575,'0'0'0,"0"4"0,0 10 0,0 21 0,2 24 0,3 24 0,1 13 0,3-1 0,1-11 0,-1-17 0,-2-19 0,-2-17 0,-2-14-8191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2 0,3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24575,'1'6'0,"4"10"0,8 19 0,-8-24 0,122 291-280,-78-187-422,54 112 456,-78-181 262,1 0 1,55 71-1,-67-99-16,1-2 0,0 0 0,32 25 0,-41-36 0,1 0 0,0 0 0,0-1 0,1 0 0,-1-1 0,1 0 0,-1 0 0,1 0 0,0-1 0,0 0 0,0-1 0,1 0 0,8 0 0,-12-1 30,0-1-1,0 1 0,0-2 1,0 1-1,0 0 1,0-1-1,0 0 1,0 0-1,0-1 1,-1 1-1,1-1 1,-1 0-1,0 0 1,0 0-1,0-1 1,0 0-1,-1 0 1,1 1-1,4-9 1,1-2 68,-1 0 0,0 0 0,-1 0 1,-1-1-1,6-21 0,-2-1-162,-2 0-1,-2 0 1,-1-1-1,-1-67 1,-19-155-322,11 224 377,-1-17 9,-5-72 0,9 93 0,6-59 0,-4 81-249,1 0 0,0 0 0,0 0 0,7-14-1,0 5-5978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24575,'5'346'-455,"-1"-69"-344,-4-231 799,-1 293 0,-21-4 0,17-298-39,-1 0-1,-2 0 1,-2-1 0,-1 0 0,-2-1 0,-23 46 0,26-62 30,-1-1-1,-1 0 1,-1-1 0,-1 0-1,-17 17 1,18-23 12,0 0-1,0 0 1,-1-2 0,0 1 0,-1-2 0,0 0-1,-19 7 1,23-11 100,1 0-1,-1-1 1,0-1-1,0 0 1,0 0-1,-1-1 1,-20-1 0,26 0-63,0-1 0,0 0 1,0 0-1,0 0 1,0-1-1,0 0 0,1 0 1,-1-1-1,1 1 1,-1-1-1,1 0 1,0-1-1,0 1 0,0-1 1,1 0-1,-5-5 1,2 1-37,2 0 0,-1-1 0,1 0 1,0 0-1,1 0 0,0 0 0,1-1 1,-1 1-1,2-1 0,0 0 0,0 0 1,0 0-1,1-13 0,0 2-5,2-1 0,0 0 1,2 0-1,0 1 0,8-29 0,0 16-140,1 0-1,2 1 1,28-50-1,66-83-1627,-30 60-4087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24575,'0'0'0,"0"2"0,6 6 0,19 11 0,28 18 0,26 18 0,24 14 0,26 15-1478,16 8 1478,-6-6 0,-27-17-6713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35 24575,'-4'0'0,"0"0"0,1 0 0,-1-1 0,0 1 0,1-1 0,-1 0 0,0 0 0,-4-2 0,-9-3 0,-12-1 0,0 2 0,0 1 0,0 1 0,-37 1 0,65 2 0,1-1 0,-1 1 0,0 0 0,0 1 0,0-1 0,0 0 0,1 0 0,-1 0 0,0 0 0,0 1 0,0-1 0,1 0 0,-1 0 0,0 1 0,0-1 0,1 1 0,-1-1 0,0 1 0,1-1 0,-1 1 0,1-1 0,-1 1 0,0 1 0,1-1 0,-1-1 0,1 1 0,0 0 0,0 0 0,0 0 0,0 0 0,0 0 0,0 0 0,0 0 0,0 0 0,0 0 0,1-1 0,-1 1 0,0 0 0,1 0 0,-1 0 0,1 1 0,2 3 0,0 1 0,1-1 0,0 0 0,7 8 0,-7-9 0,-1-1 0,1 0 0,-1 1 0,1-2 0,0 1 0,0 0 0,0-1 0,1 0 0,-1 0 0,1 0 0,-1 0 0,1-1 0,-1 1 0,1-1 0,0-1 0,0 1 0,-1-1 0,1 1 0,0-1 0,0-1 0,0 1 0,0-1 0,-1 0 0,1 0 0,0 0 0,-1 0 0,1-1 0,7-3 0,-6 1 0,1 0 0,-1-1 0,0 1 0,6-7 0,-7 7 0,0 0 0,0 0 0,0 0 0,0 0 0,0 1 0,12-5 0,-15 7 0,0 1 0,0 0 0,0-1 0,0 1 0,0 0 0,0 0 0,0 0 0,0 0 0,0 0 0,0 1 0,0-1 0,0 1 0,0-1 0,0 1 0,3 1 0,2 1 0,0 1 0,11 8 0,-17-11 0,38 29-316,-1 2 0,34 38 0,-63-62-101,41 43-6409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24575,'0'0'0,"4"2"0,5 3 0,0 0-8191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9 24575,'-63'-7'0,"32"6"0,1 1 0,-1 1 0,0 2 0,-52 11 0,71-11 0,-1 0 0,1 1 0,0 1 0,0 0 0,1 1 0,-1 0 0,1 1 0,0 0 0,1 0 0,0 1 0,0 1 0,1 0 0,0 0 0,-9 12 0,10-9 0,1 0 0,0 0 0,1 1 0,0 0 0,1 0 0,0 0 0,1 1 0,1 0 0,0 0 0,1-1 0,0 2 0,1-1 0,1 0 0,0 0 0,1 0 0,5 26 0,2-7-53,1-1 0,1-1 0,2 0 0,2 0 0,18 32 0,1-9-260,67 87-1,-61-94-290,61 57 0,-48-58-5434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 24575,'1'13'0,"3"9"0,1-1 0,0 1 0,2-1 0,1 0 0,0 0 0,20 32 0,-12-25 0,2 0 0,2-2 0,43 47 0,-52-61 0,1-1 0,0 0 0,0-1 0,1 0 0,1-1 0,16 8 0,-28-16 0,1 0 0,-1 0 0,1 0 0,0 0 0,0 0 0,-1-1 0,1 1 0,6 0 0,-8-1 0,0-1 0,0 1 0,0 0 0,0 0 0,0 0 0,0-1 0,0 1 0,0-1 0,0 1 0,-1-1 0,1 1 0,0-1 0,0 1 0,0-1 0,0 0 0,-1 1 0,1-1 0,0 0 0,-1 0 0,1 1 0,0-1 0,-1 0 0,1 0 0,-1 0 0,1 0 0,-1 0 0,1-1 0,0-2 0,-1 1 0,1 0 0,-1 0 0,1-1 0,-1 1 0,0 0 0,0 0 0,0-1 0,-2-4 0,1 0 0,-2 0 0,1 1 0,-5-11 0,-2-1 0,-2 1 0,0 0 0,0 1 0,-2 0 0,-25-26 0,6 12 0,-59-45 0,2 14 0,72 53 0,0 0 0,0 1 0,-28-10 0,25 13-1365,8 4-5461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24575,'0'0'0,"0"6"0,2 63-82,2 1 0,4-1 1,3-1-1,3 1 0,3-2 0,3 0 0,2-1 0,4-2 0,2 0 0,58 93 0,-63-120 158,2-2 0,2 0 0,46 45 0,-48-55-380,2-2 1,1 0-1,1-2 0,51 27 0,-5-11-5771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24575,'0'0'0,"2"3"0,9 16 0,14 22 0,20 24 0,14 18 0,8 7 0,-2 3 0,-7-4 0,-9-9 0,-11-14 0,-13-15 0,-7-15 0,-8-12-8191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24575,'0'0'0,"0"0"0,2-1 0,6-6 0,16-6 0,16-10 0,15-12 0,11-10 0,5-8 0,-5 0 0,-13 9-8191</inkml:trace>
  <inkml:trace contextRef="#ctx0" brushRef="#br0" timeOffset="1">806 1 24575,'0'0'0,"2"0"0,4 4 0,9 8 0,12 22 0,8 23 0,4 20 0,2 19 0,-1 18 0,-6 11-860,-9-3 860,-12-13 0,-8-20 0,-5-26-7331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24575,'0'0'0,"-2"6"0,-5 9 0,-2 12 0,-1 16 0,2 24 0,7 25 0,10 18 0,13 9 0,15 5-967,14 3 967,8-2 0,4-10 0,-4-18 0,-10-20 0,-13-25-7224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24575,'0'0'0,"0"6"0,1 21 0,2 1 0,11 46 0,-8-40 0,163 617-1365,-153-602-5461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24575,'4'-8'0,"10"-4"0,0 1 0,0 0 0,1 1 0,22-12 0,-9 6 0,140-99 0,-140 93 0,-1-2 0,-1-1 0,38-47 0,-48 51 0,-1-1 0,-1-1 0,-1 0 0,-1-1 0,-1 0 0,12-37 0,-18 44 0,-1 0 0,-1 0 0,0 0 0,-2-1 0,0 1 0,0-1 0,-2 1 0,0-1 0,-1 1 0,-7-31 0,3 35 0,3 5 0,13 16 0,64 71 0,-36-34-142,-2 3 0,-1 1 0,-3 1 0,46 99-1,-62-110-19,-1 1-1,17 76 0,-26-85 118,-2 0 1,0 1 0,-3-1-1,-2 44 1,-2-46-521,-11 49 1,-11 5-5077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24575,'0'0'0,"0"0"0,4 0 0,8 2 0,14 0 0,16-1 0,16-6 0,27-8 0,71-24 0,9-5-8191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24575,'0'0'0,"-7"2"0,5-1 0,0 1 0,0-1 0,0 1 0,0-1 0,0 1 0,0 0 0,1 0 0,-1 0 0,0 0 0,1 0 0,0 0 0,-1 0 0,1 1 0,0-1 0,0 0 0,0 1 0,0-1 0,1 0 0,-1 1 0,1-1 0,0 1 0,-1 0 0,1-1 0,0 1 0,0-1 0,1 4 0,0 3 0,1 0 0,0 0 0,1 0 0,0-1 0,0 1 0,6 9 0,63 102 0,-24-44 0,16 41 0,-52-90 0,0 1 0,11 45 0,-19-57 0,-1 0 0,-1 0 0,0 0 0,-1 1 0,-1-1 0,-2 19 0,1-23 0,-2 0 0,1 0 0,-1-1 0,-1 1 0,0-1 0,-1 1 0,0-1 0,-1-1 0,-8 13 0,4-9 0,-1 0 0,-1-1 0,0-1 0,-1 0 0,0-1 0,0 0 0,-1-1 0,-30 17 0,16-13 0,0-2 0,-1 0 0,-1-2 0,-32 7 0,50-14 0,-1-1 0,1 0 0,-1 0 0,-15-1 0,27-1 0,0 0 0,-1 0 0,1 0 0,0 0 0,0 0 0,0-1 0,0 1 0,0 0 0,0-1 0,-2 0 0,2-3 0,7-3 0,5-1 0,-1 2 0,2-1 0,-1 1 0,16-5 0,-3 0 0,237-119 0,-224 109 0,-2-2 0,0-1 0,-2-2 0,59-58 0,-83 74 0,0-1 0,-1 0 0,0 0 0,0-1 0,-1 0 0,-1 0 0,0 0 0,6-21 0,-10 25 0,0 1 0,-1 0 0,0 0 0,0-1 0,0 1 0,-1-1 0,0 1 0,-1 0 0,0-1 0,0 1 0,0 0 0,-1-1 0,0 1 0,-1 0 0,0 0 0,0 0 0,-4-7 0,-1 4 0,21 26 0,17 16 0,60 49 0,28 6-355,-46-40-32,2-4 0,3-3 0,0-3 0,3-3 0,83 22 0,85 4-2261,-2-16-218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24575,'-6'0'0,"0"1"0,0 0 0,0 0 0,1 0 0,-1 1 0,0-1 0,0 2 0,1-1 0,-7 4 0,3-1 0,-6 1 0,1 2 0,0 0 0,0 1 0,1 0 0,0 1 0,1 0 0,-13 15 0,16-15 0,0 0 0,2 1 0,-1 0 0,1 1 0,1-1 0,0 1 0,0 1 0,1-1 0,-4 17 0,4-5-24,1 0 1,1 1-1,1-1 0,1 1 0,1-1 0,5 39 1,4-4-635,27 90 1,111 255 401,-23-75-522,-86-190 620,-34-116 161,-1 1 0,0-1-1,-2 47 1,-2-62-7,0 0 1,0-1 0,0 1 0,-1 0-1,0-1 1,-1 1 0,0-1 0,0 0-1,0 1 1,-1-2 0,-5 9 0,6-11 88,-1 0 0,0 0 1,1 0-1,-2 0 0,1 0 0,0-1 1,-1 0-1,1 0 0,-1 0 0,0-1 1,0 0-1,0 1 0,0-2 1,0 1-1,-1-1 0,-8 2 0,6-2-13,0-1 0,0 0 0,0 0 0,0-1 0,0 0-1,0 0 1,0-1 0,1 0 0,-1 0 0,0-1 0,1 0-1,0 0 1,-1-1 0,1 0 0,-12-10 0,12 9-66,1 0 0,0 0 0,0-1 0,1 0 0,0 0 0,0 0 0,0-1 0,1 0 0,0 0 0,0 0 0,1 0 0,-1-1 0,2 1 0,-1-1 0,1 0 0,-1-9 0,2 4-157,1 0-1,1-1 0,0 1 0,0-1 1,1 1-1,1 0 0,1 0 1,6-18-1,16-31-6674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281 949 24575,'0'7'0,"2"747"-1772,-8-451 1479,0-213 147,-23 119 0,21-170 110,-14 38 0,17-61 108,-2 0-1,0-1 1,0 0-1,-20 28 1,24-39 97,0 0 0,0 0-1,-1 0 1,0 0 0,0-1 0,0 0-1,0 1 1,-8 3 0,11-6-147,-1-1 0,0 1 0,0 0 0,0-1 0,0 1 1,0-1-1,0 1 0,0-1 0,0 0 0,0 0 0,0 0 0,0 0 0,0 0 0,0 0 0,0-1 0,1 1 1,-1-1-1,0 1 0,0-1 0,0 0 0,0 1 0,0-1 0,1 0 0,-4-3 0,2 2-22,1 0 0,0 0 0,0 0 0,0-1 0,0 1 0,0-1 0,0 0 0,1 1 0,-1-1 0,1 0 0,-1 0 0,1 0 0,0 0 0,1 0 0,-1 0 0,0-6 0,0-2 0,0 1 0,2-1 0,2-20 0,9-40 0,41-126 0,-45 171 0,25-79-1365,-5 17-5461</inkml:trace>
  <inkml:trace contextRef="#ctx0" brushRef="#br0" timeOffset="1">1 1 24575,'0'0'0,"3"0"0,10 3 0,12 10 0,14 13 0,11 9 0,-3-3-8191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24575,'0'0'0,"0"0"0,2 0 0,4 2 0,7 2 0,9 3 0,8-2 0,9-6 0,13-12 0,22-18 0,19-19 0,2-5 0,-15 6-8191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127 279 24575,'-1'0'0,"0"0"0,0 1 0,0-1 0,1 1 0,-1 0 0,0-1 0,0 1 0,1 0 0,-1-1 0,0 1 0,1 0 0,-1 0 0,1-1 0,-1 1 0,1 0 0,-1 0 0,1 0 0,0 0 0,-1 0 0,1 1 0,-1 1 0,-10 23 0,2 1 0,1 1 0,-5 31 0,-3 87 0,15-112 0,1 0 0,2 0 0,2 0 0,1 0 0,1-1 0,2 0 0,23 63 0,-16-60 0,3 0 0,0-1 0,2 0 0,2-2 0,1-1 0,40 44 0,-50-62 0,1-1 0,-1 0 0,2-1 0,0-1 0,0 0 0,1-1 0,1-1 0,24 11 0,-32-17 0,0 0 0,0 0 0,0-1 0,0 0 0,0-1 0,0 0 0,1 0 0,-1-1 0,0 0 0,0-1 0,1 0 0,-1 0 0,0-1 0,0 0 0,0-1 0,0 0 0,0 0 0,13-9 0,-14 8-1,0-1 0,-1-1 0,1 1 0,-1-1-1,-1 0 1,1-1 0,-1 0 0,-1 0 0,8-10 0,-7 7 5,-1-1 0,1 0 0,-2 0 0,1 0 0,-2-1 0,4-15 1,-3 0-43,-1 0 0,-1 0 1,-2 0-1,0 0 1,-8-44-1,-1 15-28,-3 0 0,-3 1-1,-1 1 1,-3 1 0,-3 0-1,-1 1 1,-3 2 0,-2 0-1,-2 2 1,-3 2 0,-1 0-1,-2 3 1,-2 0 0,-2 3 0,-73-57-1,95 82 46,-1 2 1,-1 0-1,0 1 0,-36-14 0,51 24 21,0 0 0,0 0 0,0 1 0,0 0 0,-1 0 0,1 1 0,0-1 0,-1 1 0,-6 1 0,9-1 0,1 1 0,-1-1 0,0 1 0,1 0 0,-1 0 0,1 0 0,-1 1 0,1-1 0,-1 0 0,1 1 0,0-1 0,0 1 0,0 0 0,0 0 0,0 0 0,0 0 0,1 0 0,-1 0 0,-1 3 0,1-1 36,0 0 0,0 1 1,0-1-1,1 0 0,-1 1 0,1-1 0,0 0 0,1 1 1,-1 5-1,1-1 98,0 1 0,1-1 1,0 0-1,2 10 0,4 6-106,0 0 0,2 0 0,0-1 0,21 37 0,64 87-735,-50-88 651,2-1 0,56 54 0,-62-74 59,2-2 1,1-1-1,65 40 1,-87-63-174,1-1 0,0-1 0,1-1 1,0-1-1,0 0 0,33 5 0,-14-7-5771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24575,'0'0'0,"0"2"0,0 5 0,0 6 0,-2 7 0,-2 6 0,-3 4 0,0 0 0,1-2 0,2-4 0,1-7 0,6-6 0,7-3 0,4-2 0,0-3-8191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24575,'0'0'0,"0"5"0,1 12 0,1 0 0,4 22 0,-1-11 0,30 171-146,18 121-392,-23 2 210,-30-210 328,-2-90 0,0-1 0,-1 1 0,-7 21 0,8-36-5,0 0-1,-1-1 1,1 1 0,-1-1-1,-1 1 1,1-1 0,-8 10 0,10-15 12,-1 1 0,1 0 0,-1-1 1,0 1-1,1-1 0,-1 0 1,0 0-1,0 1 0,0-1 0,0 0 1,0 0-1,0-1 0,0 1 0,0 0 1,0-1-1,0 1 0,-1-1 1,1 0-1,0 0 0,0 0 0,0 0 1,-1 0-1,1 0 0,0 0 0,0-1 1,0 1-1,0-1 0,-3-1 1,-2-1 68,-1-1 1,1-1 0,0 0-1,0 0 1,0 0 0,1-1-1,0 1 1,0-2 0,0 1 0,-6-11-1,0 0-76,0 0-1,2-1 1,0 0-1,1 0 0,-8-28 1,8 18 0,2 0 0,1 0 0,-4-38 0,7 12-511,3 0 0,1 0 0,15-86 0,-1 49-5633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0 24575,'0'0'0,"0"0"0,-2 0 0,-2 4 0,-1 3 0,0 0 0</inkml:trace>
  <inkml:trace contextRef="#ctx0" brushRef="#br0" timeOffset="1">1 112 24575,'0'0'0,"0"0"0,0 0 0,0 4 0,3 4 0,6 8 0,5 6 0,3 1 0,7-1 0,13-8 0,9-9 0,-3-5-8191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24575,'0'0'0,"2"2"0,5 10 0,8 27 0,9 41 0,13 43 0,10 45 0,6 39-2782,-1 35 2782,-11 20-3195,-20 13 3195,-25 7 0,-31 7 0,-46 6 0,-62 27-3276,-7-41 4338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24575,'-3'1'0,"0"-1"0,0 1 0,0 0 0,0 0 0,0 0 0,0 0 0,0 1 0,0-1 0,0 1 0,1 0 0,-1 0 0,1 0 0,-1 0 0,1 0 0,0 0 0,0 1 0,0-1 0,0 1 0,0-1 0,1 1 0,-2 3 0,-4 6 0,2 1 0,-1 0 0,-4 20 0,4-10 0,1 0 0,0 1 0,2 0 0,0 28 0,3-34 0,0-1 0,2 1 0,0-1 0,1 0 0,1 0 0,9 26 0,-2-17 0,20 32 0,-18-33 0,13 29 0,-24-50 0,-1-1 0,0 1 0,0 0 0,0-1 0,-1 1 0,1 0 0,-1-1 0,0 1 0,0 0 0,0-1 0,0 1 0,-2 7 0,1-8 0,0-1 0,0 1 0,-1 0 0,1-1 0,-1 1 0,1 0 0,-1-1 0,0 0 0,0 1 0,0-1 0,0 0 0,0 0 0,0 0 0,-1 0 0,1-1 0,-4 3 0,-4 0 0,0 1 0,0-1 0,0-1 0,0 0 0,-1-1 0,1 1 0,-1-2 0,-11 1 0,4-1 0,1-1 0,-1-1 0,1-1 0,-21-4 0,13-1-1365,9 0-5461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24575,'0'4'0,"-4"93"0,26 256-761,35-2-1,7-51 797,27-6-207,-74-251 57,2-1 1,3-1 0,1 0-1,1-2 1,57 68-1,-5-26-859,-7-15-3896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24575,'0'0'0,"2"0"0,6-2 0,13 0 0,21-1 0,27 2 0,29 1 0,17 0 0,1-3-570,-10 0 570,-18 0 0,-22 1 0,-20 0 0,-22 1 0,-23 4 0,-22 8 0,-16 5 0,-1 0-7621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24575,'-10'4'0,"6"-1"0,0 0 0,0 0 0,0 1 0,1 0 0,-1-1 0,1 1 0,0 0 0,0 1 0,0-1 0,1 0 0,-1 1 0,1-1 0,-2 8 0,-1 4 0,1 0 0,1 0 0,-2 17 0,0 20-134,3 1-1,2-1 1,8 60 0,36 160-672,44 87 806,-31-138 0,-24-60-15,-30-143 13,-2 0-1,0-1 1,-1 1 0,-1 0 0,0-1 0,-7 31 0,6-44 34,1 1 1,-1-1-1,0 0 1,-1 1 0,1-1-1,-1 0 1,0-1-1,0 1 1,0 0 0,-1-1-1,-4 5 1,5-6 5,0-1 0,0 0 1,0 0-1,0 0 0,0 0 0,0-1 1,-1 1-1,1-1 0,0 0 0,-1 0 0,0 0 1,1 0-1,-1-1 0,1 0 0,-1 1 1,1-1-1,-1 0 0,-4-1 0,0 0-18,0-1-1,1 0 1,-1 0-1,1 0 1,-1-1-1,1 0 1,0-1-1,0 1 1,0-1-1,0-1 1,1 1-1,-1-1 1,-9-11-1,12 12-20,0-1 0,0 0 0,0 0 0,1 0 1,0 0-1,0 0 0,0-1 0,1 1 0,-1-1 0,1 0 0,1 0 0,-1 0 1,1 0-1,0 0 0,0 0 0,1 0 0,0 0 0,1-9 0,0 5-454,1 1 0,3-11 0,7-12-6371</inkml:trace>
  <inkml:trace contextRef="#ctx0" brushRef="#br0" timeOffset="1">737 848 24575,'0'0'0,"0"0"0,2 8 0,5 19 0,4 26 0,5 28 0,1 21 0,-1 19 0,0 6-781,-3-9 781,-5-20 0,-2-21 0,-2-23 0,0-19 0,-2-14-7410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4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4 0,6 7 0,7 9 0,4 5 0,-1-1-8191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24575,'-3'7'0,"1"1"0,-1-1 0,1 1 0,1-1 0,-1 1 0,1 0 0,1 0 0,-1 12 0,1-9 0,0 25 0,1 0 0,10 57 0,24 70 0,18 21 0,-41-151 0,2 0 0,0-1 0,28 44 0,-32-62-124,1 0 0,0 0 0,1-1 0,0-1 0,1 0 0,1 0-1,0-1 1,0-1 0,1 0 0,24 11 0,14 2-6702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24575,'3'9'0,"69"201"0,13-2 0,-19-50 0,-43-98-682,22 88-1,-39-120-6143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2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0 737 24575,'0'0'0,"0"0"0,0 0 0,2-2 0,6-2 0,16-7 0,20-8 0,18-6 0,14-2 0,3 2 0,-11 6-8191</inkml:trace>
  <inkml:trace contextRef="#ctx0" brushRef="#br0" timeOffset="1">683 0 24575,'0'0'0,"2"2"0,8 10 0,18 22 0,17 30 0,13 27 0,1 24 0,-4 17-1511,-13 4 1511,-14-10 0,-17-19 0,-9-24 324,-5-26-7328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24575,'0'0'0,"0"3"0,0 6 0,-2 7 0,-1 7 0,1 15 0,3 16 0,7 20 0,5 13 0,4 5 0,5-3 0,6-6 0,9-5 0,12-10 0,8-15 0,-6-17-8191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24575,'1'3'0,"25"62"0,-12-35 0,117 261 0,-15-34 0,-54-101-1365,-50-123-5461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0 725 24575,'0'0'0,"0"0"0,0-1 0,4-4 0,9-3 0,15-7 0,21-7 0,16-4 0,11-4 0,6-7 0,0-8 0,-6-11 0,-10-9 0,-15 1 0,-13 6 0,-15 14-8191</inkml:trace>
  <inkml:trace contextRef="#ctx0" brushRef="#br0" timeOffset="1">907 0 24575,'0'0'0,"2"0"0,6 10 0,14 25 0,10 42 0,2 47 0,-11 36 0,-15 7-1729,-9-25-4733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889 391 24575,'-7'-8'0,"4"4"0,-230-262 0,221 254 0,-3-4 0,0 0 0,-31-23 0,41 35 0,0 1 0,0 0 0,-1 0 0,1 0 0,-1 0 0,0 1 0,0 0 0,0 0 0,0 1 0,0 0 0,0 0 0,0 0 0,0 1 0,-10 0 0,6 1 0,1 1 0,-1 0 0,1 1 0,-1 0 0,-10 5 0,0 1 0,-25 17 0,18-8-49,2 1 0,0 0 0,1 2 0,1 1 0,1 1 0,1 1 0,1 1-1,1 1 1,-26 46 0,32-49 12,2 1-1,1 0 0,0 1 0,2 0 0,1 1 1,1-1-1,2 1 0,0 0 0,1 1 1,2-1-1,1 0 0,3 31 0,2-24-52,2-1-1,1 0 1,1-1-1,2 0 1,1 0-1,1-1 1,1-1-1,2 0 1,1-1-1,2-1 1,28 33-1,-19-28-30,3-1 1,0-2-1,2-1 0,0-1 1,2-2-1,1-1 0,2-2 1,48 21-1,-39-23 121,2-2 0,0-2 0,1-3 0,0-1 0,80 7 0,-82-16 0,-1-2 0,1-1 0,-1-3 0,1-2 0,-1-2 0,57-16 0,-48 6-3,-1-2 0,-1-3 0,0-1 0,-2-4 0,-1-1 0,72-54 0,-86 54-77,-2-2 1,-1-2-1,40-49 0,-50 52-88,-2-2-1,-1-1 1,-1 0-1,22-53 1,-33 64 138,-1-1-1,-1 0 1,-1 0-1,-1 0 1,3-36 0,-7 40 7,0 0 0,-2 1 0,0-1 0,-1 0 1,-1 1-1,-1-1 0,-9-27 0,6 25 19,-2 0-1,-1 0 1,0 1-1,-1 0 1,-1 1-1,-1 0 1,-24-25 0,17 23-10,0 2 1,-1 0 0,-1 1 0,-1 1 0,-37-19 0,21 17-1,0 1-1,-1 2 1,-1 2 0,-1 1 0,0 2-1,0 3 1,-78-5 0,62 10 26,-1 4 0,1 1-1,-110 23 1,116-14-130,1 2 0,0 3 0,1 2-1,-66 35 1,53-18-2600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24575,'-5'13'0,"-1"-1"0,2 1 0,-1 1 0,2-1 0,-4 27 0,4-7 0,3 48 0,4-3-422,5 0 0,2 0 0,30 102-1,97 221-1266,-74-246 1564,96 165-1,-119-249 33,4-2 0,2-2-1,3-2 1,79 79 0,-58-80-709,-16-22-2492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24575,'0'0'0,"0"1"0,6 6 0,15 4 0,27 7 0,41 3 0,46-5 0,39-11-1948,35-14 1948,10-12-2623,-2-9 2623,34-20 0,-25-3-3620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1252 24575,'0'0'0,"0"0"0,0 0 0,0 3 0,-2 10 0,-1 10 0,1 10 0,0 9 0,0 4 0,1-2 0,1-5 0,2-7 0,0-9 0,1-6 0,-1-8-8191</inkml:trace>
  <inkml:trace contextRef="#ctx0" brushRef="#br0" timeOffset="1">0 23 24575,'0'0'0,"0"0"0,4-1 0,7-6 0,3 0 0,0 0-8191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24575,'-2'6'0,"-8"23"0,1 0 0,-8 53 0,9-37 0,-9 52-319,-6 131 1,20-149 105,4-1 0,14 95 1,-9-133 198,2-1 0,1 0 0,2 0-1,2-2 1,1 1 0,2-2 0,26 44 0,-29-59-2,1 0 0,1 0 0,1-1-1,0-1 1,2-1 0,0 0 0,1-2 0,1 0 0,0-1 0,1 0-1,1-2 1,30 13 0,-34-19-368,-1 0 0,29 5-1,21-2-5055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24575,'1'4'0,"11"43"0,18 47 0,-8-27 0,11 39-212,90 260-518,-94-298 761,2-2 1,60 94-1,98 109-1402,-162-233-4601</inkml:trace>
  <inkml:trace contextRef="#ctx0" brushRef="#br0" timeOffset="1">393 849 24575,'0'0'0,"0"-2"0,6-2 0,12-5 0,18 0 0,17-2 0,15 1 0,4 1 0,-11 2-8191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24575,'0'0'0,"0"0"0,4 4 0,5 5 0,10 12 0,14 20 0,11 25 0,7 27 0,2 30 0,-3 27-1440,-11 16 1440,-16 7 0,-21 5 0,-17-12 0,-5-35-6751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24575,'0'0'0,"0"0"0,1-2 0,8-2 0,10-1 0,14 1 0,17-2 0,16-4 0,8-3 0,-10 1-8191</inkml:trace>
  <inkml:trace contextRef="#ctx0" brushRef="#br0" timeOffset="1">1 460 24575,'0'0'0,"0"0"0,0 0 0,0 0 0,3 4 0,12 4 0,18 6 0,28-1 0,39-5 0,42-12 0,34-17-2071,26-14 2071,2-11 0,-25-1 0,-43 7-6120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43 531 24575,'0'0'0,"0"1"0,-3 9 0,1 0 0,0-1 0,1 1 0,-1 13 0,1-7 0,-1 28-91,1 1 1,3 0-1,1-1 0,3 0 0,1 0 0,18 58 0,-13-62 12,2-1-1,2-1 1,2-1-1,1 0 1,2-1-1,1-1 1,28 33-1,-29-44 80,1-1 0,1 0 0,0-2 0,2-1 0,1 0 0,0-2 0,1-1 0,1-2 0,1 0 0,0-2 0,53 16 0,-56-22 0,1-1 0,0-1 0,0-1 0,0-2 0,54-2 0,-58-2 0,1-1 0,-1-1 0,0-1 0,0-1 0,0-1 0,-1-2 0,28-13 0,-28 10 0,0-1 0,-1-2 0,0 0 0,-1-1 0,-1-1 0,0 0 0,-2-2 0,0 0 0,-1-1 0,-1-1 0,-1 0 0,0-1 0,11-28 0,-11 19 0,-2 0 0,-1-1 0,-2-1 0,-1 1 0,-2-1 0,-1-1 0,-1 1 0,-2-1 0,-4-53 0,-2 46-81,-2 0 0,-1 1 1,-2-1-1,-2 2 0,-2 0 0,-1 0 0,-3 1 0,0 1 1,-3 1-1,-40-58 0,37 63 7,-2 1 0,0 1 0,-3 1 0,0 1-1,-2 2 1,0 1 0,-2 1 0,0 1 0,-2 3 0,0 0 0,-53-19 0,51 25 87,-1 2-1,0 2 1,0 1 0,-1 2-1,0 1 1,0 3 0,-58 2 0,62 2-159,1 2 0,0 2 0,0 1 1,1 1-1,0 2 0,0 1 0,1 1 0,-51 29 1,5 9-3786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24575,'6'9'0,"-2"-3"0,9 12 0,20 21 0,151 147-125,12-7-815,-120-110 719,318 302-1087,-353-329-4289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0 24575,'-30'1'0,"0"0"0,0 2 0,0 1 0,0 1 0,-29 10 0,39-8 0,0 1 0,1 0 0,-1 1 0,2 2 0,-1 0 0,2 0 0,-30 26 0,29-21 0,1 1 0,1 1 0,-24 34 0,31-39 0,1 1 0,0 0 0,1 0 0,1 1 0,0 0 0,-6 25 0,11-35 0,0 1 0,0 0 0,0 0 0,1 0 0,0 0 0,0-1 0,0 1 0,1 0 0,0 0 0,0 0 0,0 0 0,1-1 0,0 1 0,0-1 0,0 1 0,1-1 0,0 0 0,0 0 0,0 0 0,1 0 0,-1 0 0,8 6 0,-2-3 0,1 0 0,0-1 0,0 0 0,1-1 0,0 0 0,0 0 0,0-1 0,15 4 0,-2-2 0,-1-2 0,0 0 0,32 2 0,-35-6 0,0-1 0,34-4 0,39-12 0,-52 8 0,-38 7 0,1 1 0,0 0 0,-1 0 0,1 0 0,0 0 0,0 0 0,-1 1 0,1-1 0,-1 1 0,1 0 0,0 0 0,-1 1 0,7 2 0,-2 1 0,1 1 0,-1 0 0,0 1 0,8 7 0,121 135 0,-9 15 0,-74-93 0,1-1-1365,-11-15-5461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280 608 24575,'0'0'0,"0"4"0,0 7 0,4 11 0,5 15 0,7 11 0,4 2 0,7-1 0,6-5 0,1-8 0,-5-11-8191</inkml:trace>
  <inkml:trace contextRef="#ctx0" brushRef="#br0" timeOffset="1">1 17 24575,'0'0'0,"2"0"0,6-2 0,8-3 0,2 0 0,-1 1-8191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24575,'0'0'0,"2"0"0,11 0 0,26 0 0,39 2 0,41 2 0,39-1 0,5-1-1620,-24-1-4951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6 0,0 15 0,2 28 0,2 33 0,3 22 0,4 12 0,3 9-833,6 6 833,5 1 0,4-5 0,0-10 0,0-6 0,-3-2 0,-7-14 0,-6-22-7358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22 346 24575,'-2'3'0,"-2"5"0,1 0 0,1 0 0,-1 0 0,2 0 0,-1 0 0,1 1 0,0 8 0,-1 17 3,2-1 0,1 1 0,9 53 0,0-32-80,25 76 0,-17-79-33,3 0 0,1-2 0,3 0 0,2-2-1,2-1 1,54 67 0,-54-79 117,2-1 0,1-2 0,2-1-1,1-2 1,1-1 0,2-2 0,0-1 0,54 25 0,-75-43-10,1 1 0,-1-2-1,1-1 1,0 0 0,1-1 0,-1-1 0,1 0 0,27-1 0,-34-2 1,-1-1 0,0-1 1,1 0-1,-1 0 0,0-1 1,0 0-1,0-1 0,-1 0 0,1-1 1,-1 0-1,0-1 0,0 0 0,-1 0 1,0-1-1,9-8 0,-7 4-15,-1 0 0,-1 0-1,0-1 1,0 0 0,-1 0 0,11-25-1,-10 18-44,-2-1 0,0 0-1,-2-1 1,5-26 0,-6 10-88,-1 1 1,-2-1-1,-1 0 1,-2 0-1,-9-47 0,1 32-18,-2 1 0,-3 0 0,-2 1-1,-2 1 1,-3 1 0,-1 0-1,-2 2 1,-3 1 0,-53-68 0,47 72 183,-1 3 1,-1 0-1,-3 3 1,-1 1 0,-1 2-1,-2 1 1,-1 3-1,-1 1 1,-84-35 0,99 50 27,-1 2 0,0 1 0,-38-7 1,56 14-115,0 1 0,1 0 0,-1 0 0,1 1 0,-1 1 0,0 0 1,1 1-1,-1 1 0,1-1 0,-21 9 0,2 6-3750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24575,'3'5'0,"3"4"0,1 0 0,14 14 0,-2-2 0,52 55 0,31 34-353,102 102-1642,121 131-71,-19 19 887,-151-158 1731,-122-164-3702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24575,'0'7'0,"-5"235"0,1 51 0,24-2 0,-17-266 0,1-1 0,1 0 0,9 25 0,-11-41 0,0-1 0,1 1 0,-1-1 0,1 1 0,1-1 0,0 0 0,0-1 0,0 1 0,0-1 0,1 0 0,0 0 0,13 8 0,-4-5 0,-1-2 0,1 0 0,0-1 0,1 0 0,26 6 0,83 9 0,-124-21 0,54 6-455,-1-2 0,96-5 0,-113-3-6371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24575,'0'0'0,"4"4"0,9 7 0,11 18 0,10 26 0,4 20 0,-1 14 0,-7 10 0,-5 0 0,-7-8 0,-8-14 0,-4-20 0,-1-20 0,-3-16-8191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0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24575,'0'0'0,"1"0"0,8 0 0,12 2 0,11 1 0,0-1-8191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24575,'0'0'0,"3"0"0,428 20-628,-184-4 352,179-7-939,-411-9-4857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24575,'0'0'0,"4"-2"0,10 0 0,19 0 0,30 0 0,40 4 0,37 6 0,32 4-2441,23-1 2441,8-6 0,-19-6 0,-42-2-5750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1664 1 24575,'-5'0'0,"-12"1"0,0 0 0,-33 8 0,29-4 0,-333 77-1150,161-35 697,-594 114 433,777-159 20,10-2 0,0 0 0,0 0 0,0 0 0,0 0 0,0 0 0,0 0 0,0 0 0,0 0 0,0 0 0,-1 1 0,1-1 0,0 0 0,0 0 0,0 0 0,0 0 0,0 0 0,0 0 0,0 0 0,0 0 0,0 0 0,0 0 0,0 0 0,0 0 0,0 0 0,0 0 0,0 0 0,0 0 0,0 0 0,0 1 0,0-1 0,0 0 0,0 0 0,0 0 0,0 0 0,0 0 0,0 0 0,0 0 0,0 0 0,0 0 0,0 0 0,0 0 0,0 0 0,0 1 0,0-1 0,0 0 0,0 0 0,0 0 0,0 0 0,0 0 0,0 0 0,0 0 0,18 8 0,242 75 68,-126-43 147,-74-21-188,148 48 11,-9 16-159,-198-82 120,10 4-4,0 1 1,0 1-1,0 0 1,-1 0-1,11 9 0,-19-14 6,0 0-1,0 0 0,-1 0 0,1 1 0,0-1 1,-1 0-1,1 1 0,-1-1 0,0 1 0,0 0 1,0-1-1,0 1 0,0 0 0,0 0 0,-1-1 1,0 1-1,1 0 0,-1 0 0,0 0 0,0 0 1,-1-1-1,1 1 0,0 0 0,-1 0 0,0 0 1,0-1-1,0 1 0,-2 3 0,-2 4 0,-1 0 0,0-1 0,-1 0 0,1 0 0,-14 11 0,-80 68 0,-32 9-369,-166 93 1,-161 58-530,378-206 791,71-36 107,0 0 0,-17 14 0,26-20 0,0 1 0,1 0 0,-1 0 0,0 0 0,0 0 0,0 0 0,1 0 0,-1 0 0,0 0 0,1 0 0,-1 0 0,1 0 0,0 0 0,-1 2 0,1-2 0,0 0 0,0-1 0,0 1 0,0 0 0,0-1 0,0 1 0,1 0 0,-1-1 0,0 1 0,0 0 0,1-1 0,-1 1 0,0-1 0,1 1 0,-1 0 0,0-1 0,1 1 0,-1-1 0,2 1 0,2 2 0,0 0 0,1 0 0,-1-1 0,1 0 0,0 0 0,6 2 0,21 5 0,37 6 0,89 9-27,43-4-79,705-10-2497,-742-20 309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24575,'0'0'0,"3"5"0,105 164 13,8 12-185,288 366-625,-288-403-409,-78-98-4823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24575,'0'0'0,"0"0"0,0 0 0,-1 0 0,1 0 0,0 0 0,-1 0 0,1 1 0,0-1 0,-1 0 0,1 0 0,0 0 0,-1 0 0,1 1 0,0-1 0,0 0 0,-1 0 0,1 1 0,0-1 0,0 0 0,-1 0 0,1 1 0,0-1 0,0 0 0,0 1 0,0-1 0,-1 1 0,-1 3 0,0 1 0,0-1 0,1 1 0,-1 0 0,1 0 0,0 0 0,-1 8 0,2-10 0,-12 153 11,10 6-110,2-127 13,2 148-693,-2 99 669,-15-1 127,-57 159 88,-37-11-1401,92-367-4658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103 948 24575,'97'83'0,"-56"-51"0,-5-2 0,34 28 0,83 52 0,-153-110 0,14 9 0,0-1 0,28 11 0,-38-17 0,1-1 0,-1 0 0,1 0 0,0 0 0,-1-1 0,6 1 0,-7-1 0,-1 0 0,0 0 0,1-1 0,-1 1 0,0-1 0,1 1 0,-1-1 0,0 0 0,0 0 0,0 0 0,0 0 0,0 0 0,2-2 0,-2 1 0,0 0 0,0 0 0,0 0 0,-1 0 0,0 0 0,1-1 0,-1 1 0,0 0 0,0-1 0,0 1 0,0-1 0,0 1 0,-1-1 0,1 1 0,-1-1 0,1 1 0,-1-1 0,0 1 0,0-1 0,0 0 0,-1 1 0,0-4 0,-1-5 0,0 0 0,-1 1 0,0-1 0,0 1 0,-6-11 0,-31-52 0,-77-101-683,-15 6 101,-24-33 579,47 33-197,94 139 150,1-1 1,0 0-1,-16-63 0,27 82 50,1 0 0,0 1 0,1-1 0,0 0 0,1-14 0,1 21 0,-1-1 0,1 1 0,0-1 0,0 1 0,0-1 0,1 1 0,-1 0 0,1 0 0,0 0 0,1 0 0,-1 0 0,1 0 0,-1 1 0,1-1 0,4-3 0,-3 3 45,1 0 0,1 0 0,-1 1 1,1-1-1,-1 1 0,1 0 0,11-3 1,-5 2 122,0 1 0,0 0 0,16-1 0,-7 3-145,0 1 1,0 0-1,0 2 0,0 0 0,0 2 0,0 0 0,-1 1 0,32 13 0,-10 0-232,0 2-1,75 48 1,-52-22 163,-1 2 1,78 79-1,97 130 57,-184-194-107,85 76-1,-116-119 70,1-1-1,0-1 1,2-1-1,0-1 1,0-1-1,56 20 0,-71-31 85,-1 0-1,1-1 0,0 0 0,0-1 0,17 0 0,-25-2-29,-1 0-1,1 0 0,-1 0 0,0-1 0,1 1 0,-1-1 0,1 0 0,-1 0 0,0 0 0,0 0 0,0-1 0,1 1 0,-1-1 1,-1 0-1,1 0 0,0 0 0,0 0 0,-1-1 0,1 1 0,-1-1 0,0 1 0,0-1 0,3-4 0,-2 1 13,0-1 0,0 0-1,-1 0 1,1 0 0,-2 0-1,1 0 1,-1 0 0,0 0-1,0-1 1,-1 1 0,-1-8-1,0-2-3,-1 1-1,-1-1 1,-9-30-1,1 16-34,-1 0 0,-2 1 0,-1 0 0,-24-35 0,9 22 0,-1 1 0,-39-38 0,42 51 0,-1 1 0,-41-29 0,52 44 0,0 1 0,-1 0 0,0 2 0,-1 0 0,-35-11 0,45 18 24,1 0 0,-1 1 0,0 1 0,-12-1 0,19 2-130,-1 0 0,0 0 0,0 0 0,0 1 0,1-1 0,-1 1-1,0 0 1,1 0 0,-1 1 0,1-1 0,-1 1 0,1 0 0,-5 3 0,-8 10-6720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24575,'0'0'0,"0"5"0,4 18 0,5 22 0,4 18 0,5 18 0,2 19 0,1 12 0,-3 0 0,-1-11 0,-3-17 0,-1-18 0,-1-17 0,-1-16 0,-2-13-8191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1151 24575,'0'5'0,"12"48"0,-3-17 0,29 172-704,19 379 0,-51-387 704,-7-150 0,-15 95 0,15-137 0,-1 0 0,0 0 0,0 0 0,0 0 0,-1-1 0,0 1 0,-5 7 0,8-15 5,-1 1 1,1 0-1,0 0 0,-1-1 1,1 1-1,-1 0 0,1-1 1,-1 1-1,0-1 0,1 1 1,-1-1-1,1 1 0,-1-1 1,0 1-1,1-1 0,-1 1 1,0-1-1,0 0 0,1 1 1,-1-1-1,0 0 0,0 0 1,0 0-1,1 0 0,-1 1 1,0-1-1,0 0 0,0 0 1,0-1-1,1 1 0,-1 0 1,0 0-1,0 0 0,-1-1 1,0 0 64,1 0 1,-1-1-1,1 1 1,-1-1-1,1 1 1,-1-1-1,1 0 1,0 1-1,-1-1 1,1 0-1,0 0 1,1 0-1,-2-3 1,-1-3-21,0-1 0,1 0 0,0 0 0,-1-16 1,1 2-60,3-24 1,13-77 8,22-61-1365,8-16-5461</inkml:trace>
  <inkml:trace contextRef="#ctx0" brushRef="#br0" timeOffset="1">24 1 24575,'0'0'0,"0"0"0,0 0 0,0 0 0,0 3 0,2 6 0,2 9 0,1 5 0,1 0 0,0-3-8191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0 0,8 0 0,17 0 0,19 0 0,10 0 0,-5 0-8191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24575,'-2'5'0,"-4"12"0,1 1 0,0-1 0,-3 35 0,1 19-368,3 119-1,24 75-368,20 12 741,-24-201-14,40 118 0,-43-162-28,29 58 0,-34-77 37,0 0 1,1 0-1,0-1 0,1 0 1,1 0-1,15 13 0,-21-21 1,1 0 0,-1 0-1,1 0 1,6 2-1,-11-5 55,1 0-1,-1-1 0,1 1 0,-1-1 1,1 1-1,-1-1 0,1 1 0,-1-1 1,1 0-1,0 0 0,-1 0 0,1 0 1,-1 0-1,1 0 0,-1-1 0,1 1 0,0 0 1,-1-1-1,1 1 0,-1-1 0,1 0 1,2-1-1,-2 0-27,0 0 1,1 0 0,-1-1-1,0 1 1,0-1-1,0 1 1,0-1-1,-1 0 1,1 0-1,1-4 1,2-6-8,4-17 1,1-13-5,7-62 1,-5-44-168,-11 125 80,16-380-977,-8 164 725,-6 155-831,0 19-4298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1061 24575,'0'0'0,"0"0"0,0 0 0,0 4 0,4 7 0,5 11 0,6 17 0,7 21 0,6 15 0,-1 5 0,-3-4 0,-3-9 0,-4-14 0,-4-17 0,-5-13 0,-4-12-8191</inkml:trace>
  <inkml:trace contextRef="#ctx0" brushRef="#br0" timeOffset="1">0 1 24575,'0'0'0,"2"0"0,12 2 0,14 2 0,1 1-8191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24575,'-2'0'0,"1"1"0,0-1 0,-1 1 0,1-1 0,-1 1 0,1 0 0,0 0 0,-1-1 0,1 1 0,0 0 0,0 0 0,-2 2 0,-3 2 0,-14 10 0,0 2 0,1 0 0,1 1 0,1 0 0,0 2 0,1 0 0,2 1 0,0 0 0,1 1 0,-10 25 0,11-19-11,2 2-1,1-1 1,2 1-1,1 1 1,1-1 0,1 1-1,2 0 1,1 0-1,2 0 1,1-1-1,1 1 1,7 31 0,2-11-155,2-1 0,2 0 0,30 63 0,-27-72-93,3-1-1,1-1 1,2-1 0,33 38-1,-16-29-5822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0,4 10 0,7 20 0,11 28 0,15 29 0,15 23 0,7 12-1190,3-1 1190,-3-6 0,-3-9 0,-6-12 0,-6-16-84,-4-19 84,-7-17 0,-10-16 0,-7-13-6917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24575,'0'0'0,"2"-2"0,4-2 0,7-3 0,9-4 0,14-3 0,22-6 0,22-7 0,9-4 0,-6 1 0,-16 6-8191</inkml:trace>
  <inkml:trace contextRef="#ctx0" brushRef="#br0" timeOffset="1">593 1 24575,'1'3'0,"4"10"0,0 0 0,11 17 0,-2-4 0,105 204-163,57 113-1333,-116-217 601,75 223 0,-98-201 528,-34-131 338,-1 0 1,-1 0 0,0 0 0,-1 0-1,-1 0 1,-5 28 0,4-38 33,0 0 0,0 0 0,0 0 0,-1 0 1,0-1-1,0 1 0,0-1 0,-1 0 0,0 0 0,-1 0 1,-8 8-1,-13 7-4244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24575,'1'0'0,"0"1"0,-1 0 0,1-1 0,0 1 0,-1 0 0,1-1 0,-1 1 0,0 0 0,1 0 0,-1-1 0,1 1 0,-1 0 0,0 0 0,0 0 0,1 0 0,1 6 0,42 99 215,99 224-1027,21-14 111,-79-186 701,-72-112 0,2-1 0,0 0 0,1-1 0,29 23 0,-40-35 21,0 0 0,1-1 0,-1 0 0,1 0 0,0 0 0,0-1 0,0 1-1,11 1 1,-15-3 16,1-1 0,-1 0 0,0 0 0,0 0 0,0 0 0,1 0 0,-1-1 0,0 1 0,0-1 0,0 1 0,0-1 0,0 0 0,0 0 0,0 0 0,0 0 0,0 0 0,0 0 0,0 0 0,-1-1 0,1 1 0,0-1 0,-1 1 0,1-1 0,-1 0 0,0 0 0,1 1 0,-1-1 0,0 0 0,1-2 0,3-8-37,0 0 0,0 0 0,-2-1 0,1 1 0,2-19 0,2-69 0,-11-116-303,-15-2-124,-4-133-1053,23 291-4501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24575,'0'3'0,"1"-1"0,-1 1 0,0-1 0,1 1 0,0 0 0,1 2 0,2 10 0,70 365-920,-32 7 0,-23 351-1348,-20-713 2160,-7 118-335,4-119 428,0 1-1,-1-1 0,-14 39 1,17-56 98,-1 0 0,-1 0 0,1 0 0,-1 0 0,0-1 0,-1 0 0,1 1 0,-1-2 0,0 1 0,-1-1 0,-5 6 1,6-8 78,0 0 0,0 0 1,0 0-1,0-1 0,-1 1 1,1-1-1,0-1 1,-1 1-1,0-1 0,1 0 1,-1 0-1,0 0 1,0-1-1,-10 0 0,9-1-99,-1-1-1,1 1 1,0-1-1,0 0 1,0 0-1,0-1 1,0 0-1,0-1 1,1 1-1,-1-1 1,1 0-1,0-1 0,0 0 1,1 0-1,-1 0 1,1 0-1,0-1 1,1 0-1,-8-12 1,6 8-60,0-1 0,1 0 1,0 0-1,1-1 0,0 1 0,1-1 1,0 0-1,1 0 0,0 0 1,1 0-1,0-21 0,3 12-1,1 1 0,1-1 0,0 1 0,2-1 0,16-38 0,55-90-179,-10 41-1686,-4 15-4300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1131 24575,'0'0'0,"0"0"0,-3-3 0,-5-11 0,-11-30 0,8 19 0,-48-121-234,6-4-1,-61-283 0,107 397 235,2 0 0,-3-53 0,8 82 0,1-1 0,-1 1 0,1 0 0,0-1 0,1 1 0,-1 0 0,5-9 0,-5 14 0,0 0 0,0-1 0,0 1 0,1 0 0,-1 0 0,0 0 0,1 1 0,0-1 0,-1 0 0,1 1 0,0-1 0,0 1 0,0-1 0,0 1 0,0 0 0,0 0 0,1 0 0,-1 0 0,0 0 0,1 0 0,-1 1 0,0-1 0,1 1 0,-1 0 0,4-1 0,3 2 0,-1-1 0,1 1 0,-1 1 0,1-1 0,-1 1 0,13 5 0,51 26 0,-19-6-20,-2 3-1,-1 2 0,-2 2 1,80 73-1,-91-71 4,-2 2 0,-1 1-1,-2 2 1,-2 1 0,45 83 0,-42-53 17,-29-62 0,-1 0 0,0 0 0,-1 0 0,0 1 0,1 12 0,-3-20 38,0 0 0,0 0 0,0 0 0,-1 0 0,1 0-1,-1 0 1,0 0 0,1 0 0,-2 0 0,1 0 0,-2 4 0,2-7-26,1 1-1,-1 0 1,1 0 0,-1-1-1,1 1 1,-1 0 0,0-1-1,0 1 1,1 0 0,-1-1-1,0 1 1,0-1 0,0 0-1,0 1 1,1-1 0,-1 0-1,0 1 1,0-1 0,0 0-1,0 0 1,0 0 0,0 0-1,0 0 1,0 0 0,0 0 0,0 0-1,0 0 1,0 0 0,0 0-1,1-1 1,-1 1 0,0 0-1,0-1 1,0 1 0,0-1-1,0 1 1,1-1 0,-3 0-1,-1-3-11,0 1 0,0-1 0,0 0 0,0 1 0,0-2 0,1 1 0,-1 0 0,1-1 0,1 0 0,-4-6 0,0-3 0,0 0 0,-6-24 0,7 16 0,1-1 0,1 0 0,1 0 0,1 0 0,3-35 0,2 13 0,20-82 0,-15 90 0,2 0 0,2 1 0,26-55 0,-29 74 0,0 0 0,0 1 0,21-23 0,-23 30 0,1 0 0,1 0 0,0 1 0,0 0 0,0 1 0,15-8 0,-17 11 0,0 0 0,1 1 0,0 0 0,0 0 0,0 1 0,0 0 0,0 1 0,0 0 0,0 0 0,0 1 0,1 0 0,-1 1 0,0 0 0,0 0 0,0 1 0,0 0 0,12 4 0,-8 0 0,0-1 0,-1 2 0,0 0 0,0 0 0,0 1 0,-1 1 0,0 0 0,0 0 0,-1 1 0,16 20 0,-8-4 0,0 1 0,-2 1 0,-1 0 0,-1 1 0,-2 1 0,10 32 0,37 190 0,-33-105-1365,-20-101-5461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0,3 0 0,10 4 0,14 3 0,9 0 0,-1-1-8191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 24575,'-1'0'0,"0"1"0,1-1 0,-1 1 0,1 0 0,-1-1 0,1 1 0,0 0 0,-1-1 0,1 1 0,-1 0 0,1 0 0,0-1 0,0 1 0,-1 1 0,0 2 0,-6 20 0,0 0 0,-5 38 0,0 54 0,9-50 0,2 0 0,3 0 0,3 0 0,3-1 0,27 110 0,-26-147 0,0 0 0,2 0 0,1-1 0,28 48 0,-30-60 0,1 0 0,0-1 0,1 0 0,1-1 0,0 0 0,0-1 0,2 0 0,29 18 0,10-3-1365,-7-9-5461</inkml:trace>
  <inkml:trace contextRef="#ctx0" brushRef="#br0" timeOffset="1">497 0 24575,'0'0'0,"0"3"0,0 10 0,2 1 0,0-2 0,3 14 0,-1-7 0,104 430-426,-79-358 284,3-1 0,81 155 0,-98-218-103,0-1 1,2-1-1,1 0 0,32 34 1,-23-34-5872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24575,'0'0'0,"2"0"0,6-1 0,9-4 0,12-1 0,20-7 0,24-8 0,22-12 0,8-6 0,-16 4-8191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24575,'8'9'0,"57"62"0,2 10 0,30 39-414,24 39-1242,128 210-707,-40 25 1280,-147-240 244,-48-114 694,-2 0 0,11 67-1,-21-86 288,0 0-1,-1 0 1,-1 0-1,-1 0 1,0 0-1,-10 38 1,-2-17-2533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30 24575,'-3'-3'0,"0"0"0,-1 1 0,1-1 0,-1 1 0,1-1 0,-1 1 0,0 0 0,0 0 0,0 1 0,0-1 0,-1 1 0,1 0 0,0 0 0,0 1 0,-6-1 0,5 0 0,-1 1 0,0 0 0,0 1 0,0-1 0,1 1 0,-1 0 0,0 0 0,1 1 0,-1 0 0,-9 4 0,10-3 0,0 1 0,0-1 0,1 1 0,-1 0 0,1 0 0,0 0 0,0 1 0,0-1 0,0 1 0,1 0 0,0 0 0,0 0 0,1 1 0,-1-1 0,1 1 0,0-1 0,0 1 0,0 7 0,-1 4 0,1-1 0,1 1 0,0 0 0,1 0 0,4 26 0,2-4-153,16 53 0,70 174-1323,23-4 1339,58 155 183,-162-387-87,-2 0-1,-1 1 0,6 47 0,-14-72 42,1-1 0,-1 1 0,0 0 0,0 0 0,-1 0 0,0-1 0,0 1 0,-4 11 0,4-15 0,0 0 0,0 0 0,-1 1 0,1-1 0,0 0 0,-1 0 0,0 0 0,1-1 0,-1 1 0,0 0 0,0-1 0,0 1 0,0-1 0,0 0 0,-1 1 0,1-1 0,0 0 0,-1 0 0,1-1 0,0 1 0,-1 0 0,-2 0 0,-4-1 131,0 1 0,0-1-1,1 0 1,-1-1 0,0 0-1,0 0 1,1-1-1,-1 0 1,1 0 0,-14-7-1,11 5-59,0-2 0,0 0 0,1 0-1,0 0 1,0-2 0,1 1 0,-13-13 0,15 12-69,0-1 1,0 0 0,1 0-1,0-1 1,0 0 0,1 0-1,1 0 1,0 0 0,0-1-1,1 1 1,0-1 0,1 0-1,0 0 1,0-19-1,2 15-2,0 1 0,1-1 0,1 0-1,1 1 1,0-1 0,1 1-1,0 0 1,1 0 0,1 1 0,12-23-1,-6 17 1,1 0 0,1 1 0,0 0 0,2 1 0,0 1 0,1 1 0,0 0 0,1 1 0,1 1 0,23-13 0,-21 14 0,1 2 0,0 0 0,1 1 0,0 2 0,1 0 0,0 1 0,-1 2 0,2 0 0,33 0 0,-44 4 0,0 1 0,0 0 0,-1 1 0,1 0 0,-1 2 0,0-1 0,0 2 0,0-1 0,18 11 0,-14-5 0,0 1 0,-1 0 0,0 1 0,-1 1 0,27 28 0,42 62 0,-56-65 0,1-2 0,45 41 0,-67-71 0,1 1 0,0-1 0,0-1 0,0 0 0,18 9 0,-22-13 0,-1 0 0,1 1 0,-1-1 0,1-1 0,0 1 0,-1-1 0,1 1 0,0-1 0,-1 0 0,1 0 0,0-1 0,0 1 0,-1-1 0,1 1 0,0-1 0,-1-1 0,1 1 0,5-3 0,-2-1 0,0 0 0,0 0 0,-1 0 0,1-1 0,-2 0 0,1 0 0,0-1 0,-1 0 0,-1 0 0,5-8 0,7-13 0,14-39 0,-25 55 0,18-47 0,-7 18 0,37-70 0,-49 105 0,0 0 0,0 0 0,0 0 0,1 0 0,0 1 0,6-5 0,-9 8 0,0 0 0,0 1 0,0 0 0,1-1 0,-1 1 0,0 0 0,1 0 0,-1 0 0,1 0 0,-1 1 0,1-1 0,0 1 0,-1-1 0,1 1 0,-1 0 0,1 0 0,0 0 0,-1 0 0,5 2 0,1 0 0,0 1 0,-1 0 0,1 1 0,-1-1 0,0 2 0,0-1 0,0 1 0,-1 0 0,0 0 0,11 12 0,-6-4 0,0 0 0,-1 0 0,0 1 0,9 19 0,-18-31 0,2 4 0,0 0 0,0 0 0,-1 0 0,1 0 0,2 13 0,-7-19 0,-2-6 0,-4-6 0,3 0 0,1 0 0,0 0 0,-3-21 0,6 25 0,0 0 0,0-1 0,1 1 0,0 0 0,0-1 0,3-12 0,-2 19 0,-1 0 0,1 1 0,-1-1 0,1 0 0,0 0 0,-1 1 0,1-1 0,0 1 0,0-1 0,0 1 0,1-1 0,-1 1 0,0 0 0,0-1 0,1 1 0,-1 0 0,1 0 0,-1 0 0,1 0 0,0 0 0,-1 0 0,1 1 0,0-1 0,2 0 0,2 0 0,-1 0 0,0 1 0,0 0 0,0 0 0,0 0 0,0 0 0,0 1 0,6 1 0,6 3 0,0 0 0,0 1 0,-1 0 0,0 2 0,26 15 0,69 57 0,-32-12-1365,-14-6-5461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24575,'0'0'0,"4"0"0,11 2 0,14 1 0,8-1 0,-3 0-8191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24575,'-4'28'0,"2"-6"0,2 0 0,1-1 0,3 24 0,14 60 0,18 36-363,23 35-1088,127 252-473,33-14 544,-115-239 1145,28 8-800,-104-149 782,2-2-1,67 55 1,-20-32-790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24575,'-1'0'0,"-1"0"0,1 0 0,0 0 0,-1 1 0,1-1 0,0 1 0,0-1 0,-1 1 0,1-1 0,-2 2 0,0 1 0,0 0 0,0 0 0,0 0 0,1 0 0,-1 0 0,1 1 0,0 0 0,0-1 0,0 1 0,0 0 0,0 4 0,-6 13 3,2 0 0,0 0 0,2 1 0,0 0-1,0 36 1,3-15-79,2 0 0,8 47 0,4-21-104,2-1 0,33 93-1,65 129-251,-47-129 349,-23-43 83,-33-86 0,9 54 0,-17-73 0,0 0 0,-1-1 0,-1 1 0,0 0 0,-1-1 0,0 1 0,-3 12 0,2-17 0,0-1 0,-1 0 0,0 0 0,0-1 0,0 1 0,-1-1 0,0 1 0,0-1 0,0 0 0,-1 0 0,0-1 0,0 0 0,-7 6 0,1-3 0,0-1 0,-1 0 0,1-1 0,-2 0 0,1-1 0,-1 0 0,1-1 0,-1 0 0,0-1 0,-1 0 0,-19 0 0,6-1 0,0-2 0,0 0 0,0-2 0,-46-9 0,51 6 0,0-1 0,0-1 0,-33-15 0,46 18 0,0-1 0,0 0 0,1-1 0,-1 1 0,1-2 0,1 1 0,-1-1 0,1-1 0,0 1 0,-7-11 0,12 15 30,-1-1 1,1 0-1,0 0 0,0 0 0,0 0 0,1 0 0,0 0 1,-1 0-1,2 0 0,-1 0 0,0-1 0,1 1 0,0 0 1,0-1-1,0 1 0,0 0 0,1-1 0,-1 1 0,1 0 1,2-5-1,-1 3 15,2 0 0,-1 0 0,1 0 1,0 0-1,0 1 0,0-1 0,1 1 1,0 0-1,0 1 0,0-1 0,0 1 1,1 0-1,9-5 0,22-11-727,59-24-1,65-16-6045,-159 60 6629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135 558 24575,'0'0'0,"2"0"0,6 3 0,12 10 0,13 17 0,15 27 0,8 24 0,1 13 0,-6 3 0,-7-8 0,-10-17 0,-10-21-8191</inkml:trace>
  <inkml:trace contextRef="#ctx0" brushRef="#br0" timeOffset="1">0 0 24575,'0'0'0,"0"0"0,2 2 0,5 4 0,4 3 0,1 0-8191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24575,'0'12'0,"0"24"0,2-1 0,1 0 0,1 1 0,19 67 0,-4-47 0,3-1 0,34 64 0,-17-48 0,53 71 0,-29-60 120,-53-71-417,1 0 0,1 0 0,0-1 0,17 12 0,-10-12-6529</inkml:trace>
  <inkml:trace contextRef="#ctx0" brushRef="#br0" timeOffset="0.66">638 1 24575,'0'1'0,"-1"0"0,1-1 0,-1 1 0,1 0 0,-1 0 0,1 0 0,-1 0 0,1 0 0,0 0 0,0-1 0,-1 1 0,1 0 0,0 2 0,-1 2 0,-3 22 5,1 0 0,1 1 0,3 41 0,18 88-317,54 178-1416,23-5 397,-94-323 1330,68 216-113,30 101-84,-93-296-556,-3-14-3019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24575,'10'11'0,"199"240"-446,-11 9-210,-118-154 564,-72-96 92,137 174-90,-112-146 62,2-1 0,63 50 0,-94-84 28,-1 0 0,0 0 0,1-1 0,-1 0 0,0 1 0,1-1 0,-1 0 0,1-1 0,-1 1 0,1 0 0,0-1 0,6 1 0,-9-2 12,0 0 1,-1 0 0,1 0 0,0 0 0,0 0-1,-1 0 1,1-1 0,0 1 0,-1 0-1,1 0 1,0-1 0,-1 1 0,1 0 0,0-1-1,-1 1 1,1-1 0,-1 1 0,1-1 0,0 1-1,-1-1 1,0 1 0,1-1 0,-1 0-1,1 1 1,-1-1 0,1-1 0,0-1 94,0 0-1,0 0 1,0 0 0,-1 0 0,1-6 0,-1-7-49,-1-1 1,0 0 0,-1 1-1,-1-1 1,-5-18-1,-113-334-870,90 286 724,-40-117-1122,47 131-4840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24575,'0'0'0,"3"0"0,16 0 0,23 3 0,23 4 0,20 3 0,20-6 0,7-3 0,-15-3-8191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1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24575,'0'0'0,"2"0"0,6 1 0,18 15 0,24 31 0,21 37 0,16 41 0,7 32-1983,-8 13 1983,-18 4 0,-23 0 0,-20-9 0,-19-21 0,-14-26-621,-9-27 621,-2-27 0,2-25-5587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24575,'-3'3'0,"-1"3"0,-1-1 0,1 0 0,0 1 0,1 0 0,-1 0 0,1 0 0,0 1 0,1-1 0,0 1 0,-3 10 0,-2 15 0,2 2 0,1-1 0,2 1 0,1 36 0,27 280-1570,32-2 1050,16-32 359,-51-221-214,9 67 268,-32-160 107,3 40 0,-3-39 0,0 0 0,0 0 0,-1 0 0,1 0 0,-1 0 0,0 0 0,0 0 0,0 0 0,0 0 0,-2 4 0,2-6 25,0 0-1,0 0 1,0 0 0,1 0-1,-1-1 1,0 1-1,0 0 1,0 0-1,0-1 1,-1 1-1,1 0 1,0-1-1,0 1 1,0-1-1,0 1 1,-1-1 0,1 0-1,0 1 1,0-1-1,-1 0 1,0 0-1,-3 0 167,1-1-1,0 1 0,-1-1 0,1 0 1,-5-1-1,-7-4-35,1 0 0,0 0 0,0-1 0,1-1 0,-24-18 0,22 14-131,0-1 0,1 0 1,1-1-1,-18-23 0,26 29-24,1 0 0,-1 0 0,1 0 0,1-1 0,0 0 0,0 0 0,1 0 0,0 0 0,0-1 0,1 1 0,0-1 0,1 1 0,0-1 0,1 0 0,0 1 0,0-1 0,1 0 0,2-10 0,0 6-455,1 1 0,8-19 0,13-17-6371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24575,'0'0'0,"0"0"0,0 0 0,2-2 0,8-2 0,16-5 0,18 0 0,19-1 0,17 1 0,5 2 0,-12 3-8191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24575,'1'8'0,"9"47"0,24 73 0,-25-97 0,79 254-284,20 73-445,-29 6 313,-63-195 132,-15-140 213,-2 0 0,-1-1-1,-11 51 1,10-66 71,-1-1 0,0-1 0,0 1 0,-1 0 0,-1-1 0,0 0 0,0 0 0,-1-1 0,-1 0 0,0 0 0,-10 9 0,13-14 0,-1 0 0,0 0 0,0 0 0,0-1 0,0 0 0,-1-1 0,0 1 0,0-1 0,0 0 0,0-1 0,0 0 0,-1 0 0,1-1 0,0 1 0,-1-2 0,1 1 0,-1-1 0,0 0 0,-10-2 0,10 1 41,1-1 0,-1-1 0,1 1-1,0-1 1,0 0 0,0-1 0,0 1-1,1-1 1,-1-1 0,1 1 0,0-1 0,0 0-1,1-1 1,0 1 0,0-1 0,-9-13-1,5 4 59,0 0 0,1-1 0,0 0 0,2-1 0,0 1 0,-6-25 0,8 23-93,1-1 0,1 0-1,0-1 1,2 1-1,2-29 1,1 22-33,1 0-1,2 0 1,12-36 0,2 12-38,1 2 1,3 0-1,42-62 1,3 9-1144,-8 19-4830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2 0,9 7 0,11 11 0,14 9 0,5 4 0,-4-4-8191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24575,'1'48'0,"10"59"0,15 47 0,-24-146 0,49 232-817,117 338 0,-115-442 554,-42-112 228,2 0-1,0 0 1,21 26-1,-26-40-92,0-1 0,1 0 0,0 0 0,0-1-1,1 0 1,0 0 0,17 9 0,14 2-4999</inkml:trace>
  <inkml:trace contextRef="#ctx0" brushRef="#br0" timeOffset="1">505 68 24575,'0'0'0,"0"0"0,0 6 0,4 13 0,8 20 0,14 27 0,16 30 0,12 24 0,7 12-1249,-2 1 1249,-5-7 0,-7-12 0,-11-15 0,-9-20 0,-9-21 0,-8-20 0,-6-16-6942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1564 24575,'0'0'0,"2"0"0,8 0 0,16 0 0,20-2 0,18-2 0,16-9 0,14-15 0,20-19 0,16-16-1169,-7-1 1169,-25 11-7022</inkml:trace>
  <inkml:trace contextRef="#ctx0" brushRef="#br0" timeOffset="1">684 1 24575,'0'0'0,"2"0"0,6 3 0,16 10 0,22 18 0,28 33 0,34 53 0,25 57-3063,7 46 3063,-14 29-3276,-35 12 3262,-45-2 14,-47-17 0,-42-17-2119,-21-32 2119,1-48 281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24575,'0'0'0,"1"0"0,11 4 0,19 3 0,22 2 0,26-1 0,23-3 0,18-4 0,-2-3-643,-21 0-6905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0 935 24575,'1'7'0,"1"7"0,2 1 0,5 14 0,-4-12 0,24 67-400,40 80 0,54 76-401,-47-111 801,-50-89 0,34 38 0,-52-67 0,1-1 0,0-1 0,1 0 0,0 0 0,0-1 0,1 0 0,0-1 0,21 11 0,-26-16 0,0 0 0,0 0 0,0-1 0,0 1 0,1-1 0,-1-1 0,0 1 0,1-1 0,-1 0 0,0 0 0,1-1 0,-1 0 0,0 0 0,0-1 0,1 1 0,-1-1 0,-1 0 0,1-1 0,10-6 0,-5 3 0,0-2 0,-1 0 0,0 0 0,0-1 0,-1 0 0,14-17 0,-9 6-81,0-1 0,-1 0 1,19-44-1,-15 23-157,-2-2 0,-2 1 0,-2-2 1,-3 0-1,-1 0 0,2-80 0,-9 59-131,-3-1-1,-3 1 1,-3 0-1,-18-70 1,9 71 287,-3 0-1,-2 1 1,-3 2 0,-54-94 0,52 110 75,-2 1 0,-1 2 0,-3 1 0,-1 2 0,-2 1 1,-54-43-1,69 64-80,-32-18 1,44 30 123,-1 0 1,0 1 0,0 1 0,0 0-1,-15-4 1,21 7 47,1 0-1,-1 1 1,1-1-1,-1 1 1,1 0-1,-1 0 1,0 1-1,1-1 1,-1 1-1,1 0 1,0 0-1,-1 0 1,1 1 0,0-1-1,0 1 1,-7 4-1,7-3 70,-1 1 0,1 0 0,0 0 0,0 0 1,0 1-1,0-1 0,1 1 0,-1 0 0,1 0 0,1 0 0,-1 0 0,-2 8 0,1-3-10,1 0 0,1 0 0,-1 1 0,2-1 0,-1 1 0,2-1 0,-1 17 0,3-11-3,0 1 1,1 0-1,0-1 1,7 19-1,4 2-136,1-1-1,2-1 0,28 43 0,-11-25-233,2-2 0,83 91 1,-88-111-6,1-1 1,1-2 0,1-1 0,2-2 0,41 22 0,-5-11-5347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2030 24575,'0'0'0,"0"0"0,10-730-1528,0 158 1307,-29-142-104,18 710 308,1-4-31,3 7 142,1 4 164,48 56 1233,581 765-2280,-622-808 751,161 255 179,-148-228-402,-2 0 1,-3 2-1,-1 1 0,18 70 1,-29-83-5646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24575,'0'0'0,"0"0"0,4 2 0,4 4 0,8 11 0,8 18 0,10 19 0,6 15 0,2 4 0,2-2 0,-1-7 0,-2-14 0,-4-12 0,-9-13-8191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4 0,7 6 0,9 10 0,5 7 0,-1-1-8191</inkml:trace>
  <inkml:trace contextRef="#ctx0" brushRef="#br0" timeOffset="1">706 412 24575,'0'8'0,"18"148"0,-4-40 0,-10-84-23,38 430-678,-35-314 631,-14 167 1,7-308 69,-3 30 0,-11 55 0,12-82 0,0-1 0,-1 1 0,-1 0 0,1-1 0,-2 0 0,1 0 0,-1 0 0,0-1 0,-1 1 0,-10 10 0,13-15 5,0-1 0,-1 0 0,0 0 0,1 0 0,-1 0 1,-1 0-1,1-1 0,0 0 0,0 0 0,-1 0 0,1 0 0,-1-1 1,0 0-1,1 0 0,-1 0 0,0 0 0,0-1 0,1 0 0,-1 0 1,0 0-1,0-1 0,0 1 0,1-1 0,-1 0 0,0-1 0,1 1 1,-6-3-1,0-1 74,1 0 1,0-1-1,0 0 1,0 0-1,1-1 0,0 0 1,1-1-1,-13-15 1,7 6-79,1-1 0,1 0 0,-14-32 0,10 13-37,1 0 0,3 0 1,1-1-1,-6-43 0,-5-156-1974,19 141-3992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4 0,5 4 0,4 6 0,3 1 0,-2-1-8191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3:2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24575,'0'0'0,"2"0"0,6 4 0,19 15 0,36 36 0,33 52 0,18 62 0,-5 64-3276,-35 49 2946,-67 31-2947,-100 10 2774,-117-9 503,-24-58-805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711 612 24575,'-2'-18'0,"-2"5"0,0 0 0,0 0 0,-1 1 0,0-1 0,-1 1 0,-1 0 0,0 1 0,-1 0 0,0 0 0,0 0 0,-1 1 0,0 0 0,-1 1 0,-15-11 0,14 11 0,-1 1 0,0 1 0,0 0 0,-1 1 0,1 0 0,-24-7 0,26 11 0,0-1 0,0 2 0,-1-1 0,1 1 0,-1 1 0,0 0 0,1 1 0,-1 0 0,-14 3 0,4 2 0,0 0 0,0 2 0,1 0 0,1 1 0,-1 2 0,1-1 0,1 2 0,0 1 0,-30 27 0,35-26 0,0 1 0,1 0 0,1 0 0,0 1 0,1 1 0,1 0 0,0 0 0,-11 37 0,12-30 0,2 1 0,0 0 0,2 1 0,1-1 0,1 1 0,2 34 0,2-26-132,2 0 0,2 0 0,1 0 0,14 38 0,-2-21-124,48 95 0,-34-90-36,1-1 0,3-2 0,3-1-1,1-3 1,63 59 0,-49-59 240,1-2 1,3-2-1,2-3 0,93 48 1,-102-64 51,0-3 0,107 32 0,-117-45 0,0-1 0,1-2 0,0-3 0,67 0 0,-61-6 0,1-3 0,-1-2 0,1-3 0,-2-1 0,0-2 0,0-3 0,-2-2 0,0-1 0,-1-3 0,-1-1 0,-1-3 0,49-38 0,-52 34 0,-3-3 0,0-1 0,-2-1 0,-2-2 0,-2-2 0,-1 0 0,-2-2 0,-1-2 0,-3 0 0,-1-1 0,-3-1 0,20-63 0,-28 63-57,-2 0 0,-2-1 0,-1 0 1,-3 0-1,-2 0 0,-2 0 0,-2-1 0,-2 1 1,-2 0-1,-2 0 0,-23-73 0,17 77-21,-2 2 0,-1-1 0,-3 2 0,-1 1 0,-31-44 0,29 52 47,-1 1 1,-1 1 0,-1 1-1,-1 1 1,-1 2-1,-45-30 1,44 36 10,0 2 1,-2 1 0,0 1-1,0 1 1,-1 2-1,-1 1 1,0 2 0,0 1-1,0 1 1,-45-1-1,45 6-16,0 2 0,1 1 0,-1 1 0,0 2 0,1 2 0,0 0 0,0 2 0,1 2 0,0 1 0,-45 24 0,46-18-268,-32 23 0,-8 16-2123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24575,'0'7'0,"0"-5"0,1-7 0,-1 3 0,1 1 0,-1-1 0,1 1 0,0-1 0,0 1 0,0-1 0,0 1 0,0 0 0,0 0 0,0-1 0,0 1 0,0 0 0,0 0 0,1 0 0,-1 0 0,1 0 0,-1 0 0,0 1 0,1-1 0,-1 0 0,1 1 0,0-1 0,2 0 0,6-1 0,0 0 0,17-1 0,-21 3 0,154-5 0,-16 2 0,-137 3 0,-1 0 0,0-1 0,1-1 0,-1 1 0,0-1 0,0 0 0,6-3 0,-8 3 0,0 0 0,-1 0 0,1-1 0,-1 1 0,0-1 0,0 0 0,0 0 0,0 0 0,0-1 0,0 1 0,3-7 0,0-3 17,1 0 0,-1 0-1,-1-1 1,4-15 0,10-59-843,-16 71 203,8-45-6203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10 0,2 21 0,-2 26 0,2 22 0,2 3 0,0-13-8191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24575,'0'0'0,"-2"0"0,0 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36 998 24575,'-28'132'0,"24"-99"0,1-1 0,2 39 0,5-21-135,1-1 0,2 0 1,3-1-1,2 0 0,23 61 0,-14-56-168,2-2 0,2-1 0,2-1 0,50 67 0,-47-76 254,3-1-1,1-2 1,1-1 0,2-2-1,2-2 1,46 30 0,-58-45 55,1-1 1,1-1 0,1-2 0,40 13 0,-47-19-2,1-2 0,0 0 0,0-2 0,0 0 0,0-2 0,33-1 0,-33-2-41,-1-2 1,0 0 0,0-1 0,-1-1 0,0-1 0,37-17-1,-32 9-87,0 0 0,0-2 0,-2 0 0,37-33 0,-25 14-144,-2-2 1,-1-1-1,-2-2 0,-1-1 1,47-89-1,-45 65 178,-3-2 0,-3 0-1,-4-2 1,-2-1 0,16-99 0,-26 93 96,-3 0 0,-4 0 0,-3 0 1,-3-1-1,-14-78 0,8 104-68,-2 1-1,-3 0 1,-2 0-1,-2 1 1,-2 1 0,-33-61-1,34 80-105,-1 0 0,-2 0 0,-1 2 0,-27-27 0,29 35 71,-2 0 0,0 2 0,-1 1 0,-1 0 1,-39-20-1,38 26 96,0 0 0,0 2 0,-1 1 0,0 1 0,0 1 0,-1 1 0,1 1 0,-1 2 0,-32 0 0,20 4 0,0 2 0,0 1 0,1 3 0,-1 0 0,-70 28 0,-123 71-133,18 14-506,208-117 613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24575,'0'0'0,"0"0"0,0 0 0,0 0 0,4 0 0,5-2 0,9-1 0,10 1 0,16 2 0,24 9 0,18 10 0,9 8 0,1 5 0,-4-1 0,-10-4 0,-16-5 0,-18-6-8191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24575,'0'0'0,"0"0"0,0 0 0,0 0 0,0 0 0,0 0 0,1-6 0,-1 4 0,1 1 0,-1-1 0,1 0 0,0 1 0,-1-1 0,1 1 0,0 0 0,0-1 0,0 1 0,0 0 0,0-1 0,1 1 0,-1 0 0,2-1 0,23-15 0,-18 13 0,223-105 0,-137 68 0,-77 33-682,24-15-1,-23 11-6143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24575,'0'0'0,"8"0"0,30 2 0,53 4 0,59 5 0,51 5-3273,38 0 3273,17 1-2379,2-1 2379,-9-6 0,-26-7 0,-39-11-1459,-45-7 1459,-47-2-1080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4 0,10 16 0,16 35 0,21 56 0,21 68 0,9 58-3276,0 54 3111,-6 46-3111,-14 26 2211,-13 14 1065,-8-12 0,-10-54 0,-8-81-409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24575,'0'0'0,"0"0"0,2 0 0,10 0 0,20 2 0,30 2 0,37 1 0,36-1 0,28-3-1681,24-7 1681,11-8 0,3-8-2313,-6-9 2313,-16-7 0,-22-5 0,-33 1-770,-37 8-2657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24575,'3'0'0,"0"0"0,0 1 0,0 0 0,0-1 0,0 1 0,0 0 0,0 0 0,-1 1 0,1-1 0,0 1 0,-1-1 0,1 1 0,2 3 0,-3-4 0,26 20 0,51 50 0,13 26 0,18 40-445,4 41-1337,-65-87 1287,43 111 1,14 110-814,41 325-322,-108-418 1291,-11-43-1359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24575,'-4'0'0,"1"0"0,5 0 0,22 0 0,145 6 0,5 1-513,56-1-1538,1372-42-3592,-1423 24 5223,-45 4 183,-38 2 910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24575,'0'0'0,"0"0"0,4 0 0,11-1 0,25-8 0,39-6 0,45-9 0,48-9 0,36-5-2618,25-2 2618,13-1-2923,4 2 2923,4-2 0,-7-2 0,-31 6 0,-51 10-2650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24575,'1'5'0,"22"77"0,8 32 0,17 62-546,16 60-1822,11 57 541,5 45-589,2 38 1679,271 1348-5680,-103-417 5262,-101 16 706,-134-909 449,-10-58 1287,-6-71 5150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24575,'4'0'0,"83"6"0,-53-2 0,89 7 0,67 7-546,65 7-1716,64 7 857,62 3-1096,61 0 457,55-4-496,42-8 1077,1141-17-1699,-1-82 2702,-1216 45 460,-47 1 66,-49 3 198,-50 4-35,-52 3 427,-51 2-165,-40 3 820,-96 7-1070,184-12 3772,-255 20-3742,15-1 1018,41 4 0,-57-2-988,0 0 0,1 0 0,-1 1 0,0 0 0,0 0 0,0 1-1,0-1 1,0 1 0,0 1 0,9 6 0,-9-5-198,0 1 1,0 0-1,-1 1 1,0-1-1,0 1 1,8 14-1,-3-1-160,12 35 0,14 73 18,-2 50-118,-4 45-367,-3 42-1413,-2 34 907,-1 35-1210,22 238-324,20 3 1038,67 198 1526,27-5 0,-90-441-172,-11-30-513,-13-33 574,-12-34 352,-10-32-181,-8 19 689,-15-154 34,-9 85 1,6-129-462,-1 0 1,0 0-1,-2-1 0,0 1 1,-12 24-1,11-31-198,0 0 0,-1 0-1,-1-1 1,0 0 0,0 0 0,-1-1 0,-1 0 0,-13 11-1,6-8-143,0 0-1,-1-1 1,-31 15-1,14-11 226,-46 13 0,-89 16 1106,-44-10-1122,-46-10-742,-41-10-44,-40-10-1238,-43-11 830,-979-41-3351,182 4 2878,3 29 873,739 21 605,33 7 45,42 4 132,44 5 34,52 2 456,56-2-132,56-3 937,52-8-557,97-11-715,3 0-15,0-1 0,0 1 1,0-1-1,0 0 0,0 0 0,0-1 0,0 1 0,0-1 0,-5-1 0,9 2-157,-1 0 0,1-1 0,-1 1 0,1 0 0,0-1 1,-1 1-1,1-1 0,-1 1 0,1 0 0,0-1 0,-1 1 0,1-1 0,0 1 1,0-1-1,-1 1 0,1-1 0,0 1 0,0-1 0,0 1 0,0-1 0,-1 0 1,1 1-1,0-1 0,0 1 0,0-1 0,0 1 0,1-2 0,-1-1 10,1 0-1,0 0 0,0 0 1,1 0-1,-1 0 0,1 0 1,-1 0-1,3-3 0,79-94 183,33-24 437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24575,'0'0'0,"4"-3"0,3 1 0,1 0 0,-1 0 0,16-2 0,0 1 0,74-10 0,56-4-449,59-3-1346,49-1 801,40 0-1262,840-46-2301,-678 41 4459,-220 10-1025,-49-4 960,-50-4 1078,-43 1 1414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24575,'0'6'0,"14"58"0,89 544-1208,-36 8 0,-53-358 1242,23 235-245,-29-438-347,2 1 1,24 75 0,-5-52-3369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1 24575,'0'0'0,"-2"2"0,-5 10 0,-12 23 0,-24 43 0,-29 51 0,-33 46 0,-33 36-3276,-16 13 3162,13-20 114,30-45-4801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85 24575,'-7'1'0,"-1"2"0,1 0 0,-1 0 0,1 0 0,0 1 0,-12 8 0,4-2 0,-157 108 0,126-81 0,-67 69 0,86-78 0,2 2 0,1 1 0,-28 48 0,38-54 0,1 1 0,2 1 0,0-1 0,2 2 0,-9 37 0,15-50 0,1 0 0,0 0 0,1 1 0,1-1 0,0 0 0,1 0 0,1 1 0,0-1 0,1 0 0,1-1 0,0 1 0,1 0 0,1-1 0,0 0 0,1-1 0,0 1 0,15 19 0,-7-13-67,1 0-1,1-1 1,27 24-1,-14-19-292,0 0 0,47 25 0,-24-20-72,2-2 1,0-2 0,84 24-1,-55-26-148,158 22-1,-148-36 581,1-4 0,0-3 0,0-5 0,-1-5 0,0-3 0,0-4 0,129-39 0,-68 0-127,-46 3-331,-93 41 414,1-1 0,-1 0-1,27-25 1,-36 29 44,-1 0 0,0 0 0,0-1 0,0 0 0,-1 0 0,0 0 0,-1 0 0,1-1 0,-2 0 0,1 0 0,-1 0 0,2-14 0,-3 12 0,-1 0 0,-1 1 0,0-1 0,0 0 0,-1 0 0,-1 1 0,0-1 0,0 0 0,-1 1 0,0 0 0,-5-11 0,0 3-5,-1 0 1,-1 0 0,-1 1 0,-17-21-1,0 5-37,-59-54-1,4 18-8,-2 3 0,-110-64 0,-202-82 10,206 127 41,23 22-42,105 42-43,-87-17 0,125 34 8,0 0 0,0 2 0,0 1 0,0 0 0,0 2 0,-37 6 0,12 6-2063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0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24575,'0'0'0,"1"1"0,0-1 0,0 0 0,0 0 0,-1 0 0,1 0 0,0 0 0,0 0 0,0 0 0,0 0 0,1 0 0,4-1 0,77-6 0,511-87-1982,-11-56 1,-400 95 1981,-29 6-87,115-49-963,-231 83-2041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12 0,4 24 0,5 29 0,5 26 0,3 29 0,2 24-1292,-2 12 1292,-1 10 0,-1 6 0,-2-1-1746,-3-12 1746,-2-23 0,-4-32-377,-2-33-4399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24575,'0'0'0,"2"0"0,10 0 0,22 0 0,28 0 0,35 2 0,33 3 0,19 2-1875,3 0 1875,-3-2 0,-7 0 0,-14-5 0,-19-3 36,-24-1-36,-27 0-6352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24575,'0'0'0,"2"0"0,8 4 0,15 10 0,31 19 0,38 22 0,28 17 0,15 8-1636,18 0 1636,54 1 0,-8-13-6555</inkml:trace>
  <inkml:trace contextRef="#ctx0" brushRef="#br0" timeOffset="1">1590 224 24575,'0'0'0,"-2"0"0,-2 4 0,-3 9 0,-6 13 0,-8 20 0,-12 26 0,-19 28 0,-20 22 0,-13 8-1457,2-9 1457,15-27-6734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24575,'0'0'0,"0"0"0,1 0 0,21 0 0,24 5 0,9 1 0,86 2 0,64 1-546,56-4-1699,468-5-1503,-4-32 1007,-532 13 2293,-52-4 27,-47-1 660,-33 4 1480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24575,'0'0'0,"6"5"0,14 19 0,34 53 0,-47-66 0,50 80 0,13 35-673,-5 2-1,-6 3 0,-6 2 0,-5 3 1,56 271-1,-59-99 729,-16 0-551,-22-229-38,1 16-2640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24575,'23'7'0,"-7"-3"0,29 9 0,0-3 0,1-2 0,54 3 0,-34-8 0,110-9 0,-122 0 0,0-3 0,-1-2 0,-1-2 0,0-3 0,-1-2 0,0-2 0,-2-3 0,79-47 0,-117 62 0,-8 6 0,-1 0 0,1 0 0,0 0 0,0 1 0,-1-1 0,1 1 0,0 0 0,5-2 0,-8 3 0,0 0 0,0 1 0,0-1 0,0 0 0,0 0 0,1 0 0,-1 0 0,0 0 0,0 0 0,0 0 0,0 0 0,0 0 0,0 0 0,0 1 0,1-1 0,-1 0 0,0 0 0,0 0 0,0 0 0,0 0 0,0 0 0,0 1 0,0-1 0,0 0 0,0 0 0,0 0 0,0 0 0,0 0 0,0 1 0,0-1 0,0 0 0,0 0 0,0 0 0,0 0 0,0 0 0,0 1 0,0-1 0,0 0 0,-2 9 0,2-8 0,-9 37 0,-7 31 0,-11 111 0,25 12 0,15 2 0,1 5 0,-17-1 0,-14-67 120,14-113-368,-2 0 1,0 0-1,-2-1 1,0 0-1,-9 18 1,3-15-6579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4 0,0 6 0,6 3 0,15 8 0,23 5 0,27 4 0,30-2 0,28-6 0,15-9-1261,4-13 1261,-6-12 0,-14-12 0,-23-6 0,-29 1-6930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1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24575,'-11'0'0,"1"1"0,-1 1 0,1 0 0,0 1 0,-1 0 0,1 0 0,-13 7 0,20-9 0,-1 1 0,1 0 0,-1 0 0,1 0 0,0 0 0,0 1 0,0-1 0,0 1 0,0 0 0,1 0 0,-1 0 0,1 0 0,-3 5 0,4-5 0,-1 1 0,1-1 0,0 1 0,0-1 0,0 1 0,1 0 0,-1 0 0,1-1 0,0 1 0,0 0 0,0 0 0,1 0 0,-1-1 0,2 5 0,5 17 0,0-2 0,2 1 0,0-1 0,15 24 0,56 87 0,-77-129 0,53 80-478,3-3 1,3-2-1,93 91 0,-102-121-5802</inkml:trace>
  <inkml:trace contextRef="#ctx0" brushRef="#br0" timeOffset="1">1211 212 24575,'0'2'0,"-2"9"0,-4 16 0,-13 30 0,-20 36 0,-27 37 0,-32 29-2681,-52 42 2681,-2-13-5510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2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24575,'16'1'0,"52"8"0,-29-3 0,54 7 0,38 2-315,37 2-945,476 27-560,-184-16 473,-2 18 537,-324-24 1809,-102-15 376,0 2 0,32 12-1,-64-21-1370,4 2 76,0-1 0,0 1-1,-1-1 1,8 1 0,-9-2-79,-1 0 1,0 0-1,1 0 1,-1 0-1,0 0 0,1-1 1,-1 1-1,0 0 0,0-1 1,1 1-1,-1-1 1,0 1-1,0-1 0,0 0 1,0 1-1,0-1 1,0 0-1,2-1 0,3-5-1,0 0 0,0-1 0,0 1 0,8-17 0,15-37 0,-25 50 0,38-99 0,-2 4 0,-38 101 0,0 0 0,0 0 0,1 1 0,-1-1 0,1 1 0,6-7 0,-8 10 0,1-1 0,-1 1 0,0 0 0,1 0 0,-1 0 0,1 1 0,-1-1 0,1 0 0,-1 0 0,1 1 0,0-1 0,-1 1 0,1-1 0,0 1 0,-1 0 0,1 0 0,0 0 0,0 0 0,-1 0 0,1 0 0,0 0 0,0 1 0,-1-1 0,3 1 0,4 2 0,1 0 0,-1 1 0,1 0 0,-1 0 0,0 1 0,8 7 0,42 38 0,-43-36 0,31 29 0,-2 2 0,-2 3 0,-2 1 0,-2 1 0,-3 3 0,38 73 0,-32-46 0,-41-80 0,0 0 0,0 1 0,1-1 0,-1 1 0,0-1 0,0 0 0,1 1 0,-1-1 0,0 1 0,1-1 0,-1 0 0,0 1 0,1-1 0,-1 0 0,1 0 0,-1 1 0,0-1 0,1 0 0,-1 0 0,1 0 0,-1 0 0,1 1 0,-1-1 0,1 0 0,-1 0 0,1 0 0,-1 0 0,0 0 0,1 0 0,-1 0 0,1 0 0,-1 0 0,1 0 0,-1-1 0,1 1 0,-1 0 0,1 0 0,-1 0 0,0 0 0,1-1 0,-1 1 0,1-1 0,2-1 0,0-1 0,0 1 0,-1-1 0,5-5 0,-1 1 0,144-165 0,68-74 0,-203 229 0,-2 3 0,1-1 0,0 2 0,1-1 0,18-11 0,-30 23 0,1 0 0,-1 0 0,0 0 0,1 1 0,-1-1 0,1 1 0,0 0 0,-1 0 0,1 1 0,0-1 0,-1 1 0,1 0 0,0 0 0,4 0 0,-3 1 0,0 0 0,0 0 0,0 1 0,0 0 0,0 0 0,0 0 0,-1 0 0,1 1 0,6 5 0,7 6 0,0 1 0,-2 0 0,19 22 0,39 58 0,-42-53 0,-26-34 0,0-1 0,1 0 0,0-1 0,0 1 0,0-1 0,1-1 0,0 1 0,14 7 0,-11-8 0,1-1 0,-1 0 0,0-1 0,1 0 0,0-1 0,19 2 0,7-2 0,50-5 0,40-9 0,-64 5 0,487-21-1004,-403 32 1016,253 40 1,-365-38 6,-12-1 449,25 2 0,-49-7-467,0 0 0,-1 0 0,1 0-1,-1-1 1,1 1 0,-1 0 0,1 0 0,0 0 0,-1 0 0,1-1 0,0 1 0,-1 0 0,1 0 0,-1-1 0,1 1 0,0 0 0,0-1 0,-1 1 0,1 0 0,0-1 0,-1 1 0,1 0 0,0-1 0,-3-13 2,6-15-5,-1 20 2,1-1 0,0 1 0,1 0 0,0 0 0,1 0 0,-1 0 0,2 1 0,-1 0 0,1 0 0,0 0 0,11-9 0,-3 4 0,0 0 0,1 1 0,1 0 0,32-17 0,-35 22 0,0 1 0,1 0 0,19-5 0,-27 10 0,0-1 0,1 1 0,-1 0 0,0 1 0,0 0 0,0 0 0,0 0 0,1 0 0,-1 1 0,11 3 0,-14-3 0,1-1 0,0 1 0,-1-1 0,1 0 0,0 1 0,7-2 0,29-5 0,3 0 0,195 1 3,0 14-733,-229-9 664,133 7-44,656 22 61,-547-32-26,-5-24 0,-215 22 351,41-14-1,-62 16-206,-1-1 0,1 0 0,0-1 0,-1 0 0,0 0 0,0-1-1,15-13 1,-5 1-1434,-4 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24575,'9'-1'0,"0"-1"0,0 0 0,0 0 0,0 0 0,0-1 0,10-5 0,-8 3 0,8-3 0,0-1 0,-1-1 0,23-16 0,47-43 0,-41 31 0,-36 30 0,0 0 0,0 1 0,1 0 0,0 1 0,0 1 0,1 0 0,14-4 0,-11 5 0,0 1 0,0 0 0,0 1 0,0 1 0,26 2 0,-12 1 0,0 2 0,42 11 0,59 24 0,48 11 0,-157-46 0,1-1 0,-1 0 0,1-2 0,0-1 0,0 0 0,25-5 0,-35 2 11,0 0 0,1 0 0,-2-1 0,1-1 0,0 0 0,-1-1-1,0 0 1,0-1 0,-1-1 0,14-10 0,-13 7-176,0-1 0,0 1 0,-2-2 0,1 0 0,-2 0 0,0-1 0,0 0 0,6-16 0,1-6-6661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2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24575,'45'0'0,"-40"5"0,15 11 0,1 0 0,31 17 0,-18-12 0,435 293-1340,-310-206 1082,407 320-1947,-491-363 1664,220 174 106,-265-219 778,38 20 0,-51-32-43,1 0 0,0-1 0,34 9 0,-24-11-5598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2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24575,'0'0'0,"0"4"0,5 10 0,16 19 0,21 18 0,24 22 0,23 21 0,20 19-2057,20 12 2057,9-1 0,-1-10 0,-4-9 0,-3-9 0,-4-10 0,-9-17 0,-17-21 41,-25-18-6216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4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24575,'0'2'0,"1"0"0,0-1 0,-1 1 0,1 0 0,0 0 0,0-1 0,0 1 0,1 0 0,-1-1 0,0 1 0,0-1 0,1 0 0,2 2 0,0 1 0,6 6 0,1 0 0,0-1 0,20 12 0,42 20 0,-58-34 0,82 41 0,65 36 0,-149-76-1,-1 1 0,0 1-1,0 0 1,-1 0 0,0 1-1,-1 0 1,0 1 0,8 15-1,-8-11 7,0 2 0,-2-1 0,0 1 0,-1 0 0,8 34 0,-9-22-13,-1 0 1,-1 1 0,-1 32-1,-3-16-86,-9 60 0,-5-25-259,-3 0 0,-38 111 0,-75 149 411,68-190-1223,43-108-4660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4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24575,'5'5'0,"64"58"0,105 73 0,-25-21 0,-135-103 0,-2-1 0,0 2 0,0 0 0,-1 0 0,-1 1 0,13 22 0,-13-17 0,0 1 0,-2 0 0,0 1 0,8 38 0,-8-17-85,-2 0 0,-2 1 0,-2 0 0,-1 0 0,-10 82 0,1-72-17,-3-1 1,-1 0-1,-3-1 0,-30 70 0,27-82 176,-1-1 1,-2-1 0,-41 55-1,48-73-260,-2-1-1,0 0 0,-1-1 0,-1-1 1,0-1-1,-1 0 0,-40 22 0,24-21-5789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4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0 24575,'-7'5'0,"-23"23"0,1 2 0,-43 57 0,51-61 0,-262 353 0,268-359 0,2 1 0,-20 41 0,30-54 0,0 0 0,1-1 0,-1 1 0,2 0 0,-1 0 0,1 1 0,0-1 0,1 0 0,0 0 0,0 1 0,1-1 0,2 13 0,0-11 0,0 0 0,1 0 0,0 0 0,1 0 0,0 0 0,1-1 0,-1 0 0,14 15 0,1-3 0,0 0 0,25 18 0,42 26-1365,-3-8-5461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6:4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24575,'-1'0'0,"0"0"0,0 1 0,0-1 0,0 1 0,0 0 0,0-1 0,1 1 0,-1 0 0,0-1 0,0 1 0,0 0 0,1 0 0,-1-1 0,0 2 0,-2 1 0,-31 36 0,1 1 0,2 2 0,-32 57 0,58-89 0,-1 1 0,1 0 0,1 1 0,0-1 0,-4 21 0,7-25 0,0 1 0,1-1 0,-1 1 0,1-1 0,1 1 0,0-1 0,0 1 0,0-1 0,1 0 0,4 11 0,-1-6 0,0-1 0,1 0 0,0 0 0,1-1 0,0 0 0,13 13 0,56 49 0,-71-67 0,70 58-1365,-5-7-5461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0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1730 24575,'0'13'0,"0"-8"0,0 7 0,0-11 0,-3-7 0,-32-167 0,25 115 0,-47-317-340,48 281 227,4 0 0,8-97 0,4 104 113,4 2 0,3-1 0,4 2 0,45-128 0,-54 188 84,0 2 1,2-1 0,20-33 0,-26 49-60,0 0-1,1 0 0,-1 1 0,1-1 1,1 1-1,-1 1 0,1-1 1,0 1-1,0 0 0,1 1 0,-1 0 1,1 0-1,14-5 0,-13 7-24,0 0 0,0 0 0,0 1 0,0 0 0,0 1 0,0 0 0,0 0 0,1 1 0,-1 0 0,0 0 0,0 1 0,-1 1 0,1-1 0,0 1 0,-1 1 0,1 0 0,-1 0 0,0 0 0,11 10 0,-2-2-1,-1 1-1,-1 1 0,0 0 1,22 29-1,-19-19 9,-1 1 0,21 45 0,-8-3-84,38 130 1,96 372-545,-103-354 538,171 704 83,-210-810 0,32 148 0,-47-227 141,2 0 0,13 32-1,-18-52-98,0-1 1,1 0-1,0 0 0,1 0 0,0 0 0,1-1 1,-1 0-1,2 0 0,14 12 0,-19-18-42,-1 0 0,1 0 0,-1 0 0,1-1 0,0 1 0,0-1 0,0 0 0,0 0 0,0 0 0,0 0 0,0-1 0,0 1 0,0-1 0,0 0 0,0 1 0,5-2 0,-5 0 0,1 0 0,0 0 0,-1 0 0,0 0 0,1-1 0,-1 0 0,0 0 0,0 0 0,1 0 0,-2 0 0,1 0 0,0-1 0,0 0 0,2-3 0,9-10 3,-2-1-1,0 0 0,0-1 0,10-24 1,29-84-194,38-168-717,-22-9 620,19-183-1301,-12 59 652,-34 245 1099,-25 125 32,26-60 1,-35 101 129,1 0 1,1 1-1,0-1 1,2 1-1,13-17 1,-19 27-194,0 1 0,0 0 0,1 0 0,-1 0 0,1 0 0,0 1 0,0 0 1,7-3-1,-8 4-114,0 1 0,0 0 0,0-1 0,1 2 1,-1-1-1,0 0 0,1 1 0,-1 0 0,0 0 1,1 0-1,-1 0 0,6 2 0,-3 0-17,0 0 0,0 1 0,-1 0 0,1 0 0,-1 0 0,0 1 0,0 0 0,0 0 0,-1 0 0,1 1 0,-1 0 0,6 8 0,5 5 0,-2 1 0,17 30 0,-1 5 3,36 90-1,10 63-34,-19-49-394,44 83 312,-81-203 119,1-1 0,1 0-1,2-2 1,30 34-1,-48-62 41,0-1 1,1 1-1,-1-1 1,1 0-1,13 8 0,-18-13-37,-1 0 1,1 0-1,0 0 0,0-1 0,0 1 1,0 0-1,0-1 0,0 0 0,-1 1 1,1-1-1,0 0 0,0 0 0,0 0 1,0 0-1,0 0 0,0-1 0,0 1 1,0 0-1,0-1 0,0 0 0,0 1 1,0-1-1,-1 0 0,1 0 0,0 0 1,-1 0-1,1 0 0,0-1 0,-1 1 1,1 0-1,-1-1 0,2-1 0,3-5-8,0 1 0,-1-1 0,0 0 0,-1 0 0,6-12 0,13-47 0,-16 47 0,55-206 0,6-16 0,-52 195 0,2 1 0,2 1 0,26-44 0,-37 74 0,1 0 0,0 1 0,1 0 0,1 0 0,0 1 0,20-15 0,-27 23 0,1 1 0,0 1 0,0-1 0,0 1 0,1 0 0,-1 0 0,1 1 0,8-2 0,-10 3 0,0 0 0,0 1 0,0-1 0,0 1 0,0 1 0,1-1 0,-1 1 0,0 0 0,0 0 0,0 0 0,-1 0 0,8 4 0,-1 1 0,-1-1 0,0 1 0,-1 1 0,0 0 0,0 0 0,16 17 0,42 60 0,-44-54 0,-20-26 0,52 62 0,-47-58 0,0 0 0,1-1 0,0 0 0,0 0 0,16 7 0,-12-7 0,0-1 0,1-1 0,0 0 0,0-1 0,0-1 0,0 0 0,0-1 0,1 0 0,-1-1 0,1-1 0,0 0 0,-1-1 0,1-1 0,-1 0 0,0-1 0,0 0 0,21-9 0,-12 3 0,37-22 0,-43 21 0,0 1 0,1 1 0,0 1 0,20-6 0,-14 8 0,-1 1 0,1 1 0,0 1 0,30 2 0,-8 3 0,57 10 0,-63-5 0,48 17 0,36 20 0,-28-9 0,101 24 0,-158-51 0,0-2 0,1-1 0,49 0 0,141-18 0,2-19 0,-88 11 0,359-39 0,-340 39 134,-40 4-1633,-82 11-5327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0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24575,'18'-665'-432,"-2"481"217,60-285-1,-38 326 216,-28 110 0,3 0 0,18-35 0,-27 60 54,0 0 0,1 0 0,0 1 0,1-1 0,0 1 0,0 0 0,10-8-1,-14 13-40,0 1 0,0-1 0,0 1-1,0 0 1,0 0 0,0 0-1,0 0 1,1 0 0,-1 0-1,0 1 1,1-1 0,-1 1 0,0-1-1,1 1 1,-1 0 0,1 0-1,-1 0 1,1 0 0,-1 1-1,0-1 1,1 1 0,-1-1 0,0 1-1,1 0 1,-1 0 0,0 0-1,0 0 1,0 0 0,0 0-1,0 1 1,0-1 0,0 1 0,2 1-1,3 4-12,0 1 0,0-1 0,0 1 0,7 14 0,20 42 0,-12-12-237,-2 0-1,23 107 1,3 119-476,-4 171 195,-17 5-489,6 88 301,23-8 236,-29-371 235,56 196 0,-80-354 238,4 13 244,0 0 0,2-1-1,9 20 1,-15-36-201,-1 1 1,1-1-1,0 1 0,0-1 0,0 0 0,0 1 1,1-1-1,-1 0 0,0 0 0,0 0 1,2 1-1,-2-1 11,0-1 0,-1 0 0,1 0 0,0 1 1,0-1-1,-1 0 0,1 0 0,0 0 0,0 0 0,-1 0 1,1 0-1,0 0 0,0 0 0,-1 0 0,1 0 0,0 0 1,0-1-1,0 1 0,2-2 35,0 1 0,0-1 0,-1 0 0,1 0 0,-1-1 0,0 1 0,1 0 0,-1-1 0,0 1 0,2-5 0,9-15 99,-1 0-1,-1-1 1,-1 0 0,8-28-1,16-56-878,22-136 0,3-118 226,-49 290 370,3-18-608,75-439-326,-57 383 557,80-226 0,-33 182 326,-63 159 468,1 0 0,1 2 0,1 0 0,25-27 0,-38 49-38,0 1 1,0-1 0,0 2 0,7-6 0,-11 9-232,1 0 1,-1 0-1,1 0 0,-1 1 0,1-1 0,0 0 1,-1 1-1,1-1 0,0 1 0,-1 0 1,1-1-1,0 1 0,0 0 0,-1 0 1,1 0-1,0 0 0,0 0 0,-1 1 0,1-1 1,0 0-1,3 2 0,-2 0-22,0 0 1,0-1-1,0 1 0,0 1 1,0-1-1,0 0 0,4 6 1,17 22 87,15 30-101,38 77 1,21 70-29,-52-108 10,-17-35-3,35 71 0,-63-134 0,2 5 0,0-1 0,0-1 0,0 1 0,1 0 0,3 3 0,-6-7 0,0 0 0,-1-1 0,1 1 0,0 0 0,0-1 0,0 1 0,-1-1 0,1 1 0,0-1 0,0 0 0,0 1 0,0-1 0,0 0 0,0 1 0,0-1 0,0 0 0,0 0 0,0 0 0,0 0 0,0 0 0,0 0 0,0 0 0,0 0 0,0-1 0,0 1 0,0 0 0,0 0 0,-1-1 0,1 1 0,0-1 0,0 1 0,0-1 0,0 1 0,0-1 0,-1 0 0,2 0 0,7-8 0,-1-1 0,0 0 0,-1-1 0,0 0 0,0 0 0,5-14 0,2-1 0,0 1 0,48-77 0,-54 91 0,0 1 0,0 1 0,1-1 0,0 1 0,1 1 0,0 0 0,14-9 0,-9 9 0,1 0 0,0 1 0,1 1 0,0 0 0,0 1 0,19-3 0,108-8 0,-104 13 0,209-16 0,90-8 0,355-19-92,-525 38-335,339-39 324,-454 39-77,0-4-1,-1-1 1,0-3 0,-1-2 0,-1-2-1,55-31 1,-54 20-6127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3208 24575,'-3'4'0,"0"0"0,0 0 0,1 0 0,-1 0 0,1 0 0,0 1 0,0-1 0,0 1 0,1 0 0,0-1 0,-1 8 0,-1 8 0,0 27 0,3-42 0,0 69 0,1-64 0,0 0 0,0-1 0,1 1 0,0-1 0,6 16 0,-8-24 0,1 1 0,0 0 0,0-1 0,0 1 0,0 0 0,0-1 0,0 1 0,2 1 0,-3-3 0,1 0 0,-1 0 0,0 1 0,0-1 0,1 0 0,-1 0 0,0 0 0,1 0 0,-1 0 0,0 1 0,1-1 0,-1 0 0,0 0 0,1 0 0,-1 0 0,0 0 0,1 0 0,-1 0 0,0 0 0,1 0 0,-1-1 0,1 1 0,0 0 0,-1-1 0,1 1 0,0-1 0,-1 1 0,1-1 0,-1 1 0,1-1 0,-1 1 0,1-1 0,-1 1 0,2-2 0,3-9 0,0 1 0,0-1 0,-1 0 0,6-21 0,20-113 11,-12-4-176,-18 148 161,12-157-830,-13-229-1,-42-158 156,38 496 729,2 21-175,-19-346-254,22 354 563,1 0 0,1 0 0,8-37 0,-8 51-87,0 0 1,0 0-1,0 0 1,1 0-1,0 0 0,0 0 1,0 1-1,1 0 0,0 0 1,0 0-1,0 0 0,1 0 1,0 1-1,0 0 0,0 0 1,5-4-1,-1 3-58,1 1 0,-1 0-1,1 0 1,-1 1 0,1 0-1,0 0 1,0 1 0,1 0-1,-1 1 1,0 1 0,0-1-1,1 1 1,-1 1 0,0 0-1,11 3 1,-7-1-44,-1 1 1,1 1-1,-1 0 1,0 0-1,0 2 1,0 0-1,-1 0 1,0 1-1,-1 0 1,16 15-1,4 8 5,-2 1 0,36 50 0,44 81 0,-100-148 0,299 496-1038,-186-303 954,-116-198 86,80 124-45,-74-118 74,0 0-1,1-1 1,1-1 0,1 0-1,30 22 1,-39-32 4,0 0 0,0-1 0,0 0 0,0 0 0,1 0 0,-1-1 0,1 0 0,-1 0 0,1-1 0,0 0-1,0 0 1,0-1 0,0 1 0,0-1 0,0-1 0,-1 0 0,1 1 0,0-2 0,0 1 0,-1-1 0,1 0 0,-1-1 0,1 0 0,-1 0 0,0 0 0,0 0 0,6-6 0,1-1-35,-1 0 0,0-1 0,-1 0 0,0-1 0,-1 0 0,0-1 0,-1 0 0,-1-1 0,8-15 0,4-13 0,25-80 0,-20 35-93,-4 0 0,-3-1-1,9-143 1,-22 101-93,-20-241-1,6 292 187,-3 0 0,-4 1 0,-3 0 0,-48-124 0,19 98 116,26 60 53,3 0-1,-20-64 1,38 102-84,0 4-81,0 1-1,1-1 0,-1 0 0,1 0 1,0 1-1,-1-1 0,1 0 0,0 0 1,0 0-1,0 0 0,1-2 0,0 4-3,0 0 0,0 0 0,-1 0 0,1 1 0,0-1 0,0 0 0,0 1 0,0-1 0,0 1 0,-1-1 0,2 1 0,0 0 0,91 45 0,70 38 0,-128-64 0,-1 2 0,49 41 0,-45-27 0,-1 1 0,60 80 0,47 97 0,-81-105 0,-48-81 0,-12-22 0,0-1 0,1 0 0,-1 1 0,1-1 0,0-1 0,1 1 0,6 6 0,-8-9 0,-1-1 0,1 1 0,-1-1 0,1 1 0,-1-1 0,1 0 0,0 0 0,-1 0 0,1-1 0,0 1 0,0-1 0,0 1 0,0-1 0,0 0 0,0 0 0,0 0 0,-1 0 0,6-2 0,-4 1 0,1 0 0,-1-1 0,0 0 0,1 1 0,-1-2 0,0 1 0,0 0 0,0-1 0,0 0 0,-1 0 0,1 0 0,3-5 0,1-1 0,0-1 0,-1-1 0,9-16 0,-2-2 2,-1 0-1,-1-1 1,-1-1-1,-2 0 0,9-57 1,-10 20-55,1-116 0,-21-43-451,-15 3 547,13 113-69,11 89 26,-5-70 0,8 92 9,0-1 0,0 0 0,0 0 0,0 0 0,0 1 0,0-1-1,0 0 1,0 0 0,0 1 0,0-1 0,0 0 0,1 0 0,-1 1-1,0-1 1,1 0 0,-1 0 0,0 1 0,1-1 0,-1 0 0,1 1 0,-1-1-1,1 1 1,-1-1 0,1 1 0,-1-1 0,1 1 0,0-1 0,-1 1-1,1-1 1,0 1 0,-1 0 0,1-1 0,0 1 0,0 0 0,-1 0 0,1-1-1,0 1 1,0 0 0,0 0 0,-1 0 0,1 0 0,0 0 0,0 0 0,-1 0-1,1 0 1,0 1 0,1-1 0,4 2 23,0 0-1,-1 0 1,1 0 0,10 7-1,2 3-31,0 0 0,0 2 0,-1 0 0,-1 1 0,22 25 0,65 94 0,-60-74 0,-38-55 0,13 20 0,1-1 0,36 34 0,-49-52 0,0-1 0,0 0 0,1 0 0,-1 0 0,1-1 0,1 0 0,-1-1 0,0 0 0,1 0 0,-1 0 0,1-1 0,0 0 0,0-1 0,0 1 0,10-1 0,-11-2 0,1 0 0,-1 0 0,1-1 0,-1 0 0,0 0 0,0 0 0,0-1 0,0-1 0,0 1 0,0-1 0,-1 0 0,0 0 0,0-1 0,8-8 0,2-2 0,-1-1 0,0-1 0,20-33 0,-16 21 0,-2-1 0,25-65 0,11-70 0,-49 151 0,0 0 0,0-1 0,7-14 0,-9 25 0,0 1 0,-1 0 0,1 0 0,0 0 0,0 0 0,1 0 0,-1 0 0,1 0 0,-1 1 0,1-1 0,0 1 0,0 0 0,6-4 0,-5 5 0,0-1 0,0 1 0,0 0 0,0 0 0,1 0 0,-1 1 0,7-1 0,2 2 0,18 2 0,33 10 0,105 36 0,-49-13 0,-49-16 0,1-5 0,0-2 0,92 4 0,-140-16 0,-1-1 0,1-2 0,28-4 0,-39 3 0,0 0 0,0-1 0,0 0 0,-1-1 0,1-1 0,-1 0 0,12-8 0,39-32 0,7-4 0,-57 42 0,1 0 0,0 1 0,21-8 0,-17 9 0,0 2 0,-1 0 0,1 0 0,1 2 0,20 0 0,-13 2 0,1 1 0,50 10 0,-6 6 0,112 43 0,-159-51 0,161 56-1365,-140-50-5461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4356 24575,'14'0'0,"-11"-1"0,0 1 0,0-1 0,-1 0 0,1 0 0,0 0 0,0 0 0,-1-1 0,1 1 0,-1-1 0,1 1 0,-1-1 0,0 0 0,4-4 0,1-1 0,-1 0 0,0-1 0,5-10 0,1-2 3,-1-1 0,-1 0 0,12-39 0,11-74-215,26-281-1384,-37-7 299,-15-244 397,-7 439 679,0 193 196,3-113-240,-1 114 559,1 0 1,11-42-1,-12 67-133,0 1-1,1 0 1,-1 0 0,2 0-1,-1 0 1,1 0-1,-1 1 1,11-12 0,-11 14-37,1 0-1,0 0 1,1 1 0,-1 0 0,1-1 0,-1 2 0,1-1 0,0 0-1,0 1 1,0 0 0,0 0 0,10-2 0,-5 2-80,0 1-1,0 0 1,0 1 0,0 0 0,0 1 0,0 0 0,0 0 0,0 1-1,0 0 1,0 1 0,9 4 0,10 5-31,0 1 0,34 23 0,107 71-152,0 0-313,7-13 412,-155-84 45,1-1 0,0-1-1,0-1 1,1-1-1,0-1 1,0-1 0,32 1-1,-44-5 31,1 0 0,-1-1 0,0 0 0,0-1 0,0-1 0,0 0 0,0 0 0,-1-1 0,1-1 0,-1 1 0,0-2 0,-1 0-1,1 0 1,-1-1 0,0 0 0,12-12 0,-9 4-33,0 0-1,0 0 1,-2-1-1,0-1 1,-1 0-1,0 0 1,-2-1-1,10-27 1,-6 7-44,-2 0 0,-1 0 0,4-52 0,-8 35-202,-3 1-1,-6-71 0,-4 48 202,-19-79 0,-106-294-94,127 433 118,-31-107 1,36 121 19,0 0 3,1 0 0,-1 0 1,1 0-1,0 1 0,-1-1 0,2-5 1,-1 8 5,0-1-1,0 1 1,0-1 0,0 1 0,0 0 0,0-1 0,1 1 0,-1 0 0,0-1 0,0 1 0,0 0 0,1-1 0,-1 1 0,0 0 0,1-1 0,-1 1 0,0 0 0,1 0 0,-1-1-1,0 1 1,1 0 0,0 0 27,0-1-1,0 1 1,0 0 0,0 0-1,-1 0 1,1 0-1,0 0 1,0 0-1,0 0 1,0 1-1,0-1 1,0 0 0,1 1-1,11 4 32,-1 2 1,0-1-1,0 2 0,17 12 0,-28-19-61,139 111 36,46 32-47,-143-117 4,76 36 0,-95-52 0,1-2 0,0 0 0,0-2 0,1-1 0,26 3 0,-44-8 0,-1 0 0,1-1 0,-1 0 0,1 0 0,0-1 0,13-3 0,-16 2 0,0 1 0,0-1 0,-1-1 0,1 1 0,-1 0 0,0-1 0,1 0 0,-1 0 0,0 0 0,0-1 0,3-4 0,3-4 0,-1 1 0,-1-2 0,0 1 0,-1-1 0,8-19 0,22-72 0,-19 36 0,10-72 0,0-69 0,0-6 0,-25 198 0,0 0 0,1 1 0,1 0 0,0-1 0,10-18 0,-12 29 0,1 0 0,-1 0 0,1 1 0,1-1 0,-1 1 0,1 0 0,0 0 0,0 0 0,0 0 0,1 1 0,-1 0 0,1 0 0,0 1 0,0 0 0,10-4 0,-8 4 0,1 0 0,0 1 0,-1 1 0,1-1 0,0 1 0,-1 1 0,18 0 0,-13 2 0,-1 0 0,0 0 0,0 1 0,23 9 0,-1 4 0,-1 1 0,54 39 0,-63-41 0,221 131 0,-202-124 0,1-3 0,1-2 0,0-2 0,48 10 0,-30-14-62,1-2 0,0-4-1,0-2 1,0-3 0,0-3-1,0-3 1,0-2 0,-1-3 0,0-3-1,85-30 1,133-73 62,-85 33 0,-56 31 0,3 7 0,244-47 0,-340 85 100,151-25-1451,-170 29-4904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252 24575,'-12'-6'0,"0"-1"0,-1 1 0,0 1 0,-21-6 0,-44-5 0,64 14 0,-513-70-1585,353 51 564,-191-20 753,-125-17-962,441 51-2857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24575,'14'0'0,"-5"0"0,0 1 0,0 0 0,-1 0 0,1 1 0,0 1 0,14 5 0,49 28 0,-57-28 0,116 68-214,-3 6 1,-4 6-1,127 115 0,-91-58 272,62 56-1339,-159-147-4832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24575,'0'0'0,"0"17"0,-2-1 0,-6 31 0,3-20 0,-97 441-947,53-256 665,-70 377-751,39 6 0,65-270 1121,17-258-467,2 0 1,24 117-1,-8-111-3469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24575,'5'12'0,"102"255"-32,-76-185-200,149 454-1196,-124-258 1608,-48-207-250,-2 139-1,-8-172-28,-8 47 0,6-68-136,0 0 0,-1 0-1,0 0 1,-15 28 0,0-12-4929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24575,'69'-75'0,"-50"56"0,149-145 0,-159 156 0,0 1 0,0 0 0,0 0 0,1 1 0,19-9 0,-27 14 0,0 0 0,0 0 0,1 1 0,-1-1 0,0 1 0,1 0 0,-1 0 0,0-1 0,1 2 0,-1-1 0,0 0 0,1 0 0,-1 1 0,0-1 0,5 2 0,-4 0 0,0-1 0,-1 1 0,1 0 0,-1 0 0,1 0 0,-1 0 0,1 0 0,-1 0 0,0 1 0,3 3 0,1 4 0,-1 0 0,0 0 0,-1 0 0,0 0 0,5 22 0,-2 0 1,-2 0 1,-1 0-1,0 63 0,-17 101-440,7-133 56,6-54 367,-16 256-173,16-213 199,2 1 1,3-1-1,11 54 0,-10-81-15,0 0 0,2-1 0,1 0 0,1 0-1,1-1 1,1 0 0,1-1 0,1-1 0,0 0 0,2-1 0,1 0 0,0-1-1,1-1 1,1-1 0,22 16 0,70 38 269,6 4 490,-101-63-745,-1 1 0,0 1 0,0 0 0,22 28 0,-32-35-9,-1 0 0,0 0 0,0 0 0,0 0 0,-1 0 0,4 12 0,-6-15 0,0 0 0,0 1 0,-1-1 0,1 0 0,-1 0 0,0 1 0,0-1 0,-1 0 0,1 1 0,-1-1 0,0 0 0,0 0 0,-3 8 0,0-5 0,0 0 0,0 0 0,-1 0 0,0-1 0,0 1 0,-1-1 0,1 0 0,-2-1 0,1 1 0,-14 7 0,-2 1 0,0-1 0,-29 10 0,-103 33-1365,121-47-5461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24575,'1'7'0,"-1"0"0,1-1 0,3 13 0,-1-6 0,13 51 0,2 0 0,3-1 0,2-1 0,62 113 0,-80-166 0,-1-1 0,2 0 0,-1-1 0,1 1 0,8 7 0,-12-13 0,-1-1 0,1 0 0,-1 1 0,1-1 0,0 0 0,0 0 0,0 0 0,-1 0 0,1-1 0,0 1 0,0 0 0,0-1 0,0 1 0,0-1 0,1 0 0,-1 1 0,0-1 0,0 0 0,0-1 0,0 1 0,0 0 0,0 0 0,0-1 0,0 1 0,0-1 0,0 0 0,0 0 0,0 0 0,3-1 0,0-2 0,1-1 0,0 1 0,-1-1 0,0 0 0,0-1 0,0 1 0,-1-1 0,0 0 0,0 0 0,0 0 0,3-8 0,4-11 0,12-40 0,-21 58 0,3-8 0,3-9 0,-8 23 0,0 1 0,1 0 0,-1-1 0,0 1 0,0 0 0,1 0 0,-1-1 0,0 1 0,0 0 0,1-1 0,-1 1 0,0 0 0,1 0 0,-1 0 0,0-1 0,1 1 0,-1 0 0,0 0 0,1 0 0,-1 0 0,1 0 0,-1 0 0,0 0 0,1-1 0,-1 1 0,1 0 0,-1 1 0,0-1 0,1 0 0,-1 0 0,1 0 0,-1 0 0,0 0 0,1 0 0,15 10 0,-14-9 0,29 24 0,0 1 0,-2 2 0,28 33 0,-27-28 0,10 11 22,28 30-466,83 69-1,-136-130 445,0-2 0,1 0 0,0 0 0,36 15 0,-42-22 0,0 0 0,0-1 0,0-1 0,1 0 0,-1 0 0,0-1 0,1 0 0,0-1 0,-1 0 0,16-2 0,-12-1-306,0 0 1,0-1 0,17-6 0,29-18-5798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24575,'-1'0'0,"1"0"0,0 0 0,-1 0 0,1 0 0,0 0 0,0 0 0,-1 0 0,1 0 0,0 0 0,0 0 0,-1 0 0,1 0 0,0 0 0,0 0 0,-1 0 0,1 0 0,0 1 0,0-1 0,-1 0 0,1 0 0,0 0 0,0 0 0,0 1 0,-1-1 0,1 0 0,0 1 0,-7 6 0,0 3 0,1 1 0,0 1 0,1-1 0,0 1 0,1 0 0,-3 13 0,5-18 0,-7 24 0,1 1 0,2-1 0,-3 56 0,8-66 0,1 1 0,1 0 0,1 0 0,1-1 0,1 1 0,11 32 0,-5-28 0,1 0 0,2 0 0,0-1 0,23 30 0,75 87 0,-60-79 0,-51-63 0,10 11 0,-1 1 0,-1-1 0,0 1 0,11 24 0,-18-33 0,0 0 0,0 1 0,0-1 0,0 0 0,0 0 0,-1 0 0,0 1 0,1-1 0,-1 0 0,0 1 0,-1-1 0,1 0 0,0 1 0,-1-1 0,0 0 0,0 0 0,0 0 0,0 0 0,0 0 0,-1 0 0,0 0 0,1 0 0,-1 0 0,0-1 0,0 1 0,-5 4 0,0-1 0,0 0 0,-1 0 0,0 0 0,0-1 0,-13 6 0,-50 17 0,5-8-18,-76 12 0,-71 1-1817,139-23-4485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7:1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24575,'0'-13'0,"0"10"0,0 1 0,1-1 0,-1 1 0,1-1 0,0 1 0,-1-1 0,1 1 0,0 0 0,0-1 0,1 1 0,-1 0 0,0 0 0,1 0 0,0 0 0,-1 0 0,1 0 0,0 0 0,0 1 0,0-1 0,0 1 0,0-1 0,2 0 0,7-4 0,0 0 0,1 1 0,15-4 0,-20 6 0,33-10 0,49-9 0,-66 18 0,1 0 0,0 2 0,39 1 0,-55 2 0,1 0 0,0 0 0,-1 1 0,1 0 0,-1 0 0,0 1 0,0 0 0,0 1 0,0 0 0,0 0 0,-1 0 0,0 1 0,8 6 0,-8-4 0,1 1 0,-1 0 0,0 0 0,0 1 0,-1 0 0,0 0 0,-1 0 0,0 1 0,0 0 0,4 12 0,-3-1-1,-1 1 0,0 0 0,-2-1-1,-1 1 1,0 0 0,-1 0 0,-2 1-1,-3 22 1,-2-3-193,-2 0 0,-1 0-1,-19 50 1,8-43 96,-49 94-1,-45 34 139,102-159-40,0-3 0,2 1 0,-15 28 0,24-41 12,0 0 0,0 1 0,0-1 0,0 0 0,0 1 0,1-1-1,0 1 1,0-1 0,0 1 0,0-1 0,0 1 0,0-1 0,1 0 0,0 1 0,0-1 0,0 1 0,0-1 0,0 0 0,1 0 0,-1 0 0,1 0 0,4 6 0,2 1 91,1 0-1,1 0 1,-1-1-1,18 13 1,21 12-18,62 33 1,-60-38-93,61 46 0,-104-70 7,-1 1 0,0-1 0,0 1 0,-1 1 0,1-1 0,-1 1 0,-1 0 0,1 0 0,5 13 0,-8-14 0,0 0 0,0 0 0,-1 0 0,1 0 0,-1 0 0,-1 0 0,1 0 0,-1 0 0,0 0 0,-1 0 0,0 0 0,0 0 0,-3 12 0,1-10-8,0 0 0,0 0 0,0-1 0,-1 1 0,-1-1 0,1 0 0,-1 0 0,0 0 0,-9 7 0,6-6 36,-1 0 1,0-1 0,0-1-1,-1 0 1,1 0-1,-15 6 1,5-4-215,-1-2 1,0 0-1,0 0 0,-1-2 1,1-1-1,-1 0 1,-24-1-1,-29-5-6640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2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24575,'0'16'0,"1"1"0,0-1 0,6 26 0,-5-34 0,0-1 0,1 0 0,-1 0 0,2 0 0,-1 0 0,1 0 0,0-1 0,1 0 0,-1 0 0,7 7 0,5 2 2,1 0 0,0-2 1,1 0-1,0 0 0,1-2 0,26 12 0,7-1-99,72 22 0,206 36-1499,9-23 24,636 44-1786,7-49 2009,-80-7 1511,327 83-305,-987-90-435,107 14 548,-3-17 2762,-331-34-2117,-7 0-239,-1 0 0,1-1 0,-1 0-1,1-1 1,11-2 0,-18 3-321,-1 0 0,1 0 0,-1 0 1,1 0-1,-1 0 0,1-1 0,-1 1 0,1 0 0,-1 0 1,1-1-1,-1 1 0,0 0 0,1-1 0,-1 1 0,0 0 1,1-1-1,-1 1 0,0 0 0,1-1 0,-1 1 1,0-1-1,0 1 0,1-1 0,-1 1 0,0-1 0,0 1 1,0-1-1,1 0 0,-2 0-144,1-1 0,0 1 0,0 0 0,0-1 1,-1 1-1,1 0 0,-1 0 0,1-1 0,-1 0 0,-9-16-5772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24575,'17'0'0,"0"2"0,33 6 0,-32-4 0,55 12 0,0 3 0,114 46 0,-140-45 0,0 3 0,-2 2 0,0 1 0,71 57 0,-100-70 0,-1 1 0,0 1 0,0 0 0,12 18 0,-23-26 0,1 0 0,-1 1 0,0-1 0,0 1 0,-1 0 0,0 0 0,0 0 0,-1 0 0,0 0 0,0 1 0,-1-1 0,0 14 0,-2-6 9,-1 0 1,0 0-1,-1 0 0,-1 0 0,0-1 1,-1 0-1,-1 1 0,0-2 0,-1 1 0,-1-1 1,0 0-1,-16 20 0,-2-3-380,-1-1-1,-1-1 1,-56 45 0,20-24-6455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28 24575,'-3'-2'0,"0"-1"0,0 0 0,-1 1 0,1 0 0,-1 0 0,1 0 0,-1 0 0,1 0 0,-1 1 0,0 0 0,-7-2 0,5 2 0,0 0 0,0 1 0,0 0 0,0 0 0,0 0 0,0 1 0,-7 1 0,3 0 0,0 1 0,1 0 0,0 1 0,0 0 0,0 0 0,0 1 0,1 0 0,-1 1 0,-9 8 0,11-8 0,1 1 0,-1 0 0,1 0 0,1 1 0,-1 0 0,1 0 0,0 0 0,1 0 0,0 1 0,1 0 0,-1 0 0,2 0 0,-3 9 0,3-3 0,0 0 0,1 0 0,1-1 0,0 1 0,1 0 0,0 0 0,7 24 0,0-5 0,23 53 0,21 30 0,7 14 0,-56-122 0,0 0 0,0 0 0,0 1 0,-1-1 0,1 11 0,-3-16 0,0-1 0,0 1 0,0-1 0,-1 1 0,1-1 0,-1 1 0,0-1 0,0 0 0,0 1 0,0-1 0,0 0 0,-1 1 0,0-1 0,1 0 0,-1 0 0,0-1 0,-3 4 0,0-2 12,1 1 0,-1-1 0,0 0 0,-1-1 0,1 0 0,-1 1 0,0-2 0,1 1-1,-10 2 1,-6 2-742,-29 3-1,50-10 708,-32 6-6803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0,0 10 0,0 17 0,2 26 0,3 29 0,2 20 0,3 12 0,9 12-888,13 15 888,18 11 0,16 2-1668,15 7 1668,23 49 0,-5-11-5635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2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51 441 24575,'2'-7'0,"12"-33"0,-1-1 0,-3 0 0,10-76 0,-17 92 0,0-34 0,-3 52 0,0 0 0,-1 0 0,0 0 0,0 0 0,0 0 0,-1 0 0,0 0 0,-1 0 0,-5-11 0,6 16 0,1 0 0,-1-1 0,0 1 0,-1 0 0,1 0 0,0 0 0,0 0 0,-1 1 0,1-1 0,-1 1 0,0-1 0,1 1 0,-1 0 0,0 0 0,0 0 0,1 0 0,-6 0 0,6 1 0,1-1 0,-1 1 0,0 0 0,1 0 0,-1 0 0,1 0 0,-1 1 0,0-1 0,1 0 0,-1 1 0,1-1 0,-1 1 0,1-1 0,-1 1 0,1 0 0,-1-1 0,1 1 0,0 0 0,-1 0 0,1 0 0,0 0 0,0 0 0,0 1 0,0-1 0,0 0 0,0 0 0,0 1 0,0-1 0,0 1 0,1-1 0,-1 1 0,0-1 0,0 3 0,0 3 0,-1 1 0,2 0 0,-1-1 0,1 1 0,0 0 0,2 14 0,1-5 0,0 0 0,7 17 0,-6-23 9,1 0-1,0 0 1,1 0-1,0-1 1,0 0 0,1 0-1,0-1 1,1 0-1,0 0 1,0-1-1,1 0 1,0 0-1,13 7 1,4 1-380,1-1-1,1-1 1,52 19 0,-14-10-6455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2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24575,'-18'2'0,"6"2"0,1 0 0,-1 0 0,1 1 0,0 0 0,0 1 0,1 0 0,0 1 0,0 0 0,-9 10 0,13-11 0,0 0 0,0 0 0,1 0 0,0 1 0,1 0 0,-1 0 0,1 1 0,0-1 0,1 1 0,0 0 0,0 0 0,1 0 0,0 0 0,-1 10 0,2-6 0,0 1 0,1-1 0,1 1 0,0-1 0,1 1 0,0-1 0,1 0 0,0 0 0,1 0 0,0 0 0,8 15 0,-5-14 0,1 0 0,0 0 0,0-1 0,2-1 0,-1 1 0,1-1 0,1-1 0,0 0 0,17 11 0,-9-8 29,2-1-1,0-1 0,34 13 1,-19-11-769,54 11 1,-18-11-6087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3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0,1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3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24575,'0'0'0,"2"2"0,2 2 0,1 1 0,-1-1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3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24575,'-1'10'0,"1"-7"0,0-1 0,-1 1 0,1-1 0,0 1 0,0 0 0,1-1 0,-1 1 0,2 4 0,-2-7-32,0 0-1,1 1 0,-1-1 0,1 0 0,-1 0 1,0 0-1,1 0 0,-1 0 0,1 0 1,-1 0-1,1 1 0,-1-1 0,0 0 1,1 0-1,-1-1 0,1 1 0,-1 0 1,1 0-1,-1 0 0,0 0 0,1 0 1,-1 0-1,1 0 0,0-1 0,0 1-513,9-4-6280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24575,'0'0'0,"0"0"0,-2 1 0,-1 4 0,0 1 0,1 3 0,1 1 0,0-1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1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24575,'0'0'0,"0"2"0,2 3 0,2 0 0,5-5 0,2-3 0,0-2-8191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2:1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24575,'-1'6'0,"0"0"0,1-1 0,0 1 0,1 10 0,0 2 0,3-1-1365,-1-8-5461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2:1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3:5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24575,'0'0'0,"0"0"0,2-2 0,7-2 0,10-5 0,15-4 0,6 0 0,-4 2-8191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575 445 24575,'-2'-1'0,"-1"1"0,1-1 0,0 0 0,-1 1 0,1-1 0,0 0 0,-1 0 0,1-1 0,-3-1 0,-7-4 0,-7-2 0,0 2 0,0 0 0,0 1 0,-1 1 0,0 1 0,0 1 0,0 0 0,-1 2 0,1 0 0,0 1 0,-1 1 0,-29 6 0,36-4 0,0 0 0,0 2 0,0-1 0,1 2 0,0 0 0,0 0 0,1 1 0,-14 10 0,17-10 0,0 1 0,0 0 0,1 0 0,0 1 0,0 0 0,1 1 0,0-1 0,1 1 0,0 1 0,-7 18 0,7-15-14,1 0-1,1 1 1,1 0 0,0 0-1,1 0 1,0 0-1,1 0 1,3 30 0,0-26-27,1 1 0,1-1 1,1 0-1,1 0 0,1-1 0,12 25 1,-5-16-6,2 0 0,1-1 0,2-1-1,0-1 1,1 0 0,2-2 0,0 0 0,47 34 0,-29-29-64,2-1 1,0-2-1,2-3 0,0-1 0,1-2 0,62 16 1,-44-19-45,1-3 0,0-2 0,1-3 1,79-2-1,-95-6 154,0-2 0,0-2 0,-1-3 0,58-16 0,-70 13 0,-1-2 0,0-1 0,-1-1 0,0-2 0,-1-2 0,31-23 0,-35 21-55,-2-2-1,0-1 1,-1-1 0,-1-2-1,-1 0 1,-2-1 0,28-47-1,-37 51 16,-1 0 0,0 0 0,-2-1-1,-1-1 1,-1 0 0,-1 0 0,-2 0-1,0-1 1,-2 0 0,0-43 0,-4 48 40,0 0 0,-1 0 0,-2 1 0,0-1 0,-1 1 0,-1-1 0,-2 1 0,0 1 0,0 0 0,-2 0 0,-1 1 0,0 0 0,-1 0 0,-27-29 0,19 27-51,-2 1 1,0 0 0,-1 2-1,-41-25 1,29 23-89,0 3 1,-1 0 0,-38-10-1,15 9-22,0 4 0,-1 2 0,-1 2 0,-87-2 0,75 11 327,-90 9-1,121-3-312,1 2-1,-1 1 1,-58 21-1,50-8-2922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3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24575,'0'0'0,"0"0"0,0-2 0,0-3 0,0-2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3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24575,'0'0'0,"0"0"0,0 0 0,0 0 0,0 0 0,0 0 0,0 0 0,0-2 0,6-4 0,5-3 0,2-1-8191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3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24575,'0'0'0,"2"0"0,36-4 0,13-1-8191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4:4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24575,'0'0'0,"0"0"0,0 0 0,0 0 0,0 0 0,2 0 0,103 0 174,517-9-1641,357-48-790,-223-27 1105,-717 77 1330,36-5 1560,-61 11-1475,-1 0 0,1 1-1,18 2 1,-16 1-6719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54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24575,'0'0'0,"-1"1"0,1-1 0,-1 0 0,1 0 0,-1 0 0,1 1 0,-1-1 0,1 0 0,0 0 0,-1 1 0,1-1 0,-1 0 0,1 1 0,0-1 0,-1 1 0,1-1 0,0 1 0,0-1 0,-1 0 0,1 1 0,0-1 0,0 1 0,0-1 0,0 1 0,-1-1 0,1 1 0,0-1 0,0 2 0,-1 15 0,1-13 0,0 0 0,1 0 0,0 0 0,0 0 0,0 1 0,0-1 0,1-1 0,-1 1 0,1 0 0,0 0 0,0-1 0,0 1 0,1-1 0,-1 1 0,1-1 0,0 0 0,0 0 0,0 0 0,4 2 0,7 5 0,0 0 0,1-1 0,22 10 0,7 1-74,83 25-1,55 1-933,464 59-1453,10-59 163,314-49 617,-529-44 4736,-404 42-2203,-10 2-5353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24575,'1'-5'0,"-1"0"0,1 1 0,0-1 0,0 0 0,1 1 0,-1-1 0,1 1 0,0-1 0,3-4 0,4-7 0,13-15 0,-14 20 0,5-8 0,1 1 0,1 0 0,0 1 0,27-21 0,-36 34 0,0 0 0,0 0 0,1 1 0,-1 0 0,1 0 0,0 0 0,0 1 0,0 0 0,0 0 0,0 1 0,12-1 0,5 2 0,0 0 0,28 5 0,183 33 0,-159-24 0,-55-11 0,1 0 0,32 0 0,-43-3 0,0-1 0,0 0 0,-1-1 0,1 0 0,0-1 0,-1 0 0,11-5 0,-7 1-195,1-1 0,-1-1 0,-1 0 0,0-1 0,0-1 0,17-17 0,14-20-6631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24575,'0'0'0,"0"3"0,4 20 0,5 33 0,5 34 0,4 30 0,4 29-1915,7 20 1915,5 3 0,11 1 0,10-2 0,8-9 0,5-19 0,-1-25 0,-7-28 0,-13-29-6276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2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24575,'0'0'0,"4"0"0,12 0 0,20 2 0,19 2 0,23 5 0,27 2 0,28-2 0,16-7-1275,15-7 1275,49-11 0,-12-2-6916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24575,'10'12'0,"23"33"0,-3 2 0,-1 1 0,26 63 0,53 160 0,-97-241 0,-7-20-45,63 176 216,-11 0-1662,-46-141-5335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24575,'8'0'0,"16"1"0,0 0 0,-1 2 0,1 1 0,-1 1 0,0 0 0,0 2 0,-1 1 0,0 1 0,0 0 0,-1 2 0,0 0 0,37 29 0,-49-33 0,0 0 0,-1 1 0,0 0 0,0 1 0,-1 0 0,12 19 0,-16-23 0,-1-1 0,0 1 0,0 0 0,0-1 0,0 1 0,-1 0 0,0 0 0,0 0 0,-1 0 0,1 0 0,-1 0 0,0 0 0,0 1 0,-1-1 0,1 0 0,-1 0 0,0 0 0,-3 5 0,0 1 0,-1-1 0,0 0 0,-1-1 0,0 1 0,0-1 0,-13 14 0,-52 45 0,13-19-1365,3-7-5461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1033 131 24575,'-12'-1'0,"-51"-7"0,-94-25 0,122 24 0,-20-4 0,-117-26 0,-1 14 0,154 23 0,1 2 0,-1 0 0,1 1 0,-1 0 0,-18 5 0,30-4 0,0 0 0,0 0 0,0 0 0,1 1 0,-1 0 0,1 1 0,-1-1 0,1 1 0,0 0 0,0 1 0,1-1 0,0 1 0,-1 0 0,2 1 0,-10 11 0,5-2 0,1 1 0,0-1 0,1 2 0,-7 26 0,-13 71 0,26-106 0,-21 120-286,-8 196 0,27 131-6,20-149-929,-13-269-4885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24575,'0'24'0,"2"0"0,1 0 0,1-1 0,0 1 0,2-1 0,1 0 0,1 0 0,14 29 0,-12-33 0,1 1 0,1-2 0,0 1 0,1-2 0,1 0 0,1 0 0,1-1 0,0-1 0,20 15 0,-29-25 0,1 0 0,-1 0 0,1-1 0,10 4 0,-15-7 0,-1 0 0,1 0 0,-1 0 0,1-1 0,-1 1 0,1-1 0,0 0 0,-1 0 0,1 0 0,-1 0 0,1 0 0,0 0 0,-1-1 0,1 1 0,-1-1 0,1 0 0,-1 0 0,5-2 0,-4 1 0,1-1 0,-1 1 0,0-1 0,0 0 0,-1 0 0,1 0 0,-1 0 0,1 0 0,3-8 0,0-1 0,8-23 0,2-14 40,-3 0 0,11-82 0,-5-104-1525,-17 171-5341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24575,'1'9'0,"1"-2"0,-1 0 0,6 10 0,-1-2 0,14 43 65,201 596-1215,-209-613 1093,75 283 185,-72-253-607,-2 1 0,3 111 0,-15-136-5261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24575,'18'2'0,"-1"0"0,1 0 0,0 2 0,-1 0 0,1 1 0,27 12 0,-37-13 0,1-1 0,-1 2 0,0-1 0,0 1 0,0 0 0,12 12 0,-17-14 0,1 1 0,-1-1 0,0 1 0,0 0 0,0 1 0,-1-1 0,1 0 0,-1 1 0,0-1 0,-1 1 0,1 0 0,-1-1 0,0 1 0,1 8 0,-1 0 0,-1-1 0,-1 1 0,0-1 0,-1 0 0,0 1 0,-1-1 0,-6 18 0,-2-2 0,-27 52 0,25-57-341,-1-2 0,0 1-1,-31 32 1,24-33-6485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24575,'0'0'0,"0"1"0,1 25 0,1 0 0,1 0 0,10 41 0,-1-23 0,22 49 0,-19-56 0,2 0 0,2-2 0,25 35 0,-29-48 0,1-1 0,1-1 0,1 0 0,1-1 0,34 26 0,-50-43 0,1 1 0,-1-1 0,1 1 0,0-1 0,7 4 0,-10-6 0,0 0 0,0 1 0,0-1 0,0 0 0,0 0 0,-1 0 0,1 0 0,0 1 0,0-1 0,0 0 0,0-1 0,0 1 0,0 0 0,0 0 0,-1 0 0,1 0 0,0-1 0,0 1 0,0 0 0,0-1 0,-1 1 0,1-1 0,0 1 0,0-1 0,-1 1 0,1-1 0,0 0 0,-1 1 0,1-1 0,0 0 0,1-3 0,0 1 0,0 0 0,0-1 0,-1 1 0,0-1 0,1 1 0,0-6 0,4-31 0,-3-26 7,-4-83-1,-2 0-169,21-94-1803,-7 142-4109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24575,'0'0'0,"1"2"0,14 27 0,28 40 0,-21-36 0,98 145-396,197 224 0,-311-395 396,67 72 0,-60-66 0,1-1 0,0-1 0,28 18 0,-38-27 21,1 1 1,-1-1 0,1 0 0,0 0 0,0-1 0,0 1 0,0-1 0,0 0 0,0 0 0,7 0 0,-9-2 9,0 1-1,1 0 1,-1-1 0,0 0-1,0 1 1,0-1 0,0-1-1,0 1 1,0 0-1,0-1 1,0 1 0,-1-1-1,1 0 1,0 0-1,-1 0 1,1 0 0,3-5-1,1-2-30,-1 0 0,0 0 0,0-1 0,-1 0 0,0 0 0,5-15 0,16-67 0,-26 91 0,38-218 0,-7 28 0,-25 165-455,1 0 0,21-48 0,-4 28-6371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24575,'2'5'0,"5"11"0,-1 0 0,5 23 0,-9-30 0,0 1 0,-1 0 0,0 0 0,-1 0 0,0 16 0,-1-21 0,-1-1 0,1 1 0,0 0 0,-1 0 0,0-1 0,-5 8 0,4-7 0,1 0 0,-1 0 0,-2 11 0,4-13 0,1-1 0,0 1 0,-1-1 0,1 1 0,0-1 0,0 1 0,1 0 0,-1-1 0,0 1 0,1-1 0,0 1 0,1 3 0,18 38 0,45 72 0,-40-76 0,0 4 0,44 77 0,-64-113 0,-1 0 0,-1 0 0,0 1 0,3 8 0,-6-14 0,1-1 0,-1 0 0,0 1 0,1-1 0,-1 0 0,-1 1 0,1-1 0,0 1 0,0-1 0,-1 0 0,1 1 0,-1-1 0,0 0 0,0 0 0,0 0 0,0 1 0,0-1 0,0 0 0,-1 0 0,-1 2 0,-2 1 0,0 0 0,0-1 0,-1 0 0,0 0 0,0 0 0,0 0 0,0-1 0,-10 4 0,-58 16 0,66-20 0,-45 10-682,-60 7-1,76-16-6143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24575,'0'0'0,"0"0"0,0 0 0,0 0 0,0-2 0,4-3 0,5-2 0,4-2 0,1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1028 24575,'0'2'0,"1"-1"0,-1 1 0,1 0 0,-1-1 0,1 1 0,0-1 0,0 1 0,0-1 0,0 1 0,1 1 0,2 3 0,10 14 0,22 26 0,-30-39 0,0 0 0,0-1 0,1 0 0,0 0 0,0-1 0,1 0 0,10 5 0,-16-9 0,0 0 0,1 0 0,-1 0 0,1-1 0,-1 1 0,0-1 0,1 0 0,-1 1 0,1-1 0,-1 0 0,1-1 0,-1 1 0,1 0 0,3-2 0,-2 1 0,-1 0 0,1-1 0,0 0 0,0 0 0,-1 0 0,0 0 0,1 0 0,3-4 0,2-3 0,0-1 0,-1 0 0,0 0 0,12-21 0,-6 6 3,-1 0 0,-1-1 1,12-39-1,14-88-196,-21 57-233,7-154 0,-18-95-808,-7 246-4691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24575,'8'7'0,"-1"-1"0,1 0 0,14 8 0,3 2 0,83 63 0,59 40 0,-153-109 0,0-1 0,0-1 0,1-1 0,-1 0 0,30 8 0,-36-12 0,1-1 0,-1-1 0,1 0 0,0 0 0,0-1 0,0 0 0,-1 0 0,1-1 0,0 0 0,0-1 0,-1 0 0,13-4 0,-9 1 0,0-1 0,-1 0 0,0-1 0,0 0 0,-1-1 0,0 0 0,0 0 0,-1-1 0,0 0 0,10-14 0,1-4 0,-1-1 0,26-53 0,-3-11-682,49-156-1,-74 194-6143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24575,'-1'0'0,"0"0"0,0 1 0,0-1 0,-1 0 0,1 0 0,0 1 0,0-1 0,0 1 0,0-1 0,0 1 0,0 0 0,-1 0 0,-6 4 0,-301 157 0,104-55 0,197-103 0,-18 10 0,25-13 0,-1 0 0,1 0 0,0 0 0,0 0 0,-1 0 0,1 0 0,0 1 0,0-1 0,0 0 0,0 1 0,1-1 0,-1 0 0,0 1 0,0 1 0,1-2 0,0-1 0,0 1 0,0 0 0,0-1 0,0 1 0,0 0 0,0-1 0,0 1 0,0 0 0,0-1 0,1 1 0,-1 0 0,0-1 0,0 1 0,1-1 0,-1 1 0,1 0 0,-1-1 0,0 1 0,1-1 0,-1 1 0,1-1 0,-1 0 0,1 1 0,0 0 0,18 9 0,-2-3 0,0-1 0,0 0 0,21 3 0,56 5 0,-86-13 0,288 19-26,-186-15-1313,-23-1-5487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24575,'0'0'0,"3"1"0,17 1 0,0 0 0,33-2 0,257-23-345,1-15-1118,-227 27 1356,350-53 76,-240 34-657,110-9-358,-275 36-3465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24575,'0'1'0,"0"8"0,-2 10 0,-2 16 0,-1 19 0,0 21 0,4 15 0,3 5 0,4-3 0,4-13 0,2-15 0,0-19-8191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24575,'0'0'0,"0"0"0,0 0 0</inkml:trace>
  <inkml:trace contextRef="#ctx0" brushRef="#br0" timeOffset="1">1 390 24575,'0'0'0,"4"0"0,10-1 0,19-4 0,24-7 0,24-10 0,9-7 0,-5 0 0,-17 5-8191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0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1320 24575,'0'0'0,"2"3"0,4 0 0,0 1 0,1 0 0,-1-1 0,1 0 0,-1-1 0,1 0 0,0 0 0,0 0 0,0-1 0,0 0 0,0 0 0,1-1 0,-1 1 0,0-2 0,7 0 0,1-1 0,0 0 0,-1-1 0,0-1 0,1 0 0,-1-1 0,17-9 0,-12 4 2,0-2 0,-1 0 0,0-1 0,-1-1 0,0-1 0,26-30 0,-5-2-87,42-67 0,112-211-552,-94 152 496,143-282-1069,-205 374-4837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2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24575,'0'0'0,"2"3"0,118 171 0,-75-104 0,338 488 0,-278-422-201,-78-102-963,-14-17-5662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2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24575,'0'0'0,"0"-2"0,4-2 0,5-3 0,4-2 0,9-3 0,11-3 0,11-2 0,12 1 0,6 1 0,0 3 0,-3 2 0,-4-1 0,-7 1 0,-12 2-8191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2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24575,'18'13'0,"-7"-6"0,3 3 0,8 6 0,37 20 0,-51-32 0,1 0 0,-1 0 0,1-1 0,0 0 0,0-1 0,0 0 0,0 0 0,16 0 0,-5-3 0,1-1 0,0 0 0,-1-1 0,1-2 0,30-10 0,-11 1 0,67-36 0,-56 19-341,0-1 0,-2-3-1,60-56 1,-45 32-6485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6:2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1834 576 24575,'-9'-7'0,"-3"1"0,0 1 0,-1 0 0,1 0 0,-1 1 0,-19-3 0,-71-6 0,100 12 0,-103-6-210,1 5 0,-1 4 0,-196 29 0,245-20 210,2 2 0,-1 2 0,2 3 0,-61 29 0,71-25 0,2 1 0,0 2 0,2 2 0,1 2 0,-47 44 0,48-36-100,1 3 1,3 0 0,1 3-1,2 0 1,1 2-1,3 2 1,-26 60-1,35-63 12,1 2 0,3 0-1,1 0 1,3 1-1,2 1 1,1-1 0,3 1-1,3 63 1,4-55-40,3-1 0,2 0 1,2 0-1,3 0 0,3-2 0,1 0 1,3 0-1,2-2 0,3-1 1,1-1-1,3-1 0,2-1 0,1-2 1,3-1-1,44 43 0,-28-40-115,2-2 0,2-3-1,1-2 1,93 49 0,-59-44-163,1-4 1,143 44 0,-147-61 359,1-3 1,0-4 0,2-3 0,-1-5 0,2-3 0,132-10-1,-149-3-27,0-3 0,-1-4-1,81-25 1,-94 19 0,0-3-1,-1-2 1,109-66-1,-123 61 26,0-2-1,-2-2 0,40-40 0,-52 42 52,-2-2 0,0 0 0,-3-2 0,26-45 0,-29 38-11,-2 0 0,-2-1 0,-2-1 0,-2-1 0,-2-1 0,-2 0 0,-2 0 0,-2-1 0,-3 0 0,-1 0 0,-2 0 0,-10-75 0,0 57-9,-4 0 1,-29-89-1,-66-119-74,52 158 85,-5 2 1,-5 2-1,-5 4 0,-132-155 1,152 207 6,-1 2 0,-3 3 0,-116-84 0,120 102-5,-1 2 1,-2 2 0,-1 2 0,-1 3 0,-75-22-1,67 29-26,-1 3-1,-1 3 0,0 2 1,-67 1-1,50 8-263,1 4-1,-153 28 1,-57 41 102,31 15 412,48-3 877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10 0,1 23 0,6 37 0,8 50 0,13 58 0,13 52-3131,18 64 3131,-3-17-5060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13 0,1 32 0,7 52 0,14 69 0,17 69-3276,30 73 2347,2-16-3057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2:5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24575,'15'1'0,"1"0"0,27 7 0,-20-4 0,755 128-645,-776-131 649,1-1-6,0 0 0,-1 1 0,1 0 0,0 0 0,0-1 0,2 3 0,-4-3 6,0 1 0,-1-1 1,1 1-1,-1-1 0,1 1 0,0-1 0,-1 1 1,0-1-1,1 1 0,-1 0 0,1-1 0,-1 1 1,0 0-1,1-1 0,-1 1 0,0 0 0,0-1 1,1 1-1,-1 0 0,0 0 0,0-1 0,0 1 0,0 0 1,0 0-1,0-1 0,0 1 0,-1 1 0,-1 9 103,0-1 0,-1 0 0,-1 0 0,-5 14 0,-3 4-104,-20 79-3,27-87 0,2 0 0,0 0 0,1 32 0,2-46 0,1 1 0,-1-1 0,2 0 0,-1 1 0,1-1 0,-1 0 0,2 0 0,-1 0 0,1 0 0,0 0 0,7 10 0,-2-6 0,1 1 0,0-1 0,1-1 0,18 14 0,-5-4 0,-1 0 0,0 2 0,-1 1 0,24 32 0,-36-41 0,0 0 0,-1 1 0,-1 0 0,0 0 0,-1 1 0,0-1 0,-1 1 0,-1 1 0,5 29 0,-8-36 0,-1 0 0,0-1 0,0 1 0,-1-1 0,0 1 0,-1 0 0,1-1 0,-2 0 0,1 1 0,-1-1 0,0 0 0,-1 0 0,0-1 0,0 1 0,-1-1 0,0 0 0,0 0 0,-1 0 0,1-1 0,-1 0 0,-1 0 0,1 0 0,-1-1 0,0 0 0,-1 0 0,1-1 0,-9 4 0,0-1-341,-1 0 0,1-1-1,-21 3 1,5-2-6485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24575,'0'0'0,"0"1"0,4 6 0,12 2 0,23 0 0,28-3 0,30-5 0,36-6 0,21-4-1418,10-5 1418,5-3 0,1-3 0,-10-4 0,-19-1 0,-25 1 0,-29 6-2,-29 4-6769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2:5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1 24575,'-44'4'0,"-16"9"0,-59 19 0,94-23 0,0 1 0,1 0 0,0 2 0,1 1 0,-21 15 0,37-23 0,0 0 0,0 1 0,1 0 0,0 0 0,1 0 0,-1 1 0,-8 13 0,12-16 0,0 1 0,0-1 0,0 1 0,1-1 0,0 1 0,-1 0 0,2-1 0,-1 1 0,0 0 0,1 0 0,0 0 0,0-1 0,0 1 0,1 0 0,1 5 0,2 4 0,1 0 0,1 0 0,0 0 0,1-1 0,15 24 0,-10-18 0,13 28 0,-23-44 0,-1 0 0,1 1 0,-1-1 0,0 0 0,0 1 0,0-1 0,-1 1 0,1-1 0,-1 0 0,0 1 0,0 0 0,0-1 0,0 1 0,-1-1 0,0 0 0,1 1 0,-1-1 0,0 1 0,-1-1 0,1 0 0,0 0 0,-1 0 0,0 0 0,-3 5 0,-8 7 0,-1-1 0,0-1 0,-1 0 0,-28 18 0,-14 13 0,48-36 0,-1 0 0,2 1 0,-1 0 0,1 1 0,1 0 0,-10 15 0,15-21 0,0 0 0,0 1 0,0-1 0,1 1 0,-1-1 0,1 1 0,0 0 0,1 0 0,-1-1 0,1 1 0,0 0 0,0 0 0,0 0 0,1-1 0,0 1 0,0 0 0,0 0 0,0-1 0,4 9 0,1-2 0,0-1 0,0 0 0,1 0 0,0 0 0,14 14 0,52 41 0,2-7-432,83 49-1,89 36-1182,-150-88-4096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24575,'0'0'0,"-2"0"0,-3 6 0,-2 16 0,0 30 0,2 48 0,0 54 0,1 50-2440,0 46 2440,-1 31-3276,-2 16 3023,1-1 253,1-13 0,5-23 0,11-24 0,8-32-1782,6-43 1782,-2-49-440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0,4 28 0,6 43 0,8 55 0,11 62 0,5 54-3276,-3 72 3154,-6-19-4671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24575,'6'2'0,"16"7"0,1-1 0,26 6 0,49 4 0,-87-16 0,126 17-343,42-1-1031,41-2 496,36-3-1263,534-5-244,3-24 802,-93-9 537,-7-21-50,-492 24 960,71-21 827,-202 28-286,117-42-1,-115 28 887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24575,'9'0'0,"71"0"0,707-49-2753,-127-38-1579,-121 14 2440,-2 17 1611,-287 39-1045,-31 8 985,85 9 493,-10 30 1645,-285-29-1592,23 4 1080,36 12 0,-60-15-1083,0 1 0,0 0 1,-1 0-1,1 1 0,-1 0 0,0 1 0,0-1 1,0 1-1,9 10 0,-3 0-4214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1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24575,'0'1'0,"0"0"0,0 0 0,0 0 0,1 0 0,-1 0 0,0 0 0,0 0 0,0 0 0,1 1 0,-1-1 0,1 0 0,-1 0 0,1 0 0,-1 0 0,1-1 0,-1 1 0,1 0 0,0 0 0,1 1 0,0 0 0,1-1 0,0 1 0,-1-1 0,1 0 0,0 0 0,5 2 0,12 1 0,0 0 0,0-1 0,1-1 0,28 0 0,71-7 0,42-12-407,39-17-1221,36-14 675,-111 21-363,390-80-285,4 16-1019,59 16 1886,0 13-228,-385 41 563,-25 4 2828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24575,'5'0'0,"99"2"0,-5 0 0,41-2-323,41-2-970,559-25-263,3-13-22,-486 26 1418,-46 3-100,-39 6-1066,-40 3-369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1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24575,'0'0'0,"0"0"0,0-2 0,5-2 0,16-5 0,27-4 0,26-4 0,33-3 0,34 0 0,26 2-1797,24 2 1797,18 1 0,10-1-2553,5-5 2553,-8 0 0,-25 3 0,-36 5 0,-45 4-3841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24575,'1'1'0,"-1"1"0,1-1 0,0 0 0,0 1 0,-1-1 0,1 0 0,0 0 0,0 0 0,0 0 0,0 0 0,0 0 0,0 0 0,0 0 0,1 0 0,-1 0 0,0 0 0,2 0 0,-2 0 0,13 7 0,1-1 0,0 0 0,0-1 0,19 5 0,11 2-167,1-2 0,1-2 0,91 4 0,150-20-1158,168-56-678,0-34-378,-173 35 1787,261-45-248,1 27 0,-148 52 1020,-310 28 1248,0 5 0,131 22 1,-215-27-1396,16 3 466,0 2 1,-1-1-1,19 9 1,-31-11-377,-1 1 1,0-1 0,0 1 0,0 0 0,0 1 0,-1-1-1,1 1 1,-1 0 0,0 0 0,0 1 0,0-1 0,-1 1-1,1-1 1,3 9 0,-1 0-84,-1 0 0,-1 1 0,0-1 0,0 1-1,-1 0 1,-1 0 0,-1 0 0,0 23 0,-2 3-33,-13 74-1,-55 190-294,-8 49-70,73-315-897,2-13-5027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24575,'10'-3'0,"60"-7"0,-55 9 0,543-43-1237,-226 21 676,-138 6 561,152-10 0,-277 26-1065,-22 2-4263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24575,'0'0'0,"1"3"0,3 8 0,0 0 0,12 18 0,-1 0 0,145 339 0,-66-144 0,-15-38-1365,-62-144-5461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24575,'0'0'0,"4"0"0,10 2 0,22 1 0,32 1 0,27 0 0,20-2 0,21-3 0,16-4-1788,1-3 1788,-8-4 0,-14-5 0,-13-6 0,-16-6 41,-21 0-41,-25 4-6444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0 24575,'0'0'0,"2"4"0,4 9 0,5 19 0,7 27 0,6 22 0,0 12 0,-2-2 0,-2-6 0,-4-9 0,-1-8 0,-2-14 0,-4-15 0,-2-14 0,-4-12-8191</inkml:trace>
  <inkml:trace contextRef="#ctx0" brushRef="#br0" timeOffset="1">1 648 24575,'0'0'0,"0"0"0,4 0 0,8 2 0,19 2 0,25 5 0,37 4 0,38 2 0,35-1-1749,22-6 1749,-5-5 0,-25-4 0,-39-1-6442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24575,'0'0'0,"0"0"0,-2 0 0,-2 2 0,-3 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24575,'-2'4'0,"-8"12"0,-16 25 0,-20 28 0,-19 29 0,-2 11 0,9-13-8191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2966 164 24575,'0'0'0,"0"0"0,-1 0 0,-362-26-190,319 21-6,-145-16-1347,-48-6 888,-220-24-978,-1 18 756,126 32-37,230 7 383,-120 23 0,185-22 969,1 1 1,-60 22-1,89-27-264,-1 0 0,1 1 0,0-1 0,0 1 0,0 1 0,1-1 1,-1 1-1,1 1 0,0-1 0,1 1 0,-1 0 0,1 0 0,0 0 0,1 1 0,-1 0 0,2-1 0,-1 2 1,-5 14-1,-1 6 149,2 0 1,-6 40 0,-3 63 271,16-115-587,-38 395-847,3-27-383,-84 584-209,97-849 1545,13-83-4054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24575,'0'0'0,"2"0"0,10 0 0,18-2 0,29-2 0,38-5 0,38-6 0,31-6-1800,22-6 1800,8-1 0,-7-1 0,-15 0 0,-17 1 0,-27 4 0,-34 8-6391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24575,'11'3'0,"81"25"0,12 0 0,39 4-368,10-4-31,0-8-1,199 2 1,-228-23 238,-1-5 0,0-6 0,168-38 0,-224 34-318,0-3 0,119-52 0,-131 44-4065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1366 1 24575,'0'0'0,"4"3"0,5 12 0,4 14 0,5 15 0,0 10 0,-2 6 0,-6-1 0,-7-2 0,-7-2 0,-7-4 0,-6-5 0,-3-9 0,-1-10 0,2-11 0,4-7-8191</inkml:trace>
  <inkml:trace contextRef="#ctx0" brushRef="#br0" timeOffset="1">0 446 24575,'0'0'0,"0"0"0,6 0 0,22 0 0,41 2 0,53 3 0,55 2 0,51 2-2914,30-1 2914,-14 1 0,-47-2-5277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9:2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24575,'0'0'0,"0"1"0,0 2 0,-2 3 0,-2 5 0,-5 4 0,-4 5 0,-2 4 0,2-4-8191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0:1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24575,'0'2'0,"0"0"0,1-1 0,-1 1 0,0 0 0,1-1 0,0 1 0,-1-1 0,1 1 0,1 2 0,-1-2 0,13 27 0,1-1 0,20 27 0,43 50 0,-42-58 0,-3-2 0,102 129 0,-98-131 0,78 71 0,-111-111 0,1 2 0,1-1 0,-1 1 0,1-1 0,7 3 0,-12-6 0,0-1 0,0 1 0,0-1 0,0 1 0,0-1 0,0 0 0,0 1 0,0-1 0,0 0 0,0 0 0,0 0 0,0 0 0,0 0 0,1 0 0,-1 0 0,0 0 0,0 0 0,0 0 0,0-1 0,0 1 0,0 0 0,0-1 0,0 1 0,0-1 0,0 1 0,0-1 0,0 1 0,0-1 0,-1 0 0,1 0 0,0 1 0,0-1 0,1-2 0,0-1 0,1 0 0,-1-1 0,0 1 0,0-1 0,-1 0 0,1 1 0,-1-1 0,1-8 0,1-41 0,-3 50 0,-2-84 0,-16-91 0,13 136 0,-9-74 0,-10-89 0,14-1 0,11 178-1365,-1 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24575,'0'0'0,"2"0"0,10 0 0,18-2 0,35-4 0,44-7 0,43-5 0,39-3-2199,18-2 2199,0 1 0,-6 2 0,-17 3 0,-27 5 0,-29 1 0,-29 0-294,-27 1 294,-27 3-5698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24575,'0'5'0,"0"13"0,-1 1 0,-1-1 0,-1 0 0,0 0 0,-2 0 0,0 0 0,0-1 0,-2 1 0,0-1 0,-1-1 0,-1 0 0,0 0 0,-2 0 0,1-1 0,-20 20 0,-74 59 0,65-61 0,-42 46 0,62-57 0,1 0 0,2 1 0,-19 32 0,29-45 0,1 2 0,0-1 0,0 1 0,1-1 0,1 1 0,0 0 0,0 1 0,1-1 0,1 0 0,0 13 0,1-17 0,1 1 0,1-1 0,0 0 0,0 0 0,0-1 0,1 1 0,0 0 0,1-1 0,-1 0 0,1 1 0,1-2 0,0 1 0,0 0 0,0-1 0,11 10 0,-3-4 0,1-1 0,0 0 0,1-1 0,0 0 0,1-2 0,21 10 0,-4-5-17,-1-2-1,1-2 0,39 7 1,105 6-728,125-13 548,-1-18 214,-128 3 0,-162 6-13,298-5-1210,-298 5-4805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0:1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24575,'0'5'0,"1"-1"0,0 1 0,0-1 0,0 1 0,0-1 0,0 0 0,1 1 0,0-1 0,0 0 0,0 0 0,0 0 0,4 3 0,2 4 0,1 0 0,17 15 0,-17-18 0,0-1 0,0 0 0,1 0 0,0 0 0,1-1 0,0-1 0,19 7 0,-14-6 0,1-2 0,1 0 0,-1-1 0,31 1 0,-6-3 0,1-2 0,-1-2 0,1-1 0,-1-3 0,0-1 0,-1-2 0,68-26 0,-97 31 0,-1 0 0,0-1 0,0 0 0,0-1 0,0 0 0,-1-1 0,12-12 0,-19 17 0,0 0 0,0 0 0,-1 0 0,1-1 0,-1 1 0,0-1 0,0 1 0,0-1 0,-1 0 0,1 0 0,-1 0 0,0 0 0,0 0 0,0 0 0,-1 0 0,1 0 0,-1-1 0,0 1 0,0 0 0,-1 0 0,1 0 0,-1 0 0,0 0 0,0 0 0,0 0 0,-2-4 0,-2-2 0,1 1 0,-2 0 0,1 0 0,-1 0 0,-1 1 0,0 0 0,-13-13 0,2 5 0,0 2 0,-31-19 0,22 17-151,-2 2-1,1 1 0,-2 1 0,0 2 1,0 0-1,0 2 0,-1 2 1,-51-5-1,21 7-6674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0:2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4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3330 5516 24575,'-6'7'0,"5"-5"0,-5 8 0,-3 4 0,0-1 0,-1 1 0,0-2 0,-17 17 0,-2-5 0,0-1 0,-2-2 0,-1-1 0,-56 27 0,45-28 0,-1-2 0,-1-2 0,-61 13 0,54-20-70,0-1-1,-1-3 0,1-2 0,-1-3 1,-67-8-1,7-8-345,-153-43 0,147 25 210,2-5-1,1-5 1,3-5 0,2-5 0,2-5 0,-184-135 0,210 129 206,3-4 0,3-4 0,4-2 0,-65-88 0,70 72 0,5-3 0,4-2 0,-76-169 0,78 126-226,5-2 1,7-2-1,6-2 0,7-1 1,6-2-1,6 0 1,7-2-1,8-172 1,48-207-410,42 5-544,-48 345 798,96-273 1,-94 349 273,5 1 1,4 3-1,116-177 1,-128 226 168,3 1 0,1 2-1,3 2 1,72-60 0,-82 80 28,1 1 1,1 2-1,1 1 1,1 2 0,0 2-1,2 1 1,68-19-1,-67 26-90,1 1 0,-1 3 0,71-3 0,-78 10 0,0 0 0,0 2 0,-1 2 0,1 0 0,36 13 0,-17 0 0,-1 2 0,0 3 0,-2 2 0,-1 2 0,-1 2 0,-1 2 0,-2 2 0,-1 2 0,54 57 0,188 254 111,28 109 250,-25 18-166,-47-27 2,-202-358-106,-4 2 1,-3 1 0,24 120-1,-32-67-21,11 243 0,-32 148-95,-4-423 23,0-66 2,-5 294 0,-18 0 0,12-254-110,-4-2 0,-4 0 0,-3 0 0,-4-2 0,-4-2-1,-77 146 1,61-144-59,-5-3-1,-2-1 0,-4-3 0,-4-3 0,-2-2 0,-80 66 0,79-82 114,-3-3 1,-1-3-1,-3-3 0,-84 39 0,-124 36-44,3-18-396,276-102 494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4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131 651 24575,'-2'3'0,"0"-1"0,0 1 0,0-1 0,0 1 0,0 0 0,1 0 0,0 0 0,-2 4 0,-3 6 0,-15 37 0,1 1 0,3 1 0,2 1 0,-9 63 0,19-83 0,2 0 0,0 0 0,4 35 0,1-44 0,0 0 0,2 0 0,1 0 0,15 44 0,-5-34-96,0-1-1,3 0 1,0-1 0,2 0-1,2-2 1,0-1-1,41 40 1,-16-23-280,3-2-1,1-3 1,76 47-1,-78-58 183,2-1-1,1-3 0,108 37 1,-131-54 157,1-1-1,0-1 1,0-2 0,1-1 0,-1-2 0,1 0 0,0-3 0,-1 0-1,35-7 1,-44 4 37,-1-1 0,0-1 0,0-1 0,-1-1 0,1-1 0,-2 0 0,1-2 0,30-23 0,-29 18 0,0-1 0,-2-2 0,0 1 0,-1-2 0,-1 0 0,25-43 0,-16 17 0,-2-2 0,18-52 0,21-107 0,-40 115 0,17-179 0,-35 199 0,-3-1 0,-2 0 0,-13-76 0,8 112 0,-2 1 0,-1 1 0,-1 0 0,-2 0 0,-2 1 0,-21-40 0,20 48 0,-1 0 0,-2 1 0,-1 0 0,0 2 0,-2 0 0,0 1 0,-45-33 0,44 39 0,-1 1 0,-1 1 0,0 2 0,0 0 0,-1 1-1,-1 2 1,0 1 0,0 0 0,-1 2 0,0 1 0,0 2 0,-29-1 0,30 3-1,0 2 1,0 1 0,0 1-1,0 2 1,1 0 0,-1 1 0,1 2-1,1 1 1,0 0 0,0 2 0,1 1-1,-37 24 1,47-27-14,0 1 0,0 1 0,1 0 0,1 0 0,0 1 0,0 0-1,1 1 1,-16 27 0,12-9-4618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4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92 160 24575,'-14'-7'0,"4"0"0,1 0 0,-1-1 0,-11-14 0,18 19 0,0 0 0,0-1 0,1 0 0,-1 0 0,1 0 0,0 0 0,0 0 0,0 0 0,1 0 0,0-1 0,-1 1 0,0-8 0,2 11 0,0 1 0,0-1 0,0 0 0,0 0 0,0 1 0,0-1 0,0 0 0,1 0 0,-1 1 0,0-1 0,0 0 0,1 0 0,-1 1 0,0-1 0,1 0 0,-1 1 0,1-1 0,-1 1 0,1-1 0,-1 0 0,1 1 0,-1-1 0,2 0 0,0 0 0,1 0 0,-1 0 0,0 0 0,1 0 0,-1 0 0,5 0 0,24-4 0,0 2 0,0 1 0,40 3 0,-53-1 0,260 14 0,-55-2 0,-196-11 60,33-3 0,-51 1-272,0 0 0,1-1 0,-1 0-1,0-1 1,-1 0 0,18-8 0,3-7-6614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24575,'1'0'0,"1"0"0,-1 0 0,1 1 0,-1-1 0,0 0 0,1 1 0,-1-1 0,2 2 0,7 1 0,125 37 0,0-9 0,42 3-546,483 56-1403,6-60 819,-524-34 1221,-94 2 136,81-16 0,-122 17-322,1-1 0,-1 0 1,0-1-1,1 1 0,-1-1 1,0-1-1,-1 1 0,8-6 1,0-5-4165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4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24575,'0'8'0,"9"316"-201,-3-139-916,5 1141-4068,-18-1041 4690,0 28-51,2 32-1291,0-15 3027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24575,'0'0'0,"0"1"0,14 37 0,34 66 0,-16-38 0,24 62-226,48 168-1,-73-188 76,-6 2 0,12 116-1,-25-91-455,-6 151 0,-7-236-5463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24575,'18'0'0,"-1"1"0,0 0 0,21 5 0,50 16 0,-76-18 0,29 7 0,0 1 0,-1 3 0,56 29 0,-82-36 0,0 1 0,0 0 0,-1 2 0,23 21 0,-28-23 0,0 1 0,0-1 0,-1 1 0,-1 1 0,0-1 0,0 1 0,6 18 0,-7-14 0,-1-1 0,-1 1 0,0 0 0,-1 0 0,0 0 0,-2 26 0,-1-20 0,-1 1 0,-2 0 0,-11 41 0,2-24 0,-23 46 0,-24 32 0,56-108 0,-84 153-1365,54-101-5461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343 503 24575,'0'0'0,"0"0"0,-2 0 0,-3 2 0,-5 4 0,-10 5 0,-10 9 0,-10 11 0,-8 13 0,-2 5 0,0 2 0,10-10 0,11-10 0,10-11-8191</inkml:trace>
  <inkml:trace contextRef="#ctx0" brushRef="#br0" timeOffset="1">1159 0 24575,'0'0'0,"-2"2"0,-6 10 0,-13 26 0,-19 31 0,-17 32 0,-14 34 0,-24 63-2857,4-1-2477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24575,'-1'0'0,"-1"0"0,1 0 0,-1 0 0,0 1 0,1-1 0,-1 1 0,1-1 0,-1 1 0,1 0 0,-2 1 0,-4 1 0,-15 8 0,0 2 0,1 0 0,1 1 0,0 1 0,-28 28 0,12-6 0,-50 69 0,61-74 0,2 2 0,1 1 0,2 0 0,-29 72 0,45-97 0,1 0 0,0 1 0,1 0 0,0-1 0,1 1 0,0 0 0,1 18 0,0-24 0,1-1 0,0 0 0,0 0 0,0 1 0,0-1 0,0 0 0,1 0 0,0 0 0,0-1 0,0 1 0,0 0 0,0-1 0,1 1 0,0-1 0,-1 0 0,1 0 0,1 0 0,-1 0 0,0 0 0,1-1 0,-1 1 0,5 1 0,-1-1 0,1 0 0,-1 0 0,1-1 0,0 1 0,0-2 0,0 1 0,10-1 0,59-2 0,-34 0 0,-33 1 0,1 1 0,-1 0 0,0 1 0,1 0 0,-1 1 0,0 0 0,-1 1 0,1 0 0,0 0 0,11 8 0,7 6 0,47 40 0,-5 5-682,73 86-1,-112-114-6143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24575,'16'-6'0,"-3"1"0,9 0 0,1 1 0,0 2 0,-1 0 0,38 2 0,-59 0 0,-1 1 0,0-1 0,1 0 0,-1 1 0,0-1 0,0 0 0,1 1 0,-1-1 0,0 0 0,0 1 0,1-1 0,-1 0 0,0 1 0,0-1 0,0 1 0,0-1 0,0 1 0,0-1 0,1 0 0,-1 1 0,0-1 0,0 1 0,0-1 0,0 1 0,-1-1 0,1 1 0,1 5 0,2 3 0,0-1 0,1 1 0,0-1 0,0 0 0,1 0 0,7 9 0,39 41 0,-2-7 0,47 53 0,-91-97 0,0 0 0,0 1 0,-1-1 0,0 1 0,0 1 0,0-1 0,-1 0 0,-1 1 0,3 9 0,-4-11 0,0 0 0,-1 1 0,0-1 0,0 1 0,-1 0 0,1-1 0,-1 0 0,-1 1 0,0-1 0,0 0 0,-3 8 0,-2-1 0,1-2 0,-2 1 0,0-1 0,0 0 0,-1-1 0,-1 1 0,0-2 0,-19 17 0,-3-1 0,-64 38 0,-43 12-1365,86-49-5461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152 212 24575,'-5'0'0,"1"1"0,0-1 0,0 1 0,0 0 0,0 1 0,0-1 0,0 0 0,0 1 0,1 0 0,-1 0 0,1 0 0,-1 1 0,1-1 0,0 1 0,0 0 0,0 0 0,0 0 0,-4 6 0,-2 2 0,1 2 0,1-1 0,0 1 0,-6 14 0,6-12 0,2 0 0,-1-1 0,2 2 0,0-1 0,1 0 0,1 1 0,0 0 0,1-1 0,0 1 0,2 0 0,-1 0 0,2-1 0,6 26 0,-2-20-34,2 0 0,1-1 0,0 0 0,1-1 0,1 0 0,1 0 0,1-1 0,26 29 0,-16-24-60,0-1-1,1-1 0,1-1 0,1-1 0,41 22 0,-37-25 95,1-2 0,1-1 1,0-1-1,1-2 0,34 7 0,-44-13-1,0 0-1,1-2 1,-1-1 0,1 0-1,-1-2 1,1-1-1,-1-1 1,29-7 0,-42 7-2,1 0 0,0-1 1,-1 0-1,0-1 0,0 0 1,0-1-1,-1 0 1,1 0-1,-2-1 0,1 0 1,-1-1-1,0 0 0,0 0 1,-1-1-1,0 0 1,-1 0-1,0-1 0,0 1 1,-1-1-1,0 0 0,6-22 1,-7 19-19,-1-1-1,-1 1 1,0-1 0,0 0-1,-1 1 1,-3-29 0,0 24-45,-1-1 0,-1 0 1,-1 1-1,-11-28 0,2 14-13,-2 0-1,-1 1 1,-2 1-1,-1 1 0,-26-30 1,13 21 79,-3 0 0,0 3 0,-71-53 0,72 64 0,0 1 0,-2 2 0,0 2 0,-77-29 0,92 41-150,-1 1 0,0 1 0,0 0 1,0 2-1,0 1 0,-28 0 0,-13 9-5031,64-7 5118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2 0,2 5 0,4 4 0,7 6 0,15 13 0,19 11 0,21 13 0,16 8 0,11 3 0,10 2-811,12 1 811,-4-7 0,-22-14-7380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24575,'-6'0'0,"-10"1"0,0 0 0,1 1 0,-1 1 0,1 0 0,-27 10 0,17-3 0,0 1 0,-36 22 0,41-20 0,1 1 0,1 1 0,0 0 0,1 2 0,1 0 0,0 0 0,1 2 0,1-1 0,-20 38 0,21-31 0,0 2 0,2 0 0,0 0 0,2 1 0,2 0 0,0 1 0,-4 42 0,10-59 0,1-1 0,0 1 0,0 0 0,1-1 0,3 15 0,-3-20 0,1-1 0,0 1 0,0-1 0,0 1 0,0-1 0,1 0 0,0 0 0,0 0 0,1 0 0,-1-1 0,1 0 0,5 6 0,-2-5 0,0 1 0,0-1 0,1 0 0,-1-1 0,1 1 0,0-1 0,16 4 0,-11-4 0,1-1 0,-1 0 0,1-1 0,20 0 0,-2-2 0,-1-3 0,1 0 0,50-13 0,-78 15 0,3 0 0,0-1 0,-1 1 0,1 0 0,10 0 0,-14 1 0,0 1 0,0-1 0,-1 1 0,1 0 0,0 0 0,0 0 0,-1 0 0,1 0 0,0 0 0,-1 1 0,1-1 0,-1 1 0,0 0 0,3 2 0,13 13 0,29 38 0,-34-40 0,114 140-1365,-66-81-5461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24575,'0'0'0,"0"0"0,0 3 0,-1 20 0,-2 0 0,-9 40 0,6-33 0,-11 46 0,6-31 0,2-1 0,-6 85 0,16-111 0,0 0 0,1 1 0,1-1 0,6 21 0,26 69 0,-5-20 0,-3 27 0,-24-95 0,-1 0 0,-1 0 0,-2 37 0,0-49 0,0 0 0,-1-1 0,1 1 0,-2-1 0,1 0 0,-1 1 0,0-1 0,0 0 0,-1-1 0,0 1 0,-1-1 0,-5 8 0,1-4 0,-1-1 0,1 0 0,-2-1 0,1 0 0,-1 0 0,-16 7 0,-104 45-1365,74-40-5461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24575,'0'0'0,"1"0"0,6 0 0,4 0 0,8 0 0,11 2 0,9 1 0,10-1 0,2 0 0,-7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24575,'0'0'0,"2"-1"0,8-4 0,14 0 0,20 1 0,27 1 0,28 1 0,16-2 0,9-1-706,-3-5 706,-14-4 0,-25 1-7485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24575,'1'3'0,"34"84"0,-15-41 0,47 103 0,-45-107 0,38 57 0,-53-90 0,-1 0 0,2 0 0,-1-1 0,16 14 0,-18-19 0,-1 0 0,0 0 0,1 0 0,-1-1 0,1 0 0,0 0 0,-1 0 0,1-1 0,0 1 0,0-1 0,0 0 0,9 0 0,-6-1 0,0-1 0,-1 1 0,1-1 0,0-1 0,0 0 0,-1 0 0,1 0 0,-1-1 0,0 0 0,1-1 0,-1 1 0,-1-1 0,1-1 0,-1 1 0,1-1 0,-1 0 0,8-9 0,-1-2 0,1 0 0,-2 0 0,0-2 0,-1 1 0,12-29 0,7-20 40,-4-1 0,30-120 0,3-147-1525,-52 273-5341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24575,'0'0'0,"0"8"0,9 35 0,2 0 0,30 73 0,-38-107 0,86 192 0,-65-157 0,2-2 0,43 56 0,-60-86 0,2 0 0,0 0 0,0-1 0,1 0 0,22 15 0,-30-24 0,0 1 0,1-1 0,-1 0 0,1 0 0,-1 0 0,1 0 0,-1-1 0,1 0 0,0 0 0,0 0 0,0-1 0,0 1 0,-1-1 0,1 0 0,0-1 0,0 1 0,0-1 0,0 0 0,0 0 0,-1 0 0,1-1 0,7-3 0,-4 0 0,0 1 0,-1-2 0,1 1 0,-1-1 0,0 0 0,8-10 0,34-46 0,-38 45 0,83-111-112,250-353-737,-145 221-356,-150 206-4820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1278 0 24575,'-7'1'0,"0"-1"0,1 2 0,-1-1 0,0 1 0,-11 3 0,3 1 0,-350 129-192,303-107-16,1 2 0,2 4 0,1 2 0,-91 74 0,106-73 219,2 2 1,2 2-1,2 1 0,1 3 0,2 0 0,-30 57 1,37-54-12,3 2 0,2 0 0,3 2 0,1 0 0,-11 58 0,21-64 0,1 1 0,2-1 0,2 1 0,3 0 0,1 0 0,10 60 0,-6-78 0,1 0 0,1 0 0,2 0 0,1-1 0,1 0 0,1-1 0,2-1 0,1 0 0,0 0 0,2-2 0,1 0 0,1-1 0,23 22 0,-12-18-200,2 0 1,0-3-1,2 0 0,0-3 1,2 0-1,56 22 1,-29-18-166,0-4 1,2-2 0,74 11-1,-1-9-3818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24575,'0'5'0,"2"36"0,10 68 0,18 40 0,-14-81-141,3-1-1,3-1 1,2-1-1,4-1 1,54 91-1,-47-97 3,3-2 0,67 75 0,-77-100 9,1-2 1,1-2 0,2 0 0,1-2-1,50 29 1,-46-35-4,1-1 0,1-2 1,0-1-1,2-2 0,-1-2 0,1-2 0,58 6 0,-44-10-108,1-4 0,-1-1 0,1-3 0,-1-2 0,61-15 0,-40 3 51,-1-5 1,-1-2 0,-1-4 0,-1-3-1,-2-3 1,66-42 0,-69 32-32,-1-3 0,-3-2 0,-2-3 1,-2-2-1,92-113 0,-117 124 145,-2-2 0,-3-2 0,-1-1 0,25-58 0,-37 68-24,-3-1-1,0 0 0,-3-1 1,-1 0-1,-2 0 0,2-51 1,-8 48 83,-1 0 0,-3 0 1,-1 0-1,-3 1 0,-1 0 1,-2 0-1,-2 0 0,-1 2 1,-3-1-1,-1 2 0,-2 0 1,-43-66-1,28 60 17,-1 1 0,-2 2 0,-2 2 0,-2 1 0,-1 3 0,-2 1 0,-92-55 0,79 57 0,-1 4 0,-2 2 0,-1 3 0,-1 2 0,-1 3 0,-96-16 0,99 27 0,0 2 0,-96 3 0,109 5-3,1 3 0,-1 2 1,-84 23-1,108-22 9,0 0 0,0 2-1,0 0 1,2 2 0,-37 24 0,44-25 108,0 0 0,1 1 0,0 1 0,1 0 0,1 1 0,0 0 0,0 1 0,-11 22 0,12-17-108,2 1 1,0 1 0,1-1-1,1 1 1,0 0 0,2 1 0,-1 26-1,3 35-798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2 344 24575,'0'-15'0,"-1"-8"0,1 11 0,-1-1 0,4-20 0,-3 30 0,1-1 0,0 0 0,0 1 0,0-1 0,0 1 0,1-1 0,0 1 0,-1 0 0,1-1 0,0 1 0,1 0 0,-1 0 0,4-4 0,2 1 0,0 0 0,0 1 0,0-1 0,0 1 0,1 1 0,9-4 0,59-18 0,-56 20 0,66-20-72,159-51-1221,-184 56-5533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24575,'0'0'0,"7"0"0,17 0 0,34 4 0,49 5 0,44 7 0,37 2-2895,23 0 2895,-1-1 0,-10-5 0,-19-7 0,-24-6 0,-33-4-69,-30-5 69,-28-1 0,-25 1-5227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6 0,11 17 0,16 36 0,16 55 0,10 62 0,-2 61-3276,-9 44 3041,-14 40 235,-11 25-3276,-9 6 2347,-8-1 929,1-12 0,6-26 0,11-36 0,6-51-1886,-3-65 3297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3528 24575,'87'-2'0,"21"-1"0,42-1-480,35-3-1440,401-23 509,232-9 187,-410 34 612,106-3-409,-390 2 1810,137-23 0,-242 26-112,0-1-1,0-1 1,20-8-1,-32 10-547,-1 1-1,0-2 1,0 1 0,-1-1-1,1 1 1,-1-2 0,0 1-1,0 0 1,0-1-1,0 0 1,-1 0 0,6-9-1,-4 3-37,-1 1-1,0 0 1,-1-1-1,0 0 0,-1 0 1,0 0-1,2-18 1,-1-8-101,-2-39 1,-2 71 16,-11-310-1101,4 189 832,-5-456-824,18 407 543,38-231 0,36 47-32,30 8 0,-102 326 596,6-13 284,-2 0-1,13-72 0,-24 103-127,-1-1 1,1 1 0,-1 0 0,-1-1-1,1 1 1,-4-14 0,3 16-44,-1 0 0,0 0 1,0 0-1,-1 0 0,1 0 0,-1 0 1,0 1-1,-1-1 0,-6-7 0,-1 2 36,1 1 0,-2-1 0,1 2 0,-1 0 0,-1 0 0,-15-7 0,-87-29-202,-18 5-268,-34 2-900,-383-36-1780,-9 34 158,446 32 2686,-371-21 94,-761-52-1553,1162 73 1591,-307-11 2356,364 19-1137,-50 8 0,64-7-908,1 1 1,0 0-1,1 1 0,-1 0 1,1 1-1,-19 11 0,15-5-147,1-1 0,0 2-1,1 0 1,0 0 0,1 2 0,0-1-1,1 1 1,1 0 0,-10 21-1,-3 9-178,3 1 0,-14 52 0,4 6-677,5 1 0,-19 187 0,16 219-1067,66 728-1021,-22-1031 2626,-1-40-634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838 150 24575,'-9'0'0,"1"1"0,-1 0 0,0 0 0,1 1 0,-1 1 0,-8 2 0,13-3 0,-43 15 0,1 2 0,-53 30 0,45-19-304,1 3-1,2 1 0,2 3 1,1 2-1,1 2 0,-50 58 0,76-74 305,1 2 0,0 0 0,3 1 0,0 1 0,-20 48 0,28-53 0,1-1 0,1 2 0,1-1 0,2 1 0,0-1 0,1 1 0,2 0 0,1 27 0,3-24-58,0 0 0,2 0-1,1-1 1,1 1-1,14 34 1,-6-28-135,0-1 0,3 0 0,34 48 0,-14-32-31,1-2-1,3-2 1,2-2-1,88 68 1,-55-56-187,1-4 1,3-3-1,1-4 0,3-3 1,1-5-1,132 39 1,-156-59 295,0-2 0,2-3 0,-1-3 0,1-3 0,0-2 0,117-11 0,-133 2-114,-1-3-1,0-1 1,82-31 0,-92 26 216,0-2-1,-1-2 1,-2-1 0,0-1-1,31-26 1,-37 23 13,-2-1 0,0 0 0,-2-2 0,-1-1 0,-1-1 0,-1-1 0,-2-1 0,-1 0 0,-2-2 0,-1 0 0,-1 0 0,-2-1 0,-1-1 0,-2 0 0,-2-1 0,-1 1 0,-1-1 0,-2 0 0,-2-1 0,-5-51 0,-1 45 19,-2 1 0,-1 0 0,-3 0 0,-1 1 1,-20-43-1,10 36-102,-1 2 0,-3 0 0,-58-76 0,42 70-35,-2 3 0,-3 1 0,-1 3 0,-3 2-1,-1 2 1,-2 2 0,-72-38 0,59 42 110,-3 2 1,0 4-1,-2 3 0,-76-17 1,65 24 165,0 4 0,-1 4 0,-117 0 0,47 14 1246,152-3-1379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24575,'0'4'0,"1"11"0,0 1 0,2-1 0,3 17 0,1 0 0,13 75 0,4 41-384,2 38-1151,3 96-84,-11 419 0,-54 14 1693,10-268-310,13-1-1357,13-305 1380,1-32-853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24575,'0'0'0,"3"0"0,14 0 0,20 0 0,27-2 0,31 0 0,14-1 0,-11 2-8191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134 467 24575,'-7'-7'0,"-39"-45"0,-30-36 0,76 88 0,0 0 0,-1-1 0,1 1 0,0 0 0,-1 0 0,1-1 0,0 1 0,0 0 0,-1-1 0,1 1 0,0 0 0,0-1 0,-1 1 0,1-1 0,0 1 0,0 0 0,0-1 0,0 1 0,0-1 0,0 1 0,0 0 0,0-1 0,0 1 0,0-1 0,0 1 0,0 0 0,0-1 0,0 1 0,0-1 0,0 1 0,0-1 0,2 1 0,-1-1 0,0 0 0,0 1 0,1 0 0,-1-1 0,0 1 0,1 0 0,-1 0 0,2 0 0,-2-1 0,122-4 0,-43 3 0,-26-1 0,-1-3 0,75-16 0,-121 21 0,-1-1 0,1 0 0,-1-1 0,1 1 0,-1-1 0,0 0 0,0-1 0,0 1 0,-1-1 0,1 0 0,-1-1 0,0 1 0,0-1 0,-1 0 0,1-1 0,-1 1 0,0-1 0,-1 1 0,5-10 0,1-6-341,0-1 0,-2 0-1,7-34 1,-3-1-6485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24575,'-1'-2'0,"0"0"0,0 0 0,0 0 0,0 0 0,0-1 0,0 1 0,0 0 0,1 0 0,-1-1 0,1-2 0,-1 2 0,5 46 0,43 339-800,8 60-175,45 115 975,-69-399 0,3 81-192,-31-191-336,-2 1 0,-10 89 0,-2-69-4112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1:3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2769 8301 24575,'-4'2'0,"-1"0"0,0-1 0,1 1 0,-1-1 0,0-1 0,0 1 0,0-1 0,0 1 0,0-2 0,0 1 0,0 0 0,-7-2 0,-7-3 0,-33-11 0,49 15 0,-211-90 17,6-19-221,92 40-318,2-5 0,4-4 0,4-6 0,-97-98 0,-242-317-1775,55-45 1,289 383 2296,6-5 0,8-3 0,-76-210 0,100 199 0,8-2 0,8-3 0,8-2 0,-22-288 0,55 364 0,4 0 0,6 0 0,5 1 0,4-1 0,5 2 0,38-126 0,90-160 0,31 12 0,-60 137 0,10-40 0,87-183 0,-141 327 0,111-163 0,72-32 39,-170 240-136,124-110 0,-139 149-30,2 3 1,3 3 0,142-74 0,-96 68-10,245-80 0,-208 93 124,290-44 1,-253 67-1,229 3 0,-291 21 264,0 6-1,188 35 0,-246-26-204,-1 5 0,0 2 0,128 60 1,-116-39-61,-1 5 0,130 96 1,-142-86 12,-3 3 0,-3 3 0,-3 3 0,-3 3 0,-3 3 0,-3 2 0,-4 2 0,45 90 0,121 284 793,-196-403-771,183 433-105,-40 14 1,34 494 82,-175-790-50,-9 2 1,-18 326-1,-48 1 50,9-124 0,19-76 0,-32 296 0,39-525 0,-4-1 0,-4-1 0,-59 150 0,51-172 0,-4-2 0,-2-1 0,-4-2 0,-94 121 0,87-134 0,-2-3 0,-2-2 0,-3-2 0,-1-2 0,-3-4 0,-2-2 0,-113 60 0,-70 2 13,-7-17-90,-125 50 1,18 40 571,17-8-35,208-116-332,-174 46 0,186-68-2427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845 513 24575,'-291'7'0,"204"0"0,-110 23 0,159-22 0,-54 20 0,76-22 0,1 1 0,0 0 0,0 1 0,1 0 0,-26 21 0,37-27 0,1 1 0,-1-1 0,1 1 0,-1 0 0,1-1 0,0 1 0,-4 6 0,6-8 0,0 0 0,0-1 0,-1 1 0,1 0 0,0-1 0,0 1 0,0 0 0,0 0 0,0-1 0,0 1 0,0 0 0,0-1 0,0 1 0,0 0 0,0-1 0,1 1 0,-1 0 0,0 0 0,1 0 0,0 0 0,-1 0 0,1 0 0,0-1 0,-1 1 0,1 0 0,0-1 0,0 1 0,0 0 0,0-1 0,0 1 0,0-1 0,0 0 0,0 1 0,0-1 0,1 1 0,5 0 0,-1 1 0,1-1 0,0-1 0,0 1 0,0-1 0,0 0 0,0-1 0,8-1 0,8-3 0,24-7 0,-19 4 0,-1-2 0,34-17 0,-47 19 0,0 0 0,0 0 0,-1-1 0,0-1 0,19-20 0,-28 26 0,-3 3 0,-1 1 0,0 0 0,0 0 0,0-1 0,0 1 0,0 0 0,0 0 0,1 0 0,-1 0 0,0-1 0,0 1 0,0 0 0,1 0 0,-1 0 0,0 0 0,0-1 0,0 1 0,1 0 0,-1 0 0,0 0 0,0 0 0,1 0 0,-1 0 0,0 0 0,1 0 0,6 9 0,8 13 0,0-2 0,23 24 0,-8-12-100,2-2-1,2-1 1,0-1 0,2-2-1,70 39 1,-57-41-165,2-2-1,-1-2 1,2-2 0,72 15 0,-55-20 24,0-4 0,1-2 0,-1-3 0,1-4 0,0-2 0,0-4 0,135-28 0,-139 18 67,-1-4-1,-1-2 1,69-33 0,-99 38 87,-1-2 0,0 0-1,-1-3 1,-2 0 0,0-2 0,-1-1 0,26-30 0,-40 37 58,-1 0-1,-1-1 1,0 0 0,-2-1 0,0-1-1,-1 0 1,13-38 0,-18 41 6,-1-1-1,0 1 1,-2-1 0,0 1-1,-1-1 1,0 0-1,-2 0 1,0 1 0,-7-36-1,3 36 278,0-1-1,-1 1 0,-1 0 1,-1 0-1,0 0 1,-1 1-1,-1 1 0,-1-1 1,0 2-1,-1 0 0,-23-23 1,12 20 407,15 14 24,8 4-671,0 0-1,0 0 0,-1 0 0,1 0 1,0-1-1,0 1 0,0 0 1,0 0-1,0 0 0,0 0 1,-1 0-1,1 0 0,0 0 0,0 1 1,0-1-1,0 0 0,0 0 1,0 0-1,-1 0 0,1 0 1,0 0-1,0 0 0,0 0 0,0 0 1,0 0-1,0 0 0,0 0 1,0 0-1,-1 0 0,1 1 1,0-1-1,0 0 0,0 0 0,0 0 1,0 2 14,0-1 1,0 1-1,1-1 1,-1 1-1,0-1 1,1 1-1,-1-1 1,1 1-1,-1-1 0,1 1 1,1 1-1,52 93 487,-23-45-506,46 84-413,17 37-1213,178 370-363,-209-397 1292,80 282 1,-125-351 466,-2 1 0,-4 1 0,-4-1 0,-3 2 0,-3-1-1,-11 103 1,-18-13-248,-4-36-329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24575,'3'0'0,"-1"1"0,1-1 0,0 0 0,-1 0 0,5 0 0,6-1 0,35 1 0,13-1 0,75 9 0,-127-7 0,0 1 0,-1-1 0,1 2 0,0-1 0,-1 1 0,0 1 0,10 4 0,-14-5 0,-1-1 0,1 0 0,-1 1 0,0-1 0,0 1 0,-1 0 0,1 0 0,0 0 0,-1 1 0,0-1 0,0 0 0,0 1 0,0 0 0,0-1 0,-1 1 0,0 0 0,1 0 0,0 5 0,-1 2 0,-1-1 0,1 0 0,-2 1 0,1-1 0,-2 1 0,1-1 0,-1 0 0,-1 0 0,0 0 0,0 0 0,-7 14 0,-2 0 0,-1-1 0,0-1 0,-25 31 0,4-13-455,-2 0 0,-48 39 0,50-49-6371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24575,'-2'0'0,"0"0"0,0 1 0,0 0 0,1-1 0,-1 1 0,0 0 0,0 0 0,0 0 0,0 0 0,-1 2 0,-3 1 0,-12 8 0,1 0 0,0 1 0,1 1 0,1 1 0,0 0 0,-22 30 0,19-19 0,1 0 0,1 1 0,-23 56 0,35-74 0,-9 27 0,12-33 0,1 0 0,-1 0 0,0 1 0,1-1 0,0 0 0,0 0 0,0 1 0,1 5 0,-1-8 0,0-1 0,1 1 0,-1 0 0,0 0 0,0-1 0,1 1 0,-1 0 0,1-1 0,-1 1 0,1 0 0,-1-1 0,1 1 0,-1-1 0,1 1 0,-1-1 0,1 1 0,0-1 0,-1 1 0,1-1 0,0 0 0,-1 1 0,1-1 0,0 0 0,-1 0 0,1 1 0,0-1 0,0 0 0,-1 0 0,1 0 0,0 0 0,0 0 0,-1 0 0,1 0 0,0 0 0,0 0 0,0 0 0,-1-1 0,2 1 0,5-2 0,-1 0 0,0-1 0,10-5 0,-8 4 0,-2 2 0,1-1 0,-1 1 0,1 0 0,9-2 0,-13 4 0,1 0 0,0 0 0,-1 0 0,1 0 0,-1 0 0,1 1 0,0-1 0,-1 1 0,1 0 0,4 2 0,4 3-341,0 1 0,0 0-1,16 12 1,3 6-6485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24575,'2'5'0,"4"12"0,-1-1 0,0 1 0,-1 1 0,2 31 0,-2-15 0,32 395 0,-34-393 0,-1-25 0,0 0 0,0-1 0,5 18 0,-4-23 0,-1 0 0,1-1 0,1 1 0,-1-1 0,1 1 0,-1-1 0,1 0 0,0 0 0,7 7 0,0-3 0,1 0 0,-1 0 0,1-1 0,1-1 0,-1 0 0,1 0 0,19 6 0,3-2 0,54 10 0,-23-10-1365,-9-3-5461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2 0,6 8 0,10 18 0,9 21 0,8 27 0,5 27 0,-2 22 0,-11 12-1077,-13-11 1077,-8-26-7114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708 151 24575,'-18'-2'0,"1"1"0,0 0 0,1 1 0,-1 0 0,0 2 0,-18 3 0,6 1 0,1 1 0,-29 12 0,39-12 0,1 1 0,-1 1 0,2 0 0,-1 1 0,1 1 0,1 1 0,0 0 0,1 1 0,0 0 0,1 1 0,-16 22 0,19-22 0,1 0 0,0 1 0,1 0 0,1 1 0,0 0 0,2 0 0,-1 0 0,2 1 0,0-1 0,1 1 0,1 0 0,-1 34 0,3-40 0,1-1 0,1 1 0,-1-1 0,4 11 0,-4-16 0,1-1 0,-1 0 0,1 0 0,0 0 0,0 0 0,0-1 0,1 1 0,-1 0 0,1-1 0,0 0 0,6 6 0,-9-8 0,1-1 0,-1 1 0,1-1 0,-1 1 0,1-1 0,0 0 0,-1 1 0,1-1 0,-1 0 0,1 1 0,0-1 0,-1 0 0,1 0 0,0 0 0,-1 0 0,1 0 0,0 1 0,-1-1 0,1 0 0,0 0 0,-1 0 0,1-1 0,1 1 0,-2 0 0,1-1 0,0 1 0,-1-1 0,1 1 0,-1-1 0,1 0 0,-1 1 0,0-1 0,1 1 0,-1-1 0,1 0 0,-1 1 0,0-1 0,0 0 0,1 0 0,-1 1 0,0-2 0,1-4 0,0 0 0,-1 1 0,0-1 0,-1-8 0,-2-8 0,0 1 0,-2 0 0,-1-1 0,-14-34 0,8 30 0,0 0 0,-2 0 0,-19-25 0,32 49 0,-2-2 0,-1-1 0,1 1 0,-1 0 0,0 0 0,-4-4 0,7 7 0,0 0 0,0 1 0,0-1 0,1 1 0,-1-1 0,0 1 0,0 0 0,0-1 0,0 1 0,0 0 0,0-1 0,0 1 0,1 0 0,-1 0 0,0 0 0,0 0 0,0 0 0,0 0 0,0 0 0,0 0 0,0 1 0,0-1 0,0 0 0,0 0 0,0 1 0,0-1 0,1 1 0,-1-1 0,0 0 0,0 1 0,0 0 0,1-1 0,-1 1 0,0 0 0,1-1 0,-1 1 0,0 1 0,-5 6 0,0 1 0,1 0 0,1 0 0,-1 1 0,1 0 0,-4 18 0,-2 10-64,1 1-1,2 0 0,2 0 0,1 0 1,3 1-1,1 0 0,1-1 0,3 1 1,1-1-1,2 0 0,1 0 0,15 39 1,-15-55 64,2 0 0,0-1 0,1 0 0,2-1 0,0 0 0,1-1 0,1 0 0,1-1 0,0-1 0,1-1 0,2 0 0,-1-1 0,2-1 0,41 24 0,-32-24-62,-1-3 0,2 0 0,0-2 0,0-1 0,0-1 0,1-2 0,1-1 0,-1-1 0,0-2 0,1-1 0,-1-2 1,1-1-1,-1-1 0,1-1 0,-1-2 0,-1-2 0,1 0 0,-2-2 0,1-2 0,-1 0 0,-1-2 0,0-1 1,28-21-1,-38 23 62,0-2 0,-2 0 0,0-1 0,0 0 0,-2-2 0,0 1 0,-1-2 0,-1 0 0,-1 0 0,0-1 0,10-30 0,-12 27 0,-2-1 0,-1 0 0,-1 0 0,-1-1 0,-1 0 0,-1 1 0,-2-1 0,0 0 0,-1 0 0,-6-29 0,1 26-49,-1 0 1,-1 0-1,-1 1 1,-2 0-1,-23-42 1,16 37-80,-2 1 0,-2 1 0,-1 1 1,-27-27-1,15 22 11,-1 2 1,-2 1 0,-1 2 0,-1 2-1,-1 1 1,-2 3 0,-52-22 0,52 28 27,-1 1-1,-1 3 1,0 1 0,-52-5 0,67 13 54,0 2 0,0 1 0,0 1 0,0 2 0,1 1 0,-1 1 0,-39 11 0,52-9-31,-1 0 1,-21 11-1,-11 14-3015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24575,'85'41'0,"394"209"-1517,-28 51 109,-383-248-3858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24575,'-1'0'0,"0"0"0,-1 1 0,1-1 0,0 1 0,0 0 0,0-1 0,0 1 0,0 0 0,0 0 0,0 0 0,0-1 0,0 3 0,-3 0 0,-7 8 0,1 0 0,0 1 0,1 0 0,1 0 0,0 1 0,0 0 0,1 0 0,1 1 0,0 0 0,1 0 0,-3 16 0,2-4 0,1 1 0,2-1 0,0 1 0,2 0 0,3 36 0,0-39 0,1 0 0,1 0 0,11 35 0,-11-48 0,0 1 0,1-1 0,0 0 0,1 0 0,0 0 0,0-1 0,1 0 0,15 16 0,-18-23 0,-1 1 0,1-1 0,0 0 0,0 0 0,0 0 0,1-1 0,-1 1 0,1-1 0,-1 0 0,1 0 0,0-1 0,0 1 0,6 0 0,-7-2 0,0 0 0,0 0 0,0 0 0,1 0 0,-1-1 0,0 1 0,0-1 0,0 0 0,0-1 0,-1 1 0,1-1 0,0 1 0,0-1 0,-1 0 0,1 0 0,4-5 0,-1 1 0,1-1 0,-1 0 0,-1-1 0,0 0 0,0 0 0,0 0 0,5-11 0,2-8 0,10-31 0,-22 56 0,0 0 0,-1 0 0,1 0 0,0 0 0,0 0 0,0 0 0,0 1 0,0-1 0,3-3 0,-4 5 0,0 0 0,1 0 0,-1-1 0,0 1 0,1 0 0,-1 0 0,0 0 0,1 0 0,-1 0 0,0-1 0,1 1 0,-1 0 0,1 0 0,-1 0 0,0 0 0,1 0 0,-1 0 0,0 0 0,1 1 0,0-1 0,11 7 0,8 14 0,29 38 0,-11-12 0,85 88-1365,-65-76-5461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24575,'0'2'0,"1"0"0,-1-1 0,0 1 0,1 0 0,-1 0 0,1-1 0,0 1 0,1 2 0,2 6 0,40 105 0,53 125 0,-86-216 0,1 0 0,2 0 0,0-2 0,2 0 0,0-1 0,1 0 0,2-1 0,-1-1 0,2-1 0,1-1 0,23 15 0,-14-13-151,2-2-1,0-1 0,0-2 0,1-1 1,1-1-1,0-2 0,1-2 1,64 8-1,-47-11-6674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24575,'0'0'0,"4"2"0,5 6 0,8 15 0,12 31 0,5 37 0,0 41 0,-10 31-1704,-21 22 1704,-27 23 0,-43 47-3277,-9-20 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24575,'0'0'0,"2"0"0,4 0 0,11 4 0,18 5 0,18 3 0,15-1 0,6-2 0,-5-2 0,-13-3-8191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24575,'4'0'0,"4"0"0,0 1 0,1 1 0,-1-1 0,0 1 0,0 1 0,0 0 0,0 0 0,0 0 0,-1 1 0,13 8 0,1 2 0,0 2 0,22 22 0,-23-20-9,-2 2 0,0 0 0,-2 1 0,0 0 0,-1 1 0,-1 1 0,-1 1 0,-1 0 0,-2 0-1,0 1 1,-1 1 0,-2-1 0,6 35 0,-9-34-44,-1 0 0,-1 1 0,-1-1 0,-1 0 0,-2 1 0,-1-1 0,-1 0 0,0 0 0,-3 0 0,0-1 0,-19 44 1,10-38 70,-1 0 0,-2-2 0,-1 0 0,-1-1 0,-37 38 0,27-35-355,-1-2 1,-2-1-1,-73 46 0,62-50-5853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24575,'0'0'0,"10"-2"0,24-6 0,34-9 0,39-16 0,36-15 0,64-20-3276,-5 2-1639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24575,'0'0'0,"2"0"0,7-2 0,10-2 0,15-3 0,11-6 0,15-4 0,15-7 0,9-3 0,-10 3-8191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24575,'0'0'0,"3"0"0,12-1 0,17-6 0,27-10 0,28-13 0,24-14 0,12-11-1056,-7 1 1056,-24 10-7135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24575,'0'11'0,"2"93"-215,26 184-1,-17-227 84,2 0 0,4-1 0,2 0 0,33 72 0,-34-96 132,40 62 0,-48-83 0,1 0 0,1-1 0,0-1 0,1 0 0,0-1 0,21 14 0,-29-22 0,1 0 0,0-1 0,0 0 0,0 0 0,0 0 0,1-1 0,-1 0 0,1 0 0,0-1 0,-1 0 0,1 0 0,10 0 0,-10-1 0,0-1 0,0 0 0,0-1 0,0 1 0,0-1 0,-1-1 0,1 1 0,-1-1 0,1 0 0,-1-1 0,11-7 0,-1-1 0,-1-1 0,0-1 0,-1 0 0,-1-1 0,20-27 0,-5-1 2,25-51 0,-4-8 4,67-203 0,3-121 2,-66 226-6,-29 120-623,66-152 0,-69 188-5263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0 523 24575,'0'0'0,"1"1"0,9 14 0,-1 2 0,12 32 0,8 38 0,-20-57 0,17 60 0,30 83 0,-52-164 0,0-1 0,0 0 0,0-1 0,1 1 0,0-1 0,9 10 0,-10-13 0,0 0 0,0-1 0,0 0 0,0 0 0,1 0 0,-1 0 0,1-1 0,0 1 0,-1-1 0,1-1 0,1 1 0,4 1 0,2-2 0,-1 1 0,1-2 0,-1 1 0,1-2 0,-1 1 0,0-2 0,1 0 0,-1 0 0,0-1 0,20-7 0,-10 1 0,-1 0 0,0-2 0,0 0 0,31-24 0,-14 4-164,-2-1-1,33-37 1,56-82-330,-57 60 644,66-120 0,31-108-1651,-122 230-4502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24575,'0'6'0,"48"193"0,-22-95 0,216 864-2374,-225-898-3443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24575,'5'0'0,"12"1"0,-1 0 0,0 1 0,1 1 0,-1 1 0,0 0 0,-1 1 0,1 0 0,-1 1 0,20 12 0,-17-8 0,0 1 0,-1 1 0,0 1 0,-1 0 0,-1 2 0,27 30 0,-34-35 0,-1-1 0,-1 2 0,1-1 0,-1 1 0,-1 0 0,0 0 0,-1 0 0,6 22 0,-9-25 0,0-1 0,0 0 0,0 1 0,-1-1 0,0 1 0,-1-1 0,0 0 0,0 1 0,0-1 0,-1 0 0,0 0 0,-1 0 0,1 0 0,-1 0 0,-8 12 0,3-8 0,0 1 0,-1-2 0,0 1 0,-19 15 0,3-6 0,-28 18 0,-13 3-288,-78 35-1,-78 23-412,114-52-193,45-19-5125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84 108 24575,'-13'7'0,"8"-2"0,-1 0 0,1 1 0,1 0 0,-1 0 0,1 0 0,0 0 0,-5 13 0,3-6 0,1 0 0,1 0 0,-4 18 0,6-21 0,1 1 0,-1 0 0,2 0 0,0 0 0,0 0 0,1 0 0,0 0 0,1 0 0,0 0 0,1 0 0,0-1 0,1 1 0,0-1 0,0 0 0,1 0 0,1 0 0,0-1 0,0 0 0,1 0 0,0-1 0,15 16 0,-8-12 0,1 0 0,0 0 0,0-2 0,1 0 0,0-1 0,1 0 0,0-1 0,0-1 0,1-1 0,32 8 0,-37-12 0,0 0 0,0 0 0,-1-1 0,1-1 0,0 0 0,0-1 0,0 0 0,0-1 0,0 0 0,-1-1 0,1-1 0,-1 0 0,0-1 0,0 0 0,0 0 0,15-11 0,-20 11 0,0 0 0,-1 0 0,0-1 0,0 0 0,-1 0 0,1 0 0,-1 0 0,5-10 0,-7 11 0,-1 0 0,0 0 0,0 0 0,0 0 0,-1 0 0,1-1 0,-1 1 0,0 0 0,-1-1 0,1 1 0,-1 0 0,0-1 0,-2-8 0,0 5 0,0 1 0,0-1 0,-1 1 0,-1 0 0,1 0 0,-10-15 0,3 7 0,-1 2 0,-18-21 0,2 8 24,-1 2 0,-1 1 0,-1 1 0,-51-30 0,35 27-519,-2 2 0,-82-28 0,79 36-6331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24575,'-13'0'0,"1"1"0,18 0 0,17 3 0,2 3 0,0 1 0,-1 1 0,0 1 0,36 22 0,83 63 0,-107-70 0,4 3-119,211 151-1127,-208-146-5580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3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0 24575,'4'27'0,"-1"-9"0,26 323-349,-21 6-693,-5 71-712,4 242-499,25-3 1164,1-359 389,-24-243 618,3 1 0,3-2 0,26 66 0,-30-93 436,1-1 0,2 0 0,1-1-1,1-1 1,19 23 0,-26-35-135,1-1 0,1-1 0,0 0 0,0 0 1,1-1-1,0-1 0,0 0 0,1 0 0,0-1 0,0-1 1,27 9-1,-20-11 63,0 0 1,0-1 0,0-1-1,1-1 1,27-1 0,106-20-336,283-73-414,-179 35-1321,285-47 1288,112-24 598,-588 114-129,248-59-603,-6-14 137,-294 83 921,1 0 1,-1-2-1,16-8 1,-26 12-267,0 0 0,-1-1 0,1 1 0,-1-1 0,0 0 0,0 0 0,0 0-1,-1-1 1,0 1 0,1-1 0,-1 0 0,3-9 0,3-11 68,-1 1 0,-2-1 0,0-1 0,3-41 0,-6 39-169,29-262-570,7-50-184,26 3 738,-41 251-41,4 1 0,43-89 0,-39 107 0,4 1 0,83-115 0,-101 157 9,-6 10 53,-1-1 0,10-18 0,-20 32-34,-1 0 1,1 0 0,-1 0-1,1 0 1,-1-1-1,1 1 1,-1 0 0,1 0-1,-1-1 1,0 1-1,0 0 1,0 0 0,0-1-1,0 1 1,0 0-1,0-1 1,0 1 0,0 0-1,-1 0 1,1-1 0,0 1-1,-1 0 1,1 0-1,-1 0 1,0 0 0,1-1-1,-1 1 1,0 0-1,0 0 1,1 0 0,-1 0-1,0 0 1,0 1-1,0-1 1,0 0 0,-2-1-1,-4-1-47,1-1 0,-1 1 0,-1 0 0,1 1-1,-8-3 1,12 4 50,-44-10-31,-94-9 0,-15 5-398,-45 0-1195,-40-2 649,-34-1-1270,-158-14 1013,-802-44-1805,916 67 3006,27 11-323,33 11-970,36 10 980,39 8 356,42 4 290,41 0 1141,32-4-230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24575,'0'5'0,"2"34"0,1 0 0,10 44 0,-4-30 0,117 897-1327,-125-936 1327,5 63 0,-5-82 173,-1 0 1,1 0-1,1 1 1,-1-1-1,1 0 0,2-5 1,1-3-134,7-17-18,1 0-1,2 1 1,32-47 0,-22 41-60,2 1 0,43-42-1,-47 54-26,1 2-1,1 0 1,1 1-1,47-25 1,-56 35 47,0 1 0,1 1 1,0 0-1,0 2 0,1 0 1,0 1-1,-1 0 0,1 2 1,20-1-1,-29 4 18,1-1 0,-1 1 0,0 1 0,0 0 0,0 0 0,0 1 0,0 0 0,-1 1 0,1 0 0,-1 0 0,0 1 0,16 12 0,-19-12 0,0 0 0,-1 0 0,0 0 0,0 1 0,0 0 0,0 0 0,-1 0 0,0 1 0,-1-1 0,1 1 0,-1 0 0,0 0 0,-1 0 0,0 1 0,0-1 0,-1 1 0,1-1 0,-1 9 0,-1 0 0,-1-1 0,0 1 0,-1-1 0,-1 0 0,0 1 0,-1-1 0,-7 16 0,-1-1 0,-2 1 0,-23 36 0,16-34 11,-1 0 0,-1-2 1,-2-1-1,-1-1 0,-2-1 0,0-1 0,-2-1 1,-41 26-1,63-47-11,6-4-86,0 1 0,0-1 0,0 1 0,0-1 0,0 0 0,-1 0-1,1 0 1,0 0 0,-4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24575,'1'3'0,"9"43"0,-1-6 0,6 50-188,-4 0 0,-1 117 0,-24 187-1848,-19 71 1703,2-43 332,13 0 52,23-129-241,-1-239 102,3-1 0,2-1 0,24 76-1,-25-105 67,0 0-1,2-1 1,1 0-1,1-1 0,17 25 1,-20-33 24,1-1 1,1-1 0,-1 0 0,2 0-1,-1-1 1,2 0 0,-1-1-1,1-1 1,20 10 0,-12-9-2,1 0-1,1-2 1,0 0-1,44 6 1,-12-7-9,56-1 0,-12-8-66,-1-3 0,139-28 0,192-66-129,-209 41 203,172-43 0,4 14 0,-15 26-101,2 12 116,-252 34 101,-92 11 453,25-3 1516,-62 8-2039,-1 0-1,1-1 0,-1 1 1,1-1-1,-1 1 0,0-1 0,1 1 1,-1-1-1,0 0 0,1 0 1,-1 0-1,0 0 0,0 0 1,0 0-1,0 0 0,0 0 1,0 0-1,0 0 0,0 0 0,0-1 1,-1 1-1,1 0 0,0-1 1,-1 1-1,1-3 0,0-2-24,0 0-1,0 0 1,-1 0 0,0 0-1,-1-8 1,1 12-35,-12-118-70,-38-165 0,-76-164-1411,-34 7 449,12 36-4366,31 35 5229,113 355 359,-1 0 1,-1 0-1,-10-19 1,13 30 94,0 1 1,0-1 0,-1 1 0,1-1 0,-1 1-1,0 0 1,0 1 0,0-1 0,0 1 0,-1-1 0,1 1-1,-1 1 1,-10-5 0,-2 1 346,1 2 0,-1 0 0,-1 0-1,1 2 1,-28-1 0,-20 2-675,-75 8 0,-68 19-1331,7 8 608,-628 146-3183,341-69 2561,197-49 1326,22-7-306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1 592 24575,'0'0'0,"0"0"0,0 0 0,6-2 0,0-2 0,0 1 0,-1-2 0,0 1 0,0-1 0,0 1 0,-1-1 0,0 0 0,0-1 0,0 1 0,0-1 0,4-9 0,2-7 0,13-41 0,28-147 0,-32 123 0,-13 63 0,-2 6 0,1 0 0,-2-1 0,-1 0 0,1-24 0,11 91 0,55 188 0,119 274 0,-163-453 0,31 78 0,-48-111 0,0 1 0,-2-1 0,5 43 0,-10-59 0,0 1 0,-1-1 0,0 1 0,-1 0 0,0-1 0,0 1 0,-1-1 0,0 0 0,-1 0 0,1 1 0,-2-1 0,1-1 0,-1 1 0,0 0 0,-1-1 0,1 0 0,-1 0 0,-12 12 0,6-9 0,-1 1 0,0-2 0,-1 0 0,0 0 0,0-1 0,0-1 0,-1 0 0,-1-1 0,1 0 0,-1-1 0,-25 5 0,6-5 0,1-1 0,-1-2 0,0-1 0,-42-4 0,-36-7 0,106 9 0,6-1 0,10-3 0,54-18 0,87-17 0,-97 26 0,135-31-1,172-47-1363,-324 81-5462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72 24575,'-4'-3'0,"-6"-1"0,-2-1 0,1 1 0,-21-4 0,11 3 0,-27-8 0,0 3 0,-99-9 0,138 18 0,0 1 0,0 1 0,0 0 0,-14 3 0,20-3 0,0-1 0,0 1 0,0 0 0,0 1 0,0-1 0,0 1 0,1-1 0,-1 1 0,1 0 0,-1 0 0,1 0 0,-1 0 0,1 0 0,0 0 0,0 1 0,-2 4 0,2-4 0,0 1 0,1-1 0,0 1 0,-1-1 0,1 1 0,1 0 0,-1-1 0,1 1 0,-1 0 0,1 6 0,1-1 0,0-1 0,0 1 0,6 16 0,0-5 0,0 0 0,2 0 0,12 19 0,39 56 0,-34-55 0,-13-20 0,86 141 0,-80-127 0,-2 0 0,23 69 0,-36-90 0,-1-1 0,0 0 0,-1 1 0,-1-1 0,1 17 0,-3-22 0,1 0 0,-1 0 0,0 0 0,0-1 0,-1 1 0,0 0 0,0-1 0,-1 1 0,0-1 0,0 0 0,-4 6 0,0-3 12,0 0 0,0-1 0,-1 1 0,0-2 0,0 1 0,-1-1 0,0-1 0,0 1 0,-11 4 0,3-2-309,0-2 0,0 0 0,0 0 0,-31 6 0,19-8-6529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24575,'0'0'0,"-2"3"0,0 10 0,-3 16 0,0 21 0,1 29 0,4 24 0,2 15 0,6 9-847,5 9 847,6 2 0,1-6 0,0-18 0,-2-23 0,-4-27-7344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622 173 24575,'0'0'0,"0"0"0,0 0 0,-1-1 0,1 1 0,-1-1 0,1 1 0,0-1 0,-1 1 0,1 0 0,-1-1 0,1 1 0,-1 0 0,1-1 0,-1 1 0,1 0 0,-2-1 0,0 0 0,-24-11 0,-1 1 0,0 1 0,-47-10 0,24 6 0,-42-13 0,20 4 0,-119-20 0,180 41 0,8 1 0,-1 0 0,1 0 0,0 1 0,-1 0 0,1-1 0,0 1 0,-1 0 0,1 1 0,-7 0 0,10-1 0,0 1 0,0-1 0,0 0 0,-1 0 0,1 0 0,0 0 0,0 0 0,0 1 0,0-1 0,0 0 0,0 0 0,0 0 0,-1 0 0,1 1 0,0-1 0,0 0 0,0 0 0,0 0 0,0 1 0,0-1 0,0 0 0,0 0 0,0 0 0,0 1 0,0-1 0,0 0 0,0 0 0,0 0 0,0 0 0,1 1 0,-1-1 0,0 0 0,0 0 0,0 0 0,0 0 0,0 1 0,0-1 0,1 0 0,5 8 0,3 1 0,0-1 0,1 0 0,0-1 0,1 0 0,16 8 0,59 24 0,-64-31 0,0-2 0,0 0 0,0-2 0,0 0 0,1-2 0,36 1 0,-54-3 10,1 1 0,-1-1-1,0 1 1,0 1 0,0-1-1,0 1 1,0 0 0,0 0 0,5 3-1,4 4-695,19 14-1,-32-22 598,34 26-6737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24575,'-1'0'0,"1"0"0,0 0 0,-1 0 0,1 1 0,0-1 0,-1 0 0,1 0 0,0 0 0,0 0 0,-1 0 0,1 0 0,0 1 0,0-1 0,-1 0 0,1 0 0,0 1 0,0-1 0,-1 0 0,1 0 0,0 1 0,0-1 0,0 0 0,-2 2 0,-10 13 0,1 1 0,1 1 0,0 0 0,1 0 0,-9 24 0,12-27 0,1 0 0,1 0 0,0 0 0,1 1 0,1-1 0,0 1 0,1-1 0,1 1 0,2 23 0,-1-27 0,1-1 0,0 0 0,0 0 0,1-1 0,1 1 0,0-1 0,0 1 0,1-1 0,0 0 0,0-1 0,1 1 0,0-1 0,1 0 0,12 12 0,-8-11 11,0-1 0,1 0 0,0-1 0,0 0 0,1-1-1,-1 0 1,1-1 0,1 0 0,-1-1 0,14 2 0,12 0-506,-1-1 0,51 0 0,-9-5-6331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24575,'-10'379'-259,"1"-140"-258,7-167 517,2 172 0,0-236-154,1 1-1,0-1 1,0 0-1,1 1 1,0-1-1,0 0 1,7 15-1,-3-14-6024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24575,'-11'1'0,"0"0"0,0 0 0,1 2 0,-1-1 0,-14 6 0,22-7 0,-45 16 0,1 2 0,1 2 0,-65 41 0,-120 98 0,231-160 0,-93 74 0,90-71 0,-1 0 0,0 0 0,1 1 0,-1 0 0,-4 6 0,7-9 0,1 0 0,-1 0 0,1-1 0,0 1 0,-1 0 0,1 0 0,0 0 0,-1-1 0,1 1 0,0 0 0,0 0 0,0 0 0,0 0 0,0 0 0,0-1 0,0 1 0,0 0 0,0 0 0,0 0 0,0 0 0,1 0 0,-1-1 0,0 1 0,1 0 0,-1 0 0,0 0 0,1-1 0,-1 1 0,1 0 0,-1-1 0,1 1 0,0 0 0,-1-1 0,2 1 0,4 4 0,0-2 0,0 1 0,0-1 0,1 0 0,0 0 0,0 0 0,0-1 0,9 2 0,0 0 0,102 28 13,212 66-993,-79-1-386,-150-52-4492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24575,'0'0'0,"0"0"0,-1 0 0,1 0 0,-1 0 0,1 0 0,-1 0 0,1 0 0,-1 0 0,1 0 0,-1 0 0,1 0 0,-1 0 0,0 1 0,1-1 0,0 0 0,-1 0 0,1 1 0,-1-1 0,1 0 0,-1 1 0,0 1 0,2 1 0,-1-1 0,0 0 0,0 0 0,1 0 0,-1 0 0,1 0 0,0 1 0,1 2 0,3 7 0,121 272-38,-88-206-176,24 54-820,192 372-308,-212-433-4221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136 529 24575,'53'29'0,"-17"-13"0,0-1 0,60 15 0,-82-26 0,0-2 0,0 1 0,0-2 0,0 0 0,0-1 0,0 0 0,0-1 0,0-1 0,0 0 0,24-7 0,-30 6 0,-1 0 0,1-1 0,-1 0 0,0 0 0,0 0 0,-1-1 0,1 0 0,-1 0 0,0-1 0,-1 0 0,1 0 0,-1 0 0,0-1 0,-1 0 0,0 1 0,0-2 0,0 1 0,-1 0 0,0-1 0,2-8 0,-1 1 0,0 0 0,-1-1 0,-1 1 0,-1-1 0,0 1 0,-1-1 0,-1 0 0,0 1 0,-6-26 0,3 26 0,-1-1 0,0 1 0,-2 0 0,0 0 0,0 0 0,-1 1 0,-1 1 0,0-1 0,-1 1 0,-1 1 0,0 0 0,-24-20 0,20 19 0,-2 1 0,1 1 0,-1 0 0,-1 1 0,0 1 0,0 1 0,-1 1 0,0 0 0,0 1 0,-23-3 0,28 7 0,1 1 0,-1 0 0,1 0 0,-1 2 0,1 0 0,-1 0 0,-22 6 0,26-4 0,0 0 0,1 1 0,-1 0 0,1 1 0,0 0 0,0 0 0,1 0 0,-1 1 0,1 1 0,-13 13 0,14-12 2,0 0 0,0 1 0,1 0 0,1 0 0,-1 0 0,1 1 0,1 0 0,-6 19 0,6-15-9,1-1 0,1 1 0,1-1-1,0 1 1,0 0 0,3 18 0,1-7-114,1-1-1,2 0 1,0 0 0,2-1 0,0 0 0,2 0-1,18 32 1,52 67-1244,-1-26-4049,-74-90 5004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713 363 24575,'1'-1'0,"0"-1"0,-1 1 0,1-1 0,-1 0 0,1 1 0,-1-1 0,1-2 0,1-4 0,0 0 0,0-1 0,0 1 0,0-1 0,-1 1 0,0-1 0,-1 0 0,0 1 0,0-1 0,-1 0 0,0 1 0,-1-1 0,0 1 0,0 0 0,-1-1 0,0 1 0,0 0 0,-1 0 0,0 1 0,0-1 0,-1 1 0,0 0 0,0 0 0,-12-12 0,2 5 0,-1 1 0,0 1 0,-1 0 0,0 1 0,-1 0 0,0 2 0,-1 0 0,0 1 0,0 1 0,-1 1 0,1 0 0,-1 2 0,-29-3 0,28 5 0,0 1 0,0 1 0,0 0 0,0 2 0,-33 7 0,38-5 0,0 1 0,0 0 0,1 1 0,0 1 0,0 0 0,1 1 0,-21 14 0,27-16 0,0 1 0,0 0 0,1 0 0,0 1 0,0 0 0,1 0 0,0 1 0,-9 16 0,13-21 0,0 0 0,0 1 0,0-1 0,1 1 0,0-1 0,0 1 0,0 0 0,0 0 0,1-1 0,0 1 0,0 0 0,0 0 0,1 0 0,-1-1 0,1 1 0,0 0 0,1-1 0,-1 1 0,1-1 0,0 1 0,2 4 0,1-2 0,0 0 0,0-1 0,1 1 0,0-1 0,0 0 0,0 0 0,1-1 0,0 0 0,0 0 0,9 5 0,5 0 0,0 0 0,35 10 0,-26-11 0,1-2 0,0-1 0,0-1 0,0-2 0,0-1 0,1-1 0,-1-2 0,0-2 0,44-8 0,-45 5 0,-30 6 0,1 0 0,-1 0 0,0 0 0,1 0 0,-1 0 0,0 0 0,1 1 0,-1-1 0,0 0 0,1 0 0,-1 1 0,0-1 0,1 0 0,-1 0 0,0 1 0,0-1 0,1 0 0,-1 1 0,0-1 0,0 0 0,0 1 0,0-1 0,1 1 0,-1-1 0,0 0 0,0 1 0,0-1 0,0 0 0,0 1 0,0-1 0,0 1 0,0-1 0,0 0 0,0 1 0,0 0 0,0 3 0,53 197-1365,-35-143-5461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24575,'0'0'0,"1"6"0,8 28 0,2 0 0,1-1 0,24 45 0,-25-55 0,131 298-342,-112-243 227,-4 2 1,20 100 0,-33-111-136,-4 1 0,-2 1-1,-4-1 1,-9 116 0,1-146-6005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43 24575,'7'-13'0,"-4"10"0,-1 1 0,1-1 0,-1 1 0,1 0 0,0 0 0,0 0 0,0 0 0,0 0 0,0 1 0,0-1 0,0 1 0,1 0 0,-1 0 0,6-1 0,-4 1 0,0 1 0,1 0 0,-1 0 0,0 0 0,1 0 0,-1 1 0,0 0 0,0 0 0,6 3 0,-3-1 0,0 0 0,0 1 0,-1-1 0,1 2 0,-1-1 0,0 1 0,0 1 0,0-1 0,-1 1 0,0 0 0,9 12 0,-12-14 0,0 1 0,0 0 0,-1 0 0,0 0 0,0 1 0,0-1 0,-1 0 0,1 1 0,-1-1 0,-1 1 0,1-1 0,-1 1 0,0-1 0,0 1 0,-2 10 0,-1-3 0,0 0 0,0-1 0,-2 1 0,0-1 0,-12 23 0,-2-5-29,-1 0 0,-1-1-1,-2-1 1,-31 31 0,-112 91-1863,94-89-4261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360 143 24575,'-3'5'0,"-15"48"0,1 0 0,-14 86 0,28-118 0,0 0 0,2 1 0,0-1 0,1 0 0,1 0 0,1 0 0,1 0 0,7 25 0,-6-34 0,0 0 0,0 0 0,1-1 0,1 0 0,0 0 0,0 0 0,1-1 0,1 0 0,-1 0 0,2-1 0,-1 0 0,1 0 0,1-1 0,-1 0 0,16 9 0,-10-9 0,0 0 0,1-2 0,0 0 0,0 0 0,0-1 0,1-1 0,-1-1 0,1-1 0,0 0 0,24 0 0,-19-3 0,1 0 0,-1-2 0,1 0 0,-1-2 0,0 0 0,0-2 0,27-11 0,-33 11 0,-1-1 0,0-1 0,0 0 0,-1-1 0,-1 0 0,0-1 0,0-1 0,-1 0 0,0-1 0,-1 0 0,-1-1 0,17-27 0,-21 29 0,0 0 0,0 0 0,-2-1 0,0 1 0,0-1 0,-1 0 0,0 0 0,-1 0 0,-1-1 0,0 1 0,-1 0 0,0 0 0,-1-1 0,-1 1 0,0 0 0,-1 0 0,-4-15 0,1 13-26,0 1-1,-1-1 1,0 1 0,-1 0-1,-1 1 1,-10-14-1,4 10-75,0 1 1,-1 0-1,-33-24 0,18 18-16,-1 2-1,-1 2 1,-1 0-1,-65-22 1,62 28 160,-1 1 1,-1 2-1,1 2 1,-1 1-1,-69-1 1,77 8-230,-1 0-1,1 3 1,-1 0 0,1 2 0,0 1 0,1 2 0,-44 18 0,8 6-5578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0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24575,'0'-1'0,"0"0"0,0 0 0,0 0 0,0 0 0,0 0 0,0 0 0,0 0 0,1 0 0,-1 0 0,0 0 0,1 0 0,-1 0 0,2-2 0,0 0 0,0 0 0,1 1 0,-1-1 0,0 1 0,1 0 0,0-1 0,-1 1 0,1 0 0,0 1 0,0-1 0,0 1 0,0-1 0,0 1 0,1 0 0,-1 0 0,4-1 0,6-1 0,1 1 0,-1 0 0,15 1 0,8 1 3,0 2 0,0 1 0,42 9 0,104 36-154,-129-32-123,-1 3 0,-1 2-1,-1 3 1,0 1 0,-3 3-1,81 60 1,-60-29-5858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24575,'44'-3'0,"-10"0"0,58-2 0,50-2-542,58 0-1627,53 0 1123,45-1-969,41-2 965,-166 4 656,1577-59-5579,-714-5 5931,-732 44 5082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24575,'2'60'4,"2"-1"1,4 1-1,17 70 0,60 169-1297,-84-296 1264,17 56-88,166 569-27,-17 149-1273,-158-720-3791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24575,'1'-1'0,"-1"-1"0,0 1 0,1-1 0,-1 1 0,1-1 0,-1 1 0,1-1 0,0 1 0,-1-1 0,1 1 0,0 0 0,0-1 0,0 1 0,0 0 0,0 0 0,1 0 0,-1 0 0,0 0 0,0 0 0,1 0 0,-1 0 0,3-1 0,5-2 0,-1 1 0,16-5 0,-20 7 0,11-4 0,0 2 0,1 0 0,-1 1 0,1 0 0,0 1 0,-1 1 0,26 3 0,-30-2 0,0 1 0,0 1 0,0 0 0,-1 0 0,1 1 0,-1 0 0,0 1 0,0 0 0,0 1 0,-1 0 0,14 12 0,-13-9 0,-1 0 0,0 1 0,0 0 0,-1 1 0,-1 0 0,1 0 0,8 21 0,-9-17 0,-1 1 0,-1 0 0,0 1 0,-1-1 0,2 26 0,-4-15 0,-2 0 0,0-1 0,-2 1 0,-1 0 0,-1-1 0,-1 1 0,-15 40 0,3-21-106,-2 0-1,-47 77 1,-64 76-878,105-162 458,-17 23-5836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24575,'-5'0'0,"0"0"0,0 1 0,0 0 0,0 0 0,0 0 0,1 0 0,-1 1 0,-6 3 0,-2 2 0,-18 13 0,23-15 0,-29 21 0,1 2 0,1 2 0,2 0 0,1 2 0,2 2 0,1 1 0,1 1 0,2 1 0,2 2 0,2 0 0,-29 68 0,25-31 0,24-68 0,0 0 0,1 0 0,0 1 0,0-1 0,1 1 0,0-1 0,1 12 0,0-18 0,-1 1 0,1-1 0,-1 0 0,1 1 0,0-1 0,0 0 0,0 1 0,0-1 0,0 0 0,0 0 0,1 0 0,-1 0 0,1 0 0,-1 0 0,1 0 0,0-1 0,0 1 0,0 0 0,3 1 0,-2-1 0,0-1 0,-1 0 0,1-1 0,0 1 0,0 0 0,0-1 0,0 1 0,0-1 0,0 0 0,-1 0 0,1 0 0,0-1 0,0 1 0,0-1 0,0 1 0,3-2 0,48-18 0,11-3 0,-57 21 0,1 0 0,0 0 0,0 1 0,0 1 0,16-1 0,-12 3 14,0 0-1,0 1 0,0 0 0,-1 1 1,1 0-1,-1 1 0,0 1 1,20 11-1,-7 0-508,0 0 0,37 35 0,-23-14-6331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88 820 24575,'-14'3'0,"9"-1"0,1 0 0,-1 1 0,0 0 0,1 0 0,0 0 0,-1 1 0,1 0 0,1-1 0,-1 1 0,1 1 0,-1-1 0,1 0 0,0 1 0,1-1 0,-1 1 0,1 0 0,0 0 0,0 0 0,0 0 0,1 1 0,0-1 0,0 0 0,0 1 0,1-1 0,-1 0 0,1 1 0,1-1 0,-1 1 0,1-1 0,0 0 0,2 10 0,1-5 0,1 0 0,0 0 0,0 0 0,1 0 0,0-1 0,1 0 0,0 0 0,0 0 0,1-1 0,12 10 0,-2-4 0,1 0 0,0-1 0,1-1 0,23 10 0,-22-12 0,1-1 0,1-1 0,0-1 0,0-1 0,0-1 0,0-1 0,1-1 0,0-2 0,45-1 0,-50-2 0,1 0 0,-1-2 0,0 0 0,0-1 0,-1-1 0,1-1 0,-1-1 0,-1 0 0,1-1 0,-2-1 0,1 0 0,23-21 0,-23 15-30,0 0 0,-1-2 0,-1 0 0,0 0 0,-2-1 0,0-1 0,-1-1 0,12-28 0,-14 24-40,-1 0-1,-1-1 1,-2 1-1,0-1 1,-2-1 0,-1 1-1,1-33 1,-5 21 70,-2 0 0,-1 0 0,-2 1 0,-1-1 0,-15-42 0,11 48 0,-1 1 0,-1 0 0,-2 0 0,-1 2 0,-2 0 0,-23-30 0,27 42 0,1 2 0,-2 0 0,0 1 0,-1 0 0,-28-19 0,31 25 0,-1 1 0,1 0 0,-1 1 0,0 0 0,-1 1 0,1 1 0,-1 0 0,-19-2 0,17 4-409,0 2 0,-31 1 0,-20 10-5722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24575,'0'-1'0,"0"1"0,1-1 0,-1 1 0,0-1 0,0 1 0,0 0 0,0-1 0,1 1 0,-1-1 0,0 1 0,0 0 0,1-1 0,-1 1 0,0 0 0,1-1 0,-1 1 0,0 0 0,1-1 0,-1 1 0,0 0 0,1-1 0,12-4 0,-12 4 0,23-7 0,1 2 0,-1 0 0,34-4 0,80 3 0,-105 8-49,0 1-1,-1 1 1,0 2-1,0 2 0,0 1 1,55 21-1,-61-18 17,-1 1 0,-1 2-1,0 0 1,-1 1 0,0 1-1,-2 2 1,0 0 0,27 30 0,-25-19 48,0 1 1,-2 1 0,-2 0-1,-1 2 1,-1 1 0,14 39 0,57 216-1378,-88-289 1356,23 90-6281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24575,'1'4'0,"-1"0"0,1-1 0,0 1 0,0 0 0,0-1 0,0 1 0,1-1 0,0 1 0,3 5 0,1 3 0,12 25 0,104 225 0,-113-242 0,-1 0 0,1 0 0,15 25 0,-21-42 0,-1-6 0,-1-10 0,-1 9 0,3-53 0,3 1 0,2-1 0,31-106 0,-33 145 0,0 0 0,2 0 0,0 1 0,1 0 0,1 0 0,0 1 0,14-16 0,-18 25 0,0 0 0,1 1 0,0-1 0,0 1 0,0 0 0,1 1 0,0 0 0,0 0 0,0 1 0,1 0 0,0 0 0,0 1 0,0 0 0,0 0 0,0 1 0,12-1 0,-9 3 0,0 0 0,0 0 0,0 1 0,0 1 0,0 0 0,0 1 0,0 0 0,13 5 0,4 5 0,-1 0 0,28 18 0,1 6-211,102 86 0,40 62-346,-151-139 521,-36-34 36,-1 0 0,1-1 0,0 0 0,1-1 0,0-1 0,20 12 0,-32-21 0,1 1 0,0 0 0,0 0 0,1 0 0,-1 0 0,0 0 0,0-1 0,1 1 0,-1-1 0,0 1 0,1-1 0,3 0 0,-5 0 0,-1-1 0,1 1 0,0 0 0,0-1 0,0 1 0,0-1 0,0 1 0,0-1 0,0 1 0,0-1 0,-1 1 0,1-1 0,0 0 0,1-1 0,-1 0 0,1-1 0,-1 1 0,1-1 0,-1 1 0,0-1 0,0 0 0,1-4 0,5-36 0,2-46 0,1-91-1196,-4 1-4784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24575,'0'0'0,"0"5"0,-15 84 0,9-18 0,4 88 0,3-155 0,-1 2 0,0 0 0,1-1 0,2 12 0,-3-16 0,1 1 0,-1-1 0,0 0 0,1 0 0,-1 0 0,1 0 0,0 0 0,-1 0 0,1 0 0,0 0 0,0 0 0,-1 0 0,1 0 0,0-1 0,0 1 0,0 0 0,0 0 0,0-1 0,0 1 0,0-1 0,0 1 0,1-1 0,-1 1 0,2-1 0,11 2 0,-1-1 0,1-1 0,17-2 0,8 1 0,-10 1 0,0 2 0,-1 0 0,1 2 0,-1 2 0,1 0 0,-2 2 0,1 1 0,47 23 0,-12 4-1365,-9-1-5461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24575,'10'261'0,"-1"-74"0,-8-78 0,12 159 0,-11-251 0,1 0 0,0-1 0,2 0 0,0 0 0,14 30 0,-14-36 0,1 1 0,1-1 0,0 0 0,1-1 0,0 1 0,0-1 0,1-1 0,17 14 0,25 11-1365,-3-8-5461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0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24575,'3'-4'0,"0"-1"0,0 1 0,1 1 0,0-1 0,-1 0 0,1 1 0,1 0 0,6-4 0,0-1 0,7-5 0,24-18 0,-36 27 0,-1 1 0,1 0 0,-1 0 0,1 1 0,11-4 0,-16 6 0,-1 0 0,1 0 0,-1 0 0,1 0 0,0 0 0,-1 0 0,1 0 0,-1 0 0,1 0 0,-1 0 0,1 0 0,-1 0 0,1 0 0,-1 0 0,1 0 0,0 1 0,-1-1 0,1 0 0,-1 0 0,0 1 0,1-1 0,-1 0 0,1 1 0,-1-1 0,1 0 0,-1 1 0,0-1 0,1 1 0,-1-1 0,0 0 0,1 1 0,-1-1 0,0 1 0,0-1 0,1 1 0,-1-1 0,0 1 0,0 0 0,0-1 0,0 1 0,1 3 0,-1 0 0,0-1 0,0 1 0,0 0 0,-1 4 0,-7 36 0,-16 52 0,-4 20 0,25-98 0,1 0 0,0 1 0,2-1 0,1 26 0,0-36 0,0-1 0,0 0 0,1 1 0,0-1 0,0 0 0,0 0 0,1 0 0,0-1 0,1 1 0,-1-1 0,1 1 0,1-1 0,-1 0 0,1-1 0,0 1 0,0-1 0,1 0 0,-1 0 0,1-1 0,7 5 0,-2-3-455,0 0 0,14 4 0,19 5-6371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2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24575,'0'0'0,"0"0"0,0 0 0,-3 9 0,0-1 0,-1 13 0,0-1 0,-1 35 0,5 45 0,1-76 0,19 395-803,19 1 240,-8-143-857,8 72 1489,-20-2-1384,-19-287-2844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24575,'10'-8'0,"87"-68"0,-61 45 0,1 3 0,52-31 0,-76 52 0,1 0 0,-1 1 0,1 0 0,1 1 0,-1 1 0,1 0 0,0 1 0,0 1 0,0 0 0,0 1 0,18 1 0,-19 1 0,0 1 0,0 0 0,0 1 0,-1 0 0,0 1 0,1 1 0,-1 0 0,-1 1 0,1 0 0,-1 1 0,14 10 0,-19-12 0,0 1 0,-1-1 0,0 2 0,0-1 0,0 1 0,0 0 0,-1 0 0,0 0 0,-1 1 0,0 0 0,0-1 0,0 2 0,-1-1 0,-1 0 0,1 1 0,-1-1 0,-1 1 0,2 17 0,-3-8 0,-1 1 0,-1-1 0,-1 0 0,-1 0 0,0 0 0,-1 0 0,-14 33 0,1-14 0,-1-1 0,-36 51 0,20-37 0,-3-3 0,-2-1 0,-54 48 0,67-71-1365,10-10-5461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2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24575,'0'8'0,"1"19"0,1 0 0,1 0 0,2 0 0,0-1 0,2 0 0,1 0 0,1-1 0,12 26 0,-7-24 0,0-1 0,2 0 0,0-1 0,2-1 0,1-1 0,1 0 0,24 20 0,-31-32 1,0 0 0,2-1 0,-1 0 0,1-1 0,0-1 0,1 0 0,0-1 0,0-1 0,32 8 0,-29-11-14,0 0 0,0-1 0,0-1 0,1 0 0,-1-2 0,0 0 0,0-1 0,31-8 0,-25 3-44,-1-1 1,0-2-1,0 0 0,-1-1 1,-1-2-1,1 0 0,-2-1 0,0-1 1,34-34-1,-32 27 61,-2-2 0,0 0 0,-2-1 0,-1-1 0,-1-1 0,-1 0-1,20-50 1,-27 55-4,-2 0 0,0 0 0,-2 0 0,5-45 0,-9 52 0,0 0 0,-1 0 0,-1 0 0,-1-1 0,0 1 0,-1 1 0,-1-1 0,-7-21 0,5 22 0,-1 0 0,0 0 0,-1 1 0,-1-1 0,0 2 0,-1-1 0,0 2 0,-1-1 0,0 1 0,0 1 0,-2 0 0,-18-12 0,13 11 0,-1 1 0,0 1 0,0 1 0,-1 0 0,0 1 0,0 2 0,-1 0 0,-36-4 0,27 7 13,0 1-1,0 1 0,0 2 0,1 1 1,-1 1-1,0 1 0,1 2 0,-48 18 1,56-17-44,1 2 0,1 0 0,0 1 0,0 1 0,-21 17 1,27-18-118,1 1 0,0 0 0,1 1 0,0 0 0,1 1 0,0 0 0,-10 20 0,-4 23-6142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2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24575,'0'0'0,"0"-1"0,0 0 0,1 0 0,-1 0 0,0 0 0,0 0 0,1 0 0,-1 0 0,1 0 0,-1 0 0,1 0 0,-1 0 0,1 0 0,-1 0 0,1 0 0,0 1 0,-1-1 0,1 0 0,0 0 0,0 1 0,0-1 0,1 0 0,3-2 0,-1 1 0,1-1 0,6-1 0,-5 2 0,22-8 0,1 2 0,0 1 0,1 1 0,0 1 0,0 2 0,32 1 0,-12 2 0,0 4 0,93 17 0,-69-3-341,-1 3 0,-1 4-1,81 39 1,-96-36-6485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70 723 24575,'0'-1'0,"0"-1"0,0 1 0,1-1 0,-1 1 0,0-1 0,0 1 0,0-1 0,-1-2 0,1-3 0,5-62 0,1 5 0,-6 55 0,0 1 0,0-1 0,-1 0 0,-1 0 0,-1-8 0,0 10 0,0 1 0,0 0 0,0 0 0,0 0 0,-1 1 0,0-1 0,-10-9 0,8 8 0,0-1 0,-9-14 0,13 19 0,1 0 0,-1 0 0,1 0 0,0 0 0,0 0 0,0 0 0,1 0 0,-1 0 0,1 0 0,0-1 0,0 1 0,0-5 0,0 8 0,0 0 0,0 0 0,0 0 0,0 0 0,0 0 0,0-1 0,0 1 0,1 0 0,-1 0 0,0 0 0,0 0 0,0 0 0,0 0 0,0 0 0,0 0 0,0 0 0,0 0 0,0 0 0,0 0 0,0 0 0,0 0 0,0 0 0,0 0 0,1 0 0,-1 0 0,0 0 0,0 0 0,0 0 0,0 0 0,0 0 0,0 0 0,0 0 0,0 0 0,0 0 0,0 0 0,0 0 0,0 0 0,1 0 0,-1 0 0,0 0 0,0 0 0,0 0 0,0 0 0,0 0 0,0 0 0,0 0 0,0 0 0,0 0 0,0 0 0,0 0 0,0 1 0,0-1 0,0 0 0,0 0 0,0 0 0,0 0 0,0 0 0,0 0 0,0 0 0,0 0 0,0 0 0,0 0 0,0 0 0,0 0 0,0 0 0,0 1 0,7 7 0,-3-1 0,62 73 0,108 141-451,45 56-73,-207-263 524,113 127 0,-95-109 0,2-2 0,43 31 0,-67-55-3,0 0 1,1-1 0,-1 0-1,1-1 1,13 6 0,-19-10 8,-1 1 0,0 0 1,1-1-1,-1 1 0,0-1 0,1 0 1,-1 0-1,1 0 0,-1 0 1,1 0-1,-1-1 0,0 1 1,1-1-1,-1 1 0,0-1 1,1 0-1,-1 0 0,0 0 1,0 0-1,0 0 0,0-1 0,0 1 1,0 0-1,0-1 0,0 0 1,-1 1-1,3-3 0,2-6 96,0 0-1,0-1 1,-1 0 0,0 1-1,-1-2 1,0 1-1,3-18 1,9-42-178,-3 0 0,-4-1 0,1-133 1,-32-221-362,10 268 385,1 19-1181,10 129-4933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24575,'0'0'0,"3"0"0,41 0 0,51 1 0,-92-1 0,0 0 0,0 1 0,-1-1 0,1 1 0,0 0 0,0 0 0,-1 0 0,1 0 0,0 1 0,-1-1 0,1 1 0,-1 0 0,0-1 0,0 1 0,1 0 0,-1 0 0,0 0 0,-1 1 0,1-1 0,0 0 0,-1 1 0,1-1 0,-1 1 0,2 3 0,1 6 0,0-1 0,-1 1 0,0-1 0,1 19 0,1 38 0,-5-49 0,1 1 0,7 35 0,-7-52 0,-1-1 0,1 0 0,0 0 0,0 1 0,-1-1 0,1 0 0,1 0 0,-1 0 0,0 0 0,0 0 0,1-1 0,-1 1 0,1 0 0,0 0 0,-1-1 0,1 1 0,3 1 0,-2-2 0,0 0 0,1 1 0,-1-2 0,0 1 0,0 0 0,1-1 0,-1 1 0,0-1 0,1 0 0,-1 0 0,0 0 0,4-1 0,11-3 0,0 1 0,0-2 0,-1 0 0,28-13 0,65-38 0,-102 51 0,174-105-1365,-141 83-5461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0,3 11 0,28 80 0,8 3 0,16 37-320,166 433-2891,-17-41 2300,31-18-395,-228-491 1320,27 47-67,-29-54 97,0 0 0,0 0 1,1-1-1,0 1 0,8 6 1,-12-11-15,0-1-1,0 1 1,0-1 0,0 0 0,0 0-1,1 0 1,-1 0 0,0 0 0,1 0 0,-1-1-1,4 2 1,-3-2-408,-1 0-1,1-1 1,0 1-1,-1 0 1,1-1-1,-1 1 1,3-2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24575,'0'0'0,"0"0"0,4 0 0,5 0 0,8 0 0,13-1 0,11-2 0,8-1 0,2-2 0,-3-3 0,-6 2 0,-7 0 0,-10 3-8191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24575,'0'0'0,"4"0"0,5 2 0,6 2 0,9 1 0,12-2 0,18-5 0,21-2 0,15-7 0,8-6 0,-8-1 0,-18 2-8191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24575,'37'0'0,"-1"1"0,1 3 0,57 11 0,-79-11 0,0 0 0,-1 1 0,1 1 0,-1 0 0,-1 1 0,1 0 0,-1 1 0,-1 1 0,1 0 0,-1 1 0,13 13 0,-15-11-1,-1-1 0,0 1 0,0 1-1,-2-1 1,1 1 0,5 16 0,-5-9 6,-2-1 0,0 1 1,6 39-1,-8-20-36,-2 1-1,-2-1 1,-1 1 0,-7 44-1,-3-19-453,-3 0 0,-2-1-1,-37 91 1,18-71-5621</inkml:trace>
  <inkml:trace contextRef="#ctx0" brushRef="#br0" timeOffset="1">258 1765 24575,'0'0'0,"0"2"0,2 2 0,0 1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223 415 24575,'-5'-1'0,"0"2"0,0-1 0,1 0 0,-1 1 0,0 0 0,1 0 0,-1 1 0,1-1 0,-1 1 0,1 0 0,0 0 0,0 0 0,0 1 0,0-1 0,0 1 0,-4 4 0,0 1 0,0 0 0,1 1 0,0 0 0,0 0 0,1 1 0,0-1 0,-6 15 0,0 6 0,-12 42 0,12-26-12,2 2-1,-6 66 1,8 100-857,9-134 555,3-1 0,4 0 0,30 131 0,-24-159 174,2-1-1,2-1 1,2 0-1,2-1 1,2-1-1,50 70 1,-41-74-11,1-1 0,2-2-1,2-2 1,2-1 0,59 42 0,-46-42-248,2-3 0,1-3 0,2-1 0,68 23 0,-47-26 36,1-4 0,1-3 0,1-4 1,0-3-1,1-4 0,0-4 0,129-7 1,-127-5 336,-1-3 0,0-4 0,-1-4 0,0-3 0,139-57 1,-166 53-101,-1-3 1,-1-2-1,67-51 0,-82 52-3,-2-3-1,-1-1 0,-2-2 1,52-67-1,-63 70 130,-2-2 0,0 0 0,-3-1 0,0-1 0,-3-1 0,16-57 0,-22 60 0,-2-1 0,-1-1 0,-2 0 0,-1 1 0,-2-1 0,-2 0 0,-6-50 0,0 47 0,-1 1 0,-2 0 0,-1 1 0,-21-46 0,10 38-54,-2 0 1,-1 2-1,-44-56 1,17 35-63,-2 4 0,-3 1 0,-2 3-1,-3 3 1,-126-84 0,88 76 23,-3 5-1,-2 4 0,-165-58 0,-28 25 94,210 67 0,-103-8 0,121 22 17,-114 6 0,127 4 51,-107 23-1,125-18 28,1 1 1,-63 28-1,75-27 157,1 2-1,1 0 1,-32 26 0,37-26-121,1 2 0,1 1 0,-16 20 0,-22 43 1233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24575,'53'-5'0,"-8"1"0,18 1 0,104-18 0,-143 16 0,0-2 0,0 0 0,-1-1 0,0-1 0,-1-1 0,0-2 0,30-19 0,-26 11-455,0-2 0,30-31 0,-16 9-6371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1705 1 24575,'-10'1'0,"0"0"0,-12 4 0,-5 1 0,-98 12-421,-168 5 0,-129-21-476,404-3 895,-191-2 6,-199-1-29,315 7-1113,25 1-4153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3:5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24575,'0'0'0,"0"0"0,-2 2 0,-8 8 0,-12 25 0,-14 39 0,-8 47 0,-2 50 0,4 44-2804,10 30 2804,16 21-3110,16 12 3110,16 9 0,15 9-3092,7 3 3092,6 1 0,8 27 0,-5-43 815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7 0,-1 149-52,6 313-471,3-328 335,34 183 1,22-35-1020,-55-256-4827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23 24575,'1'-1'0,"-1"0"0,1 0 0,0 0 0,-1 0 0,1 0 0,0 1 0,-1-1 0,1 0 0,0 0 0,0 1 0,0-1 0,0 1 0,0-1 0,0 1 0,0-1 0,0 1 0,0-1 0,1 1 0,5-2 0,-1 0 0,1 0 0,0 1 0,0 0 0,0 0 0,0 0 0,0 1 0,0 1 0,9 0 0,10 3 0,27 8 0,-31-7 0,-1 2 0,0 0 0,0 1 0,33 19 0,-41-19 0,-1 0 0,0 1 0,0 1 0,-1 0 0,0 0 0,-1 1 0,18 24 0,-18-20 0,0 1 0,-2 0 0,0 1 0,0 0 0,-2 0 0,6 20 0,-9-25 0,-1 1 0,0-1 0,-1 0 0,0 1 0,-1-1 0,0 0 0,-1 1 0,0-1 0,-1 0 0,-4 14 0,2-12 2,-2 0-1,0-1 0,0 0 1,-2 0-1,1-1 0,-1 1 1,-1-2-1,-16 18 0,2-7-45,0-1-1,-1-1 1,-28 18-1,7-10-58,-1-2-1,-1-2 0,-1-2 0,-1-3 1,0-1-1,-2-2 0,-68 11 1,39-17-1097,21-7-4796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24575,'-1'1'0,"-1"0"0,1-1 0,0 1 0,0-1 0,0 1 0,0 0 0,0 0 0,0 0 0,0 0 0,0 0 0,0 0 0,0 0 0,0 0 0,1 0 0,-1 0 0,0 2 0,-3 2 0,-24 37 0,-27 53 0,-15 50 0,57-114 0,1-1 0,1 1 0,2 1 0,-11 61 0,18-77 0,1 1 0,1-1 0,0 0 0,1 1 0,0-1 0,2 0 0,0 1 0,1-1 0,0-1 0,1 1 0,13 27 0,-8-27 0,0 0 0,1-1 0,0 0 0,1 0 0,1-1 0,0-1 0,1 0 0,1-1 0,0 0 0,29 17 0,-22-16 0,2-2 0,-1 0 0,1-1 0,1-2 0,0 0 0,0-2 0,34 5 0,-42-9 0,0-1 0,0-1 0,0 0 0,-1-1 0,1-1 0,0-1 0,-1 0 0,1-1 0,19-8 0,-25 8 0,-1-1 0,0 0 0,-1 0 0,1-1 0,-1 0 0,0 0 0,-1-1 0,0-1 0,0 1 0,0-1 0,-1-1 0,0 1 0,-1-1 0,0 0 0,7-13 0,-8 9-9,1 0 0,-2 0-1,0 0 1,0 0 0,-1-1 0,-1 1-1,-1-1 1,1 0 0,-2-16-1,-1 11-19,-1 1 0,-1-1 0,-1 1 0,-1 0 0,0 0-1,-9-21 1,0 10-8,0 1 0,-2 0 0,-1 1 0,-2 1 0,0 0-1,-1 2 1,-41-38 0,35 40 37,0 0 0,-1 2 0,-1 1 0,-41-20 0,48 29 0,-2 0 0,1 1 0,-1 1 0,-1 2 0,1 0 0,-42-4 0,24 9-1266,14 4-5065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1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0,0 5 0,0 8 0,0 9 0,0 14 0,4 18 0,5 22 0,8 22 0,10 13 0,7 7-729,7 3 729,9 1 0,9-11 0,15-14 0,10-17 0,-8-21-7462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1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24575,'-4'-5'0,"1"0"0,-1-1 0,1 1 0,0-1 0,0 1 0,1-1 0,-1 0 0,1 0 0,0 0 0,1 0 0,0 0 0,0 0 0,0-8 0,7 24 0,5 2 0,1-1 0,15 13 0,-13-12 0,351 284-925,-180-158 1228,-122-97-1060,73 36 0,-96-58-5298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24575,'3'12'0,"24"55"0,22 36-312,4-2 0,84 117 0,-80-140 213,3-2 0,4-3 0,75 67 0,-136-137 99,22 20 0,35 24 0,-53-42 0,1 0 0,-1 0 0,1-1 0,0 0 0,1-1 0,-1 0 0,0 0 0,1-1 0,16 3 0,-21-5 21,0 0 1,0 0-1,0 0 0,0 0 0,0-1 1,0 1-1,-1-1 0,1 0 0,0-1 1,0 1-1,-1 0 0,1-1 1,5-3-1,-5 2 54,1-1 0,-1 1 0,0-1 0,-1 0 0,1 0 1,-1-1-1,1 1 0,4-9 0,-1-2-15,-1 0-1,0 0 1,-2 0 0,1-1 0,3-26-1,-3-1-59,-1 0 0,-4-66 0,-16-88 0,8 120 0,8 76-3,-9-101-678,3-119 0,8 195-6145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24575,'0'0'0,"5"1"0,18 6 0,-1 2 0,34 17 0,-49-23 0,20 11 0,32 22 0,-45-26 0,-1 0 0,-1 0 0,0 1 0,11 14 0,-19-21 0,-1-1 0,-1 1 0,1 1 0,0-1 0,-1 0 0,0 1 0,0-1 0,2 6 0,-4-6 0,1-1 0,0 1 0,-1-1 0,0 1 0,0-1 0,0 1 0,0-1 0,-1 1 0,1-1 0,-1 1 0,0-1 0,-1 4 0,-2 2 0,0 0 0,-1 0 0,0 0 0,0 0 0,-1-1 0,-13 15 0,-47 40 0,32-33 0,32-28 0,0 0 0,0 0 0,0 0 0,0 0 0,1 0 0,-1 0 0,1 0 0,-1 0 0,1 1 0,0-1 0,0 0 0,-1 5 0,1-5 0,1-1 0,1 1 0,-1-1 0,0 1 0,0 0 0,1-1 0,-1 1 0,0-1 0,1 1 0,0 0 0,-1-1 0,1 1 0,0-1 0,0 0 0,0 1 0,0-1 0,0 0 0,0 0 0,0 1 0,0-1 0,3 2 0,12 9 0,1 0 0,0-1 0,1 0 0,19 8 0,-8-4 0,24 11 0,-25-13 0,0 2 0,-1 0 0,26 21 0,-50-34 0,0 1 0,0-1 0,-1 1 0,1 0 0,0 0 0,-1 0 0,0 0 0,3 6 0,-4-7 0,0-1 0,-1 1 0,1 0 0,-1 0 0,1 0 0,-1 0 0,0 0 0,0 0 0,0 0 0,0-1 0,0 1 0,0 0 0,-1 0 0,1 0 0,0 0 0,-1 0 0,0 0 0,1-1 0,-3 4 0,-1 2 0,0 0 0,-1 0 0,-1 0 0,1 0 0,-13 11 0,-37 27 0,47-39 0,-158 101-1365,156-101-5461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24575,'0'0'0,"4"-2"0,9 0 0,15 0 0,16 0 0,11-1 0,5-3 0,0-3 0,-5-4 0,-5-4 0,-10-1 0,-11 2-8191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1407 24575,'0'0'0,"2"0"0,6 0 0,10 2 0,9 3 0,10-2 0,7-3 0,7-8 0,-2-3 0,-10-1-8191</inkml:trace>
  <inkml:trace contextRef="#ctx0" brushRef="#br0" timeOffset="1">325 1 24575,'11'1'0,"0"0"0,0 1 0,0 0 0,0 1 0,0 0 0,0 0 0,14 8 0,0 2 0,41 28 0,-40-23 0,-1 2 0,-2 0 0,0 2 0,-1 0 0,20 27 0,-27-29 0,0 2 0,-1 0 0,-1 0 0,-2 1 0,0 1 0,13 40 0,-20-48 7,-1 0 0,0 1 0,-1 0 0,-1 20 0,-6 68-165,1-44-1084,2-6-5584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24575,'0'0'0,"0"0"0,0 5 0,1 13 0,0 0 0,7 28 0,-5-31 0,14 61-114,4-2 0,2 0 0,44 92-1,126 197-342,-190-357 457,35 57-3,50 65 0,-74-111 2,-1-1 1,2-1-1,0 0 0,1 0 1,1-2-1,0 0 0,0-1 1,32 16-1,-37-23-5,-1 0 1,1-1 0,1 0-1,-1-1 1,0-1-1,15 2 1,-18-4 24,0 1 0,0-2 0,0 1 0,0-1 0,0-1 0,-1 1 0,1-1 0,0-1 0,11-5 0,-9 3 74,-1 0 1,0-1-1,0-1 0,-1 1 1,0-1-1,11-12 1,-8 6-52,0-1 0,0 0 0,13-23 0,-6 3-109,-2-1 1,-1 0 0,13-45 0,-2-13-275,-4-1 0,15-142 1,-18-93-819,-18 150-4634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24575,'-7'15'0,"-8"9"0,-1 0 0,-1-1 0,-34 35 0,-69 55 0,86-82 0,4-6 0,18-15 0,1 0 0,0 0 0,1 1 0,-12 15 0,21-25 0,0 0 0,1 0 0,-1 0 0,0 0 0,1 0 0,-1 0 0,1 0 0,0 0 0,-1 0 0,1 0 0,0 1 0,0-1 0,0 0 0,-1 0 0,1 0 0,0 0 0,1 1 0,-1-1 0,0 0 0,0 0 0,0 0 0,1 0 0,-1 1 0,1-1 0,-1 0 0,1 0 0,-1 0 0,2 1 0,0 1 0,1 0 0,0 0 0,0 0 0,0 0 0,0-1 0,1 0 0,4 3 0,6 3 0,1 0 0,1-1 0,0-1 0,18 5 0,70 12 0,-15-8-281,169 5-1,91-35-1131,-263 5-4802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24575,'0'0'0,"0"2"0,3 12 0,12 28 0,12 34 0,11 32 0,5 33 0,-3 17-1662,-7 3 1662,-8-11 0,-11-12 0,-9-20-626,-8-15 626,-6-18 0,0-24-5903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0 0,7 2 0,11 3 0,13 1 0,11 3 0,4 1 0,2-1 0,-3-2 0,-5-2 0,-11-2-8191</inkml:trace>
  <inkml:trace contextRef="#ctx0" brushRef="#br0" timeOffset="1">23 659 24575,'0'0'0,"0"2"0,5 4 0,14 9 0,23 11 0,23 9 0,25 5 0,29-8 0,66-23-1996,1-14-4199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24575,'-8'0'0,"0"1"0,0 0 0,0 0 0,0 1 0,-14 5 0,6 0 0,-27 15 0,32-16 0,1 0 0,1 2 0,-1-1 0,1 1 0,0 0 0,1 1 0,0 0 0,-7 11 0,10-13 0,0 1 0,0 0 0,1 0 0,1 0 0,-1 1 0,1-1 0,1 1 0,0 0 0,0 0 0,0 0 0,1 14 0,1-8 0,1 0 0,1 0 0,0 0 0,1 0 0,1 0 0,0-1 0,8 20 0,4 1 0,36 57 0,66 72-498,14-10-54,-89-105 654,-34-39-102,3 3 0,-1 1 0,0 0 0,-1 0 0,13 24 0,-22-36 1,0 0-1,0 0 1,0 0-1,0 1 1,-1-1-1,1 1 1,-1-1-1,1 0 1,-1 1-1,0-1 1,0 1-1,0-1 1,0 1-1,-1-1 1,0 4-1,0-4-1,0 0-1,0 0 1,0 0-1,0 0 1,0 0 0,-1 0-1,1-1 1,-1 1-1,1 0 1,-1-1-1,1 1 1,-1-1 0,-3 3-1,-4 0 26,0 1 1,-1-2-1,1 1 0,-1-1 1,0 0-1,-11 1 0,-36 5-216,-1-2 1,-98-1-1,116-6-6634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242 356 24575,'-8'-1'0,"3"0"0,0 0 0,1 0 0,-1-1 0,0 0 0,0 0 0,1 0 0,-9-6 0,-29-24 0,37 28 0,-15-12 0,2-1 0,-30-36 0,41 45 0,0-1 0,1 0 0,1-1 0,-1 1 0,2-1 0,-1 0 0,1 0 0,1-1 0,-3-10 0,5 17 0,1 1 0,-1-1 0,1 1 0,0-1 0,0 1 0,0-1 0,1 1 0,-1-1 0,1 1 0,0-1 0,0 1 0,0-1 0,0 1 0,1 0 0,0 0 0,-1 0 0,1 0 0,0 0 0,0 0 0,1 0 0,-1 0 0,0 1 0,1-1 0,3-1 0,-2 1 0,1 0 0,-1 0 0,1 0 0,0 1 0,0 0 0,0 0 0,0 1 0,0-1 0,0 1 0,1 0 0,-1 0 0,0 1 0,1 0 0,-1 0 0,9 1 0,-2 1 0,0 1 0,0 0 0,-1 1 0,1 0 0,-1 1 0,0 1 0,0-1 0,0 2 0,-1-1 0,15 13 0,-8-4 0,0 0 0,-2 1 0,0 1 0,25 36 0,-32-40 0,0 1 0,-1 0 0,0 1 0,-1 0 0,-1 0 0,-1 0 0,0 0 0,-1 1 0,0-1 0,-1 1 0,-1 0 0,-1-1 0,-2 32 0,-2-14 17,-2-1 0,0 0 1,-3 0-1,0 0 0,-2-1 0,-25 50 0,16-44-314,-2-1 0,-1-1 0,-2-1 0,-52 55 0,32-44-6529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5:2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0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24575,'0'5'0,"14"463"0,39 87-712,-43-476 89,21 83 0,-19-118-5610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17 418 24575,'-1'0'0,"1"0"0,-1 0 0,0 0 0,1 0 0,-1 1 0,1-1 0,-1 0 0,0 0 0,1 1 0,-1-1 0,1 0 0,-1 1 0,1-1 0,-1 0 0,1 1 0,-1-1 0,1 1 0,-1-1 0,1 1 0,0-1 0,-1 1 0,1-1 0,0 1 0,-1-1 0,1 1 0,0 0 0,0-1 0,0 1 0,0-1 0,-1 1 0,1 0 0,0 2 0,-1 0 0,0 0 0,1 0 0,0 0 0,0 4 0,0-3 0,1 0 0,0 0 0,-1 0 0,2-1 0,-1 1 0,0 0 0,1-1 0,0 1 0,-1-1 0,1 1 0,1-1 0,-1 0 0,0 0 0,1 0 0,0 0 0,0-1 0,3 4 0,4 1 0,0-1 0,-1 0 0,2 0 0,19 7 0,9 1-8,0-2-1,1-2 1,70 8 0,126 1-1003,-223-19 897,786 13-127,-789-13 90,-4 0 259,-1 0 0,1 0 0,0-1 1,6-1-1,-11 2-58,1-1 0,-1 1 0,1-1 0,-1 1 0,1-1 0,-1 0 0,0 1 0,0-1 0,1 0 0,-1 0 0,0 0 0,0 0 0,0 0 0,0-1 0,0 1 0,0 0 0,0 0 0,0-1 0,1-2 0,1-5-49,-1 0 1,0-1-1,0 1 0,-1-1 0,0 1 1,-1-19-1,0 11-1,1-23 0,8-215 0,2 45 0,-10 201 0,2 8 0,-2 2 0,0 0 0,0 0 0,0 0 0,0 0 0,0 0 0,0 0 0,0 0 0,1 2 0,181 317 0,-127-216 0,-52-95 0,0-1 0,1 0 0,10 15 0,-14-23 0,-1 1 0,0-1 0,1 1 0,-1-1 0,0 0 0,1 1 0,-1-1 0,1 0 0,-1 1 0,0-1 0,1 0 0,-1 0 0,1 1 0,-1-1 0,1 0 0,-1 0 0,1 0 0,-1 0 0,1 0 0,-1 0 0,1 0 0,-1 1 0,1-1 0,0-1 0,0 1 0,0 0 0,-1-1 0,1 1 0,0 0 0,-1-1 0,1 1 0,0-1 0,-1 1 0,1-1 0,-1 0 0,1 1 0,-1-1 0,1 0 0,0 0 0,2-5 0,-1 1 0,1-1 0,1-9 0,-2 11 0,26-100 0,-18 64 0,26-71 0,-34 108 0,-1-1 0,1 1 0,0-1 0,0 1 0,0 0 0,1-1 0,-1 1 0,1 1 0,5-6 0,-6 7 0,-1 0 0,1 0 0,-1 0 0,1 0 0,-1 1 0,1-1 0,0 1 0,0-1 0,-1 1 0,1 0 0,0-1 0,-1 1 0,1 0 0,0 0 0,0 0 0,-1 1 0,1-1 0,0 0 0,0 1 0,-1-1 0,1 1 0,-1-1 0,1 1 0,2 1 0,4 2 0,-1 1 0,1 0 0,-1 1 0,0 0 0,0 0 0,0 0 0,-1 1 0,0 0 0,-1 0 0,1 1 0,-1-1 0,7 16 0,2 8 0,-1 1 0,9 34 0,-18-53 0,-3-10 0,5 16 0,0 0 0,2-1 0,16 33 0,-21-46 0,0-1 0,1 1 0,-1-1 0,1 1 0,0-1 0,0 0 0,0-1 0,1 1 0,-1-1 0,1 0 0,0 0 0,0 0 0,0 0 0,0-1 0,1 0 0,-1 0 0,1-1 0,6 2 0,3-1 0,0-1 0,-1 0 0,28-4 0,47-10 0,-38 5 0,81-10 0,177-2 0,-234 23 0,-63-2 0,-1 1 0,1 0 0,-1 1 0,14 4 0,-6 3 0,-19-10 0,1 1 0,0 0 0,0-1 0,-1 1 0,1-1 0,0 1 0,-1 0 0,1-1 0,-1 1 0,1 0 0,-1-1 0,1 1 0,-1 0 0,1 0 0,-1 0 0,0 0 0,1-1 0,-1 1 0,0 2 0,0-3 0,0 0 0,0 0 0,0 1 0,0-1 0,0 0 0,0 0 0,0 0 0,0 0 0,0 1 0,0-1 0,0 0 0,-1 0 0,1 0 0,0 0 0,0 1 0,0-1 0,0 0 0,0 0 0,0 0 0,-1 0 0,1 0 0,0 0 0,0 0 0,0 1 0,0-1 0,-1 0 0,1 0 0,0 0 0,0 0 0,-1 0 0,1 0 0,0 0 0,0 0 0,0 0 0,0 0 0,0 0 0,0 0 0,0 0 0,0 0 0,0 0 0,0 0 0,-1 0 0,1 0 0,0 0 0,0 0 0,0 0 0,0 0 0,0 0 0,0 0 0,0 0 0,0 0 0,0 0 0,0 0 0,0 0 0,-1 0 0,1 0 0,0-1 0,0 1 0,0 0 0,0 0 0,0 0 0,0 0 0,0 0 0,0 0 0,0 0 0,0 0 0,0 0 0,0 0 0,0 0 0,0-1 0,0 1 0,0 0 0,0 0 0,0 0 0,0 0 0,0 0 0,0 0 0,0 0 0,0 0 0,0 0 0,0 0 0,0 0 0,0-1 0,0 1 0,0 0 0,0 0 0,0 0 0,0 0 0,0 0 0,0 0 0,2-2 0,-1 0 0,0 1 0,1-1 0,-1 1 0,1-1 0,-1 1 0,1-1 0,-1 1 0,1 0 0,3-2 0,0 0 0,16-10 0,1 1 0,44-16 0,54-9 0,-92 31 0,1 0 0,0 2 0,0 1 0,1 2 0,-1 0 0,1 2 0,56 10 0,-68-8 0,0 2 0,-1 0 0,1 1 0,-1 1 0,0 0 0,0 2 0,-1 0 0,0 0 0,-1 2 0,0 0 0,-1 0 0,0 2 0,21 23 0,-28-27 0,0 0 0,-1 0 0,0 1 0,-1 0 0,0 0 0,0 1 0,-1-1 0,0 1 0,-1 0 0,-1 0 0,1 0 0,0 13 0,-3-7 0,0 0 0,0 0 0,-2-1 0,0 1 0,-1 0 0,-1-1 0,-8 24 0,11-36 0,-3 9 0,4-13 0,0 1 0,0-1 0,0 0 0,0 0 0,0 1 0,0-1 0,0 0 0,0 0 0,0 0 0,0 1 0,0-1 0,0 0 0,0 0 0,0 0 0,0 0 0,1 1 0,-1-1 0,0 0 0,0 0 0,0 0 0,0 0 0,0 0 0,1 1 0,-1-1 0,0 0 0,0 0 0,0 0 0,0 0 0,1 0 0,-1 0 0,0 0 0,0 0 0,0 0 0,1 0 0,-1 1 0,0-1 0,0 0 0,0 0 0,1 0 0,-1 0 0,0 0 0,0-1 0,0 1 0,1 0 0,-1 0 0,0 0 0,0 0 0,0 0 0,1 0 0,-1 0 0,0 0 0,0 0 0,1-1 0,90-31 0,-18 6 0,-15 8 0,82-14 0,-110 27 0,0 1 0,1 2 0,-1 1 0,53 5 0,-74-2 0,1-1 0,-1 1 0,0 1 0,0 0 0,0 0 0,0 1 0,0 0 0,-1 0 0,0 1 0,10 7 0,-14-9 0,0 1 0,0-1 0,0 1 0,-1 0 0,0 0 0,1 0 0,-2 1 0,1-1 0,0 1 0,-1-1 0,0 1 0,0 0 0,0 0 0,-1 0 0,1 0 0,-1 0 0,0 0 0,-1 1 0,1 8 0,-1-9 0,-1 0 0,0 0 0,1-1 0,-1 1 0,-4 8 0,5-11 0,0-1 0,-1 0 0,1 0 0,-1 0 0,1 0 0,-1 1 0,0-1 0,1 0 0,-1 0 0,0 0 0,0 0 0,0-1 0,0 1 0,0 0 0,0 0 0,0 0 0,0-1 0,0 1 0,0-1 0,0 1 0,0-1 0,-1 1 0,1-1 0,0 1 0,0-1 0,-2 0 0,2 0 0,1 0 0,-1 0 0,0 0 0,1 0 0,-1 0 0,0-1 0,1 1 0,-1 0 0,1 0 0,-1-1 0,1 1 0,-1 0 0,1-1 0,-1 1 0,1 0 0,-1-1 0,1 1 0,-1-1 0,1 1 0,0-1 0,-1 1 0,1-1 0,0 1 0,-1-1 0,1 0 0,0 1 0,0-1 0,-1 1 0,1-1 0,0-1 0,0 0 0,-1-1 0,1 1 0,0-1 0,0 1 0,0-1 0,1-4 0,1-1 0,0 0 0,1 0 0,0 0 0,1 0 0,-1 1 0,1-1 0,1 1 0,-1 0 0,7-7 0,2-1 0,-1 2 0,1 0 0,19-14 0,-10 11 0,0 1 0,1 1 0,1 1 0,0 1 0,1 2 0,1 0 0,-1 1 0,1 2 0,1 1 0,-1 0 0,1 2 0,0 2 0,0 0 0,0 1 0,0 2 0,0 1 0,0 1 0,0 1 0,-1 2 0,34 10 0,-33-6 0,13 4 0,1-1 0,62 11 0,-51-18 4,-1-3-1,92-5 0,103-26-109,-227 26 81,46-7-396,271-24-1007,-282 33-4793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24575,'0'0'0,"0"5"0,-1-1 0,0 1 0,1 0 0,-2 0 0,-1 7 0,-4 10 0,-8 58 0,-5 105 0,12 86 0,26 81 131,-2-101-1627,-15-225-5330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24575,'0'0'0,"2"0"0,10 0 0,24 2 0,30 2 0,37 3 0,37 0 0,21-3-1646,12-5 1646,10-5 0,2-6 0,-14-6 0,-23-4 0,-29-1 0,-31 5 0,-30 4-6545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24575,'0'0'0,"2"0"0,4 0 0,17 2 0,32 5 0,38 2 0,26 3 0,21-2-1083,15-2 1083,3-5 0,-11-4 0,-20-4 0,-23-7 0,-23-5 0,-24 0 0,-21 3-7108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1 24575,'0'0'0,"2"6"0,5 13 0,4 12 0,3 14 0,0 9 0,1 9 0,-3 10 0,-6 4 0,-4 0 0,-6-8 0,-6-8 0,-8-9 0,-4-9 0,3-12-8191</inkml:trace>
  <inkml:trace contextRef="#ctx0" brushRef="#br0" timeOffset="1">1 860 24575,'0'0'0,"7"-2"0,19 0 0,26 0 0,40 2 0,37 3 0,23 1-1949,6-2 1949,2-4 0,-2-6 0,-10-16 0,-14-15 0,-25-4 0,-30 4-6242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24575,'0'0'0,"-2"0"0,-3 3 0,-1 10 0,-5 9 0,-4 11 0,1 6 0,3-3 0,3-6-8191</inkml:trace>
  <inkml:trace contextRef="#ctx0" brushRef="#br0" timeOffset="1">823 1 24575,'0'0'0,"0"0"0,-2 0 0,-5 5 0,-6 18 0,-13 23 0,-9 14 0,1-4-8191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24575,'0'0'0,"-2"0"0,-2 6 0,-3 14 0,-4 26 0,1 22 0,3 16 0,6 13 0,11 9 0,9 5 0,10-2 0,6-9 0,2-14 0,-3-15 0,-5-19 0,-8-18-8191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2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24575,'0'0'0,"4"0"0,14 0 0,26 4 0,23 3 0,15 2 0,9-1 0,13 0 0,8-3 0,2-4 0,-4-6 0,-14-4 0,-24 0-8191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24575,'1'0'0,"0"0"0,-1 0 0,1 0 0,0-1 0,0 1 0,0 0 0,0 0 0,-1 0 0,1 0 0,0 0 0,1 1 0,6-1 0,85 2 0,184-5-664,439-61 0,-532 33 950,-8-13-1716,-144 33-4289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24575,'0'0'0,"0"0"0,7 2 0,23 4 0,26 3 0,30 3 0,37 0 0,24-4 0,6-4-1345,-3-11 1345,-8-14 0,-9-13 0,-15-8 0,-16-6-605,-17-5 605,-20 3 0,-21 10-6241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0 24575,'0'0'0,"6"8"0,9 16 0,8 16 0,6 12 0,0 4 0,-3 3 0,-5-1 0,-7 1 0,-8-1 0,-7-4 0,-7-6 0,-8-5 0,-5-7 0,2-8-8191</inkml:trace>
  <inkml:trace contextRef="#ctx0" brushRef="#br0" timeOffset="1">1 481 24575,'1'1'0,"0"-1"0,0 0 0,0 0 0,0 0 0,0 1 0,0-1 0,0 0 0,0 0 0,0 0 0,0 0 0,2-1 0,8 0 0,249 4-30,190-3-1388,-84-23 1523,-8-35-1489,-306 45-4080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24575,'0'0'0,"-2"0"0,-2 4 0,-3 4 0,-4 8 0,-1 4 0,-2 2 0,2 2 0,4-1 0,2-3 0,2-5 0,3-5-8191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24575,'0'0'0,"4"0"0,8 1 0,15 4 0,20 3 0,32 5 0,27 4 0,16 1 0,9 1-994,4 2 994,1-4 0,-6-8 0,-14-9 0,-22-7 0,-28-1-7197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1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24575,'0'0'0,"0"2"0,0 12 0,-2 26 0,-6 45 0,-12 43 0,-13 36 0,-13 24-2237,-6 3 2237,-1-12 0,1-9 0,-6 33 0,6-19-5954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24575,'0'0'0,"0"0"0,15 14 0,94 70 0,-105-81 0,0 1 0,-1 0 0,1 1 0,-1-1 0,0 0 0,0 1 0,0 0 0,0 0 0,-1 0 0,0 0 0,3 10 0,-2-6 0,-2 0 0,1-1 0,-1 1 0,-1 0 0,1 0 0,-2 15 0,3-37 0,2 1 0,0 0 0,0 0 0,11-21 0,0 2 0,1-8 0,26-58 0,-32 76 0,2 0 0,19-27 0,-28 43-76,2 0 1,-1 1-1,0-1 0,1 1 0,0 0 0,0 0 0,0 1 0,1-1 1,-1 1-1,1 0 0,-1 1 0,1-1 0,0 1 0,0 0 1,0 1-1,0 0 0,8-1 0,25-1-6750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10 774 24575,'-1'-1'0,"0"-1"0,0 0 0,0 0 0,0 0 0,0 0 0,0 0 0,0 0 0,1 0 0,-1 0 0,1 0 0,-1 0 0,1 0 0,0 0 0,0-1 0,0 1 0,0 0 0,0 0 0,1 0 0,-1 0 0,1 0 0,-1 0 0,2-3 0,2-6 0,1 1 0,0 0 0,6-10 0,-5 10 0,0-1 0,73-135 0,-66 117 0,-1 0 0,-2 0 0,10-40 0,-14 39 0,-1-1 0,1-47 0,-5 64 0,-2 0 0,0-1 0,0 1 0,-2 0 0,1 0 0,-2 1 0,-9-25 0,11 32 0,-1 1 0,0-1 0,-1 1 0,1 0 0,-1 0 0,0 0 0,0 1 0,-8-7 0,9 8 0,0 1 0,-1-1 0,0 1 0,0 0 0,1 0 0,-1 0 0,-1 0 0,1 1 0,0 0 0,0 0 0,0 0 0,-8-1 0,10 2 0,0 0 0,0 0 0,1 0 0,-1 1 0,0-1 0,0 0 0,1 1 0,-1-1 0,0 1 0,1-1 0,-1 1 0,0 0 0,1 0 0,-1 0 0,1 0 0,-1 0 0,1 0 0,0 0 0,-1 0 0,1 0 0,0 1 0,0-1 0,0 1 0,0-1 0,0 1 0,-1 1 0,0 2 0,0 0 0,1 0 0,-1 0 0,1 0 0,0 0 0,1 0 0,-1 0 0,1 7 0,1 12 0,1 0 0,1-1 0,10 39 0,27 68 0,-23-84 0,1 0 0,34 60 0,-42-89 0,1 0 0,1 0 0,0-1 0,1-1 0,0 0 0,2-1 0,0 0 0,27 19 0,-33-27-124,1-1 0,0 0 0,0-1 0,0 0 0,1 0 0,0-1-1,-1-1 1,1 1 0,0-2 0,20 1 0,28-5-6661,-59 3 6743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24575,'0'0'0,"4"0"0,8 2 0,17 2 0,21 3 0,20 1 0,11 1 0,3-3 0,-1-3 0,-3-5 0,-2-7 0,-3-12 0,-1-15 0,-5-12 0,-15 3-8191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 24575,'0'0'0,"-2"-2"0,0-3 0,-3-2 0,-3-4 0,-1-1 0,2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2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1786 24575,'0'0'0,"10"4"0,20 5 0,29 4 0,42 7 0,39 2 0,28 1-2480,20-2 2480,7-7 0,-8-13 0,-10-18 0,-8-24 0,-19-12 0,-34 3-5711</inkml:trace>
  <inkml:trace contextRef="#ctx0" brushRef="#br0" timeOffset="1">706 1 24575,'8'0'0,"2"2"0,0 1 0,19 7 0,-19-7 0,76 31-508,-2 4 0,-1 4 0,-3 3-1,133 98 1,-135-82 0,-3 5 0,-3 2 0,-2 3-1,77 105 1,-109-124 522,-2 1 0,-3 2 0,-2 1 0,-3 2 0,24 67 0,-38-83-60,-2 1-1,-1 0 0,-3 1 0,-1 0 1,-3 0-1,-1 0 0,-2 1 0,-7 54 0,0-51-197,-3 0 0,-2-1-1,-2-1 1,-2 0 0,-2-1 0,-39 76-1,25-68 250,-2-1 1,-2-2-1,-2-1 0,-79 80 0,-16-11-187,17-29-724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24575,'0'0'0,"-1"2"0,-4 4 0,0 11 0,1 12 0,5 13 0,7 12 0,13 17 0,11 19 0,11 10 0,3 0 0,-4-10 0,-7-14 0,-8-18 0,-7-18 0,-6-14-8191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24575,'2'32'0,"1"0"0,2 0 0,10 38 0,-5-24 0,56 294 0,-25 3 0,-39-299 0,-6 79 0,3-109 0,-1 0 0,0-1 0,-1 1 0,-1-1 0,0 0 0,-1 0 0,-1 0 0,0-1 0,0 0 0,-9 12 0,10-17 0,-1 0 0,0-1 0,0 0 0,-1 0 0,-12 8 0,15-11 0,-1 0 0,1 0 0,-1-1 0,0 0 0,1 0 0,-1 0 0,0-1 0,0 1 0,0-1 0,-9 0 0,13-1 0,0 0 0,0 0 0,-1 0 0,1 0 0,0 0 0,0 0 0,0 0 0,0 0 0,0-1 0,0 1 0,0 0 0,0-1 0,0 1 0,1-1 0,-1 1 0,0-1 0,0 0 0,0 1 0,0-1 0,1 0 0,-1 1 0,-1-2 0,2 0 0,-1 1 0,0-1 0,1 0 0,-1 1 0,1-1 0,-1 0 0,1 1 0,0-1 0,-1 0 0,1 1 0,0-1 0,1-3 0,0-2 0,0 0 0,1-1 0,0 1 0,0 0 0,5-10 0,1 0 20,1 1 0,1 0-1,0 1 1,2 0 0,23-25-1,-8 14-760,57-42-1,-20 24-6084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24575,'0'0'0,"5"3"0,120 61 0,57 32 0,-98-54 120,-71-36-417,0-1 0,1-1 0,-1 0 0,22 3 0,-8-5-6529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24575,'0'0'0,"-2"3"0,-2 6 0,-7 9 0,-8 10 0,-10 12 0,-6 11 0,-6 10 0,-1 8 0,3 3 0,4-3 0,6-7 0,10-6 0,12-8 0,9-8 0,4-11-8191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1310 24575,'0'0'0,"0"-7"0,1-101 0,27-186 0,-7 169 0,10-63 0,-16 1 0,-15 160 0,-1 0 0,-2 0 0,0 1 0,-2 0 0,-1-1 0,-1 2 0,-1-1 0,-1 1 0,-2 0 0,-23-41 0,29 58 0,-1 0 0,0 0 0,0 0 0,0 1 0,-15-12 0,19 17 0,0 0 0,-1 1 0,1-1 0,0 1 0,-1 0 0,1-1 0,0 1 0,-1 0 0,0 1 0,1-1 0,-1 0 0,1 1 0,-1 0 0,0-1 0,1 1 0,-1 0 0,0 0 0,1 0 0,-1 1 0,0-1 0,1 1 0,-1 0 0,0-1 0,1 1 0,-1 0 0,-2 2 0,0 0 0,1 0 0,-1 1 0,1-1 0,-1 1 0,1 0 0,1 1 0,-1-1 0,0 1 0,1-1 0,0 1 0,0 0 0,0 0 0,-2 8 0,0 2 0,0 0 0,0 1 0,-3 25 0,5-15 0,0 0 0,2 1 0,0-1 0,2 0 0,1 0 0,2 0 0,0 0 0,1 0 0,2-1 0,1 0 0,0 0 0,2-1 0,13 24 0,1-9-22,46 59 0,39 28-485,-58-72 438,93 75 0,-100-95 79,1-2-1,89 45 0,-58-41-1264,-12-10-5020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24575,'0'0'0,"0"0"0,0 0 0,0 0 0,2 3 0,64 95 0,71 144 0,-112-193 0,-2 0 0,18 58 0,-33-81 0,-1 1 0,-2-1 0,0 1 0,-2 0 0,-1 0 0,-1 33 0,-3-33 0,-1 1 0,-2 0 0,0-1 0,-15 42 0,13-50 0,-1 0 0,-1 0 0,0-1 0,-1 0 0,-1-1 0,-25 30 0,29-39 0,0-1 0,-1 0 0,1 0 0,-1-1 0,-1 0 0,-14 8 0,21-12 0,-1-1 0,0 0 0,1 0 0,-1 0 0,0 0 0,0 0 0,0-1 0,1 1 0,-1-1 0,0 0 0,0 0 0,0 0 0,0 0 0,0 0 0,1-1 0,-1 1 0,0-1 0,0 0 0,0 0 0,1 0 0,-1 0 0,0 0 0,1 0 0,-1-1 0,1 0 0,0 1 0,-5-5 0,1-1 0,0 0 0,0 0 0,1-1 0,0 0 0,0 0 0,1 0 0,0-1 0,0 1 0,-2-12 0,0 0 0,1-1 0,-4-42 0,8 40 12,1 0 0,0-1 0,2 1-1,8-36 1,28-90-379,-20 87-690,-4 12-5769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24575,'6'7'0,"97"130"0,51 59 0,-145-186-151,0 0-1,0-1 0,1 0 0,1 0 1,0-1-1,0-1 0,0 0 1,16 7-1,6-1-6674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24575,'0'0'0,"0"0"0,-3 5 0,-3 12 0,0 1 0,2-1 0,-4 23 0,2-12 0,-52 223 0,19-88 0,14-30-1365,17-75-5461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24575,'0'0'0,"2"-4"0,6-7 0,5-5 0,6-6 0,3-5 0,4 1 0,-4 4-8191</inkml:trace>
  <inkml:trace contextRef="#ctx0" brushRef="#br0" timeOffset="1">191 285 24575,'0'0'0,"-2"-2"0,0-1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24575,'0'0'0,"4"2"0,5 3 0,11 4 0,15 2 0,14 1 0,12 0 0,5-6 0,4-3 0,-4 0 0,-14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2:4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24575,'0'0'0,"9"0"0,27 1 0,47 6 0,52 4 0,45 3 0,30 2-3276,15 2 3236,-9 3 40,-20 1 0,-24-2 0,-32-1-249,-36-3 249,-35-4-4626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24575,'5'11'0,"46"165"15,-12 7-180,-36-166 115,85 491-879,-13 6-350,-4-31 687,48 362-43,-107-758-124,-2-19-3038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24575,'6'0'0,"0"1"0,-1 0 0,1 0 0,0 1 0,-1 0 0,1 0 0,7 4 0,1-1 0,34 16 0,80 46 0,-122-64 0,1 1 0,-1 1 0,0-1 0,10 11 0,-15-14 0,-1 0 0,1-1 0,0 1 0,-1 0 0,1 0 0,0 0 0,-1 0 0,1 0 0,-1 0 0,1 0 0,-1 0 0,0 0 0,1 0 0,-1 0 0,0 0 0,0 0 0,1 0 0,-1 0 0,0 0 0,0 0 0,0 1 0,-1-1 0,1 0 0,0 0 0,0 0 0,-1 0 0,1 0 0,0 0 0,-1 0 0,1 0 0,-1 0 0,1 0 0,-1 0 0,0 0 0,1-1 0,-1 1 0,0 0 0,0 0 0,1-1 0,-1 1 0,0 0 0,0-1 0,-2 2 0,-8 4 0,-1 0 0,1 0 0,-2-1 0,-22 6 0,-17 7 0,50-16 0,6 0 0,9 0 0,227 2-343,-191-6-679,39 1-5804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2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0 629 24575,'0'0'0,"3"0"0,2-1 0,0 1 0,1-1 0,-1 0 0,0-1 0,0 1 0,0-1 0,0 0 0,-1 0 0,1-1 0,0 1 0,-1-1 0,0 0 0,1 0 0,-1-1 0,-1 1 0,5-5 0,3-5 0,0 1 0,-1-1 0,15-28 0,-6 7 0,-3-2 0,20-56 0,9-80 0,-39 147 0,1-30 0,-6 48 0,-1 1 0,0-1 0,0 1 0,0-1 0,-1 1 0,0 0 0,-1-1 0,1 1 0,-1 0 0,-3-7 0,4 12 0,1 0 0,0 0 0,-1 0 0,0 0 0,1 0 0,-1 0 0,0 0 0,1 0 0,-1 0 0,0 0 0,0 1 0,0-1 0,0 0 0,0 1 0,0-1 0,0 0 0,0 1 0,0-1 0,0 1 0,0 0 0,0-1 0,0 1 0,0 0 0,0-1 0,0 1 0,0 0 0,-1 0 0,1 0 0,0 0 0,0 0 0,0 1 0,0-1 0,0 0 0,0 0 0,-1 1 0,1-1 0,0 1 0,0-1 0,0 1 0,0-1 0,0 1 0,-1 0 0,-2 2 0,0 0 0,0 1 0,1-1 0,-1 1 0,1 0 0,-1-1 0,1 1 0,-4 9 0,0 1 0,1 0 0,0 0 0,2 1 0,0 0 0,0 0 0,1 0 0,1 1 0,1-1 0,0 1 0,1-1 0,2 23 0,1-12 0,1 0 0,2-1 0,0 1 0,2-1 0,0-1 0,14 26 0,-4-15-227,3 0-1,0-2 1,2-1-1,2 0 1,51 50-1,-15-25-6598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24575,'3'13'0,"7"27"0,20 93 0,33 549 0,-62-518 0,-2-126 0,-3-1 0,-9 50 0,10-74 0,-1 0 0,0 1 0,-1-2 0,-10 20 0,13-27 0,-1-1 0,1 0 0,-1 0 0,0 0 0,0 0 0,-1-1 0,1 1 0,-1-1 0,1 0 0,-1 0 0,0 0 0,0 0 0,0-1 0,-1 0 0,1 0 0,-6 2 0,9-3 0,-1-1 0,1 0 0,0 1 0,-1-1 0,1 0 0,0 0 0,-1 0 0,1 0 0,-1 0 0,1 0 0,0 0 0,-1 0 0,1-1 0,0 1 0,-1 0 0,1-1 0,0 1 0,-1-1 0,1 0 0,-2-1 0,1 1 0,1-1 0,0 1 0,0 0 0,0-1 0,0 0 0,0 1 0,0-1 0,0 1 0,1-1 0,-1 0 0,1 0 0,-1 1 0,0-5 0,1-1 0,-1-1 0,1 1 0,0 0 0,1-1 0,0 1 0,3-14 0,1 4 17,1 0 0,1 1 1,0-1-1,2 1 0,-1 1 0,17-22 0,-9 17-388,0 0-1,1 2 1,38-33 0,-8 16-6455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3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24575,'0'0'0,"2"0"0,2 4 0,5 6 0,6 12 0,6 12 0,4 8 0,1 6 0,0 0 0,-2-2 0,-4-8 0,-3-6 0,-3-6 0,-3-7 0,-4-5-8191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3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24575,'0'16'0,"-2"86"0,-5 0 0,-4 0 0,-39 159 0,32-190-682,-9 84-1,22-101-6143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3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1358 24575,'3'-5'0,"75"-93"0,-18 24 0,-31 34-60,-3-2 0,-1 0 0,-2-2 0,24-62 0,-23 40-41,-3-2 1,17-100 0,-29 110 100,-2-1 0,-1-67 0,-7 90 0,-1-1 0,-2 1 0,-1-1 0,-16-55 0,17 79 0,-1 0 0,0 1 0,0-1 0,-1 1 0,-8-12 0,11 21 0,1 0 0,-1-1 0,0 1 0,0 0 0,0 0 0,0 1 0,-1-1 0,-6-3 0,8 4 0,0 1 0,-1 1 0,1-1 0,0 0 0,-1 0 0,1 1 0,-1 0 0,1-1 0,-1 1 0,1 0 0,-1 0 0,1 0 0,-1 1 0,1-1 0,-1 0 0,-1 2 0,-2 0 23,1 0 0,0 0 0,-1 1 1,1 0-1,1 0 0,-1 0 0,0 1 0,1 0 0,0 0 0,0 0 0,0 0 1,-6 9-1,1 0 52,0 1 0,2 0 0,-11 24 0,9-13-75,1 0 0,0 0 0,2 1 0,1 0 0,-2 32 0,6-24 0,1 0 0,1 1 0,9 53 0,1-37 0,2 0 0,2-1 0,2-1 0,2 0 0,36 63 0,47 77-1365,-78-144-5461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3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2 0,6 2 0,7 3 0,8 2 0,7 1 0,12 1 0,18-2 0,20-1 0,12-5 0,5-5 0,-8-4 0,-12 0 0,-17 0 0,-18 1-8191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02:3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24575,'21'6'0,"1"0"0,-2 2 0,1 0 0,-1 2 0,0 0 0,-1 1 0,-1 1 0,1 1 0,25 24 0,-40-34 0,0 1 0,-1 0 0,0 0 0,1 0 0,-1 0 0,2 6 0,-4-8 0,0 0 0,0 1 0,0-1 0,0 0 0,-1 0 0,1 1 0,-1-1 0,0 0 0,0 1 0,0-1 0,0 0 0,0 1 0,0-1 0,-1 0 0,0 5 0,-2 0 0,0 1 0,-1-1 0,1 0 0,-1 0 0,-10 12 0,-30 31 0,27-31 0,15-17 0,-39 47 0,40-48 0,-1 1 0,1-1 0,0 1 0,0 0 0,1-1 0,-1 1 0,-1 3 0,2-4 0,0-1 0,0 1 0,0 0 0,0-1 0,0 1 0,0 0 0,0-1 0,1 1 0,-1 0 0,0-1 0,0 1 0,0 0 0,1-1 0,-1 1 0,0-1 0,1 1 0,-1-1 0,1 1 0,-1-1 0,0 1 0,1-1 0,-1 1 0,1-1 0,-1 1 0,1-1 0,1 1 0,6 3-147,1-1 0,-1 1 0,1-1-1,0-1 1,0 0 0,16 2 0,-20-4-188,48 8-6491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24575,'175'13'0,"-110"-6"0,725 102-3129,-706-94 3085,625 96-512,-538-96 411,-135-14 214,0-2 0,59-8 0,-89 8 93,7-1 116,19-6 0,-29 7-141,-1 0 0,1 0 0,0 0 0,0-1 0,-1 1 0,1-1 0,-1 1 0,1-1 0,-1 0 0,0 0 0,0 0 0,3-3 0,-4 4-103,-1 0-1,1 0 1,-1 0 0,1-1 0,-1 1 0,0 0-1,1 0 1,-1 0 0,0 0 0,0 0-1,0 0 1,0-1 0,0 1 0,0 0 0,0 0-1,0 0 1,0 0 0,-1 0 0,1-1-1,0 1 1,-1 0 0,1 0 0,-1 0 0,1 0-1,-1 0 1,0 0 0,0-1 0,-2-2 10,-1 0 1,1 0-1,-1 0 1,-8-6-1,-2 0-44,-1 0 0,0 1 0,-20-9 0,-51-18 0,63 27 0,-197-65-1365,171 62-5461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3 0,4 5 0,-1 1 0,0 0 0,-1 0 0,7 19 0,9 40 0,-20-66 0,10 46 0,7 97 0,-12-81 0,41 318 0,-1-17 0,-38-214-1365,-8-127-5461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1220 2 24575,'-4'-1'0,"0"1"0,0 0 0,0 0 0,0 0 0,0 0 0,-7 2 0,-4-1 0,-505 31 0,493-32 0,18 0 0,0-1 0,-1 2 0,1-1 0,0 1 0,-1 1 0,1-1 0,-13 6 0,19-6 0,1 0 0,0 0 0,-1 1 0,1-1 0,0 1 0,0-1 0,0 1 0,0 0 0,0 0 0,-2 3 0,1 0 0,0 0 0,0 0 0,-4 12 0,-6 20 0,-14 75 0,25-102 0,-40 189-259,-96 424-1206,50-286 1460,-17-5-5,97-307-86,-19 45 294,22-59-493,0 0 0,-1-1 0,-14 19 0,13-21-5079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24575,'5'-2'0,"9"-1"0,0 1 0,0 0 0,1 1 0,23 2 0,-25-1 0,41 2 0,0 3 0,64 14 0,104 41 0,12 31 120,-11 15-1605,-157-72-5341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24575,'0'0'0,"0"0"0,7 0 0,17 0 0,24 0 0,39-2 0,37-3 0,27-2 0,25-1-1877,12-6 1877,-4-6 0,-13-7 0,-16-7 0,-18-5 0,-16-5-808,-24 1 808,-28 7-5506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24575,'0'0'0,"1"0"0,11-2 0,17-2 0,16-3 0,16-2 0,14-3 0,18-3 0,14-3 0,6-5 0,-5-1 0,-16 3 0,-22 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0,11 4 0,17 4 0,29 6 0,33 4 0,26-2 0,28-8-1307,24-18 1307,-1-10-1724,-31-3-3436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706 292 24575,'0'-1'0,"0"0"0,0 1 0,-1-1 0,1 0 0,0 0 0,0 1 0,-1-1 0,1 0 0,0 1 0,-1-1 0,1 0 0,0 1 0,-1-1 0,0 0 0,-1-2 0,-4-6 0,-1 1 0,-1-1 0,0 1 0,0 0 0,-12-9 0,-50-31 0,57 41 0,0 0 0,0 0 0,0 1 0,-1 1 0,0 0 0,0 1 0,-1 0 0,1 1 0,-1 1 0,1 0 0,-1 1 0,0 1 0,0 0 0,1 1 0,-1 1 0,0 0 0,-18 5 0,15-1 0,0 1 0,0 0 0,1 1 0,0 1 0,0 0 0,1 1 0,0 1 0,1 1 0,0 0 0,1 1 0,-13 15 0,17-17 0,1 1 0,0-1 0,1 2 0,0-1 0,1 1 0,0 1 0,1-1 0,1 1 0,0 0 0,1 0 0,1 0 0,0 1 0,0-1 0,1 29 0,2-35 0,0-1 0,1 1 0,0 0 0,1 0 0,-1 0 0,2-1 0,-1 1 0,7 13 0,-7-18 0,0 1 0,1 0 0,-1-1 0,1 1 0,0-1 0,0 0 0,0 1 0,0-2 0,1 1 0,-1 0 0,1-1 0,0 1 0,0-1 0,-1 0 0,1 0 0,1-1 0,4 2 0,-1-1 0,1-1 0,-1 0 0,0 0 0,1-1 0,-1 0 0,0-1 0,0 0 0,1 0 0,-1-1 0,0 0 0,12-4 0,0-2 0,0-1 0,0-1 0,22-15 0,-12 4 0,-1-1 0,-1-1 0,-1-1 0,-2-1 0,0-2 0,-1 0 0,-2-2 0,-1-1 0,-1 0 0,-2-1 0,-1-1 0,16-45 0,-26 61 0,-2-1 0,4-22 0,-8 34 0,0-1 0,0 0 0,-1 1 0,0-1 0,0 1 0,0-1 0,-1 0 0,0 1 0,0-1 0,-4-9 0,5 14 0,0 0 0,-1 0 0,1-1 0,-1 1 0,1 0 0,-1 0 0,0 0 0,1 0 0,-1 0 0,0 0 0,0 0 0,0 0 0,0 0 0,0 1 0,0-1 0,0 0 0,0 0 0,0 1 0,0-1 0,0 1 0,0-1 0,0 1 0,-1-1 0,0 1 0,0 0 0,1 0 0,0 0 0,-1 1 0,1-1 0,0 1 0,-1-1 0,1 1 0,0-1 0,0 1 0,-1 0 0,1 0 0,0-1 0,0 1 0,0 0 0,0 0 0,0 0 0,0 0 0,0 0 0,0 1 0,1-1 0,-2 2 0,-4 7 0,1 1 0,0 0 0,0 0 0,1 0 0,1 0 0,0 0 0,0 1 0,1-1 0,1 1 0,0 15 0,1-8 0,0-1 0,2 1 0,1 0 0,0-1 0,11 34 0,-2-18 30,2-1 0,1-1 0,31 49 0,-11-30-773,49 58 1,-44-63-6084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24575,'1'6'0,"55"369"5,-26-193-105,31 264-375,-48-366-796,-9-60-5079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24575,'4'0'0,"163"7"0,-83-3 0,263 10-1041,78 4 1130,-6 13-1358,-347-23-4701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24575,'0'0'0,"1"0"0,6 2 0,10 3 0,23 2 0,32-2 0,28-4 0,20-9 0,20-15-1196,14-15 1196,5-13 0,-2-10 0,-5-7 0,-18 5 0,-30 13-6995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1701 1 24575,'-3'3'0,"-31"45"0,7-9 0,-207 268-1388,-385 519-1337,289-387 2419,58-82-943,172-207 934,85-124 596,1 2-1,2 0 1,-17 52 0,26-67-7,0 0 0,1 0 1,0 1-1,0 23 1,2-29-117,1-1-1,0 1 1,0 0 0,1-1 0,0 1 0,0-1 0,1 0 0,0 1 0,6 10-1,-3-9-23,1 1 0,0-1 0,1 0 0,0-1 0,0 0-1,1 0 1,0 0 0,0-1 0,1-1 0,0 0 0,0 0-1,12 4 1,2 0-100,1-1 0,0-1 0,0-1 0,37 4 0,4-3-344,0-3-1,108-7 0,133-28-1465,37-14 813,355-37-744,-408 66 1707,510 38 0,-250 40-921,-457-51 932,-26-3 573,92-1 0,-126-9-3655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187 481 24575,'0'-2'0,"1"0"0,-1 0 0,1 0 0,0 0 0,0 0 0,0 1 0,0-1 0,0 0 0,1 1 0,-1-1 0,0 0 0,3-1 0,1-3 0,1-2 0,17-21 0,27-45 0,-44 63 0,0 0 0,-1-1 0,0 1 0,-1-1 0,0 0 0,-1 0 0,0 0 0,0-16 0,-2 15 0,-1 0 0,0 0 0,-1 0 0,-1 0 0,0 1 0,-7-24 0,6 29 0,0-1 0,0 1 0,0 0 0,-1 0 0,0 0 0,0 0 0,-1 1 0,1-1 0,-2 1 0,1 0 0,-1 1 0,-7-7 0,11 10 0,-1 1 0,1-1 0,-1 1 0,1 0 0,-1 0 0,0 0 0,1 0 0,-1 0 0,0 0 0,0 1 0,0 0 0,1-1 0,-1 1 0,-3 0 0,1 1 0,1-1 0,0 1 0,0 0 0,-1 1 0,1-1 0,0 1 0,0-1 0,-5 4 0,-1 2 0,0 0 0,1 0 0,0 1 0,1 0 0,-16 18 0,12-10 0,0 0 0,2 0 0,-1 1 0,2 1 0,0 0 0,-6 21 0,12-30 0,0 1 0,0 0 0,1 0 0,0 0 0,1 0 0,0 0 0,1 0 0,0 0 0,1 0 0,0 0 0,0 0 0,1 0 0,5 17 0,-6-23 0,1-1 0,0 0 0,-1 1 0,1-1 0,0 0 0,0 0 0,1 0 0,-1 0 0,1 0 0,-1 0 0,1-1 0,0 1 0,0-1 0,0 0 0,0 0 0,5 2 0,-4-2 0,1 0 0,0-1 0,0 0 0,0 0 0,0 0 0,0 0 0,0-1 0,0 0 0,0 0 0,1 0 0,6-2 0,9-2 0,-1-1 0,0 0 0,0-2 0,26-12 0,-19 6 0,-1-2 0,36-25 0,-49 30 0,21-20 0,-30 27 0,-1 0 0,0-1 0,0 1 0,-1-1 0,1 0 0,-1 0 0,0 0 0,0 0 0,0 0 0,0 0 0,1-5 0,-3 8 0,0 0 0,0 0 0,0 0 0,0-1 0,0 1 0,0 0 0,0 0 0,0 0 0,0 0 0,0 0 0,0 0 0,-1 0 0,1 0 0,-1 0 0,1 0 0,0 0 0,-1 0 0,0 0 0,1 0 0,-1 0 0,0-1 0,-1 1 0,1 0 0,0 0 0,-1 0 0,1 0 0,-1 0 0,1 0 0,-1 1 0,0-1 0,1 0 0,-1 1 0,0 0 0,-2-1 0,1 0 0,0 1 0,-1 0 0,1 0 0,0 0 0,0 0 0,0 1 0,0-1 0,0 1 0,0 0 0,-1 0 0,1 0 0,1 0 0,-1 0 0,-5 4 0,5-3 0,1 1 0,0-1 0,0 1 0,0 0 0,0 0 0,1 0 0,-1 0 0,1 0 0,-1 1 0,1-1 0,0 0 0,1 1 0,-1-1 0,0 0 0,1 5 0,-2 8 0,2 1 0,0-1 0,1 1 0,0 0 0,1-1 0,1 1 0,1-1 0,8 23 0,0-6 0,2 0 0,1-2 0,20 32 0,3-5-1365,-4-12-5461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24575,'0'0'0,"1"0"0,98 2 0,2 0 0,40 0-329,762-31-1317,-888 28 1627,186-19-185,-157 13-222,-2-1 1,63-21-1,-65 14-4290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262 366 24575,'-3'1'0,"-12"7"0,0 0 0,1 0 0,0 2 0,0 0 0,1 0 0,-13 14 0,11-9 0,0 1 0,1 0 0,1 1 0,1 0 0,1 1 0,0 1 0,1-1 0,1 2 0,1-1 0,0 1 0,2 0 0,-5 23 0,9-33 0,1 0 0,0 0 0,0 0 0,1 0 0,0 0 0,3 15 0,-2-18 0,1 0 0,0 0 0,0 0 0,1-1 0,0 1 0,0-1 0,0 1 0,1-1 0,0 0 0,5 6 0,-1-3 0,1 0 0,0-1 0,0 0 0,1 0 0,0-1 0,13 8 0,-6-6 0,1-1 0,0 0 0,26 7 0,-9-6 0,1-1 0,0-3 0,64 3 0,-66-7 0,-1-2 0,1-2 0,0-1 0,-1-1 0,0-2 0,0-2 0,53-20 0,-64 20 0,-1-1 0,-1-1 0,1-1 0,-2-1 0,1-1 0,-2 0 0,0-1 0,-1-1 0,-1-1 0,0 0 0,-1-1 0,13-21 0,-21 28 0,-1-2 0,1 1 0,-2-1 0,0 1 0,-1-1 0,0-1 0,0 1 0,-2-1 0,0 1 0,0-1 0,-1 0 0,-1 0 0,0 1 0,-1-1 0,-1 0 0,0 1 0,-1-1 0,0 1 0,-8-20 0,1 9 0,-1 1 0,-1 0 0,-1 1 0,-1 0 0,-1 1 0,0 0 0,-2 2 0,-24-23 0,14 17 0,-1 2 0,-1 0 0,-1 3 0,-1 0 0,-45-21 0,37 24 0,0 2 0,-67-18 0,77 27 0,-1 0 0,0 2 0,0 1 0,-43 2 0,56 2 40,1 0 0,-28 7 0,36-6-226,0 1 1,1 0-1,-1 0 0,1 0 1,-1 1-1,1 0 1,-7 6-1,-6 8-6640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0 24575,'0'0'0,"0"3"0,-12 29 0,5-16 0,-153 462-740,75-209-807,3-32 898,-31 93-493,28 5 555,76-281 480,3 0-1,0 98 1,7-122-34,1 0 0,2-1 0,1 1-1,2-1 1,0 0 0,18 43 0,8-6-2075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0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606 168 24575,'0'0'0,"11"0"0,-10 0 0,0 0 0,0 0 0,0 0 0,-1-1 0,1 1 0,0 0 0,0 0 0,0-1 0,-1 1 0,1 0 0,0-1 0,-1 1 0,1-1 0,0 1 0,-1-1 0,1 1 0,-1-1 0,1 0 0,-1 1 0,1-1 0,-1 0 0,1 1 0,-1-2 0,1 1 0,-1-1 0,0 1 0,1 0 0,-1-1 0,0 1 0,0-1 0,0 1 0,0 0 0,0-1 0,-1 1 0,1 0 0,-1-3 0,-1-1 0,0-1 0,-1 0 0,1 1 0,-1 0 0,-4-6 0,1 3 0,0 0 0,-1 1 0,1 0 0,-1 0 0,-1 1 0,1 0 0,-1 0 0,0 1 0,-1 0 0,1 0 0,-1 1 0,0 0 0,-11-3 0,6 3 0,1 1 0,-1 1 0,0 0 0,0 0 0,0 2 0,0 0 0,0 0 0,-23 5 0,9 0 0,1 1 0,0 2 0,0 0 0,0 2 0,1 1 0,1 1 0,0 1 0,-33 23 0,50-30 0,1 0 0,-1 0 0,2 0 0,-1 1 0,1 0 0,0 1 0,-7 11 0,10-15 0,1 1 0,0-1 0,0 1 0,0-1 0,1 1 0,0 0 0,0 0 0,0 0 0,0 0 0,1-1 0,0 1 0,0 0 0,0 0 0,0 0 0,3 9 0,-1-8 0,0 1 0,0-1 0,1 0 0,0 1 0,0-1 0,1 0 0,0-1 0,0 1 0,0-1 0,1 0 0,0 0 0,0 0 0,0 0 0,0-1 0,1 0 0,-1 0 0,1 0 0,0-1 0,0 0 0,1 0 0,-1-1 0,1 0 0,-1 0 0,1 0 0,0-1 0,0 0 0,-1 0 0,1 0 0,0-1 0,0 0 0,0-1 0,0 0 0,0 0 0,-1 0 0,12-4 0,-5 0 0,1-1 0,-1 0 0,0-1 0,-1 0 0,0-1 0,13-11 0,-15 11 0,-1 0 0,-1 0 0,0-1 0,0 0 0,-1-1 0,0 0 0,11-19 0,-16 22 0,1 0 0,-1 0 0,0 0 0,-1 0 0,2-9 0,-3 16 0,0-1 0,0 1 0,0 0 0,0-1 0,0 1 0,0 0 0,0 0 0,0-1 0,1 1 0,-1 0 0,0-1 0,0 1 0,0 0 0,1 0 0,-1-1 0,0 1 0,0 0 0,1 0 0,-1 0 0,0-1 0,1 1 0,-1 0 0,0 0 0,0 0 0,1 0 0,-1 0 0,0-1 0,1 1 0,-1 0 0,0 0 0,1 0 0,0 0 0,12 2 0,-12-2 0,26 7 0,48 20 0,-25-8 0,63 19-1365,-64-23-5461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24575,'314'-1'-757,"477"4"-2385,-455 10 2478,-4 20-98,-196-6 516,-107-20 79,-1 3-1,41 18 0,-24-4-1949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24575,'0'2'0,"0"0"0,0-1 0,0 1 0,0-1 0,0 1 0,0-1 0,1 1 0,-1-1 0,1 1 0,-1-1 0,1 1 0,0-1 0,1 3 0,0-2 0,0 0 0,0-1 0,0 1 0,0 0 0,1-1 0,-1 1 0,0-1 0,4 1 0,19 8 0,0-1 0,0-1 0,40 7 0,61 4 0,251 0-1069,2-37 0,329-76 940,-643 80-378,-1-2-1,105-41 0,-113 32-3893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24575,'4'0'0,"20"2"0,-1 0 0,42 9 0,-58-9 0,97 22 0,-16 2-299,0 3-1,116 57 0,-152-60 150,-1 2 0,-2 2 1,-1 3-1,-1 2 0,46 44 0,-66-51 115,-1 1 1,-1 1-1,-1 1 1,-2 1-1,-2 1 1,-1 1-1,-1 0 1,-2 2-1,-1 0 1,-2 0-1,15 69 1,-15-34-404,-4 1 1,-2 0-1,-4 0 0,-11 139 1,-6-96-407,-5 0 0,-45 149-1,-33 21 316,-28 9 407,-4-24-481,128-268 599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24575,'4'0'0,"0"-1"0,1 0 0,-1-1 0,0 1 0,0-1 0,0 1 0,0-1 0,7-5 0,3 0 0,16-7 0,1 1 0,33-8 0,70-14 0,5 7-408,254-19 0,144 36-1355,-463 12-3849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24575,'0'0'0,"0"0"0,1 0 0,15 3 0,23 6 0,32 7 0,40 8 0,33 5 0,25 1-1817,14-4 1817,2-8 0,-15-9 0,-36-6-6374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24575,'7'5'0,"9"9"0,27 29 0,-30-30 0,60 68-631,-4 4-1,84 132 0,-87-107 337,93 214-1,-126-242 296,40 156 0,-61-182 0,-2 1 0,-3 0 0,0 108 0,-10-103-144,-4-1-1,-2 1 0,-2-1 1,-4-1-1,-1 0 1,-4-1-1,-2-1 0,-3-1 1,-38 65-1,37-77-4114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118 580 24575,'-1'-1'0,"-1"1"0,1 0 0,-1 0 0,1 0 0,-1 0 0,1 0 0,-1 1 0,-1-1 0,-1 1 0,0 0 0,0 1 0,0-1 0,0 1 0,0 0 0,0 0 0,0 0 0,0 0 0,1 1 0,-1-1 0,1 1 0,0 0 0,0 0 0,0 0 0,0 1 0,0-1 0,1 1 0,0-1 0,-1 1 0,1 0 0,0 0 0,1 0 0,-1 0 0,-1 7 0,2-2 0,1-1 0,0 0 0,0 0 0,1 1 0,3 15 0,0-4 0,13 29 0,0-7-31,43 74 0,36 35-742,-62-100 318,7 12 262,67 105 68,-14 6 185,-83-148-102,0 1 0,-2 0 0,-1 0 0,-1 1 0,-2 0 0,3 32 0,-7-44 20,0 0-1,-2-1 0,0 1 1,0-1-1,-2 1 1,0-1-1,-1 1 0,0-1 1,-1-1-1,-1 1 1,0-1-1,-14 23 0,9-22 23,0 0 0,-1 0 0,0-1 0,-1-1 0,-1 0 0,0-1 0,-1-1 0,-21 14 0,23-17 0,0-1 0,-1 0 0,0-1 0,0-1 0,-1 0 0,0 0 0,0-2 0,0 0 0,0 0 0,-23-1 0,31-2 0,0 0 0,-1 0 0,1-1 0,0-1 0,0 1 0,0-1 0,0 0 0,0-1 0,0 1 0,0-1 0,1-1 0,-1 1 0,1-1 0,0 0 0,0-1 0,1 0 0,-1 1 0,1-2 0,0 1 0,1-1 0,-1 1 0,1-1 0,0 0 0,0-1 0,1 1 0,0-1 0,-4-11 0,1 1 0,2 0 0,0 0 0,0-1 0,0-19-1,2 2 19,4-43 0,3 19-13,2 1 1,17-58 0,46-113-802,125-206 144,17 17 145,28 17 0,-223 375 569,2 0 0,25-25-1,-41 47 58,1 0 0,0 1 0,0-1-1,0 1 1,0 0 0,9-4 0,-11 6-35,0 1 0,-1-1 0,1 1 0,0-1 1,0 1-1,0 0 0,-1 0 0,1 0 0,0 0 1,0 0-1,0 0 0,-1 0 0,1 0 0,0 1 0,0-1 1,-1 1-1,1-1 0,0 1 0,0 0 0,-1 0 0,1 0 1,1 1-1,2 2 19,-1-1 1,0 1 0,0 0-1,0 0 1,0 0-1,5 9 1,17 35 515,-24-45-574,27 60-202,-3 1 0,21 74 0,22 144-1237,76 656-621,-134-824 1096,-4-31-2269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1 0,4 8 0,11 12 0,16 24 0,19 31 0,20 27 0,13 15-1321,11 7 1321,3 0 0,-6-5 0,-11-13 0,-13-22 0,-14-23 0,-15-23 0,-13-17-6870</inkml:trace>
  <inkml:trace contextRef="#ctx0" brushRef="#br0" timeOffset="1">1367 290 24575,'0'0'0,"-2"2"0,-8 12 0,-16 25 0,-22 38 0,-22 47 0,-19 42-2938,-16 32 2938,-18 18-2290,-33 32 2290,10-25-2963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24575,'0'0'0,"0"0"0,2-2 0,8-6 0,20-10 0,21-9 0,22-5 0,25-4 0,24-5 0,12-1-1146,-7 5 1146,-25 8-7045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1 877 24575,'3'0'0,"18"-1"0,0 0 0,0-2 0,0-1 0,-1 0 0,1-2 0,-1 0 0,0-1 0,-1-1 0,0-1 0,22-14 0,-13 6 0,-1-2 0,-2-1 0,0 0 0,-1-2 0,42-50 0,-50 51 0,-1 0 0,-1-1 0,-1-1 0,-1-1 0,-1 0 0,-1 0 0,-1-1 0,-1 0 0,-2-1 0,0 1 0,-2-1 0,-1-1 0,0 1 0,-2 0 0,-2-1 0,0 1 0,-8-43 0,7 56 0,0 0 0,-2 1 0,1-1 0,-2 1 0,1 0 0,-8-11 0,10 19 0,0 1 0,0-1 0,0 1 0,-1 0 0,0 0 0,0 0 0,1 0 0,-2 0 0,1 1 0,0 0 0,0-1 0,-1 1 0,0 0 0,1 1 0,-1-1 0,0 0 0,0 1 0,1 0 0,-1 0 0,0 0 0,0 1 0,-8-1 0,3 1 0,0 1 0,0 0 0,0 1 0,0 0 0,1 0 0,-1 1 0,0 0 0,1 0 0,-11 7 0,-1 1 0,0 1 0,-27 24 0,33-25 0,0 2 0,1 0 0,0 1 0,1 0 0,0 1 0,1 0 0,-14 26 0,20-31 0,0 0 0,1 1 0,1-1 0,0 1 0,0 0 0,1 0 0,0-1 0,1 2 0,0-1 0,0 0 0,2 0 0,-1 0 0,1 0 0,3 12 0,0-8 0,1-1 0,0 0 0,0 0 0,2 0 0,0 0 0,0-1 0,1 0 0,1-1 0,0 0 0,1 0 0,0-1 0,1 0 0,21 17 0,-15-16 0,1 0 0,0 0 0,1-2 0,1-1 0,-1 0 0,1-1 0,1-1 0,-1-1 0,27 4 0,-13-6-77,0-1 1,0-2-1,0-1 0,0-2 0,-1-1 0,1-1 0,38-11 1,24-12-232,104-43 1,17-18 264,-9-14-36,-188 90 73,0 0 0,0-2 0,23-20 0,-40 31 0,0 0 1,0 0-1,0-1 0,0 1 1,0-1-1,-1 0 0,0 1 1,3-8-1,-4 10 14,-1 0 0,1-1 1,-1 1-1,0-1 0,0 1 0,0 0 0,0-1 1,0 1-1,0-1 0,0 1 0,0 0 0,0-1 1,-1 1-1,1 0 0,-1-1 0,1 1 0,-1 0 1,1-1-1,-1 1 0,0 0 0,1 0 0,-1 0 1,0 0-1,0 0 0,0 0 0,0 0 0,0 0 1,0 0-1,0 0 0,-2-1 0,-2-1 100,1 1 0,-1-1 0,0 1 0,-1 0-1,1 0 1,0 0 0,-9-1 0,-2 0-18,-24 0 0,9 2-57,0 1 1,-1 2-1,-42 8 1,54-6-35,0 1 1,0 0-1,0 2 0,1 0 1,0 2-1,-22 12 0,37-19 1,-1 1 0,1 0 0,0 1 0,0-1 0,0 1 0,0 0 0,-5 7 0,8-10 0,0 0 0,0 1 0,1-1 0,-1 1 0,0-1 0,1 1 0,-1-1 0,1 1 0,0-1 0,-1 1 0,1 0 0,0-1 0,0 1 0,0-1 0,0 1 0,0 0 0,0-1 0,0 1 0,1-1 0,-1 1 0,1-1 0,-1 1 0,1-1 0,-1 1 0,1-1 0,0 1 0,0-1 0,0 0 0,1 2 0,2 1 0,-1 0 0,2 0 0,-1-1 0,0 1 0,1-1 0,-1 0 0,1 0 0,0-1 0,0 1 0,0-1 0,11 3 0,1-1 0,0 0 0,28 2 0,-20-4 0,1-1 0,-1-1 0,0-2 0,30-4 0,-40 3 0,1-1 0,-1 0 0,0-1 0,0 0 0,0-2 0,-1 0 0,25-15 0,-38 21 0,-1 1 0,1-1 0,0 1 0,-1-1 0,1 1 0,0-1 0,0 1 0,0 0 0,-1-1 0,1 1 0,0 0 0,1-1 0,-2 2 0,1-1 0,-1 0 0,0 0 0,0 1 0,0-1 0,1 0 0,-1 1 0,0-1 0,0 0 0,0 1 0,0-1 0,0 0 0,0 1 0,0-1 0,0 0 0,0 1 0,0-1 0,0 0 0,0 1 0,0-1 0,0 1 0,3 16 0,0-7 0,1 0 0,0 0 0,0-1 0,1 0 0,1 0 0,9 13 0,3 0 0,24 23 0,-17-21-1,0-2 0,1 0 0,2-2 0,44 25 0,-53-34-67,1-2-1,0 0 1,1-2 0,-1 0-1,2-1 1,-1-1-1,1-1 1,24 1 0,-6-4-206,0-3 1,-1-1 0,1-2 0,62-16 0,7-10-5932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1118 24575,'-2'0'0,"-1"1"0,1-1 0,0 1 0,-1 0 0,1-1 0,0 1 0,0 0 0,-1 0 0,1 1 0,0-1 0,0 0 0,0 1 0,0-1 0,1 1 0,-3 2 0,2-2 0,-21 19 0,-36 43 0,-14 32 0,-16 31 0,74-102 0,1 0 0,1 1 0,-13 36 0,23-54 0,2-8 0,2-13 0,1 0 0,3-64-270,-4 0 0,-14-133-1,-1 108-134,-43-157-1,22 143 406,-6 1 0,-4 1 0,-6 3 0,-128-206 0,168 300 0,6 9 0,0-1 0,-1 1 0,0 1 0,-9-10 0,15 17 0,0 0 0,0 0 0,0-1 0,0 1 0,0 0 0,0 0 0,0 0 0,0 0 0,0 0 0,-1-1 0,1 1 0,0 0 0,0 0 0,0 0 0,0 0 0,0 0 0,-1 0 0,1 0 0,0-1 0,0 1 0,0 0 0,0 0 0,-1 0 0,1 0 0,0 0 0,0 0 0,0 0 0,-1 0 0,1 0 0,0 0 0,0 0 0,0 0 0,0 0 0,-1 0 0,1 0 0,0 0 0,0 0 0,0 1 0,0-1 0,-1 0 0,1 0 0,0 0 0,0 0 0,0 0 0,0 0 0,0 0 0,-1 1 0,1-1 0,0 0 0,0 0 0,0 0 0,0 0 0,0 0 0,0 1 0,0-1 0,0 0 0,0 0 0,0 0 0,-1 0 0,1 1 0,0-1 0,0 0 0,0 0 0,0 0 0,0 0 0,0 1 0,0-1 0,1 5 0,-1 0 0,1-1 0,-1 1 0,1 0 0,3 8 0,27 69 0,30 50 0,25 39-225,462 814-902,-466-854 1036,-61-98-60,2 0 0,46 51 1,-62-77-110,0-1 0,14 10 1,3-3-3636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24575,'9'9'0,"0"-1"0,0-1 0,1 1 0,0-1 0,13 6 0,54 23 0,-75-35 0,0 0 0,15 6 0,29 8 0,-40-13 0,0-1 0,-1 0 0,1-1 0,0 1 0,0-1 0,0 0 0,0 0 0,0-1 0,7-1 0,-4-1 0,-1 0 0,-1 0 0,1 0 0,0-1 0,-1 0 0,0-1 0,0 0 0,0 0 0,11-10 0,-3-1 0,0-1 0,20-28 0,-11 6 0,0 0 0,-3-2 0,-1 0 0,-2-1 0,-2-1 0,-2 0 0,-2-2 0,6-44 0,-18 88 0,1 0 0,-1 0 0,0 0 0,0 0 0,0 0 0,1 0 0,-1 0 0,0 1 0,1-1 0,-1 0 0,1 0 0,-1 0 0,1 0 0,0 1 0,-1 0 0,0 0 0,0-1 0,1 1 0,-1 0 0,0 0 0,0 0 0,1 0 0,-1 0 0,0 0 0,0 0 0,1 0 0,-1 0 0,0 0 0,0 0 0,1 0 0,-1 0 0,0 0 0,1 0 0,-1 0 0,0 0 0,0 0 0,1 0 0,-1 1 0,0-1 0,0 0 0,0 0 0,1 0 0,-1 0 0,3 3 0,0 0 0,0 0 0,0 1 0,0-1 0,1 4 0,40 59-343,64 130 0,10 82-342,28 134-452,-116-317-4546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0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222 517 24575,'5'1'0,"-1"0"0,-1 0 0,1 0 0,-1 1 0,1 0 0,-1 0 0,0 0 0,0 0 0,0 0 0,4 4 0,3 4 0,11 13 0,-3-1-11,-2 1-1,-1 0 1,0 2-1,-2 0 1,17 45-1,34 142-1065,-42-119 1032,-5 0-1,-3 1 0,-5 1 0,-4 141 0,-6-203 17,-2-1 0,-1 1 0,-2-1 0,-12 43 0,15-66 25,0-1 0,-1 0-1,0 1 1,0-1 0,-1 0 0,1-1 0,-2 1 0,-8 9 0,11-14 5,0 0-1,-1-1 0,1 1 1,0-1-1,-1 0 0,0 0 1,1 0-1,-1 0 0,0 0 1,0-1-1,0 0 1,0 0-1,-1 0 0,1 0 1,0-1-1,0 1 0,0-1 1,-1 0-1,-7-1 0,3-1 0,-1 0 0,1-1-1,0 0 1,0 0-1,0-1 1,0 0-1,1-1 1,-1 0-1,1 0 1,0-1 0,1 1-1,-9-10 1,-1-2 5,1 0 1,1-1 0,1-1 0,-12-21 0,3 1 13,3-1 1,1 0-1,2-2 1,2 0-1,-14-63 1,16 41-378,3-2 1,2 1 0,2-71 0,7 80 286,2 0-1,3 1 1,2-1-1,20-67 1,-9 59 89,3 0 0,3 2 0,39-70-1,-28 65-248,3 3-1,93-118 0,-122 169 258,1 1-1,0 0 1,1 1-1,0 0 0,1 1 1,18-12-1,-27 20 35,0 0-1,0 0 0,0 1 1,0-1-1,0 1 1,0 0-1,1 0 0,-1 0 1,0 1-1,0 0 0,1 0 1,-1 0-1,0 0 1,1 1-1,-1-1 0,0 1 1,0 0-1,8 3 0,-3 0 137,1 1 0,-1 1 0,0-1 0,0 1 0,-1 1-1,14 12 1,-2 1-35,33 43 0,-12-4-423,-2 1 1,59 128-1,35 145-1822,115 446 729,-217-653 830,-25-97-2097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2173 24575,'3'0'0,"22"2"0,-1-1 0,0-1 0,38-4 0,-23 0 0,479-54-590,-380 29 590,-105 20 0,-1-1 0,33-16 0,-60 23 0,-1 2 0,0-1 0,-1 0 0,1 1 0,0-2 0,-1 1 0,0 0 0,5-5 0,-8 7 0,0 0 0,1 0 0,-1 0 0,0 0 0,0 0 0,0 0 0,0 0 0,0 0 0,0-1 0,0 1 0,0 0 0,0 0 0,0 0 0,0 0 0,0 0 0,0 0 0,0 0 0,0 0 0,0 0 0,0 0 0,0 0 0,0-1 0,0 1 0,0 0 0,1 0 0,-1 0 0,0 0 0,-1 0 0,1 0 0,0 0 0,0 0 0,0 0 0,0 0 0,0-1 0,0 1 0,0 0 0,0 0 0,0 0 0,0 0 0,0 0 0,0 0 0,0 0 0,0 0 0,0 0 0,0 0 0,0 0 0,0 0 0,0 0 0,0-1 0,0 1 0,-1 0 0,1 0 0,0 0 0,0 0 0,0 0 0,0 0 0,0 0 0,0 0 0,0 0 0,0 0 0,0 0 0,0 0 0,-1 0 0,1 0 0,0 0 0,0 0 0,0 0 0,0 0 0,0 0 0,-5 1 62,-1 0-1,1 0 1,0 0 0,0 0-1,0 1 1,-9 3-1,9-2 0,-14 5-46,1 1 0,0 1 1,0 1-1,1 0 0,0 2 1,-29 27-1,26-19-17,0 1 0,2 0 1,0 2-1,-19 34 0,29-44 2,1 1 0,-7 16 0,12-20 0,3-8 0,0-3 0,0 0 0,-1-1 0,1 1 0,0-1 0,0 1 0,0-1 0,0 1 0,0-1 0,-1 0 0,1 0 0,0 1 0,-1-1 0,2-1 0,59-72 0,1-2 0,-58 71 0,1 0 0,1 0 0,-1 1 0,1-1 0,11-6 0,-15 10 0,1-1 0,0 1 0,1 0 0,-1 0 0,0 0 0,0 0 0,0 1 0,1-1 0,-1 1 0,0 0 0,0 0 0,1 0 0,-1 0 0,0 1 0,5 0 0,-1 2 0,0-1 0,1 1 0,-1 1 0,0-1 0,13 10 0,33 29 0,-47-38 0,88 77 49,176 136-949,-266-214 900,18 12 0,0-1 0,38 18 0,-53-29 0,-1-1 0,1 0 0,-1 0 0,1 0 0,0-1 0,0 1 0,0-2 0,0 1 0,0-1 0,0 0 0,0-1 0,-1 1 0,1-1 0,13-4 0,-13 2 0,0 0 0,-1 0 0,0 0 0,1-1 0,-1 0 0,0 0 0,-1-1 0,1 0 0,-1 0 0,5-6 0,0-1 0,-1 0 0,0-1 0,-1 0 0,7-16 0,-3 1-108,-1 0 0,13-50 0,-12 24-542,7-73 1,-10-94-45,-14 98-67,-6 1 0,-5 0-1,-5 1 1,-45-147 0,25 140 122,-5 2 0,-6 3 0,-117-204 0,64 168 403,7 37 455,76 97 118,-2 0 0,-1 2 0,-1 1 0,-39-26 0,55 41-46,-1 1-1,1 0 1,-1 1-1,-21-7 1,29 11-182,0 0-1,0 0 1,0 1 0,-1-1-1,1 1 1,0 0 0,0 0 0,-1 0-1,1 0 1,0 1 0,0-1 0,-1 1-1,1 0 1,0 0 0,0 0-1,0 0 1,0 0 0,0 1 0,0-1-1,1 1 1,-1 0 0,-3 3 0,3-2 21,0 1 0,0 0 1,0 0-1,0 0 0,0 0 1,1 0-1,0 0 0,0 1 1,0-1-1,-2 9 0,1-1 63,1 1 0,0-1 0,0 18 0,2-1-191,1 0-1,6 34 0,18 62-21,-2-42-47,3 0 0,4-2-1,3-2 1,4 0 0,3-3 0,4-1 0,57 75 0,-53-89-173,2-2 1,3-2 0,63 53-1,-64-67 128,2-3 0,2-2 0,107 56 0,-117-72-159,0-3 0,71 21 0,-93-34 252,-1-1 1,1-1-1,0-1 1,0-1 0,0-1-1,0-1 1,28-4-1,-40 3 173,0-2 0,-1 0 0,1 0 0,-1-1 0,0 0 0,21-11 0,-25 10-7,0 1 1,0-1-1,0-1 1,-1 1-1,0-1 1,0 0-1,-1-1 1,1 1-1,-1-1 0,6-11 1,-5 6-35,-1 1-1,0-1 1,-1 0-1,-1-1 1,0 1 0,0-1-1,-1 1 1,0-18-1,-1 15-23,-2-1-1,0 1 0,0 0 0,-2 0 0,0 0 0,-9-28 0,8 32-60,-1 0 0,0 0 0,-1 0 1,0 1-1,0 0 0,-1 0 0,-1 1 1,1 0-1,-11-9 0,11 12-27,0 0 0,0 1 0,0 0-1,-1 0 1,0 1 0,0 0 0,0 0 0,-1 1 0,1 0 0,-1 1 0,0 0-1,-16-2 1,18 3-1,1 1 0,-1-1 0,0 2 0,0-1 0,0 1 0,1 0 0,-1 0 0,0 1 0,1 0 0,-1 0 0,1 1 0,0 0 0,0 0 0,0 0 0,0 1 0,0 0 0,1 0 0,0 0 0,0 1 0,0-1 0,0 1 0,1 0 0,-1 1 0,1-1 0,1 1 0,-1 0 0,1 0 0,0 0 0,-4 12 0,3-5 1,1 0 0,1-1 0,0 1 0,0 0 0,2 0-1,0 19 1,2-5-78,2 1 0,7 30-1,0-17-93,2 0-1,1-1 1,3 0 0,1-1-1,1-2 1,45 64 0,-32-57 184,2-2 1,2-2 0,1-1 0,84 65 0,-96-85-30,0-1 0,1-1 1,1-2-1,51 22 1,-71-34 12,1 0 1,0-1-1,0 0 0,0 0 1,14 1-1,-19-3 3,0-1 0,0 1 0,0 0 0,0-1 0,0 0 0,0 1 0,0-1 0,0 0 0,0-1 0,-1 1 0,1 0 0,0-1 0,-1 1 0,1-1 0,-1 0 0,0 0 0,1 0 0,-1 0 0,0-1 0,2-2 0,5-8-224,-1-1-1,0-1 0,-1 0 0,8-24 1,19-67-4334,-27 85 3497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24575,'0'0'0,"2"-1"0,8-4 0,22-3 0,31-5 0,41-6 0,45-3 0,41-1-2329,34-1 2329,58-14-3276,-20 0 690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32 24575,'0'0'0,"5"0"0,16 1 0,28-2 0,-43-1 0,-7-1 0,1 2 0,-1 0 0,0 0 0,0 1 0,0-1 0,0 0 0,1 1 0,-1-1 0,0 1 0,-2-2 0,-7-1 0,0-1 0,0 2 0,0-1 0,-1 1 0,-10 0 0,-55 1 0,48 3 0,1 1 0,-1 1 0,1 2 0,0 0 0,0 2 0,1 1 0,0 1 0,-38 22 0,35-16 0,2 1 0,0 2 0,1 1 0,0 1 0,2 1 0,-43 50 0,56-57 0,0 0 0,1 1 0,0 0 0,1 1 0,-12 34 0,16-38 0,1 0 0,1 1 0,1-1 0,0 1 0,0 0 0,2 0 0,0 0 0,2 22 0,-1-30 0,0 1 0,0 0 0,1 0 0,0-1 0,1 1 0,-1-1 0,1 1 0,5 6 0,-6-10 0,0 1 0,1-1 0,-1 0 0,1 0 0,0 0 0,0-1 0,0 1 0,1-1 0,-1 0 0,1 0 0,-1 0 0,1 0 0,-1 0 0,1-1 0,5 2 0,-1-2 0,0 1 0,0-1 0,0-1 0,0 1 0,0-2 0,1 1 0,-1-1 0,0 0 0,13-4 0,-6 1 0,0-1 0,0-1 0,-1-1 0,17-9 0,-11 3 0,-1-1 0,0-1 0,0 0 0,-2-1 0,0-1 0,-1-1 0,24-35 0,-17 19 0,-3 0 0,0-2 0,25-69 0,-35 79 0,-1 0 0,-2-1 0,-1 0 0,0-1 0,1-50 0,-7 75 0,1 1 0,-1-1 0,0 1 0,0 0 0,-1 0 0,1-1 0,0 1 0,-1 0 0,-1-4 0,3 23 0,8 18 0,19 50 0,22 35 0,-34-85 0,220 459-2007,-206-437-4177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24575,'10'2'0,"26"14"0,-1 1 0,38 24 0,-42-22 0,23 12 0,-2 3 0,-1 2 0,-2 2 0,75 76 0,-87-70 0,-43-68 0,0 0 0,2 0 0,-3-49 0,6 58 0,-2-172 0,6 151 0,0 0 0,3 0 0,12-43 0,-16 72 0,0 0 0,1 0 0,-1 0 0,2 0 0,-1 0 0,6-7 0,-8 13 0,0 0 0,0 0 0,0 0 0,0-1 0,0 1 0,0 0 0,0 0 0,0 0 0,1 0 0,-1 1 0,0-1 0,1 0 0,-1 1 0,0-1 0,1 0 0,-1 1 0,1 0 0,-1-1 0,1 1 0,-1 0 0,1 0 0,-1 0 0,1 0 0,-1 0 0,1 0 0,0 0 0,-1 0 0,1 1 0,-1-1 0,0 1 0,1-1 0,-1 1 0,1-1 0,-1 1 0,0 0 0,2 1 0,3 2 0,0 0 0,0 1 0,-1 0 0,0 0 0,5 7 0,23 32 0,6 18-682,40 88-1,-51-90-6143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0 24575,'-6'3'0,"1"-1"0,-42 17 0,24-10 0,-278 109 0,4 18 0,289-132 0,-16 8 0,0 2 0,-25 17 0,39-22 0,10-9 0,0 0 0,0 0 0,0 0 0,0 0 0,0 0 0,0 0 0,0 0 0,0 1 0,0-1 0,-1 0 0,1 0 0,0 0 0,0 0 0,0 0 0,0 0 0,0 0 0,0 0 0,0 0 0,0 0 0,0 0 0,0 0 0,0 0 0,0 0 0,0 0 0,0 1 0,0-1 0,0 0 0,0 0 0,0 0 0,0 0 0,0 0 0,0 0 0,0 0 0,0 0 0,0 0 0,0 0 0,0 0 0,0 1 0,0-1 0,0 0 0,0 0 0,0 0 0,0 0 0,0 0 0,0 0 0,0 0 0,0 0 0,0 0 0,0 0 0,0 0 0,1 0 0,-1 0 0,0 0 0,0 0 0,0 0 0,0 1 0,0-1 0,7-1 0,8-5 0,6-6 0,33-27 0,-39 28 0,0 0 0,0 1 0,1 0 0,25-11 0,-35 19 0,0 1 0,-1-1 0,1 1 0,0 0 0,0 0 0,0 1 0,0-1 0,0 1 0,0 1 0,7 0 0,-4 1 0,0 1 0,0-1 0,0 1 0,0 1 0,15 8 0,-3 1 0,-1 1 0,-1 1 0,0 0 0,18 21 0,92 113-1365,-100-113-5461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24575,'0'0'0,"1"2"0,0 0 0,0 0 0,0-1 0,0 1 0,0 0 0,1-1 0,-1 1 0,1-1 0,0 1 0,-1-1 0,4 2 0,22 11 0,2-2 4,2-2 0,-1-1-1,39 7 1,103 6-200,186-8-769,1-33 1022,-247 9-65,177-11-29,-280 21 40,6-1 82,0 0-1,1 2 1,28 4-1,-40-5-54,0 1 0,1 1-1,-1-1 1,0 1 0,0 0-1,0 0 1,0 0 0,0 0-1,-1 1 1,1-1 0,-1 1-1,1 0 1,-1 0 0,0 0 0,0 1-1,-1-1 1,1 1 0,2 4-1,1 4 28,0 1-1,-1-1 0,7 25 0,4 42-64,-13-60 20,31 293-12,-25 1 0,-8-250 0,1 272-1365,-2-277-5461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24575,'0'0'0,"0"6"0,0 15 0,2 19 0,4 25 0,6 37 0,5 33 0,12 25-2222,16 24 2222,18 10 0,11-7-1510,3-22 1510,-7-27 0,-8-31-648,-10-32 648,-12-27 0,-12-22-3811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24575,'1'3'0,"0"0"0,0 0 0,0 0 0,1-1 0,-1 1 0,1-1 0,-1 1 0,3 1 0,5 8 0,246 304 0,-245-304 0,10 13 0,-9-11 0,1 0 0,0 0 0,0-2 0,2 1 0,23 17 0,-35-29 0,0 0 0,0 0 0,0 0 0,0 0 0,0 0 0,0 0 0,0-1 0,0 1 0,0-1 0,0 1 0,0-1 0,0 0 0,0 0 0,0 0 0,0 0 0,1 0 0,-1 0 0,0 0 0,0-1 0,0 1 0,0-1 0,0 0 0,0 0 0,0 0 0,0 1 0,0-2 0,-1 1 0,1 0 0,2-2 0,2-2 0,-1-1 0,-1 1 0,1-1 0,-1 0 0,0 0 0,0-1 0,4-9 0,2-9 0,0-1 0,-1 0 0,-2-1 0,-1 0 0,-1 0 0,-1-1 0,0-44 0,-4 64 0,0 21 0,13 105 0,-13-116 0,19 115 0,15 68-831,24 156-240,-26 1 1053,-31-288-138,-2 1-1,-13 81 0,10-112 118,-1-1 0,-1 1 0,-1-1 0,-2 0 0,0 0 0,-1-1 0,-25 39 0,28-51 54,-1 1 0,0-2 1,-1 1-1,1-1 0,-2 0 1,0-1-1,0 0 0,0 0 1,-1-1-1,0-1 0,0 0 1,-1 0-1,0-1 0,0-1 1,0 0-1,0 0 0,-1-1 1,1-1-1,-27 2 0,34-4 103,-1 0 0,0-1 0,0 1 0,0-1-1,0 0 1,0-1 0,0 1 0,1-1 0,-1 0 0,1-1-1,0 0 1,-7-3 0,8 2-66,0 1-1,0-1 1,0 0-1,0 0 0,1 0 1,-1 0-1,1 0 1,0-1-1,1 0 1,-1 0-1,1 1 0,0-2 1,-3-8-1,1 0-20,2 0-1,-1 0 1,2-1-1,0-23 1,2 4-35,6-33-1,8-19-528,53-167-1,56-73-919,-86 239-4218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 24575,'1'0'0,"-1"0"0,1 0 0,0 0 0,0 1 0,0-1 0,-1 0 0,1 0 0,0 0 0,0 0 0,0 0 0,0 0 0,-1-1 0,1 1 0,0 0 0,0 0 0,0-1 0,0 1 0,-3 2 0,-2 1 0,2 0 0,-1-1 0,1 1 0,0-1 0,0 1 0,0 0 0,0 0 0,1 0 0,-1 0 0,1 0 0,0 0 0,0 0 0,0 0 0,0 1 0,0-1 0,0 6 0,0 5 0,1-1 0,3 24 0,4 19 0,3-1 0,25 80 0,50 107 0,-25-77 0,-54-148 0,0 1 0,-1-1 0,-1 1 0,2 24 0,-6-39 0,0 0 0,0 0 0,0 0 0,0 0 0,0-1 0,-1 1 0,0 0 0,1 0 0,-1 0 0,0 0 0,-1-1 0,1 1 0,0 0 0,-1-1 0,1 1 0,-1-1 0,0 0 0,0 0 0,0 1 0,0-1 0,0 0 0,-1-1 0,1 1 0,0 0 0,-1-1 0,1 1 0,-1-1 0,0 0 0,1 0 0,-5 2 0,-6 0 0,0 0 0,0-1 0,0-1 0,0 1 0,-21-2 0,-3-1 0,0-2 0,0-1 0,1-2 0,-1-1 0,1-2 0,1-2 0,-57-24 0,81 30-341,1-1 0,0 0-1,-16-13 1,13 7-6485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24575,'0'0'0,"0"2"0,2 4 0,4 9 0,5 20 0,5 27 0,1 27 0,2 18 0,-1 17 0,-1 5-902,-4-5 902,-4-17 0,-3-20 0,-3-24 0,-2-21-7289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24575,'-8'3'0,"-10"4"0,-1 0 0,1-1 0,-1-1 0,-24 3 0,16-3 0,-15 3 0,1 0 0,1 1 0,-41 15 0,78-23 0,0 0 0,-1 1 0,1-1 0,0 1 0,0 0 0,-5 4 0,8-6 0,-1 1 0,1-1 0,-1 1 0,0 0 0,1-1 0,0 1 0,-1 0 0,1-1 0,-1 1 0,1 0 0,0 0 0,0 0 0,-1-1 0,1 1 0,0 0 0,0 0 0,0 0 0,0-1 0,0 1 0,0 0 0,0 0 0,0 0 0,0 0 0,0-1 0,1 1 0,-1 0 0,0 0 0,0-1 0,1 1 0,-1 0 0,0 0 0,1-1 0,0 2 0,6 6 0,-1 0 0,1-1 0,0 0 0,1-1 0,0 0 0,0 0 0,10 6 0,0 0 0,-16-11 0,97 72 0,-81-58 0,0 1 0,0 1 0,15 21 0,-29-33 0,0 0 0,-1 0 0,1 0 0,-1 1 0,4 11 0,-6-15 0,0 1 0,0 0 0,-1 0 0,0 0 0,1-1 0,-1 1 0,0 0 0,0 0 0,0 0 0,-1 0 0,1 0 0,-1-1 0,1 1 0,-1 0 0,-1 3 0,-2 1 0,0-1 0,0-1 0,0 1 0,0-1 0,-1 1 0,0-1 0,0 0 0,-1-1 0,1 0 0,-1 1 0,-12 5 0,0-1 15,1 0 0,-2-2-1,1 0 1,-1-1 0,0 0-1,0-2 1,-31 3 0,-3-3-757,-82-4 1,33-6-6085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6:1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0,1 4 0,4 6 0,0-1-8191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24575,'0'1'0,"0"-1"0,0 1 0,0-1 0,0 1 0,0 0 0,0-1 0,0 1 0,0-1 0,1 1 0,-1 0 0,0-1 0,0 1 0,1-1 0,-1 1 0,3 6 0,30 90 0,-6 1 0,6 39-339,5 36-1020,337 1364-3081,-361-1486 4365,1 3 614,12 89 0,-26-140-508,0 3 111,-1 1 1,0-1-1,0 8 0,0-13-51,0 0 0,0 1 0,-1-1 1,1 0-1,0 1 0,-1-1 0,1 0 0,-1 0 0,1 1 0,-1-1 0,0 0 0,1 0 0,-1 0 0,0 0 0,0 0 0,0 0 0,0 0 1,0 0-1,0 0 0,-1 0 0,-1 0-15,1 0 0,-1 0 0,1 0 0,0 0 0,-1-1 1,0 1-1,1-1 0,-1 0 0,1 0 0,-1 0 0,-2 0 0,-30-6-425,-3-5-5784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24575,'47'3'0,"-1"1"0,80 19 0,-84-14 0,-1 3 0,0 1 0,-1 2 0,-1 1 0,45 26 0,-61-28 0,0 1 0,0 1 0,-1 1 0,-1 0 0,-1 2 0,-1 0 0,0 2 0,-2 0 0,18 27 0,-28-37 0,-1 0 0,0 1 0,-1 0 0,0 0 0,-1 0 0,0 0 0,-1 0 0,-1 1 0,0 0 0,0 0 0,-1-1 0,-1 1 0,0 0 0,-1 0 0,0 0 0,-1-1 0,-1 1 0,-4 13 0,-1-1-50,-2 0 0,0-1 0,-2 0 0,0-1 1,-2-1-1,-1 0 0,0 0 0,-2-2 0,-30 31 0,13-20-24,-1-1 1,-1-2 0,-1-2-1,-72 38 1,59-39-131,-1-3 1,-2-2-1,0-2 1,-1-2-1,-65 9 1,72-18-5901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24575,'5'17'0,"0"0"0,12 25 0,-6-15 0,30 68 0,15 36-498,-55-128 462,134 316-2298,-10 8 2028,-25 9 605,-76-228-558,11 128 0,-30-174 83,-5 109 1,-4-126 796,-1 0-1,-3-1 1,-15 51-1,23-95-597,-3 13 813,4-17-477,8-18-315,22-45-130,75-118-1,61-49-575,-152 213 662,69-84 0,-67 86 0,1 1 0,1 0 0,23-17 0,-35 30 0,0 0 0,0 1 0,1 0 0,0 0 0,0 1 0,0-1 0,0 2 0,14-4 0,-16 5 0,1 1 0,0-1 0,-1 1 0,1 0 0,0 1 0,-1 0 0,1 0 0,-1 0 0,1 1 0,-1 0 0,10 4 0,-4-1 13,-1 1-1,1 1 1,-1 0 0,-1 1 0,17 14-1,-12-7 96,-1 0 1,-1 0-1,12 19 0,-1 3 1,-2 2-1,28 67 1,18 74-51,35 76-1481,-87-224-5403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607 241 24575,'0'0'0,"-1"-7"0,0 3 0,0-1 0,0 1 0,0 0 0,-1-1 0,0 1 0,0 0 0,0 0 0,0 1 0,-1-1 0,0 0 0,1 1 0,-5-5 0,-3-1 0,0 0 0,-22-15 0,1 4 0,-1 1 0,0 2 0,-2 1 0,-42-14 0,51 22 0,0 1 0,-1 1 0,0 1 0,0 1 0,0 2 0,-48 1 0,66 1 0,-1 1 0,1 0 0,0 1 0,-1 0 0,1 0 0,0 1 0,0 0 0,1 0 0,-12 7 0,29-9 0,-1 0 0,11 3 0,10 4 0,-1 1 0,0 2 0,-1 1 0,32 18 0,99 73 0,21 43-1365,-155-122-5461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24575,'0'0'0,"1"-1"0,0 1 0,-1-1 0,1 1 0,0-1 0,-1 1 0,1 0 0,0-1 0,-1 1 0,1 0 0,0-1 0,0 1 0,0 0 0,1 0 0,3-2 0,66-11 0,-52 10 0,1321-162-4006,-1314 162 3896,61-4 188,-69 6-326,0 2 0,31 4-1,-21 2-3159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24575,'-7'0'0,"0"1"0,0 0 0,0 0 0,0 1 0,0 0 0,0 0 0,-6 3 0,-3 3 0,-25 15 0,33-19 0,0 2 0,1-1 0,-1 1 0,1 0 0,1 1 0,-1 0 0,1 0 0,0 0 0,0 1 0,1-1 0,0 1 0,1 1 0,0-1 0,0 1 0,0-1 0,1 1 0,1 0 0,-3 15 0,3-10 1,1 0 0,1-1 0,0 1 1,1 0-1,4 24 0,0-14-88,2-1 1,15 38 0,3-5-363,3-1 0,42 61 0,84 97-1093,2-23 1204,-3-4 219,-75-73-356,-64-88 400,-1-1 0,-1 2 0,9 27 0,-17-39 102,0 1 1,0 0-1,-2 0 1,1 0-1,-2 1 0,-1 27 1,-1-32 63,0 0 0,-1 1 0,0-1 0,-1 0 1,-1-1-1,0 1 0,0 0 0,-1-1 0,0 0 0,-8 11 1,9-15 53,-1 0 1,0 0-1,0 0 1,0-1-1,0 1 1,-1-1-1,0-1 1,0 1 0,-10 4-1,14-8-94,0 1-1,-1-1 0,1 0 1,-1-1-1,1 1 1,-1 0-1,1-1 1,-1 1-1,0-1 1,1 0-1,-1 0 1,1 0-1,-1 0 0,0 0 1,1-1-1,-1 1 1,1-1-1,-1 1 1,1-1-1,-1 0 1,1 0-1,0 0 0,-1-1 1,1 1-1,0 0 1,0-1-1,0 0 1,0 1-1,0-1 1,-2-2-1,0-1-29,0 0 1,1 0-1,0 0 0,0-1 0,0 1 0,0-1 0,-3-10 1,2 0-26,0 0 1,-1-17-1,0-14-36,2-84 1,18-50-742,-9 133 744,3 0-1,1 1 1,3 0-1,31-79 1,-32 100 36,1 0 0,2 1 0,28-38 0,-29 46-16,0 1 0,1 0 1,1 1-1,1 1 0,26-18 1,-34 26 16,0 0 0,1 1 0,-1 0 0,1 0 0,1 1 0,-1 1 0,0 0 0,1 0 0,0 1 0,0 0 0,0 1 0,0 0 0,0 0 0,-1 2 0,1-1 0,13 3 0,4 3-1,0 1 1,-1 1 0,34 15-1,76 44 20,110 74 71,6 3-101,-180-107 64,118 42 0,-178-74-50,0-1 1,-1 0-1,1-1 0,0-1 1,25 2-1,-36-4 5,0 0 0,0 0 0,0 0 0,0 0 0,0-1 0,0 1 0,-1 0 0,1-1 0,0 0 0,0 1 0,0-1 0,0 0 0,-1 0 0,1 0 0,0 0 0,-1 0 0,1 0 0,-1 0-1,1-1 1,-1 1 0,0-1 0,1 1 0,-1-1 0,0 1 0,0-1 0,0 0 0,0 1 0,-1-1 0,1 0 0,0 0 0,-1 0 0,1 0 0,0-3 0,-1-1 38,0 1 0,0-1-1,0 0 1,-1 1 0,0-1 0,0 0-1,0 1 1,-1-1 0,1 1 0,-6-10-1,-1-2-21,-2 1 1,0 0-1,-1 0 0,-1 1 0,0 1 0,-23-21 0,9 11-29,-2 2 1,-50-32-1,45 35 5,-1 2 0,0 1 0,-2 1 0,1 2 0,-2 2 0,1 1 0,-1 2 0,-1 1 0,-57-2 0,86 9 0,4 0 0,0 0 0,0-1 0,-9-1 0,13 2 0,0 0 0,1 0 0,-1-1 0,0 1 0,1 0 0,-1 0 0,0-1 0,1 1 0,-1 0 0,1-1 0,-1 1 0,1 0 0,-1-1 0,1 1 0,-1-1 0,1 1 0,-1-1 0,1 1 0,-1-1 0,1 0 0,0 1 0,-1-1 0,1 1 0,0-1 0,0 0 0,-1 1 0,1-1 0,0 0 0,0 1 0,0-1 0,0 0 0,0 1 0,0-1 0,0 0 0,0 0 0,2-6 0,0 1 0,1 0 0,-1 0 0,1 0 0,0 0 0,1 0 0,5-6 0,-3 3 0,18-26 0,2 1 0,1 2 0,2 0 0,1 2 0,2 2 0,0 0 0,2 2 0,1 2 0,1 1 0,0 2 0,2 1 0,40-14 0,-66 30 0,-1 0 0,0 0 0,1 1 0,0 1 0,21-2 0,-27 4 0,0 0 0,0 0 0,0 1 0,0 0 0,0 0 0,0 1 0,-1 0 0,1 0 0,0 0 0,-1 0 0,0 1 0,1 0 0,6 5 0,-2 0 0,-1 0 0,-1 0 0,1 1 0,13 18 0,-7-5 0,16 30 0,-7-4-75,-3 1-1,-1 1 1,12 52-1,26 160-308,-37-125 384,-19-133 0,-1-8 0,1-12 0,-12-329 558,3 235-967,-2-169-956,10 222-4924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0 24575,'-9'3'0,"5"0"0,-219 141 0,194-121 0,0 0 0,2 2 0,1 1 0,1 1 0,-26 38 0,39-48 0,1 1 0,0 1 0,2 0 0,-12 31 0,17-38 0,1 0 0,0 0 0,1 0 0,0 0 0,1 1 0,1-1 0,0 0 0,0 1 0,3 14 0,1-11 0,0 0 0,1 0 0,1 0 0,0-1 0,2 0 0,-1 0 0,2-1 0,0 0 0,21 25 0,5-1 0,72 63 0,-65-66 0,30 28 0,-71-63 0,4 5 0,-1 0 0,1 0 0,5 8 0,-9-12 0,0 0 0,-1 0 0,1 0 0,0 0 0,-1 0 0,1 0 0,-1 1 0,0-1 0,1 0 0,-1 0 0,0 0 0,0 0 0,0 0 0,0 1 0,0-1 0,0 0 0,0 0 0,0 0 0,0 1 0,0-1 0,-1 0 0,1 0 0,-1 0 0,1 0 0,-1 0 0,0 2 0,-1-2 0,1 1 0,-1 0 0,0-1 0,0 1 0,0-1 0,0 1 0,0-1 0,0 0 0,-1 0 0,1 0 0,0 0 0,-1-1 0,-3 2 0,-8 1 0,-1-1 0,0 0 0,-24 0 0,-51-6 0,-17-7-1145,-167-40 1,174 27-4758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5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431 121 24575,'0'0'0,"0"-8"0,0 3 0,0-1 0,-1 0 0,1 1 0,-2-1 0,1 0 0,-1 1 0,1 0 0,-1-1 0,-1 1 0,-3-7 0,4 8 0,0 1 0,-1 0 0,1 0 0,-1 0 0,1 0 0,-1 1 0,0-1 0,0 1 0,0-1 0,-1 1 0,1 0 0,0 0 0,-1 1 0,1-1 0,-1 1 0,-5-2 0,-1 1 0,0 1 0,0 1 0,0-1 0,0 2 0,0-1 0,1 1 0,-1 1 0,0 0 0,0 0 0,-13 5 0,9-2 0,1 1 0,-1 0 0,1 1 0,0 1 0,0 0 0,-16 14 0,18-12 0,0 1 0,1 1 0,0 0 0,1 0 0,0 1 0,1 0 0,0 1 0,1 0 0,-7 19 0,8-15 0,0 0 0,1 1 0,1-1 0,1 1 0,1 0 0,0 0 0,2 23 0,0-30 0,1-1 0,1 1 0,0 0 0,1-1 0,0 1 0,1-1 0,0 0 0,1 0 0,0-1 0,0 1 0,1-1 0,1 0 0,0-1 0,0 0 0,1 0 0,0 0 0,0-1 0,1 0 0,0 0 0,1-1 0,-1-1 0,1 0 0,1 0 0,-1 0 0,15 4 0,-19-8 0,0 0 0,0-1 0,0 0 0,1 0 0,-1 0 0,0-1 0,0 0 0,0 0 0,1-1 0,-1 1 0,0-1 0,0-1 0,0 1 0,6-3 0,-5 1 0,1-1 0,-1 1 0,-1-2 0,1 1 0,-1-1 0,1 1 0,-1-2 0,-1 1 0,1-1 0,7-10 0,-2 0 0,0 0 0,-1-1 0,-1 0 0,-1-1 0,0 0 0,-2 0 0,8-29 0,-9 23 0,-1 0 0,-1 1 0,-1-1 0,-1-1 0,-4-39 0,2 47 0,-2 1 0,-4-17 0,5 27 0,0 1 0,0-1 0,0 1 0,-1-1 0,0 1 0,0 0 0,0 0 0,-7-8 0,9 12 0,0 0 0,-1 0 0,1 0 0,0 0 0,0 0 0,0 0 0,-1 0 0,1 0 0,-1 1 0,1-1 0,-3 0 0,4 1 0,0 0 0,-1 0 0,1 0 0,0 0 0,0 0 0,-1 0 0,1 0 0,0 0 0,0 0 0,0 0 0,-1 0 0,1 0 0,0 0 0,0 0 0,0 0 0,-1 1 0,1-1 0,0 0 0,0 0 0,0 0 0,0 0 0,-1 0 0,1 1 0,0-1 0,0 0 0,0 0 0,0 0 0,0 0 0,0 1 0,-1-1 0,1 1 0,0 0 0,0 0 0,0 0 0,0 0 0,0 0 0,0-1 0,0 1 0,0 0 0,0 0 0,0 0 0,1 2 0,3 7 0,0 0 0,0 0 0,1 0 0,0 0 0,8 9 0,11 16 30,2-1 0,1-1 0,53 50 0,108 71-1515,-119-104-5341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9 0,2 16 0,1-1 0,1 0 0,1 0 0,2 0 0,0-1 0,1 0 0,2-1 0,13 22 0,-18-34-72,0 0 1,1-1-1,0 0 0,1 0 0,0 0 0,0-1 0,1-1 0,0 1 1,1-1-1,-1-1 0,1 0 0,0 0 0,1-1 0,0 0 0,-1-1 1,1 0-1,1-1 0,19 4 0,23-2-6754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24575,'1'42'0,"2"1"0,11 51 0,26 81 0,-29-131 0,13 54-400,48 207 89,-17 3-1053,-49-263-4752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82 24575,'-2'5'0,"1"0"0,-1 0 0,1 0 0,0 1 0,0-1 0,1 0 0,0 1 0,0-1 0,1 8 0,-1-8 0,1 5 0,0 1 0,1-1 0,0 0 0,1 0 0,0 0 0,0-1 0,1 1 0,9 15 0,3 2-93,1 0-1,1-2 1,1 0-1,2-1 1,0-1-1,36 31 1,-14-19-126,2-2 1,91 51 0,-70-51 4,1-2 0,1-3 0,125 33 0,-130-46-4,0-3 1,1-3-1,-1-3 0,103-3 0,-130-5 105,0-2 0,0-1 0,0-2 0,-1-2 0,0-1-1,34-15 1,-44 14 103,0-1-1,0-1 0,-1-2 1,-1 0-1,0-1 0,-2-1 1,0-2-1,26-28 1,-33 30 13,-1 0 0,-1-2 0,0 1 0,-2-1 0,0-1 1,-1 0-1,-1 0 0,-1-1 0,-1 0 0,5-34 0,-5 17-124,-3 0 0,-1 0-1,-2-1 1,-1 1-1,-8-43 1,-1 20-3235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24575,'0'0'0,"2"4"0,3 5 0,2 5 0,3 5 0,5 7 0,3 13 0,4 19 0,3 16 0,0 9 0,0 4 0,-1 2 0,0 1 0,-2-5 0,-6-14 0,-5-18 0,-4-19-8191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2 0,5 2 0,1 1-8191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24575,'1'2'0,"0"0"0,0-1 0,0 1 0,0-1 0,1 1 0,-1-1 0,0 1 0,1-1 0,-1 0 0,1 0 0,0 0 0,-1 0 0,4 1 0,2 2 0,17 12 0,51 37 0,-62-42 0,0 0 0,0 1 0,14 18 0,-6-2 0,34 57 0,-44-58 0,-11-35 0,0 0 0,1-1 0,0 1 0,0 0 0,4-14 0,1 3 0,10-22 0,-13 35 0,0 0 0,0 0 0,1 0 0,-1 1 0,1-1 0,0 1 0,5-5 0,-6 7 0,1 0 0,-1 0 0,1 1 0,0-1 0,0 1 0,0 0 0,0 0 0,0 0 0,0 1 0,1-1 0,5 0 0,2 0 0,0 1 0,0 1 0,0-1 0,0 2 0,0 0 0,0 0 0,0 1 0,0 1 0,-1 0 0,1 0 0,17 9 0,-10-3 0,-1 0 0,0 2 0,-1 0 0,0 0 0,30 29 0,-32-24 0,17 22 0,1 2 0,-32-40 0,-1 0 0,0 0 0,0 0 0,0 0 0,0 0 0,0 0 0,0 1 0,0-1 0,0 0 0,0 0 0,0 0 0,0 0 0,1 0 0,-1 0 0,0 0 0,0 0 0,0 0 0,0 0 0,0 0 0,0 0 0,0 0 0,1 1 0,-1-1 0,0 0 0,0 0 0,0 0 0,0 0 0,0 0 0,0 0 0,1 0 0,-1 0 0,0 0 0,0 0 0,0 0 0,0-1 0,0 1 0,0 0 0,1 0 0,-1 0 0,0 0 0,0 0 0,0 0 0,0 0 0,0 0 0,0 0 0,0 0 0,0 0 0,1 0 0,-1-1 0,2-6 0,-2 5 0,42-184 0,-26 127 0,26-63 0,-37 111 0,-1 0 0,2 0 0,-1 0 0,9-10 0,-11 17 0,0 1 0,-1 0 0,1 0 0,0 1 0,0-1 0,0 1 0,1-1 0,-1 1 0,1 0 0,-1 0 0,1 0 0,0 1 0,-1-1 0,1 1 0,0 0 0,4 0 0,1 0 0,0 0 0,-1 1 0,1 0 0,0 1 0,0 0 0,0 1 0,-1-1 0,1 2 0,12 4 0,-1 1 0,-1 1 0,35 23 0,-28-14 0,-2 1 0,0 1 0,-2 1 0,0 1 0,-1 1 0,-1 1 0,-2 1 0,20 33 0,-11-12 0,-3 2 0,-2 1 0,31 99 0,-43-112-682,5 37-1,-10-36-6143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24575,'0'0'0,"0"3"0,25 326-123,-21-293 12,71 489-2143,-25-200 1353,-19-31 532,-28-236 42,-3 1 0,-2-1 1,-11 60-1,3-72-2799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24575,'7'0'0,"68"13"0,375 42-1047,11-41 501,-322-20 351,180-31-1,-214 17 1,0-5 0,126-47 0,-152 40-742,-19 5-3748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24575,'14'-7'0,"27"-18"0,-14 8 0,40-19 0,-42 26 0,1 1 0,0 1 0,0 1 0,0 1 0,1 1 0,27-1 0,-31 5 0,1 1 0,-1 1 0,0 1 0,1 1 0,-1 1 0,-1 1 0,30 10 0,-43-12 0,0 1 0,0 0 0,0 0 0,0 1 0,7 6 0,-13-8 0,0-1 0,0 1 0,0-1 0,0 1 0,-1 0 0,1 0 0,-1 0 0,0 1 0,0-1 0,0 0 0,-1 1 0,1-1 0,-1 1 0,0 0 0,2 5 0,-3-4 0,1 0 0,-1 0 0,0 0 0,0 0 0,-1 1 0,0-1 0,1 0 0,-4 8 0,0-2 0,0 0 0,-1 0 0,-6 9 0,-2 1 20,-1 0 0,0-1 0,-2-1 0,0 0 0,-37 31 0,11-16-763,-77 47 1,96-67-6084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1048 24575,'1'1'0,"-1"0"0,1-1 0,-1 1 0,1 0 0,-1-1 0,1 1 0,0-1 0,-1 1 0,1-1 0,0 1 0,-1-1 0,1 1 0,0-1 0,-1 0 0,1 1 0,0-1 0,0 0 0,0 0 0,-1 0 0,1 1 0,0-1 0,0 0 0,1 0 0,21-4 0,-12 1 0,0-1 0,0 0 0,-1-1 0,0 0 0,1-1 0,16-12 0,52-51 0,-57 48 0,0-2 0,-2-1 0,0 0 0,-2-2 0,-1 0 0,18-36 0,-27 45 0,-1 0 0,0 0 0,-1 0 0,-1-1 0,-1 0 0,-1 0 0,0 0 0,-1-1 0,-1 1 0,-1-1 0,-3-34 0,2 47 0,0 1 0,0-1 0,-1 1 0,0 0 0,0-1 0,-5-8 0,7 13 0,-1 0 0,1 0 0,-1 0 0,0 0 0,1 0 0,-1 1 0,0-1 0,0 0 0,0 0 0,0 1 0,1-1 0,-1 1 0,0-1 0,0 1 0,0-1 0,0 1 0,0 0 0,0-1 0,-1 1 0,1 0 0,0 0 0,0 0 0,0-1 0,0 1 0,0 1 0,0-1 0,0 0 0,0 0 0,0 0 0,0 0 0,0 1 0,-1-1 0,1 1 0,0-1 0,0 0 0,1 1 0,-1 0 0,0-1 0,0 1 0,-1 1 0,-7 4 0,0 2 0,0-1 0,1 1 0,0 1 0,0 0 0,1 0 0,-12 19 0,7-8 0,2 1 0,0 0 0,-7 24 0,7-15 0,2 0 0,1 0 0,2 1 0,1 0 0,1 0 0,2 0 0,2 38 0,1-49 0,0-1 0,2 1 0,0 0 0,1-1 0,1 0 0,0 0 0,2 0 0,0-1 0,1 0 0,1-1 0,0 0 0,19 22 0,-14-22 7,0-1-1,2-1 1,-1-1-1,2-1 1,0 0-1,38 20 1,-29-20-30,0-2 0,1-1 0,0-1 0,48 9 0,-32-11-81,0-2 0,67-1-1,-47-7-169,67-11-1,-78 5 270,0-1 0,-1-4 0,72-27 0,-100 32-1,0-2 0,-1-1 0,0-1 0,-1-1 0,-1-1 0,0-1 0,-1-1 1,0 0-1,17-22 0,-27 27 13,-1 0 1,0-1-1,0-1 0,-2 1 1,0-1-1,8-20 0,-13 26 36,0 0-1,0 1 0,0-1 0,-1 0 0,0 0 1,-1-9-1,0 11 12,0 1 0,-1 0 0,0-1 0,0 1 0,-1 0 0,1 0 0,-1 0 0,0 0 0,0 0 0,-4-5 0,3 5-49,-1 1-1,0-1 0,0 0 1,-1 1-1,1 0 0,-1 0 1,0 1-1,0-1 0,0 1 1,-1 0-1,1 0 0,-1 1 1,1 0-1,-1 0 0,0 0 1,-10-1-1,0 0-5,-1 1 0,0 0 0,0 2 0,-31 2 0,28 0 1,1 1 0,-1 1 0,1 1 0,0 0 0,1 2 0,0 0 0,-33 18 0,40-19 0,1 1 0,-1 0 0,1 1 0,0 0 0,1 1 0,0 0 0,0 0 0,1 1 0,0 0 0,1 1 0,0-1 0,1 1 0,-7 14 0,10-17 0,1 0 0,-1 1 0,1-1 0,1 1 0,0 0 0,0-1 0,0 1 0,1 0 0,2 10 0,-1-6 0,2-1 0,-1 0 0,2 0 0,0 0 0,10 22 0,-4-15 0,1 0 0,1-1 0,1 0 0,1-1 0,0 0 0,1-1 0,18 14 0,-21-19 0,1-2 0,0 1 0,1-2 0,0 0 0,0 0 0,1-2 0,0 0 0,0 0 0,17 3 0,-22-7 0,-1 0 0,0-1 0,1-1 0,-1 1 0,1-1 0,-1-1 0,12-2 0,-14 2 0,1-1 0,-1 0 0,-1-1 0,1 1 0,0-1 0,-1-1 0,1 1 0,-1-1 0,0 0 0,7-7 0,-6 4 0,0 0 0,0-1 0,-1 0 0,0 0 0,0 0 0,-1-1 0,0 0 0,-1 0 0,0 0 0,0-1 0,3-12 0,-2-1 0,0-1 0,-2 1 0,2-45 0,-6 23-226,-1 1 0,-15-78 0,2 54-39,-25-69 0,16 70 265,-3 1 0,-3 2 0,-3 1 0,-2 1 0,-4 2 0,-1 2 0,-3 1 0,-3 2 0,-86-79 0,116 120 0,-19-14 0,29 25-4,14 11 116,-5-4-19,94 112 914,-17-3-1346,17 38-1016,82 152-262,236 555 0,-355-715 798,-15-32 241,-12-29-1288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421 106 24575,'0'0'0,"3"-6"0,4-7 0,-5 11 0,0 0 0,0-1 0,-1 0 0,1 1 0,-1-1 0,2-5 0,-3 6 0,0 1 0,0 0 0,0 0 0,0 0 0,0 0 0,0 0 0,0 0 0,-1 0 0,1 0 0,0-1 0,-1 1 0,1 0 0,0 0 0,-1 0 0,1 0 0,-1 0 0,0 1 0,1-1 0,-1 0 0,0 0 0,0 0 0,1 0 0,-1 1 0,-1-2 0,-4-2 0,0 0 0,0 1 0,0-1 0,-1 1 0,1 0 0,-1 1 0,0 0 0,0 0 0,-12-2 0,-3 1 0,-41-1 0,38 4 0,0 2 0,0 0 0,-34 8 0,46-7 0,0 1 0,0 0 0,1 0 0,-1 2 0,1-1 0,0 2 0,1-1 0,-12 10 0,14-7 0,8-9 0,1 0 0,0 0 0,-1 0 0,1 1 0,0-1 0,-1 0 0,1 0 0,0 1 0,0-1 0,0 0 0,-1 1 0,1-1 0,0 0 0,0 1 0,0-1 0,-1 0 0,1 1 0,0-1 0,0 0 0,0 1 0,0-1 0,0 1 0,0-1 0,0 0 0,0 1 0,7 4 0,1 0 0,13 5 0,-8-4 0,55 26 0,1-3 0,87 24 0,-130-46-341,1-2 0,-1-1-1,36 1 1,-30-4-6485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24575,'4'5'0,"160"171"0,-54-56 0,-110-120 0,0 0 0,0 0 0,0 0 0,0 0 0,0 1 0,0-1 0,0 0 0,0 0 0,0 0 0,0 0 0,0 0 0,0 0 0,0 1 0,0-1 0,0 0 0,1 0 0,-1 0 0,0 0 0,0 0 0,0 0 0,0 0 0,0 0 0,0 0 0,1 0 0,-1 0 0,0 1 0,0-1 0,0 0 0,0 0 0,0 0 0,0 0 0,1 0 0,-1 0 0,0 0 0,0 0 0,0 0 0,0 0 0,0 0 0,1 0 0,-1 0 0,0-1 0,0 1 0,0 0 0,0 0 0,0 0 0,0 0 0,1 0 0,-1 0 0,0 0 0,0 0 0,0 0 0,0 0 0,0-1 0,1-8 0,-1 4 0,3-55 0,22-118 0,-22 166 0,0-1 0,0 1 0,1 1 0,1-1 0,10-18 0,-13 25 0,1 0 0,1 1 0,-1 0 0,1 0 0,-1 0 0,1 0 0,0 0 0,1 1 0,-1 0 0,1 0 0,-1 0 0,1 0 0,0 1 0,0 0 0,8-3 0,-5 3 0,0 0 0,1 1 0,-1 0 0,1 0 0,-1 1 0,1 0 0,12 2 0,-7 0 0,0 1 0,0 0 0,24 11 0,0 3 0,0 2 0,34 25 0,-68-42 0,204 138 116,-82-54-1597,-71-50-5345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24575,'1'44'0,"7"58"0,-5-80 0,2 1 0,1-1 0,0 0 0,13 27 0,-7-23 0,2-1 0,0 0 0,2-1 0,1 0 0,0-2 0,2 0 0,0-1 0,2-1 0,0 0 0,1-2 0,1-1 0,1 0 0,46 23 0,-60-35 0,1-1 0,-1 0 0,1 0 0,-1-1 0,14 2 0,-20-5 0,1 1 0,-1-1 0,1 0 0,-1 0 0,1-1 0,-1 1 0,1-1 0,-1 0 0,1 0 0,-1 0 0,0-1 0,0 0 0,0 0 0,0 0 0,5-3 0,-2 0 0,-1-1 0,0 0 0,0 0 0,0-1 0,0 1 0,-1-1 0,-1-1 0,1 1 0,-1-1 0,0 1 0,-1-1 0,4-9 0,-1-4 0,0 1 0,-2-1 0,4-37 0,-6 36 0,-1 1 0,-2 0 0,0-1 0,-7-33 0,6 43 0,-1 0 0,-1 0 0,0 1 0,0-1 0,-1 1 0,0 0 0,-1 0 0,-1 1 0,-10-14 0,17 23 0,-1 0 0,0 0 0,0 0 0,1 0 0,-1 0 0,0 0 0,0 0 0,0 1 0,0-1 0,0 0 0,0 1 0,0-1 0,-1 0 0,-1 0 0,3 1 0,0 1 0,-1-1 0,1 0 0,0 0 0,-1 0 0,1 1 0,0-1 0,0 0 0,-1 1 0,1-1 0,0 0 0,0 0 0,0 1 0,0-1 0,-1 0 0,1 1 0,0-1 0,0 0 0,0 1 0,0-1 0,0 1 0,0-1 0,0 0 0,0 1 0,0-1 0,0 0 0,0 1 0,0-1 0,0 0 0,0 1 0,2 8 0,-1-1 0,6 16 0,-1-6 0,1-1 0,1 0 0,0-1 0,1 1 0,1-2 0,1 1 0,0-2 0,0 1 0,2-2 0,15 15 0,-18-20 0,0 0 0,0 0 0,1-1 0,0 0 0,0-1 0,0-1 0,1 1 0,0-2 0,0 0 0,1 0 0,-1-1 0,1-1 0,-1 0 0,1 0 0,20-1 0,-18-3 0,0 0 0,0 0 0,0-1 0,0-1 0,-1-1 0,1 0 0,17-10 0,92-59 0,-75 43 0,57-30 0,-92 53 0,1 2 0,0 0 0,1 1 0,0 0 0,22-3 0,-33 7 0,-1 1 0,0-1 0,0 1 0,0 0 0,0 0 0,1 1 0,-1-1 0,0 1 0,0 0 0,0 0 0,0 0 0,0 1 0,0-1 0,0 1 0,-1 0 0,1 0 0,0 0 0,-1 1 0,0-1 0,1 1 0,-1 0 0,0 0 0,0 0 0,-1 0 0,1 0 0,-1 1 0,1-1 0,-1 1 0,0 0 0,2 6 0,-1-2 8,-1 1 0,0-1 0,-1 1 0,1 0 0,-1 0 0,-1 0 0,0 0 0,0 0 0,-1 0 0,0 0 0,-1 0 0,0-1 0,0 1 0,-4 9 0,-4 7-379,0-1-1,-2 0 1,-21 32 0,-5 1-6455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474 421 24575,'3'0'0,"0"0"0,-1-1 0,1 0 0,0 1 0,-1-1 0,1 0 0,-1 0 0,1 0 0,-1-1 0,1 1 0,3-4 0,-2 3 0,-1-1 0,0 0 0,0 0 0,0 0 0,0 0 0,4-7 0,-5 6 0,0 0 0,0 0 0,-1 0 0,1-1 0,-1 1 0,0 0 0,-1-1 0,1 1 0,-1-1 0,0 1 0,0-1 0,0 1 0,0 0 0,-1-1 0,-1-6 0,-2-1 0,1 0 0,-2 1 0,1 0 0,-11-18 0,3 9 0,-1 1 0,-1 0 0,0 2 0,-1-1 0,-33-28 0,35 35 0,-1 1 0,0 0 0,0 1 0,-1 0 0,0 2 0,0-1 0,-1 2 0,-28-9 0,37 14 0,1 0 0,-1 0 0,1 0 0,-1 0 0,0 1 0,1 0 0,-1 1 0,1-1 0,-1 1 0,1 1 0,-1-1 0,1 1 0,0 0 0,-1 1 0,1-1 0,0 1 0,1 0 0,-1 1 0,0-1 0,1 1 0,-6 6 0,2-2 0,1 0 0,1 1 0,-1 0 0,1 1 0,1 0 0,0 0 0,-9 20 0,10-16 0,0 1 0,0 0 0,1 0 0,1 1 0,-1 22 0,3-17 0,1 0 0,1-1 0,0 1 0,2 0 0,1-1 0,0 0 0,1 0 0,2 0 0,10 24 0,-13-35 0,1 0 0,0 0 0,0 0 0,1-1 0,0 0 0,9 9 0,-12-13 0,0-1 0,1 0 0,0 0 0,0-1 0,0 1 0,0-1 0,0 0 0,0 0 0,0 0 0,1 0 0,-1-1 0,1 0 0,-1 0 0,1 0 0,7 0 0,-4-1 0,-1 0 0,1 0 0,0-1 0,0-1 0,0 1 0,-1-1 0,1 0 0,-1-1 0,1 0 0,-1 0 0,0-1 0,0 0 0,-1 0 0,1 0 0,-1-1 0,0 0 0,0 0 0,0-1 0,-1 1 0,6-8 0,-2 0 0,0 1 0,-1-2 0,-1 0 0,0 0 0,-1 0 0,0 0 0,-1-1 0,-1 0 0,3-18 0,-1-20 0,-1 5 0,-4 47 0,-1 0 0,0 0 0,0 0 0,0 0 0,1 0 0,-1 0 0,0 0 0,1 0 0,-1 0 0,1 0 0,-1 0 0,1 0 0,-1 0 0,1 0 0,0 1 0,0-1 0,-1 0 0,1 0 0,0 1 0,0-1 0,1 0 0,-1 0 0,1 1 0,-1 0 0,0-1 0,0 1 0,1 0 0,-1 0 0,0 0 0,1 0 0,-1 0 0,0 0 0,1 1 0,-1-1 0,0 0 0,1 1 0,0 0 0,6 2 0,0 1 0,-1 0 0,0 1 0,9 7 0,-15-12 0,35 30-455,-1 1 0,56 67 0,-38-36-6371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24575,'-2'0'0,"1"0"0,-1 0 0,0 0 0,1 0 0,-1 0 0,0 0 0,-2 1 0,3-1 0,0 0 0,0 0 0,-1 0 0,1 0 0,0 1 0,0-1 0,0 0 0,0 1 0,0-1 0,0 1 0,0-1 0,0 1 0,0-1 0,0 1 0,0 0 0,0-1 0,0 1 0,0 0 0,1 0 0,-1 0 0,0 0 0,0 0 0,1 0 0,-1 0 0,1 0 0,-1 0 0,1 0 0,-1 0 0,1 0 0,0 0 0,-1 2 0,1-1 0,0 1 0,0-1 0,0 0 0,0 0 0,0 0 0,1 0 0,-1 1 0,1-1 0,-1 0 0,1 0 0,0 0 0,0 0 0,0 0 0,0 0 0,0-1 0,2 3 0,2 1 0,-1 0 0,1 0 0,0-1 0,0 0 0,1 0 0,-1-1 0,10 5 0,46 16 0,-60-23 0,55 17 0,80 14 0,64 0 0,-101-17 0,155 12-1365,-194-24-5461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24575,'9'1'0,"-4"-2"0,95 5 0,24-1 0,-76-4 0,1-3 0,-1-1 0,82-20 0,-109 19 0,-1-1 0,0 0 0,-1-1 0,0-1 0,0-1 0,-1-1 0,0 0 0,-1-2 0,0 0 0,-1 0 0,15-18 0,-15 12-341,-1 0 0,-1-1-1,16-30 1,-8 6-6485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0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24575,'6'0'0,"12"3"0,0 0 0,0 1 0,23 8 0,50 26 0,-39-14-100,-2 3 0,-1 2 0,-1 2 1,-1 2-1,-2 2 0,41 41 0,-55-44 20,-2 0 0,-1 2 0,29 46 0,-39-50 105,-1 1 0,-1 1 1,-2 0-1,15 50 0,-21-52-25,-2 0 0,-1 1 0,-1-1 0,-2 1 0,-1-1 0,-1 1 0,-2 0 0,-1-1 0,-1 1 0,-2-1 0,-1 0 0,-16 45 0,9-40 0,-2 0 0,-1-1 0,-2 0 0,-1-2 0,-1 0 0,-2-2 0,-1 0 0,-1-2 0,-48 42 0,-4-10-1217,12-17-4864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24575,'0'0'0,"0"9"0,2 23 0,9 55 0,-2-31 0,-8-50 0,36 250 0,17-1 0,-21-125-1365,-21-76-5461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24575,'1'13'0,"28"124"0,-17-88 0,9 36 0,38 182 0,-53-219-341,-2 1 0,-2 0-1,-6 52 1,2-58-6485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24575,'7'6'0,"-4"-3"0,20 23 0,-1 2 0,-2 0 0,30 54 0,-22-27 0,26 71 0,-22-32 0,-3 1 0,-5 2 0,13 102 0,-32-159-682,0 60-1,-6-86-6143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24575,'84'0'-25,"160"-2"36,-3-15-967,-150 3 920,-1-4 0,171-58 0,-160 37-383,-1-5 0,111-66 0,-163 82-5437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12 24575,'-14'-6'0,"5"4"0,-1 1 0,0 0 0,0 0 0,0 1 0,0 0 0,1 1 0,-1 0 0,0 0 0,-11 4 0,-4 2 0,0 1 0,-29 15 0,13-4 0,1 1 0,1 3 0,0 1 0,2 2 0,1 1 0,-33 34 0,56-48 0,0 1 0,1 0 0,1 1 0,0 1 0,1 0 0,1 0 0,0 1 0,1 0 0,-8 25 0,13-29 0,0-1 0,0 1 0,1 0 0,1-1 0,0 1 0,1 0 0,0 0 0,1 0 0,0-1 0,1 1 0,1 0 0,0-1 0,1 0 0,8 20 0,-3-15 15,0 0 0,1 0 0,1-1 0,1 0 0,0-1 0,1 0 0,25 21 0,-14-16-312,1-1 0,1-2 0,0 0 0,31 13 0,10 0-6529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0,0 5 0,0 12 0,2 15 0,2 12 0,5 11 0,6 9 0,4 3 0,1-6 0,-2-13-8191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24575,'14'21'0,"12"17"0,-1 1 0,37 83 0,18 92 0,-51-121 0,27 76 0,-56-169 0,0 0 0,0 0 0,0 0 0,1 0 0,-1 0 0,0 0 0,0 0 0,0 0 0,0 0 0,0 0 0,0 0 0,0 0 0,0 0 0,0 0 0,0 1 0,0-1 0,0 0 0,0 0 0,0 0 0,0 0 0,0 0 0,0 0 0,1 0 0,-1 0 0,0 0 0,0 0 0,0 0 0,0 0 0,0 0 0,0 0 0,0 0 0,0-1 0,0 1 0,0 0 0,0 0 0,0 0 0,0 0 0,0 0 0,0 0 0,0 0 0,0 0 0,0 0 0,1 0 0,-1 0 0,0 0 0,0 0 0,0 0 0,0 0 0,0 0 0,0 0 0,0 0 0,0 0 0,0 0 0,0 0 0,0-1 0,4-5 0,4-11 0,-8 16 0,13-31 0,2 1 0,2 0 0,0 1 0,31-38 0,-23 40-455,1 0 0,40-31 0,-10 16-6371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24575,'-33'-1'0,"-1"2"0,-54 9 0,78-8 0,-1 1 0,1 0 0,0 0 0,0 1 0,0 0 0,1 1 0,0 0 0,-1 1 0,2 0 0,-1 0 0,1 1 0,-12 12 0,10-8 0,0 2 0,1-1 0,1 1 0,0 1 0,1 0 0,0 0 0,1 0 0,0 1 0,2 0 0,0 0 0,0 0 0,-1 18 0,3-18 0,1 1 0,1 0 0,0 0 0,1 0 0,1 0 0,0 0 0,1-1 0,1 1 0,0-1 0,1 0 0,14 27 0,-15-33-114,2-1 1,-1 0-1,1 0 0,0 0 0,1-1 1,0 0-1,0 0 0,1-1 0,-1 0 1,1 0-1,11 5 0,11 4-6712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24575,'1'2'0,"-1"-1"0,0 1 0,0 0 0,0-1 0,0 1 0,0 0 0,0 3 0,-1 0 0,1 21 0,0 0 0,2 0 0,1 0 0,1 0 0,8 25 0,-5-30 0,13 30 0,-15-42 0,-1-1 0,1 1 0,1-1 0,-1 0 0,14 13 0,-18-20 0,0 1 0,0-1 0,1 0 0,-1 0 0,0 0 0,1 0 0,-1 0 0,1-1 0,-1 1 0,1 0 0,-1-1 0,1 1 0,-1-1 0,1 1 0,0-1 0,-1 0 0,1 1 0,0-1 0,-1 0 0,1 0 0,0 0 0,0-1 0,-1 1 0,1 0 0,-1-1 0,1 1 0,0-1 0,-1 1 0,1-1 0,-1 0 0,3-1 0,-1 0 0,0 0 0,-1-1 0,1 1 0,0-1 0,-1 0 0,0 0 0,1 0 0,-1 0 0,0 0 0,-1 0 0,1-1 0,0 1 0,0-5 0,1-2 0,-1 1 0,0-1 0,-1 0 0,0 0 0,-1 0 0,0 0 0,-2-16 0,-16-69 0,14 76 0,3 15 0,3 4 0,4 5 0,-5-3 0,109 108-1365,-60-62-5461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24575,'0'0'0,"0"0"0,4 4 0,5 5 0,4 7 0,5 6 0,4 5 0,2 6 0,2 4 0,-3 3 0,-3-1 0,-2-3 0,-4-3 0,-3-7 0,-2-2 0,0-5 0,-3-5-8191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24575,'7'9'0,"15"24"0,-2 0 0,31 67 0,-41-79 0,147 322 0,-30 16 0,-111-301-1365,-2-10-5461</inkml:trace>
  <inkml:trace contextRef="#ctx0" brushRef="#br0" timeOffset="1">46 625 24575,'0'0'0,"0"0"0,4 2 0,7 3 0,10 2 0,16 2 0,17 3 0,14 3 0,7 2 0,-3-1 0,-15-3-8191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 24575,'-16'0'0,"-3"-1"0,13 0 0,1 1 0,-1 0 0,0 0 0,0 0 0,1 1 0,-1-1 0,-9 4 0,14-4 0,1 1 0,-1-1 0,0 1 0,0-1 0,1 1 0,-1-1 0,1 1 0,-1 0 0,1-1 0,-1 1 0,1 0 0,-1-1 0,1 1 0,-1 0 0,1 0 0,0 0 0,-1-1 0,1 1 0,0 0 0,0 0 0,0 0 0,0 0 0,0 0 0,0-1 0,0 3 0,4 23 0,-3-21 0,25 89 0,-14-55 0,10 60 0,-21-93 0,-1 0 0,1 0 0,-1 0 0,-1 11 0,1-16 0,-1 1 0,1-1 0,0 1 0,-1-1 0,1 1 0,-1-1 0,1 1 0,-1-1 0,0 0 0,1 1 0,-1-1 0,0 0 0,0 0 0,0 1 0,0-1 0,0 0 0,0 0 0,-1 0 0,1 0 0,0-1 0,0 1 0,-1 0 0,-2 1 0,2-1 0,-1-1 0,0 1 0,1-1 0,-1 0 0,0 0 0,1 0 0,-1 0 0,1 0 0,-1 0 0,0-1 0,-3 0 0,-2-2 0,-1 0 0,-9-5 0,-28-17-1365,4-2-5461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301 190 24575,'0'0'0,"2"0"0,6 0 0,12 2 0,24 5 0,37 2 0,33 3 0,35-4 0,26-6-1838,9-12 1838,1-11 0,-1-14 0,-7-14 0,-24-2 0,-38 7-6353</inkml:trace>
  <inkml:trace contextRef="#ctx0" brushRef="#br0" timeOffset="1">581 1 24575,'0'0'0,"0"4"0,-2 10 0,-2 15 0,-9 14 0,-13 16 0,-19 18 0,-21 17 0,-13 13-1010,-3 1 1010,6-10 0,12-16 0,12-20 0,15-19 0,15-17 0,10-12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7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24575,'0'0'0,"0"0"0,0 0 0,0 0 0,0-2 0,0-1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24575,'0'0'0,"2"0"0,8 0 0,12-2 0,14-2 0,17-3 0,22-2 0,18-1 0,11-1 0,2 0 0,5 1 0,10 1 0,9-2-971,-9 0 971,-23 3-7220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24575,'0'0'0,"2"0"0,8 0 0,18 2 0,21-2 0,27-4 0,31-7 0,24-9 0,3-6-1082,-21 2-6027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24575,'4'3'0,"31"32"0,34 34 0,15 28 0,23 41-457,19 40-1374,197 364-1336,-264-420 2862,-5 3 0,62 217-1,-98-275-197,-4 1 0,-2 1-1,2 70 1,-13-105 415,-1 0 1,-1 0-1,-2-1 0,-2 1 0,-1-1 0,-1 0 0,-2 0 1,-15 36-1,11-41 233,-1 0 0,-1-1-1,-2-1 1,-1 0 0,0-1 0,-2-1 0,-1-1 0,-39 34 0,6-14-466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24575,'-3'5'0,"-4"20"0,0 0 0,-5 43 0,7-35 0,-29 196-322,-15 84-374,31-221 703,-43 122-1,28-124-1204,5-21-4790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24575,'0'0'0,"0"0"0,4-2 0,7-2 0,13-3 0,20-2 0,21-1 0,16-1 0,9-1 0,0 0 0,-1-3 0,3-6 0,2-2 0,-5 1 0,-18 3-8191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24575,'0'0'0,"4"0"0,9 0 0,11 0 0,12 0 0,11 0 0,11-2 0,12-2 0,12-3 0,7-8 0,3-9 0,-5-3 0,-15 0 0,-19 4-8191</inkml:trace>
  <inkml:trace contextRef="#ctx0" brushRef="#br0" timeOffset="1">258 643 24575,'0'0'0,"2"0"0,6 1 0,17 4 0,24 1 0,22-1 0,14-7 0,3-6 0,-15-1-8191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24575,'0'0'0,"2"33"0,1 1 0,15 61 0,-13-69 0,72 322-687,-29-136 538,15 24-1077,-48-195-4903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1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24575,'0'0'0,"1"0"0,6 0 0,6 0 0,13 0 0,19 0 0,19 0 0,15 0 0,6 0 0,-1 0 0,-8-2 0,-10-3 0,-11 0 0,-14 1 0,-12 1 0,-10 1-8191</inkml:trace>
  <inkml:trace contextRef="#ctx0" brushRef="#br0" timeOffset="1">214 892 24575,'0'0'0,"2"0"0,8 0 0,16 0 0,18 0 0,16-2 0,6-2 0,-2-3 0,-11 0-8191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24575,'0'0'0,"3"2"0,8 2 0,11 3 0,17 2 0,19-3 0,7-2 0,-7-2-8191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24575,'0'0'0,"-2"0"0,-2 4 0,-7 12 0,-10 20 0,-14 16 0,-15 14 0,-12 8 0,2-5 0,11-14-8191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64 24575,'-3'0'0,"0"-1"0,0 1 0,0-1 0,0 0 0,0 0 0,-6-3 0,-4-2 0,-6 0 0,-93-28 0,98 31 0,0 1 0,0 0 0,0 0 0,-1 2 0,1 0 0,-16 2 0,22-1 0,0 1 0,1-1 0,-1 2 0,1-1 0,0 1 0,0 0 0,0 0 0,0 1 0,1 0 0,-13 10 0,11-7 0,0 1 0,1 0 0,0 0 0,0 1 0,0 0 0,1 0 0,-4 10 0,-1 4 0,2 0 0,1 0 0,1 0 0,1 1 0,1 0 0,-3 31 0,4-8 0,3 1 0,1 0 0,9 57 0,33 142 0,-37-225 0,-4-12 0,4 9 0,-5-19 0,0 0 0,0 0 0,0 0 0,0 1 0,0-1 0,0 0 0,0 0 0,0 0 0,1 0 0,-1 0 0,0 0 0,0 1 0,0-1 0,0 0 0,0 0 0,1 0 0,-1 0 0,0 0 0,0 0 0,0 0 0,0 0 0,1 0 0,-1 0 0,0 0 0,0 0 0,0 0 0,0 0 0,1 0 0,-1 0 0,0 0 0,0 0 0,0 0 0,0 0 0,1 0 0,-1 0 0,0 0 0,0 0 0,7-5 0,-5 4 0,15-12 0,1 0 0,0 1 0,1 1 0,1 1 0,0 1 0,0 1 0,0 0 0,36-7 0,-43 12 0,1 1 0,-1 1 0,1 0 0,0 1 0,-1 1 0,20 3 0,-23-2 0,1 0 0,-1 1 0,0 1 0,0-1 0,0 2 0,0-1 0,-1 1 0,17 13 0,-17-12 0,-1 2 0,0-1 0,0 1 0,-1 0 0,0 1 0,0 0 0,-1 0 0,0 0 0,6 14 0,-6-10 0,-1 0 0,-1 0 0,0 1 0,-1-1 0,-1 1 0,2 24 0,-4-13 0,-1-1 0,-1 1 0,-1 0 0,-1-1 0,-1 0 0,-1 0 0,-19 46 0,11-37 0,-2-1 0,-1-1 0,-1 0 0,-2-1 0,-1-2 0,-1 0 0,-2-1 0,-33 31 0,49-51-341,0-1 0,-1 0-1,-13 8 1,9-8-6485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24575,'14'-6'0,"-3"2"0,1 1 0,0 0 0,0 1 0,0 0 0,1 1 0,-1 1 0,0 0 0,0 0 0,0 1 0,23 5 0,-21-2 0,0 0 0,0 0 0,0 1 0,0 1 0,-1 1 0,0 0 0,0 0 0,19 16 0,-26-18 0,0 0 0,-1 1 0,0 0 0,0-1 0,-1 2 0,1-1 0,-1 0 0,-1 1 0,4 7 0,-3-3 0,0-1 0,-1 0 0,-1 1 0,0-1 0,2 21 0,-4-12 0,-1-1 0,0 0 0,-1 1 0,-1-1 0,-1 0 0,0 0 0,-9 22 0,1-12 0,-1 0 0,-2-1 0,0-1 0,-31 40 0,-89 91 0,48-59 0,87-97 0,-46 57 0,40-50 0,1 0 0,0 1 0,0 0 0,1 0 0,-3 10 0,5-14 0,1-1 0,1 0 0,-1 0 0,0 0 0,1 1 0,0-1 0,0 0 0,0 1 0,1-1 0,-1 0 0,1 1 0,2 6 0,-1-6 0,1 0 0,-1 1 0,1-1 0,0 0 0,1-1 0,-1 1 0,1 0 0,6 5 0,2 0 0,0 0 0,0-1 0,1 0 0,1-1 0,-1-1 0,20 8 0,3-2-45,0 0-1,0-3 1,1-1-1,1-1 1,-1-3-1,55 2 0,-58-6-156,1-2 0,-1-1 0,-1-2 0,1-2 0,0-1-1,-1-1 1,44-18 0,-10-4-6053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0,-1 0 0,1-1 0,-1 1 0,1-1 0,0 1 0,-1 0 0,1 0 0,-1-1 0,1 1 0,-1 1 0,4 4 0,13 23 0,17 37 0,8 30-438,-3 2 0,-5 1 0,26 126-1,-37-112-145,-6 2 0,5 202-1,-22-238 563,-4 0 0,-4 0-1,-3-1 1,-3 0 0,-4-1-1,-41 114 1,7-66-1229,5-28-2027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0 0,5 2 0,4 2 0,7 3 0,7 0 0,4-1 0,-2-2-8191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0,4 0 0,9 2 0,9 3 0,11 2 0,10 1 0,12-1 0,16-5 0,15-6 0,0-4 0,-14-2-8191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24575,'-7'1'0,"6"0"0,13 6 0,-11-7 0,19 8 0,0-1 0,27 6 0,136 24-190,5-14-981,-172-21 1049,695 57-2954,7-26 154,-664-31 2901,12 0 14,1046 33-1663,-2-53-65,-708-15 1865,-273 15 838,134-35 0,-194 34-311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24575,'0'0'0,"7"-3"0,7-3 0,0 1 0,1 1 0,15-3 0,-21 5 0,104-20 0,63-3-546,65 3-1646,63 6 1068,46 6-1265,34 5 1058,686 8-2014,-197 1 1969,-8-15 572,-526 0 5720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24575,'3'12'0,"1"-6"0,2 1 0,8 8 0,10 12 0,-12-7 0,0 1 0,17 38 0,11 50 0,51 194-126,6 20-574,-75-264 642,2 0 0,3-1-1,44 68 1,6-16 32,-65-96 27,-1-1 0,2 0 0,0-1 0,0-1-1,21 15 1,-31-24 38,0 0 0,0 0 0,0-1 0,1 1 0,-1-1-1,1 1 1,-1-1 0,1 0 0,0 0 0,0-1 0,-1 1-1,1-1 1,0 0 0,0 0 0,-1 0 0,1 0 0,0-1 0,-1 1-1,1-1 1,0 0 0,-1 0 0,1 0 0,-1-1 0,5-2-1,5-3-21,-1-1 0,-1 0 0,1-1-1,-2-1 1,1 0 0,16-20 0,49-77-28,-73 103 13,64-103-110,-5-3 0,-5-2 0,-5-3 0,62-202 0,-101 273 108,1 1 0,15-85 0,-28 108-915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12 645 24575,'0'0'0,"-1"0"0,1 0 0,0 0 0,0 0 0,0 0 0,-1 0 0,1 0 0,0-1 0,0 1 0,0 0 0,-1 0 0,1 0 0,0 0 0,0 0 0,0 0 0,0 0 0,-1 0 0,1 0 0,0 0 0,0-1 0,0 1 0,0 0 0,0 0 0,-1 0 0,1 0 0,0 0 0,0-1 0,0 1 0,0 0 0,0 0 0,0 0 0,0 0 0,0-1 0,0 1 0,0 0 0,0 0 0,-1 0 0,1-1 0,0 1 0,-2-9 0,0 4 0,2-1 0,-1 0 0,0 0 0,1 0 0,1-10 0,0 13 0,-1 0 0,1 0 0,0 1 0,-1-1 0,1 0 0,0 1 0,1-1 0,-1 1 0,0-1 0,1 1 0,0-1 0,-1 1 0,1 0 0,3-3 0,3-1 0,0 0 0,0 1 0,0-1 0,1 2 0,-1-1 0,14-4 0,3 1 0,34-7 0,6 3-161,0 3 0,80 0-1,137 13-958,392 46-622,-152-7 1106,-302-35 414,-169-9 550,0-2 0,63-13 0,-105 15-99,0-1 0,0-1 1,0 1-1,-1-1 0,15-8 1,-21 10-172,0 0 0,-1 0 0,1 0 0,0-1 0,0 1 0,-1-1 1,1 1-1,-1-1 0,1 0 0,-1 1 0,0-1 0,0 0 0,0 0 0,0 0 1,0 0-1,0 0 0,0 0 0,-1 0 0,1-1 0,-1 1 0,1 0 0,-1 0 0,0 0 1,0-1-1,0 1 0,0 0 0,0 0 0,-1-3 0,-1-4-36,-1 0-1,1 0 1,-2 0 0,1 1-1,-1-1 1,-1 1 0,-4-8-1,-6-4-28,-24-28 0,12 20 7,0 2 0,-2 2 0,0 0 0,-2 2 0,-37-20 0,9 10 0,-1 2 0,-67-21 0,106 42-341,-1 2 0,0 1-1,-27-4 1,34 9-6485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24575,'0'0'0,"2"-2"0,6-2 0,12-6 0,15-6 0,12-4 0,8-3 0,11-5 0,14-2 0,11 0 0,4 0 0,-1 1 0,-7 1 0,-14 3 0,-20 7-8191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38 24575,'-2'0'0,"1"0"0,-1-1 0,1 1 0,-1-1 0,1 1 0,0-1 0,-1 0 0,1 1 0,0-1 0,-3-2 0,-5-2 0,-2 0 0,-1 1 0,1 1 0,-1 0 0,0 0 0,-18-1 0,-64 1 0,55 5 0,-1 1 0,1 1 0,0 3 0,0 1 0,1 2 0,0 1 0,1 3 0,0 0 0,1 3 0,1 1 0,-51 34 0,69-40 0,1 1 0,1 0 0,0 1 0,1 1 0,0 0 0,1 1 0,1 0 0,-19 33 0,22-32 0,2 1 0,0-1 0,0 1 0,2 1 0,0-1 0,2 1 0,0-1 0,0 1 0,2 32 0,2-18 0,2-1 0,2 0 0,0 0 0,3-1 0,13 39 0,-8-36 0,1 0 0,2 0 0,1-2 0,30 42 0,-33-54 0,2-1 0,-1-1 0,2-1 0,0 0 0,2-1 0,-1 0 0,30 16 0,-35-24 0,1 0 0,0-2 0,0 0 0,0 0 0,1-1 0,0-1 0,0-1 0,0 0 0,1-1 0,-1 0 0,1-1 0,26-3 0,-12-2 14,0-1 0,-1-2 0,50-17 0,79-45-1949,-67 23-4377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24575,'0'0'0,"-2"4"0,-2 8 0,-5 11 0,-8 12 0,-12 13 0,-15 17 0,-6 5 0,5-8-8191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24575,'0'0'0,"2"0"0,12 0 0,23-2 0,37-2 0,46-5 0,41-7 0,34-9-2274,58-20 2274,-16-2-5917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24575,'3'10'0,"120"453"3,-73-256-104,-27-122 3,3-1 0,4-1 0,4-1 0,74 129 0,-55-125 98,70 87 0,-111-159 0,0 0 0,1 0 0,19 15 0,-26-24 0,0-1 0,1 0 0,0 0 0,-1 0 0,1-1 0,1 0 0,-1 0 0,0-1 0,1 0 0,11 2 0,-8-3 0,1-1 0,0 0 0,-1-1 0,1-1 0,-1 1 0,1-2 0,-1 1 0,0-2 0,0 0 0,0 0 0,15-8 0,-3-1 0,0-1 0,-1-1 0,-1-1 0,20-18 0,-15 8-13,-1-1-1,-1 0 0,-1-2 1,-2-1-1,34-63 0,-14 10-27,33-103 0,12-88 41,-17-3 0,-31 119 0,4-26 0,-19 78 0,-21 95 46,0 0-128,0 1-1,1-1 1,1 0 0,-1 1-1,2-1 1,-1 1-1,9-13 1,-1 9-6744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1634 0 24575,'-5'3'0,"-50"32"0,1 3 0,-77 69 0,-169 179-1218,19 22-726,-15 78 1511,40 25 519,113-103-569,113-226 237,-36 161 0,64-234 206,-10 63 494,10-59-171,1 0-1,1 0 1,2 19 0,-2-29-178,1 1 1,0-1 0,0 0-1,0-1 1,0 1 0,0 0-1,1 0 1,-1 0 0,1-1-1,0 1 1,0-1 0,0 1-1,0-1 1,0 0 0,0 0-1,1 1 1,-1-2 0,1 1-1,0 0 1,-1-1-1,1 1 1,5 1 0,6 2 7,0 0 1,0-1-1,25 3 1,-34-6-94,52 6-26,-1-2-1,70-3 1,117-18-1180,363-70-609,-10 0 786,22 57-1026,-426 35 1499,231 36-1,65 57 402,-220-40 2478,-224-51-1152,-38-7-5629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4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942 109 24575,'-3'-9'0,"-1"5"0,0 1 0,0-1 0,0 1 0,-1 0 0,1 0 0,-1 1 0,1-1 0,-1 1 0,-8-2 0,2-1 0,-24-8 0,-1 1 0,-1 2 0,1 2 0,-46-5 0,32 8 0,0 2 0,-85 7 0,101 0 0,0 0 0,0 3 0,1 0 0,-40 16 0,57-17 0,1 0 0,0 1 0,1 0 0,0 2 0,0 0 0,1 0 0,0 1 0,0 1 0,1 0 0,-20 24 0,27-28 0,1 0 0,0 0 0,0 0 0,1 0 0,0 0 0,0 1 0,0 0 0,1-1 0,1 1 0,-1 0 0,1 0 0,1 0 0,-1 0 0,1 0 0,1 0 0,-1 0 0,3 10 0,2 4 0,1-1 0,1 0 0,1-1 0,1 1 0,12 20 0,7 7-152,1-1 0,2-1-1,54 59 1,-31-49 96,113 94-1,-113-106 58,34 25-1,89 91-1,-163-146 1,-1 1 0,0 0 0,20 33 0,-31-43 0,1 0 0,-1 0 0,1 0 0,-2 0 0,1 0 0,0 0 0,-1 1 0,0-1 0,0 0 0,-1 1 0,1-1 0,-1 1 0,0-1 0,-1 1 0,1-1 0,-1 0 0,0 1 0,-4 9 0,2-7 7,-1-1 0,0 0-1,-1 1 1,0-1-1,0-1 1,0 1-1,-1-1 1,-10 9-1,-1-1 175,-1 0 0,-22 11 0,14-10-162,-1-1-1,0-2 1,0-1 0,-2-1-1,1-1 1,-32 5 0,26-8-21,0-2 0,-1-1-1,0-1 1,-65-7 0,86 3 2,1 0 0,-1 0 0,1-2 0,0 1 0,-13-7 0,19 7 0,1 0 0,-1-1 0,1 1 0,0-1 0,1-1 0,-1 1 0,1-1 0,-1 0 0,1 0 0,1-1 0,-6-7 0,6 7 0,0-1 0,0-1 0,1 1 0,0 0 0,0-1 0,0 0 0,1 1 0,1-1 0,-1 0 0,0-13 0,2 9 0,1 0 0,0 0 0,0-1 0,1 1 0,1 1 0,5-17 0,4-2 0,1 1 0,1 0 0,2 1 0,29-39 0,-5 13-213,3 2-1,82-78 1,-61 73-512,116-80 1,-96 83-5378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24575,'1'0'0,"1"0"0,0 0 0,-1 1 0,1-1 0,0 1 0,-1-1 0,1 1 0,0 0 0,-1 0 0,1-1 0,-1 1 0,1 0 0,1 2 0,16 17 0,-18-19 0,8 11 0,0 0 0,-1 1 0,-1 0 0,0 0 0,0 0 0,-2 1 0,0 0 0,0 0 0,4 26 0,-1 12 0,2 70 0,-9-114 0,4 212 0,-4-213 0,-1 0 0,1 0 0,0-1 0,0 1 0,1 0 0,0 0 0,0-1 0,6 12 0,-5-13 0,-1-1 0,1 0 0,1 0 0,-1 0 0,1-1 0,-1 1 0,1-1 0,0 0 0,0 0 0,0 0 0,1-1 0,6 4 0,1-1-455,1 0 0,16 4 0,25 2-6371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24575,'0'0'0,"-2"0"0,-1 0 0,1 0 0,0 0 0,0 0 0,2 0 0,1 0 0,3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34 24575,'0'0'0,"0"0"0,0 0 0,6 0 0,15 0 0,21 0 0,17 2 0,11-2 0,6-1 0,-3-6 0,-11-3 0,-16 0 0,-14 2-8191</inkml:trace>
  <inkml:trace contextRef="#ctx0" brushRef="#br0" timeOffset="1">1 469 24575,'0'0'0,"2"-2"0,13-4 0,28-5 0,31-6 0,33-8 0,31-8 0,17-7-1584,-5 0 1584,-27 5-6607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24575,'0'0'0,"0"0"0,0 0 0,-1 0 0,1 0 0,0 0 0,-1 0 0,1 0 0,0 0 0,-1 1 0,1-1 0,0 0 0,-1 0 0,1 0 0,0 1 0,-1-1 0,1 0 0,0 0 0,0 1 0,0-1 0,-1 0 0,1 1 0,0-1 0,0 0 0,-1 1 0,-2 5 0,1-1 0,-1 1 0,1 0 0,-2 8 0,0-5 0,-18 63 0,3 0 0,4 2 0,-12 122 0,26-174 0,1 0 0,1 0 0,1 0 0,6 27 0,-4-33 0,0 0 0,2-1 0,-1 1 0,2-1 0,0-1 0,13 21 0,-2-11-341,1 0 0,1-2-1,44 39 1,0-8-6485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24575,'0'0'0,"0"5"0,1 18 0,1 0 0,1 0 0,0-1 0,2 1 0,16 42 0,-1-14 0,37 64 0,-15-41-204,97 126-1,79 47-1237,-185-213-4898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24575,'5'4'0,"13"16"0,-1 0 0,-1 1 0,-1 1 0,25 46 0,-20-28 0,-2 2 0,13 45 0,-17-36-66,-2 1-1,-2 0 1,-2 1-1,-2 0 1,-3 0 0,-3 0-1,-1 0 1,-11 69-1,-3-41-1198,1-18-5063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5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24575,'0'0'0,"0"0"0,0 4 0,-2 6 0,-3 12 0,-5 15 0,-8 19 0,-2 20 0,2 10 0,4-8-8191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0,0 2 0,0 3 0,4 2 0,10 1 0,23-1 0,15-3 0,0-1-8191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24575,'0'0'0,"0"0"0,0 0 0,0 0 0,0 0 0,2-1 0,6-4 0,12-3 0,13-5 0,8-2 0,-5 1-8191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389 171 24575,'-2'-2'0,"0"0"0,0 1 0,0-1 0,0 0 0,0 0 0,0-1 0,-3-3 0,1 0 0,-12-15 0,1 1 0,0 0 0,-2 1 0,-30-26 0,45 42 0,-1 1 0,0 1 0,0-1 0,0 0 0,0 1 0,0-1 0,0 1 0,0 0 0,0 0 0,-1 0 0,1 0 0,0 1 0,-5-1 0,3 1 0,1 1 0,-1-1 0,1 1 0,-1 0 0,1 0 0,-1 0 0,1 1 0,0 0 0,-6 2 0,2 1 0,-1 0 0,1 0 0,0 0 0,1 1 0,-1 1 0,1-1 0,-11 15 0,9-10 0,1 0 0,1 1 0,0 0 0,-10 26 0,9-14 0,0 1 0,2 0 0,1 0 0,1 1 0,-1 38 0,4-47 0,1-1 0,1 1 0,1-1 0,0 1 0,1-1 0,1 0 0,0 0 0,10 23 0,-8-26 0,0-1 0,1 0 0,0-1 0,1 0 0,1 0 0,-1 0 0,2-1 0,-1-1 0,1 0 0,20 14 0,-16-13 0,0-2 0,1 0 0,0 0 0,19 5 0,-25-9 0,0-2 0,0 1 0,0-1 0,0-1 0,1 0 0,-1 0 0,1-1 0,16-1 0,-22 0 0,0 0 0,-1 0 0,1 0 0,-1 0 0,0-1 0,1 0 0,-1 1 0,0-1 0,0 0 0,0-1 0,0 1 0,0 0 0,-1-1 0,1 0 0,-1 1 0,1-1 0,-1 0 0,0 0 0,0-1 0,2-4 0,2-6 0,0 0 0,-1 0 0,4-24 0,-8 37 0,3-18 0,-1 0 0,0 0 0,-1-1 0,-1 1 0,-3-37 0,3 58 0,0 0 0,0 1 0,0-1 0,0 0 0,0 0 0,1 0 0,-1 0 0,1 0 0,-1 0 0,1 0 0,0 0 0,0-1 0,2 2 0,5 5 0,18 10 0,-12-10-136,0-1-1,1 0 1,0-1-1,0-1 1,1 0-1,-1-1 1,1-1-1,0-1 0,30 1 1,3-3-6690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356 177 24575,'0'0'0,"0"0"0,0 0 0,0-6 0,-3-4 0,1 0 0,-2 0 0,1 1 0,-1-1 0,-6-9 0,3 5 0,3 6 0,0 0 0,-1 0 0,0 0 0,0 0 0,-1 1 0,-7-8 0,10 12 0,1 1 0,-1-1 0,0 1 0,0 0 0,0 0 0,0 0 0,0 1 0,-1-1 0,1 1 0,0-1 0,-1 1 0,1 0 0,-1 0 0,1 1 0,-1-1 0,0 1 0,1 0 0,-1 0 0,-3 0 0,-1 2 0,-1 0 0,1 0 0,1 0 0,-1 1 0,0 0 0,1 1 0,-1 0 0,-12 9 0,7-3 0,0 1 0,0 0 0,-16 18 0,23-21 0,-1 0 0,1 1 0,0 0 0,0 0 0,1 0 0,1 1 0,-1-1 0,2 1 0,-1 0 0,-2 13 0,5-16 0,0 0 0,1-1 0,-1 1 0,1 0 0,1-1 0,-1 1 0,1 0 0,0-1 0,1 1 0,-1-1 0,1 0 0,1 1 0,-1-1 0,1 0 0,0 0 0,0 0 0,6 7 0,-4-8 0,-1 0 0,1 1 0,0-1 0,1-1 0,-1 1 0,1-1 0,0 0 0,0 0 0,11 5 0,-7-6 0,0 1 0,-1-1 0,1-1 0,0 0 0,0 0 0,15 0 0,-12-1 0,1-2 0,-1 1 0,1-2 0,-1 0 0,0 0 0,0-2 0,0 1 0,0-2 0,0 1 0,19-12 0,-21 9 0,-1 0 0,0-1 0,0-1 0,0 0 0,-1 0 0,-1 0 0,1-2 0,-2 1 0,1-1 0,-1 0 0,9-21 0,-7 11 0,-1 1 0,-1-2 0,-1 1 0,0-1 0,-2 1 0,2-25 0,-6 42 0,1-2 0,-1 1 0,0-1 0,0 0 0,-1-8 0,3 20 0,0 0 0,0 0 0,1 0 0,0 0 0,0 0 0,4 6 0,29 38 0,-25-36 0,20 24-455,2-1 0,44 37 0,-40-40-6371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159 373 24575,'0'-14'0,"-1"-24"0,-6-50 0,5 72 0,-1 0 0,-1 1 0,0-1 0,-1 1 0,-13-26 0,17 38 0,0 1 0,-1-1 0,0 1 0,1-1 0,-1 1 0,0 0 0,0 0 0,0 0 0,-4-3 0,6 4 0,-1 1 0,0 0 0,0-1 0,0 1 0,0 0 0,1 0 0,-1-1 0,0 1 0,0 0 0,0 0 0,0 0 0,0 0 0,0 0 0,1 0 0,-1 0 0,0 0 0,0 1 0,0-1 0,0 0 0,0 0 0,1 1 0,-1-1 0,0 1 0,0-1 0,0 1 0,1-1 0,-1 1 0,0-1 0,1 1 0,-1-1 0,0 1 0,1 0 0,-2 1 0,-4 7 0,-1 0 0,1 0 0,0 0 0,1 1 0,0 0 0,1 0 0,-5 15 0,5-9 0,0 1 0,1-1 0,0 0 0,0 23 0,3-34 0,0 0 0,0 0 0,0 1 0,1-1 0,0 0 0,0 0 0,0 0 0,1 0 0,0 0 0,0 0 0,0-1 0,0 1 0,1 0 0,-1-1 0,1 0 0,1 0 0,-1 0 0,0 0 0,1 0 0,0 0 0,0-1 0,0 0 0,0 0 0,8 4 0,3 0 0,0 0 0,1-1 0,0 0 0,1-2 0,-1 0 0,33 3 0,-22-5 0,-1-1 0,1-1 0,45-6 0,-61 4 0,-1 0 0,1-1 0,-1 0 0,0 0 0,0-1 0,0-1 0,0 0 0,-1 0 0,0-1 0,10-7 0,-9 4 0,0 0 0,-1-1 0,0 0 0,0 0 0,-1-1 0,-1 0 0,12-21 0,-8 9 0,-1-1 0,-1 0 0,10-41 0,-15 45 0,0 0 0,-2 1 0,0-1 0,-2 0 0,-1-26 0,0 39 0,0 9 0,2 14 0,3 9 0,1-1 0,1 0 0,2 0 0,15 37 0,-16-48 0,0 0 0,1 0 0,0 0 0,1-1 0,0 0 0,1 0 0,0-1 0,24 18 0,-14-15-455,0-1 0,23 11 0,-7-6-6371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628 120 24575,'0'0'0,"0"0"0,0 0 0,0 0 0,-7-14 0,0 6 0,0 0 0,-1 0 0,0 1 0,-1 0 0,1 0 0,-1 1 0,-1 0 0,1 1 0,-1 0 0,-20-7 0,11 5 0,0 2 0,0 0 0,0 2 0,-1 0 0,-23-1 0,23 4 0,1 1 0,0 1 0,-1 0 0,1 2 0,0 0 0,-28 10 0,31-8 0,0 1 0,0 1 0,0 0 0,1 1 0,1 0 0,0 1 0,-20 18 0,28-21 0,0-1 0,0 1 0,1 1 0,0-1 0,0 1 0,0 0 0,1 0 0,1 0 0,-1 0 0,1 1 0,1 0 0,-1-1 0,2 1 0,-2 14 0,2-18 0,1 1 0,0-1 0,0 1 0,1-1 0,0 1 0,-1-1 0,2 1 0,-1-1 0,1 0 0,0 1 0,0-1 0,0 0 0,1 0 0,0-1 0,0 1 0,0 0 0,0-1 0,1 0 0,0 0 0,0 0 0,0 0 0,0-1 0,0 1 0,8 4 0,-4-5 0,-1 0 0,0 0 0,1 0 0,0-1 0,-1 0 0,1 0 0,0-1 0,0 0 0,0-1 0,0 1 0,0-1 0,0-1 0,0 0 0,0 0 0,0-1 0,7-2 0,2-1 0,0-1 0,-1 0 0,1-2 0,-1 0 0,-1-1 0,17-12 0,-18 11 0,0-1 0,-1 0 0,14-17 0,-22 23 0,-1 0 0,0 0 0,0 0 0,-1 0 0,0-1 0,0 1 0,0-1 0,-1 0 0,1 0 0,-1 0 0,-1 0 0,2-8 0,-3 12 0,0 1 0,1-1 0,-2 1 0,1-1 0,0 0 0,0 1 0,0-1 0,-1 1 0,1-1 0,-1 1 0,1-1 0,-1 1 0,1-1 0,-1 1 0,0 0 0,0-1 0,0 1 0,0 0 0,0 0 0,0 0 0,0-1 0,0 1 0,0 0 0,0 0 0,-1 1 0,1-1 0,0 0 0,-3-1 0,4 2 0,0 0 0,0 0 0,0 0 0,0 0 0,-1 0 0,1 0 0,0 0 0,0 0 0,0 0 0,0 0 0,0 0 0,0 0 0,0 0 0,0 0 0,0 0 0,0 0 0,0 0 0,-1 0 0,1 0 0,0 0 0,0 0 0,0 0 0,0 0 0,0 0 0,0 0 0,0 1 0,0-1 0,0 0 0,0 0 0,0 0 0,0 0 0,0 0 0,0 0 0,0 0 0,0 0 0,-1 0 0,1 0 0,0 0 0,0 0 0,0 0 0,0 1 0,0-1 0,0 0 0,0 0 0,0 0 0,0 0 0,0 0 0,0 0 0,0 0 0,0 0 0,0 0 0,0 0 0,2 8 0,6 8 0,13 21 0,2-2 0,1 0 0,1-2 0,2 0 0,1-2 0,56 47 0,-38-44-437,1-2-1,1-2 0,87 39 0,-56-35-6002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5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778 534 24575,'1'-14'0,"2"-6"0,-1 6 0,-1 0 0,1-26 0,-5 15 0,0 0 0,-1 0 0,-2 1 0,0 0 0,-2 0 0,-1 0 0,0 1 0,-2 1 0,0-1 0,-2 2 0,0 0 0,-2 0 0,-20-22 0,28 35 0,-1 1 0,0-1 0,-1 1 0,1 1 0,-2-1 0,1 2 0,0-1 0,-21-7 0,17 8 0,0 1 0,-1 1 0,1 0 0,-1 1 0,0 1 0,-23-1 0,15 3 0,0 2 0,0-1 0,0 2 0,1 1 0,0 1 0,0 1 0,0 0 0,-35 20 0,39-18 0,1 1 0,0 0 0,1 2 0,0-1 0,0 2 0,1 0 0,1 1 0,1 0 0,0 1 0,-15 24 0,23-32 0,1-1 0,-1 0 0,2 1 0,-1 0 0,1-1 0,0 1 0,0 0 0,0 10 0,1-15 0,1 1 0,0 0 0,0 0 0,1 0 0,-1 0 0,1 0 0,-1 0 0,1 0 0,0-1 0,0 1 0,0 0 0,1-1 0,-1 1 0,0 0 0,1-1 0,0 0 0,0 1 0,0-1 0,0 0 0,0 0 0,0 0 0,4 3 0,2 0 0,1 0 0,0 0 0,0-1 0,1 0 0,-1 0 0,1-1 0,0 0 0,16 2 0,-12-3 0,-1-1 0,0-1 0,0 0 0,0 0 0,1-2 0,15-2 0,-20 1 0,0 1 0,-1-1 0,1-1 0,-1 0 0,0 0 0,0 0 0,0-1 0,0-1 0,-1 1 0,0-1 0,0 0 0,-1 0 0,8-10 0,1-4 0,0-1 0,-2 0 0,17-36 0,-25 50 0,-1 15 0,0 3 0,1-1 0,1 0 0,-1 0 0,2 0 0,0-1 0,14 17 0,56 46 0,-67-64 0,153 126 132,-45-39-1629,-63-49-5329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22 288 24575,'-7'14'0,"3"5"0,0-1 0,2 1 0,0 0 0,1 28 0,0-21 0,0 4 0,5 45 0,-1-58 0,0 0 0,0-1 0,2 1 0,7 19 0,-2-12 0,2 0 0,1-1 0,27 39 0,-27-46 0,0 0 0,1-1 0,1 0 0,0-1 0,25 16 0,-36-27 0,0 0 0,0 0 0,1-1 0,-1 0 0,1 1 0,0-2 0,0 1 0,-1-1 0,1 1 0,0-1 0,0-1 0,1 1 0,-1-1 0,0 0 0,0 0 0,0 0 0,0-1 0,0 0 0,0 0 0,0 0 0,0 0 0,0-1 0,8-4 0,14-7 0,-17 7 0,1 0 0,0 2 0,0-1 0,16-3 0,-7 4 0,-1 2 0,1 0 0,0 1 0,33 3 0,79 16 0,-85-9 0,68 2 0,-106-11 0,0 0 0,0 0 0,0-1 0,12-3 0,-17 3 0,0 0 0,0 0 0,-1-1 0,1 0 0,-1 1 0,1-1 0,-1-1 0,1 1 0,-1 0 0,0-1 0,0 1 0,3-5 0,-1-1 0,1 1 0,-2-2 0,1 1 0,-1 0 0,0-1 0,-1 0 0,0 0 0,-1 0 0,3-13 0,0-9 0,-1-1 0,-1 1 0,-2-1 0,-1 1 0,-1-1 0,-2 1 0,-12-57 0,4 44 0,-2 1 0,-2 1 0,-2 1 0,-43-77 0,-18-6-1365,48 79-5461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 24575,'-38'0'0,"0"3"0,0 1 0,0 1 0,-72 22 0,90-21 0,-22 11 0,36-14 0,0 0 0,0 0 0,0 1 0,1 0 0,-1 0 0,1 1 0,-7 6 0,11-9 0,-1 0 0,1-1 0,0 1 0,0 0 0,0 0 0,0 1 0,0-1 0,0 0 0,0 0 0,1 0 0,-1 0 0,1 1 0,0-1 0,-1 0 0,1 3 0,0-1 0,1 0 0,0 0 0,-1 0 0,1 0 0,0-1 0,1 1 0,-1 0 0,3 3 0,2 5 0,1-2 0,1 1 0,0-1 0,11 13 0,84 75 0,-28-28 0,-71-67 0,-1 0 0,1 0 0,-1 1 0,0-1 0,2 5 0,-4-8 0,-1 1 0,0-1 0,1 1 0,-1 0 0,0-1 0,0 1 0,1-1 0,-1 1 0,0 0 0,0-1 0,0 1 0,0 0 0,1-1 0,-1 1 0,0 0 0,0-1 0,-1 1 0,1 0 0,0-1 0,0 1 0,0 0 0,0-1 0,0 1 0,-1 0 0,1-1 0,0 1 0,-1-1 0,1 1 0,0-1 0,-1 1 0,1 0 0,-1-1 0,0 1 0,-4 2 0,0 0 0,0-1 0,0 0 0,0 0 0,0 0 0,0-1 0,-1 1 0,1-1 0,-8 0 0,12-1 0,-34 4 60,-58 0 0,-35-9-1545,99 3-5341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24575,'0'0'0,"4"0"0,11-2 0,17-3 0,20 0 0,14-1 0,4-2 0,-1-1 0,-7 1 0,-12 2 0,-12 2 0,-14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2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24575,'2'1'0,"1"-1"0,-1 1 0,0-1 0,0 1 0,0 0 0,0 0 0,0 0 0,0 0 0,2 1 0,5 3 0,51 28 0,-2 3 0,-2 2 0,-1 2 0,61 58 0,231 181-626,-10-17-635,-298-226-5043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24575,'0'0'0,"2"0"0,9 0 0,16 0 0,22 0 0,18 0 0,16 0 0,21 0 0,17-2 0,-2 0 0,-22-1-8191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24575,'2'0'0,"0"0"0,1 0 0,-1 1 0,0 0 0,0-1 0,0 1 0,0 0 0,1 0 0,-1 0 0,3 2 0,2 1 0,36 23 0,0 1 0,-2 2 0,42 39 0,-71-57 0,1-1 0,-2 2 0,1 0 0,-2 0 0,12 18 0,-19-24 0,1 0 0,-1 0 0,0 0 0,0 0 0,-1 0 0,0 1 0,0-1 0,-1 1 0,0-1 0,0 1 0,-1 0 0,0-1 0,-2 16 0,-2-4 0,0-1 0,-1 1 0,-2-1 0,1 0 0,-2-1 0,-18 31 0,-72 91 0,35-55 0,58-77 0,0 1 0,0 0 0,1 0 0,-7 15 0,11-21 0,-1 0 0,0 0 0,1 0 0,0 1 0,-1-1 0,1 0 0,0 0 0,0 1 0,0-1 0,0 0 0,1 0 0,-1 1 0,0-1 0,1 0 0,0 0 0,-1 0 0,1 0 0,0 0 0,0 0 0,0 0 0,1 0 0,-1 0 0,0 0 0,2 1 0,3 3 0,0-2 0,0 1 0,0-1 0,1 0 0,-1 0 0,1 0 0,0-1 0,0 0 0,12 3 0,4 0 0,46 5 0,-7-7-411,0-3 0,70-7 1,-128 5 277,79-5-6693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24575,'0'13'0,"32"346"0,-22-282 0,-3-15-455,4 0 0,28 92 0,-32-134-6371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98 24575,'5'5'0,"44"60"0,-2 1 0,-3 3 0,-3 1 0,-4 2 0,-2 1 0,-4 2 0,30 110 0,-57-170-195,0 0 0,-1 1 0,-1-1 0,0 1 0,-1-1 0,-2 21 0,-1-25-6631</inkml:trace>
  <inkml:trace contextRef="#ctx0" brushRef="#br0" timeOffset="1">1 265 24575,'0'0'0,"0"-2"0,0-2 0,2-3 0,8-6 0,21-6 0,29-4 0,40-1 0,47-1 0,38 2-2191,30-5 2191,8-7 0,-21 1 0,-47 6-6000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24575,'0'0'0,"0"4"0,-11 153 0,3-69 0,-5 143 0,20 0 0,-4-203 0,2 0 0,0-1 0,2 0 0,20 52 0,-19-61 0,1-1 0,0 0 0,2 0 0,0 0 0,0-2 0,2 1 0,25 24 0,-21-26 0,0 0 0,28 17 0,-33-24 0,0 0 0,0-1 0,1-1 0,26 8 0,-37-13 0,0 1 0,0-1 0,0 1 0,0-1 0,0 0 0,0 0 0,0 0 0,0 0 0,0 0 0,0-1 0,3 1 0,-5-1 0,0 1 0,1 0 0,-1 0 0,1-1 0,-1 1 0,0 0 0,1 0 0,-1-1 0,0 1 0,1 0 0,-1-1 0,0 1 0,0 0 0,1-1 0,-1 1 0,0-1 0,0 1 0,0 0 0,1-1 0,-1 0 0,0 0 0,0 0 0,0-1 0,0 1 0,0 0 0,0 0 0,0 0 0,-1-1 0,1 1 0,0 0 0,-1 0 0,1-1 0,-5-8 0,1 1 0,-1 0 0,0 0 0,-9-10 0,-29-32 0,31 36 0,-65-66 0,60 65 0,0 1 0,-36-24 0,48 37 0,1-1 0,-1 0 0,0 1 0,0 0 0,-11-3 0,15 5 0,-1-1 0,0 1 0,0 0 0,1 0 0,-1 0 0,0 0 0,0 0 0,1 0 0,-1 0 0,0 1 0,0-1 0,1 1 0,-1-1 0,0 1 0,1 0 0,-1 0 0,1 0 0,-1-1 0,1 1 0,-1 1 0,-1 1 0,1-1-227,0 1-1,0-1 1,0 1-1,0 0 1,-2 5-1,-5 16-6598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50 24575,'6'7'0,"19"22"0,1-2 0,1 0 0,1-2 0,60 40 0,-72-54 0,0-1 0,1-1 0,0-1 0,0 0 0,1-1 0,0-1 0,28 6 0,-32-10 0,0 0 0,0-1 0,0-1 0,0 0 0,0 0 0,0-2 0,0 0 0,0 0 0,0-2 0,23-7 0,-23 5 0,-1 0 0,1-1 0,-1 0 0,22-16 0,-31 19 0,1 0 0,0-1 0,-1 1 0,0-1 0,0 0 0,3-6 0,-5 8 0,0 0 0,-1 0 0,1 0 0,-1-1 0,0 1 0,0-1 0,0 1 0,0-1 0,-1 1 0,0-1 0,1-5 0,-2 5 0,1 1 0,-1-1 0,0 0 0,0 0 0,0 0 0,0 1 0,-1-1 0,0 0 0,1 1 0,-1-1 0,0 1 0,-1 0 0,1 0 0,-1 0 0,1 0 0,-1 0 0,-5-4 0,-1 1 0,0-1 0,0 2 0,-1-1 0,0 1 0,-13-4 0,-7-2 0,-2 1 0,1 2 0,-1 2 0,0 1 0,0 1 0,-53 0 0,68 5 0,0 0 0,0 1 0,0 1 0,0 0 0,-29 11 0,33-9 0,1 0 0,-1 1 0,2 1 0,-1 0 0,1 0 0,0 1 0,-17 17 0,16-13-455,0 2 0,-15 22 0,-1 8-4165,19-27 2414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24575,'2'1'0,"0"-1"0,0 0 0,0 0 0,0 1 0,0-1 0,0 0 0,0 0 0,3-1 0,6 0 0,-8 2 0,0-1 0,-1 1 0,1-1 0,0 1 0,-1 0 0,1 0 0,-1 0 0,1 0 0,-1 0 0,1 1 0,-1-1 0,3 4 0,-1-2 0,-1 0 0,1 1 0,-1 0 0,0 0 0,-1 0 0,4 6 0,1 4 0,-1 1 0,-1 0 0,5 19 0,-10-33 0,37 180 0,-9-33 0,-19-112 0,1-1 0,17 37 0,-20-57 0,0 0 0,0-1 0,2 0 0,0-1 0,0 0 0,2 0 0,16 16 0,-18-21 0,-1-1 0,1 0 0,1-1 0,0 0 0,0 0 0,0-1 0,0 0 0,1-1 0,0 0 0,-1-1 0,16 3 0,-9-4 0,-1 0 0,1-2 0,-1 0 0,1-1 0,-1 0 0,0-1 0,0-1 0,0-1 0,0 0 0,23-10 0,-11 1 0,1 0 0,-2-2 0,0-1 0,39-31 0,-41 27 0,-2-1 0,0-1 0,-2-1 0,-1-1 0,0-1 0,-2-1 0,-1 0 0,28-58 0,-31 52 0,-2-2 0,-1 1 0,-1-2 0,-2 1 0,-1-1 0,-2-1 0,0-61 0,-5 70 0,-2-1 0,-1 1 0,-1 0 0,-1 0 0,-1 0 0,-2 1 0,-14-35 0,14 44 0,0 1 0,0 0 0,-2 0 0,0 1 0,0 1 0,-1-1 0,-1 2 0,-1 0 0,0 0 0,0 1 0,-1 1 0,-18-11 0,25 18 0,0 0 0,0 0 0,-1 1 0,1 0 0,-1 0 0,0 1 0,0 0 0,0 1 0,0 0 0,0 0 0,0 0 0,-16 2 0,18 0 0,0 0 0,0 0 0,0 1 0,0-1 0,1 1 0,-1 1 0,1-1 0,-1 1 0,1 0 0,0 0 0,0 1 0,0 0 0,1-1 0,-1 1 0,1 1 0,0-1 0,-7 10 0,9-11 0,1-1 0,-1 0 0,1 1 0,0-1 0,0 1 0,-1 0 0,2-1 0,-1 1 0,0 0 0,0-1 0,1 1 0,0 0 0,-1 4 0,2-5 0,-1 0 0,1 0 0,-1 0 0,1 0 0,-1 0 0,1-1 0,0 1 0,0 0 0,0 0 0,0-1 0,0 1 0,0-1 0,0 1 0,1-1 0,-1 0 0,1 1 0,-1-1 0,1 0 0,-1 0 0,1 0 0,2 1 0,10 5-273,0-2 0,0 0 0,1 0 0,20 2 0,16 3-6553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24575,'-1'0'0,"1"0"0,-1 0 0,1 0 0,-1 0 0,0 0 0,1 1 0,-1-1 0,1 0 0,-1 0 0,0 1 0,1-1 0,-1 0 0,1 1 0,-1-1 0,1 1 0,-1-1 0,1 1 0,0-1 0,-1 1 0,1-1 0,-1 1 0,1-1 0,-1 1 0,-7 17 0,7-15 0,-18 47 0,2 1 0,-19 106 0,24-83 0,3 0 0,2 125 0,8-173 0,1 1 0,1-1 0,1 0 0,10 33 0,-8-42 0,-1-1 0,2-1 0,0 1 0,1-1 0,1-1 0,0 0 0,20 24 0,-10-18-273,1-1 0,1-1 0,0-1 0,30 17 0,12 4-6553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24575,'-2'0'0,"-1"1"0,1-1 0,-1 0 0,1 1 0,-1 0 0,1 0 0,0-1 0,-1 1 0,1 1 0,0-1 0,0 0 0,0 0 0,0 1 0,0-1 0,0 1 0,0 0 0,1 0 0,-1-1 0,0 1 0,-2 4 0,-2 4 0,1 0 0,0 1 0,-5 13 0,7-16 0,-8 20-5,2 1-1,1 0 0,2 0 1,0 1-1,-2 57 1,8-43 25,2 0 1,1 0-1,14 61 1,49 129-97,18-11-432,-81-216 481,3 10-50,173 411-1211,-159-386-4976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24575,'0'0'0,"0"0"0,0 0 0,8 0 0,19-2 0,29-2 0,21-7 0,18-8 0,17-15 0,17-24-1162,2-16 1162,-21 5-7029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2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24575,'0'0'0,"0"0"0,0 5 0,-2 38 0,-9 47 0,2-16 0,-7 89-40,-26 219-1199,-32 88-347,-21 165 1295,51-89-426,44-470-3,2-23-2878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24575,'0'0'0,"3"3"0,12 8 0,17 13 0,22 17 0,14 23 0,7 25 0,-6 19-899,-15 7 899,-24 0 0,-22-2 0,-21-10 0,-12-11-101,-8-13 101,4-20-7191</inkml:trace>
  <inkml:trace contextRef="#ctx0" brushRef="#br0" timeOffset="1">1277 135 24575,'0'0'0,"7"0"0,17 1 0,20 4 0,17 0 0,11-3 0,4-7 0,0-7 0,-9-6 0,-10-9 0,-14-3 0,-12 2 0,-12 6-8191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3:2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24575,'0'0'0,"0"0"0,0 0 0,0 0 0,4 0 0,10-2 0,27-5 0,35-6 0,37-9 0,65-23 0,2-5-8191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1398 24575,'-7'14'0,"3"2"0,1 1 0,0-1 0,1 1 0,0 26 0,2-29 0,0-14 0,-1 85 0,2-71 0,0-1 0,1 0 0,0 0 0,6 18 0,-7-28 0,0 0 0,0-1 0,0 1 0,1 0 0,-1 0 0,1-1 0,0 1 0,-1-1 0,1 1 0,0-1 0,1 0 0,-1 0 0,5 4 0,-4-4 0,0-1 0,-1 0 0,1 0 0,0 0 0,0 0 0,0 0 0,0-1 0,1 1 0,-1-1 0,0 0 0,0 0 0,0 0 0,0 0 0,4-1 0,12-4 0,0 0 0,0 0 0,-1-2 0,0-1 0,22-12 0,52-30-585,164-119 0,66-94-539,36-79-1170,-15-22 2534,-162 170-610,-61 66-698,-19 21 445,-23 24-1159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1162 24575,'3'9'0,"8"13"0,18 25 0,-5-9 0,-15-22 0,2 4 0,1 0 0,1 0 0,1-1 0,28 30 0,-37-45 0,-1 0 0,1-1 0,0 0 0,0 0 0,0 0 0,0-1 0,1 0 0,-1 0 0,1 0 0,-1 0 0,1-1 0,0 0 0,0 0 0,-1-1 0,1 1 0,11-2 0,-4 0 0,0-1 0,1-1 0,-1 0 0,0-1 0,0 0 0,15-8 0,-8 3 0,0-2 0,29-21 0,35-36 0,30-36-348,151-184-1538,-17-23 468,-100 123 444,97-112 380,-151 185-2377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24575,'12'-2'0,"185"-11"0,-105 9 0,168-13-560,240-10 408,-335 23 173,116-4-1288,-244 7-4966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24575,'0'0'0,"29"3"0,-20-2 0,-1-1 0,12 1 0,28-5 5,0-2-1,73-20 1,91-39-172,371-149-1813,-513 187-4078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24575,'1'0'0,"0"0"0,0 0 0,0 0 0,0 1 0,0-1 0,0 0 0,0 0 0,0 1 0,0-1 0,0 1 0,0-1 0,0 1 0,0-1 0,1 2 0,2 0 0,63 45 0,-36-24 0,22 15 109,305 229-1197,-225-148 1092,-116-101-12,-1 1-1,0 0 1,-1 1-1,-2 1 0,13 23 1,-21-33-7,0 0 0,-1 0 0,-1 0-1,1 0 1,-2 1 0,1-1 0,-2 1 0,0 0 0,0-1 0,-1 1 0,0 0 0,-1 0-1,-4 19 1,0-11-44,-2 1-1,0-1 0,-1-1 0,-1 1 0,-1-1 0,-22 33 1,0-8-728,-68 71 0,-86 61-152,-200 152-1875,110-95 2494,104-84-568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24575,'0'14'0,"0"-10"0,0 20 0,0 0 0,2 0 0,5 26 0,66 204 0,-36-134 0,2 15-94,43 142-413,12-5 177,-27-116 330,-47-117 0,46 68 0,-63-103 54,0 1 1,0-1-1,1 0 0,4 4 1,-6-7-31,-1 0 0,0 0 0,0-1 0,0 1 0,1 0 0,-1-1 0,0 1 0,1-1 0,-1 1 0,1-1 0,-1 0 0,0 1 0,1-1 0,-1 0 0,1 0 0,-1 0 0,1 0 0,-1 0 0,1 0 0,1-1 0,2-1-3,0 1 0,0-1 1,0-1-1,0 1 0,0-1 0,-1 0 0,9-6 1,28-30-42,-39 36 25,27-28-5,-2-2 0,27-41 0,39-81 0,-48 68-363,42-116 0,18-99 248,-45 122 119,-37 116-641,45-88-1,-46 111-5441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648 246 24575,'-2'-16'0,"-2"6"0,0 0 0,0 1 0,-1-1 0,-1 1 0,1 0 0,-2 0 0,1 1 0,-1 0 0,0 0 0,-1 0 0,-14-10 0,3 4 0,-1 0 0,0 2 0,-1 0 0,-25-10 0,28 15 0,-1 0 0,0 0 0,0 2 0,0 1 0,-39-5 0,46 9 0,1-1 0,-1 2 0,1 0 0,-1 0 0,1 1 0,0 0 0,0 1 0,0 1 0,0-1 0,0 2 0,-16 8 0,17-6 0,0 0 0,1 0 0,0 0 0,0 1 0,1 1 0,0 0 0,0 0 0,1 0 0,0 1 0,1 0 0,0 0 0,0 0 0,-4 13 0,6-13 0,1 1 0,0-1 0,0 1 0,1 0 0,0 0 0,1 0 0,1 0 0,-1 0 0,2 1 0,-1-1 0,2 0 0,-1 0 0,2 0 0,3 11 0,-5-18 0,1 1 0,0-1 0,0 0 0,0 1 0,1-1 0,-1 0 0,1-1 0,0 1 0,0 0 0,1-1 0,-1 0 0,1 1 0,-1-1 0,1-1 0,0 1 0,0 0 0,0-1 0,9 4 0,-7-5 0,0 1 0,1-1 0,-1 1 0,0-2 0,0 1 0,1-1 0,-1 0 0,0 0 0,1-1 0,-1 0 0,0 0 0,0 0 0,11-4 0,-5 0 0,-1 0 0,-1-1 0,1 0 0,-1-1 0,0 0 0,-1 0 0,1-1 0,-1-1 0,-1 1 0,14-18 0,1-7 0,37-67 0,-60 99 0,1-1 0,0 1 0,-1 0 0,1-1 0,0 1 0,0 0 0,0-1 0,0 1 0,2-2 0,-2 3 0,-1 0 0,1 0 0,-1 0 0,1-1 0,-1 1 0,1 0 0,-1 0 0,1 0 0,-1 0 0,1 0 0,-1 0 0,1 0 0,-1 0 0,1 0 0,0 0 0,-1 1 0,1-1 0,-1 0 0,1 0 0,-1 0 0,1 1 0,-1-1 0,1 0 0,-1 1 0,0-1 0,1 0 0,-1 1 0,1-1 0,0 1 0,7 7 0,1 1 0,-1 0 0,13 19 0,20 36 0,-26-38 0,99 160-1365,-80-132-5461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817 120 24575,'0'-2'0,"-1"-1"0,1 0 0,-1 0 0,0 0 0,0 1 0,0-1 0,0 0 0,0 1 0,0-1 0,-1 1 0,1-1 0,-1 1 0,0 0 0,0-1 0,-3-2 0,-3-3 0,0 1 0,-16-10 0,15 11 0,-1 0 0,0 1 0,0 0 0,0 1 0,0 0 0,-1 1 0,0 0 0,0 0 0,0 1 0,-13 0 0,6 1 0,0 1 0,1 1 0,-1 1 0,0 0 0,-30 9 0,12 0 0,1 1 0,0 2 0,1 1 0,0 2 0,-60 40 0,75-44 0,1 2 0,0 0 0,1 1 0,0 1 0,2 0 0,0 1 0,1 1 0,1 0 0,0 1 0,-16 38 0,22-41 0,0 1 0,2 0 0,1 0 0,0 0 0,1 1 0,1-1 0,0 1 0,2-1 0,0 1 0,1 0 0,1 0 0,1-1 0,0 0 0,2 1 0,0-1 0,1-1 0,0 1 0,2-1 0,9 17 0,-5-14 0,1 0 0,0 0 0,2-2 0,0 1 0,1-2 0,1 0 0,1-1 0,21 15 0,-22-19 0,1-1 0,0-1 0,0 0 0,1-2 0,0 0 0,1-1 0,0-1 0,0 0 0,32 3 0,-20-7-195,1-1 0,0-2 0,-1-1 0,1-1 0,-1-2 0,38-11 0,-5-2-6631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24575,'0'0'0,"5"-2"0,138-24 0,-112 21 0,547-52 0,-411 49 0,127-12 0,-255 16-682,62-17-1,-77 15-6143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24575,'0'0'0,"0"0"0,5 3 0,8 3 0,0-1 0,0 0 0,0 0 0,1-2 0,22 5 0,71 1 0,23-9 0,-113-1 0,0-1 0,0-1 0,0 0 0,0-1 0,25-10 0,-37 11 0,1 0 0,0 0 0,-1 0 0,0 0 0,0-1 0,0 0 0,0 0 0,0-1 0,-1 1 0,0-1 0,6-7 0,-8 8 0,1-1 0,-1 1 0,0-1 0,0 1 0,-1-1 0,1 1 0,-1-1 0,0 0 0,0 0 0,-1 0 0,1 0 0,-1 0 0,0 1 0,0-1 0,-2-5 0,0 1 0,0 0 0,-1 0 0,0 1 0,0 0 0,-1-1 0,-1 1 0,1 1 0,-1-1 0,0 1 0,-1 0 0,1 0 0,-2 0 0,1 1 0,-8-7 0,1 3 0,0 1 0,0 0 0,0 1 0,-1 0 0,-1 1 0,1 0 0,-19-5 0,25 10 0,-1 0 0,1 0 0,-1 1 0,1 0 0,-1 0 0,1 1 0,-1 0 0,0 0 0,1 1 0,-1 0 0,-14 5 0,17-4 0,0 0 0,1 0 0,-1 1 0,1 0 0,0 0 0,0 0 0,0 1 0,0 0 0,1 0 0,-1 0 0,1 0 0,0 1 0,0-1 0,0 1 0,1 0 0,0 0 0,-4 9 0,4-6-273,-1 1 0,2 0 0,-1 0 0,-1 17 0,1 0-6553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 24575,'-76'0'0,"-81"5"0,-237 38 0,370-39 0,-49 10 0,63-11 0,1 0 0,0 1 0,0-1 0,0 2 0,-12 6 0,19-9 0,0 0 0,-1 0 0,1 0 0,0 0 0,0 0 0,0 1 0,0-1 0,0 1 0,1-1 0,-1 1 0,1-1 0,-1 1 0,1 0 0,0 0 0,0 0 0,0 0 0,1 0 0,-1 0 0,1 0 0,-1 0 0,1 0 0,1 5 0,0 2 0,0 0 0,1 0 0,0 0 0,1 0 0,6 14 0,4 5 0,1 0 0,30 43 0,12 24 0,-54-92 0,0 1 0,0 0 0,0 1 0,-1-1 0,1 0 0,-1 0 0,0 1 0,-1-1 0,0 1 0,0-1 0,0 1 0,0-1 0,-1 0 0,0 1 0,0-1 0,0 0 0,-1 1 0,1-1 0,-1 0 0,-1 0 0,1 0 0,-1-1 0,0 1 0,0-1 0,0 1 0,0-1 0,-1 0 0,-4 4 0,-3 2 0,-1-2 0,0 0 0,0 0 0,0-1 0,-1 0 0,0-1 0,0-1 0,0 0 0,-1-1 0,-27 5 0,41-9-19,-2 1-77,0-1 0,1 0 0,-1 1 0,0-1 0,1 0-1,-1 0 1,0 0 0,0 0 0,1-1 0,-1 1-1,0 0 1,1-1 0,-4-1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24575,'-6'0'0,"0"1"0,0 0 0,1 0 0,-1 0 0,0 1 0,1 0 0,-1 0 0,1 0 0,-1 1 0,-4 3 0,-5 4 0,-26 23 0,40-32 0,-27 26 7,0 2 0,2 0 0,1 2 0,1 1 0,2 1 0,-23 46 0,16-20-255,2 1 0,4 1 0,-18 68 0,26-68 206,2 1 1,3 0 0,3 0 0,0 64 0,8-83 44,1-1-1,2 1 0,2-1 1,2 0-1,2-1 0,28 77 1,-14-66-564,3 0 1,1-2-1,53 69 1,5-9-4257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24575,'17'-1'0,"-1"2"0,1 0 0,23 4 0,46 15 0,-75-17 0,3 0 0,10 3 0,-1 0 0,0 2 0,23 11 0,-41-17 0,1 1 0,-1 0 0,1 1 0,-1-1 0,0 1 0,0 0 0,-1 0 0,1 1 0,-1-1 0,0 1 0,0 0 0,0 0 0,-1 1 0,0-1 0,0 1 0,4 10 0,-5-11 0,-2 0 0,1 0 0,0 0 0,-1 0 0,0 0 0,0 0 0,0 0 0,-1-1 0,1 1 0,-1 0 0,0 0 0,-1 0 0,1-1 0,-1 1 0,-3 6 0,-5 6 0,0 0 0,-21 25 0,6-7 0,23-33 0,-1 2 0,1 1 0,-1-1 0,1 1 0,-1-1 0,-1 7 0,4-10 0,0 0 0,-1 0 0,1 0 0,0 0 0,0 0 0,0 0 0,0 0 0,0 0 0,0 0 0,0 0 0,0 0 0,0 0 0,1 0 0,-1 0 0,0 0 0,1 0 0,-1-1 0,0 1 0,1 0 0,-1 0 0,1 0 0,0 0 0,-1 0 0,1-1 0,0 1 0,-1 0 0,1-1 0,0 1 0,0 0 0,0-1 0,-1 1 0,3 0 0,3 2 0,0 0 0,1-1 0,0 0 0,-1 0 0,9 1 0,37 3 0,-35-5 0,306 10-1365,-274-11-5461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24575,'-1'0'0,"0"0"0,0 0 0,0 1 0,0-1 0,0 0 0,0 1 0,-1-1 0,1 0 0,0 1 0,0 0 0,0-1 0,0 1 0,1-1 0,-1 1 0,0 0 0,0 0 0,0 0 0,0-1 0,1 1 0,-1 0 0,0 0 0,1 0 0,-1 0 0,1 0 0,-1 0 0,0 2 0,0 3 0,-1 0 0,1-1 0,1 1 0,-1 7 0,0-7 0,0 26 0,1-1 0,1 1 0,11 61 0,36 90 0,-24-101-21,30 89-1323,-50-159-5482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1 0,0-1 0,0 1 0,0 0 0,0-1 0,0 1 0,0 0 0,0 0 0,-1 0 0,1 1 0,3 2 0,0-1 0,17 15 0,0 1 0,0 1 0,24 31 0,50 73 0,-69-88 0,-2 2 0,-2 1 0,24 55 0,-46-92-87,1 2-95,0 0-1,-1 0 0,1 0 1,-1 0-1,0 1 1,0 5-1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24575,'0'0'0,"2"0"0,8-1 0,16-4 0,19-2 0,20-5 0,29-9 0,23-10 0,16-10-1173,6-8 1173,-1-8 0,-14-2 0,-27 10-7018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24575,'-2'6'0,"-5"17"0,1 0 0,1 1 0,-3 39 0,7-48 0,-14 283 0,15-270 0,2 0 0,1 0 0,1 0 0,11 40 0,-10-52 0,1-1 0,1 1 0,0-1 0,0 0 0,2-1 0,0 1 0,0-2 0,21 23 0,-18-24 0,0 0 0,1-1 0,1-1 0,0 0 0,25 14 0,-32-21 0,1 1 0,-1-1 0,1 0 0,-1-1 0,1 1 0,0-2 0,0 1 0,0-1 0,0 0 0,0-1 0,0 0 0,0 0 0,0-1 0,9-1 0,-13 1 0,0-1 0,1 1 0,-1-1 0,0 0 0,0 0 0,-1 0 0,1 0 0,0-1 0,-1 1 0,1-1 0,-1 0 0,0 0 0,0-1 0,0 1 0,5-8 0,-7 9 0,0-1 0,1 0 0,-1 1 0,0-1 0,0 0 0,-1 0 0,1 1 0,0-1 0,-1 0 0,0 0 0,0 0 0,0 0 0,0 0 0,0 0 0,0 0 0,-1 1 0,0-1 0,1 0 0,-1 0 0,0 0 0,0 1 0,0-1 0,-1 0 0,1 1 0,-3-3 0,0-1 0,-1 1 0,0-1 0,0 1 0,-1 1 0,1-1 0,-1 1 0,0-1 0,0 2 0,-1-1 0,1 1 0,-12-4 0,6 2 0,0 2 0,-1-1 0,1 2 0,-1 0 0,-23-1 0,25 3 10,1 0 0,-1 1 0,1 0 0,-1 1 0,1 1 0,-1-1 0,1 2 0,0-1 0,0 1 0,0 1 0,-9 6 0,12-7-97,1 0-1,0 1 1,0-1 0,0 2-1,1-1 1,0 1 0,0-1-1,0 1 1,1 1-1,-1-1 1,2 1 0,-1-1-1,1 1 1,0 0 0,0 1-1,-1 6 1,-1 14-6739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251 146 24575,'8'8'0,"12"19"0,3 2 0,-17-23 0,0 0 0,0 0 0,0 0 0,1-1 0,0 0 0,0-1 0,1 1 0,11 4 0,-14-7 0,0-1 0,0 1 0,0-1 0,1 0 0,-1 0 0,0-1 0,1 1 0,-1-1 0,1 0 0,-1-1 0,0 1 0,1-1 0,-1 0 0,8-3 0,-6 1 0,-1 1 0,0-1 0,0 0 0,-1-1 0,1 1 0,-1-1 0,0 0 0,0 0 0,0-1 0,0 0 0,7-9 0,-9 10 0,-1 1 0,0-1 0,0 0 0,0 0 0,0 0 0,0 0 0,-1 0 0,0 0 0,0 0 0,0-1 0,0 1 0,-1 0 0,0-1 0,1 1 0,-2 0 0,1 0 0,0-1 0,-1 1 0,-1-6 0,0 5 0,0 0 0,0 0 0,0 0 0,-1 1 0,0-1 0,1 1 0,-2-1 0,1 1 0,-6-6 0,2 4 0,1 1 0,-1 0 0,0 0 0,0 0 0,-12-5 0,4 4 0,0 0 0,0 1 0,-1 1 0,0 0 0,-31-3 0,29 6 12,1 1 0,-1 0 0,0 1 0,1 1 0,-1 1 0,1 0 0,0 1 0,0 1 0,-30 13 0,37-13-41,0 1 1,0 0-1,0 0 0,1 1 0,0 0 1,-15 15-1,18-15-99,1 0-1,-1 0 1,1 1-1,1-1 1,-1 1 0,1 0-1,1 1 1,-1-1-1,-2 14 1,-2 22-6698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24575,'0'0'0,"1"1"0,65 123 0,-40-70 0,-21-45 0,100 206 0,-76-148 0,27 90 0,-14 19 0,-18-71 0,-19-86 0,0 0 0,2 0 0,15 34 0,-16-44 0,0 1 0,0-1 0,0 0 0,1-1 0,1 0 0,-1 0 0,1 0 0,14 9 0,-12-9 14,1-2-1,1 1 0,-1-2 0,1 0 1,0 0-1,1-1 0,-1 0 1,17 2-1,-8-3-310,1-1 0,-1 0 0,1-2 0,23-3 0,7-3-6529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24575,'0'0'0,"8"0"0,17 4 0,28 4 0,38 12 0,41 9 0,26 5-2307,17 1 2307,9-5 0,-3-12 0,-10-15 0,-25-11 0,-37-4-5884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24575,'0'0'0,"0"0"0,4 0 0,5 0 0,10 0 0,12 0 0,10-2 0,8-3 0,6-5 0,8-8 0,14-10 0,7-5 0,-11 2-8191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24575,'5'0'0,"0"1"0,0 0 0,1 0 0,-1 0 0,7 3 0,7 2 0,83 22 0,84 21 0,-141-40 0,-1-2 0,57 3 0,-84-10 17,1 0 0,-1-1 1,1-1-1,-1-1 0,0 0 0,24-9 0,-31 9-152,1-2 0,-1 1 0,1-2 0,-1 1 0,-1-1 0,1-1 0,-1 0 0,0 0 0,-1-1 0,13-13 0,-2-6-6691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2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0,1 5 0,11 18 0,15 33 0,15 36 0,11 34 0,3 26-1624,-1 9 1624,-5-15 0,-10-31-6567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3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906 262 24575,'0'-2'0,"0"1"0,1 0 0,-1-1 0,1 1 0,-1 0 0,1-1 0,-1 1 0,1 0 0,1-2 0,3-8 0,-4 7 0,-1 0 0,1 1 0,-1-1 0,0 0 0,0 0 0,0 1 0,0-1 0,-1 0 0,0 0 0,1 1 0,-1-1 0,-1 0 0,1 1 0,0-1 0,-1 1 0,0 0 0,0-1 0,0 1 0,-3-3 0,-2-2 0,0 0 0,0 0 0,-1 1 0,0 0 0,-16-10 0,4 5 0,-1 1 0,0 0 0,0 2 0,-1 0 0,-35-8 0,10 6 0,-81-8 0,88 15 0,0 2 0,-1 2 0,-77 9 0,99-5 0,0 0 0,0 1 0,0 1 0,-19 9 0,26-9 0,0 0 0,1 0 0,0 2 0,0-1 0,1 1 0,-19 19 0,24-21 0,0 0 0,0 0 0,0 1 0,0 0 0,1 0 0,1 0 0,-1 0 0,1 1 0,0-1 0,1 1 0,-4 15 0,5-12 0,0-1 0,1 1 0,1 0 0,-1-1 0,1 1 0,1-1 0,0 1 0,1-1 0,3 10 0,7 13-22,1 0 0,2-1 0,29 46 0,72 84-946,64 45 746,-29-35 204,-133-149-8,-1 0 0,-2 1 0,0 1 0,-2 0 0,21 49 1,-31-62 26,-1 0 1,0 0-1,0 1 1,-1-1-1,-1 1 1,0 21-1,-1-25-1,-1 1 0,-1 0-1,1-1 1,-2 1-1,1-1 1,-2 0-1,1 0 1,-1 0-1,-8 14 1,5-13 102,0 0 1,-1 0-1,0-1 0,0 0 1,-1 0-1,-1-1 0,1 0 0,-1-1 1,0 0-1,-22 11 0,15-11-56,1 0 0,-1-1-1,0 0 1,-1-2 0,1 0 0,-34 3-1,41-6-45,0-1 0,1 0 0,-1-1 0,0 0 0,1 0 0,-15-5 0,19 5 0,0-1 0,0 0 0,1 0 0,-1 0 0,1-1 0,0 0 0,0 0 0,0 0 0,0 0 0,0 0 0,0-1 0,1 1 0,0-1 0,-4-5 0,4 3 0,0 0 0,0 0 0,1 0 0,0 0 0,0 0 0,0 0 0,1-1 0,0 1 0,0 0 0,0-1 0,1 1 0,0-1 0,1-10 0,2 1 0,0 1 0,1-1 0,0 1 0,11-24 0,3 2-15,1 1 0,1 1-1,2 1 1,52-61 0,-21 37-986,94-81 0,-62 70-5112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3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369 118 24575,'13'0'0,"-12"0"0,-1 0 0,1 0 0,-1 0 0,1 0 0,-1 0 0,1 0 0,-1 0 0,1 0 0,-1 0 0,1 0 0,-1 0 0,1-1 0,-1 1 0,1 0 0,-1 0 0,0 0 0,1-1 0,-1 1 0,1 0 0,-1 0 0,1-1 0,-1 1 0,0 0 0,1-1 0,-1 1 0,0-1 0,1 1 0,-1-1 0,0 0 0,0 0 0,0 1 0,0-1 0,0 0 0,0 0 0,0 0 0,0 1 0,-1-1 0,1 0 0,0 1 0,-1-1 0,1 0 0,0 1 0,-1-1 0,1 0 0,-1 0 0,-4-4 0,0-1 0,0 1 0,-5-4 0,-1 0 0,-1 0 0,1 1 0,-2 1 0,1 0 0,-1 1 0,1 0 0,-2 1 0,-19-6 0,26 9 0,-1 1 0,1 0 0,-1 0 0,1 1 0,-1-1 0,1 2 0,0-1 0,-1 1 0,1 0 0,-1 1 0,1-1 0,0 2 0,0-1 0,0 1 0,0 0 0,0 0 0,-12 9 0,12-6 0,0 0 0,0 1 0,0 0 0,1 0 0,0 1 0,0 0 0,1 0 0,0 0 0,0 1 0,1-1 0,0 1 0,1 0 0,0 0 0,-2 12 0,1-5 0,1 2 0,1-1 0,1 0 0,0 0 0,1 0 0,1 1 0,3 17 0,-3-28 0,0 0 0,1 0 0,0 0 0,0 0 0,1-1 0,5 11 0,-7-15 0,0-1 0,0 1 0,0 0 0,0-1 0,1 1 0,-1-1 0,1 1 0,-1-1 0,1 0 0,-1 0 0,1 0 0,0 0 0,-1 0 0,1 0 0,0 0 0,0 0 0,0-1 0,0 1 0,0-1 0,0 1 0,0-1 0,0 0 0,0 0 0,0 0 0,0 0 0,0 0 0,2 0 0,3-2 0,0 0 0,0 0 0,0-1 0,0 0 0,0 0 0,-1 0 0,0-1 0,11-8 0,45-42 0,-52 45 0,9-9 0,0-1 0,-1 0 0,-2-1 0,0-1 0,13-23 0,-28 43 0,0 0 0,-1 0 0,1 0 0,0-1 0,-1 1 0,1 0 0,0 1 0,0-1 0,0 0 0,0 0 0,0 0 0,0 0 0,1 0 0,1 0 0,-1 0 0,1 1 0,0-1 0,-1 1 0,6-1 0,4 0 0,1 1 0,0 1 0,25 3 0,41 14 0,-64-14 0,334 67-1365,-279-62-5461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24575,'0'0'0,"6"2"0,11 10 0,18 18 0,28 27 0,36 40 0,25 39 0,9 34-2770,-7 31 2770,-21 26 0,-33 24-3116,-59 29 3116,-78 45 0,-29-32-2305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3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1471 24575,'0'13'0,"1"-6"0,1 0 0,-1-1 0,1 1 0,0-1 0,1 0 0,0 0 0,0 1 0,0-1 0,4 5 0,8 10 0,18 19 0,-28-34 0,291 290 0,-278-279 0,69 57 0,-75-64 0,1-2 0,0 1 0,0-2 0,1 1 0,16 5 0,-26-12 0,0 0 0,0 0 0,0 0 0,0 0 0,-1-1 0,1 1 0,1-1 0,-1 0 0,0 0 0,0-1 0,0 1 0,-1-1 0,8-2 0,-7 2 0,-1-1 0,0 1 0,0-1 0,0 0 0,0 0 0,0 0 0,-1 0 0,1-1 0,-1 1 0,1-1 0,-1 1 0,0-1 0,0 0 0,0 0 0,0 0 0,1-4 0,1-2 0,-1 0 0,1-1 0,-2 1 0,0-1 0,0 0 0,1-19 0,-5-61 0,1 79 0,-24-215 19,-14-2-228,20 116-318,-46-330 378,55 333 127,5 1 0,10-120 0,-3 200 14,1 1 1,2-1 0,14-48 0,-15 63 22,1 1-1,0 0 0,1 1 0,1-1 0,-1 1 1,2 1-1,0-1 0,0 1 0,0 0 1,14-11-1,-9 11-65,0 0 0,1 1 0,0 1 0,1 0 0,-1 0 0,2 2 0,-1 0 0,0 1 0,1 0 0,21-3 0,-3 4-6775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3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24575,'29'-6'0,"208"2"0,-219 4 0,-8 0 0,14 1 0,25 3 0,-42-3 0,0 0 0,-1 1 0,1 0 0,0 0 0,-1 0 0,1 1 0,-1 0 0,9 5 0,-12-5 0,0 0 0,0 0 0,0 0 0,0 1 0,0-1 0,-1 0 0,0 1 0,1 0 0,-1 0 0,-1-1 0,1 1 0,0 0 0,-1 0 0,0 1 0,0-1 0,0 0 0,-1 0 0,1 1 0,-1 7 0,-1 4 0,0 0 0,-1 0 0,-7 30 0,1-16 0,-1 1 0,-2-2 0,0 0 0,-2 0 0,-2-1 0,0-1 0,-2 0 0,-21 26 0,29-43 0,-9 12 0,17-20 0,0 0 0,0 0 0,0 0 0,0-1 0,0 1 0,1 0 0,-1 0 0,0 0 0,1 0 0,-1 3 0,2-4 0,0-1 0,0 0 0,0 1 0,0-1 0,0 0 0,0 0 0,0 1 0,0-1 0,0 0 0,0 0 0,0 0 0,0 0 0,0-1 0,2 1 0,6 0 0,58 3 0,34 2 0,132-9 0,-96-9-1365,-72 7-5461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3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24575,'0'1'0,"0"1"0,0-1 0,1 1 0,-1 0 0,0-1 0,1 1 0,0-1 0,0 3 0,4 3 0,0-1 0,0 1 0,0-1 0,0-1 0,1 1 0,0-1 0,1 1 0,-1-2 0,1 1 0,0-1 0,0 0 0,0 0 0,11 3 0,1 0 0,1-1 0,-1-1 0,1 0 0,24 1 0,25-1 11,-1-2-1,81-9 0,136-25-1277,-226 23 530,40-4-5481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24575,'1'34'0,"2"0"0,8 39 0,20 65 0,-22-101 0,63 232 0,20 88 0,-84-312-1365,-7-36-5461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24575,'1'0'0,"1"0"0,-1 0 0,1 0 0,-1 1 0,0-1 0,1 0 0,-1 1 0,3 1 0,5 1 0,25 10 0,59 32 0,20 25 0,27 35-410,-61-39-35,-3 4 0,78 93 0,-111-110 302,-2 1-1,-2 2 0,-3 2 0,40 85 1,-59-104 143,-2 1 0,-1 0 0,-3 1 0,-1 0 0,6 58 0,-13-65 0,-1 0 0,-2 0 0,-2 0 0,-1 0 0,-1 0 0,-2 0 0,-12 37 0,5-31-76,-2-1 1,-1 0-1,-2-2 0,-2 0 1,-37 51-1,24-44-189,-2-1 0,-3-2 0,-68 60 0,43-51-343,-131 82 0,-80 9-313,83-62-1156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24575,'0'0'0,"353"-16"0,-236 8 0,262-20-1365,-345 25-5461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24575,'0'0'0,"2"0"0,10 3 0,12 6 0,18 5 0,28 5 0,29 2 0,19-3 0,8-8-777,5-14 777,6-21 0,-8-16 0,-26 0-7414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408 380 24575,'0'-14'0,"-1"1"0,0-1 0,-1 1 0,0-1 0,-1 1 0,-1 0 0,0 0 0,-1 0 0,0 0 0,-1 1 0,-8-13 0,-5-6 0,-2 2 0,-38-43 0,50 62 0,-29-30 0,35 36 0,-1 1 0,0 0 0,0 0 0,0 1 0,0-1 0,-1 1 0,1 0 0,-7-3 0,7 5 0,1-1 0,0 1 0,0 0 0,0 0 0,0 0 0,0 1 0,-1-1 0,1 1 0,0 0 0,0 0 0,0 0 0,0 0 0,1 0 0,-1 1 0,0-1 0,0 1 0,1-1 0,-1 1 0,-2 3 0,-5 4 0,0 0 0,-17 21 0,16-16 0,-18 28 0,26-37 0,-1 1 0,2 0 0,-1 0 0,1 0 0,-1 1 0,2-1 0,-1 0 0,0 10 0,2-15 0,-1 0 0,1-1 0,0 1 0,0-1 0,0 1 0,0-1 0,0 1 0,1-1 0,-1 1 0,0-1 0,0 1 0,0-1 0,0 1 0,1-1 0,-1 1 0,0-1 0,0 1 0,1-1 0,-1 1 0,0-1 0,1 0 0,-1 1 0,0-1 0,1 1 0,0 0 0,0-1 0,0 0 0,0 0 0,0 1 0,0-1 0,0 0 0,0 0 0,0 0 0,0 0 0,0 0 0,0 0 0,0 0 0,0 0 0,1-1 0,5 0 0,-1-2 0,0 1 0,9-5 0,-12 6 0,13-7 0,-1-1 0,1-1 0,-2 0 0,1-1 0,-2-1 0,1 0 0,-2-1 0,1 0 0,-2-1 0,11-16 0,-21 30 0,-1 0 0,0 0 0,1 0 0,-1 0 0,0 0 0,0 0 0,1 0 0,-1 0 0,0 0 0,0 0 0,1 0 0,-1 0 0,0 0 0,0 1 0,0-1 0,1 0 0,-1 0 0,0 0 0,0 0 0,0 1 0,1-1 0,-1 0 0,0 0 0,0 0 0,0 1 0,0-1 0,1 0 0,-1 0 0,0 0 0,0 1 0,0-1 0,0 0 0,0 0 0,0 1 0,0-1 0,8 16 0,-5-11 0,3 5 17,0 1 0,1-1 1,1 0-1,0-1 0,0 1 0,11 8 0,-4-5-388,0-2-1,1 1 1,19 9 0,3-1-6455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22 24575,'0'-1'0,"-1"1"0,1-1 0,0 0 0,-1 0 0,1 0 0,-1 0 0,1 0 0,-1 1 0,1-1 0,-1 0 0,-1-1 0,0 1 0,0-1 0,0 1 0,-1 0 0,1 0 0,0 0 0,-1 0 0,1 1 0,-1-1 0,1 1 0,-1-1 0,1 1 0,-1 0 0,1 0 0,-1 0 0,-3 1 0,-6 0 0,1 1 0,-13 5 0,20-6 0,-13 4 0,0 1 0,1 0 0,0 1 0,1 1 0,-1 1 0,1 0 0,1 1 0,0 0 0,-15 15 0,14-11 0,1 2 0,1-1 0,1 2 0,0 0 0,1 0 0,0 1 0,-11 29 0,15-30 0,0 1 0,1 1 0,2-1 0,0 1 0,0 0 0,2 0 0,0 0 0,2 0 0,0 0 0,1 1 0,0-1 0,2 0 0,0 0 0,10 30 0,2-9-227,2-1-1,1 0 1,2-1-1,2-1 1,50 64-1,-34-54-6598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44 162 24575,'0'2'0,"1"1"0,-1-1 0,1 0 0,-1 0 0,1 1 0,0-1 0,0 0 0,0 0 0,0 0 0,0 0 0,0 0 0,0 0 0,1 0 0,-1-1 0,1 1 0,0 0 0,-1-1 0,1 1 0,0-1 0,0 1 0,0-1 0,3 2 0,-1-1 0,0 0 0,0-1 0,0 1 0,0-1 0,0 0 0,0 0 0,0 0 0,0-1 0,0 1 0,1-1 0,6 0 0,-7-1 0,0 0 0,0 0 0,0 0 0,0 0 0,0-1 0,0 1 0,0-1 0,0 0 0,-1-1 0,1 1 0,-1 0 0,0-1 0,1 0 0,3-5 0,-5 6 0,0-1 0,0 1 0,0-1 0,-1 1 0,1-1 0,-1 0 0,0 0 0,0 1 0,0-1 0,0 0 0,0 0 0,0 0 0,-1 0 0,0 0 0,0 0 0,1 0 0,-2 0 0,1 0 0,0 0 0,-1 0 0,0-4 0,-1 1 0,-1 0 0,1 0 0,-1 0 0,-1 0 0,1 1 0,-1-1 0,0 1 0,0 0 0,-1 0 0,1 0 0,-1 1 0,0 0 0,0 0 0,-1 0 0,1 0 0,-11-4 0,6 3 0,-1 0 0,0 1 0,-1 0 0,1 1 0,-1 0 0,0 1 0,1 0 0,-18 0 0,22 2 105,6 1-323,5 0-1034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24575,'-2'0'0,"1"0"0,-1 1 0,0-1 0,1 0 0,-1 1 0,1 0 0,-1-1 0,-2 2 0,-4 2 0,-34 14 0,0 1 0,2 2 0,0 1 0,-66 52 0,101-70 0,0 0 0,1 0 0,0 0 0,0 0 0,0 1 0,-4 6 0,7-9 0,0 0 0,1-1 0,-1 1 0,0 0 0,1 0 0,-1 0 0,1 0 0,-1-1 0,1 1 0,0 0 0,0 0 0,0 0 0,0 0 0,0 0 0,1 0 0,-1 0 0,0 0 0,1 0 0,0-1 0,-1 1 0,1 0 0,0 0 0,1 1 0,6 9 0,1 0 0,0 0 0,1-1 0,0-1 0,22 18 0,-10-9 0,3 3 0,58 56 0,-66-61 0,-1 1 0,23 33 0,-38-49 0,1 0 0,-1 0 0,0 0 0,0 0 0,0 1 0,0-1 0,0 0 0,0 0 0,-1 1 0,1-1 0,-1 1 0,0-1 0,0 0 0,1 1 0,-2-1 0,1 4 0,-1-4 0,0 1 0,0 0 0,0-1 0,0 1 0,-1 0 0,1-1 0,-1 0 0,0 1 0,0-1 0,0 0 0,0 0 0,0 0 0,-3 2 0,-27 21 67,-57 33 0,-4 3-1566,77-48-5327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 24575,'-7'-7'0,"6"7"0,-1-1 0,1 1 0,-1 0 0,0-1 0,1 1 0,-1 0 0,0 0 0,1 0 0,-1 1 0,0-1 0,1 0 0,-1 0 0,1 1 0,-1-1 0,-2 2 0,-24 14 0,21-12 0,-7 4 0,1 1 0,1 1 0,0 0 0,0 0 0,0 1 0,2 0 0,-1 1 0,1 1 0,1-1 0,1 1 0,-13 25 0,11-15-7,1 1 1,1 0-1,1 0 0,1 1 0,-5 44 0,9-38-108,1 1 0,2 0-1,1 0 1,6 36 0,1-24-16,2-1 0,2-1 1,2 0-1,1-1 0,2-1 1,46 74-1,-47-87-174,2 0 1,1-2-1,42 40 0,-22-29-81,2-3-1,47 29 0,95 46-3827,-182-106 4148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24 385 24575,'-1'0'0,"1"0"0,-1 0 0,1 0 0,-1 0 0,0-1 0,1 1 0,-1 0 0,1 0 0,-1-1 0,1 1 0,-1 0 0,1-1 0,-1 1 0,1 0 0,-1-1 0,1 1 0,-1-1 0,1 1 0,-1-1 0,1 1 0,0-1 0,-1 1 0,1-1 0,0 1 0,0-1 0,-1 1 0,1-2 0,0 1 0,-1 0 0,1 0 0,-1 1 0,1-1 0,-1 0 0,1 0 0,-1 0 0,1 1 0,-1-1 0,0 0 0,1 1 0,-1-1 0,0 1 0,0-1 0,-1 0 0,8 9 0,56 91 0,45 65 0,-83-130 0,2-2 0,51 49 0,-62-68 0,27 20 0,-35-29 0,-1 0 0,1 0 0,1 0 0,-1-1 0,0 0 0,1-1 0,8 3 0,-14-5 0,0 0 0,0 0 0,0 0 0,0 0 0,0 0 0,0 0 0,1-1 0,-1 1 0,0-1 0,0 1 0,0-1 0,0 0 0,0 1 0,0-1 0,0 0 0,-1-1 0,1 1 0,2-2 0,3-3 0,-1 0 0,0-1 0,7-9 0,-7 8 0,12-12 0,-11 15 0,0-1 0,0 2 0,1-1 0,-1 1 0,1 0 0,0 0 0,1 1 0,-1 1 0,0-1 0,17-2 0,5 1 0,53 0 0,-80 4 0,133 2 0,-133-2 0,-1 0 0,0 0 0,1 0 0,-1 0 0,0-1 0,1 1 0,-1-1 0,0 1 0,0-1 0,1 0 0,-1 0 0,0 0 0,0 0 0,0 0 0,2-3 0,-2 3 0,-1-1 0,1 0 0,-1 0 0,0 0 0,0 0 0,0 0 0,0-1 0,0 1 0,0 0 0,0 0 0,-1-1 0,1 1 0,-1 0 0,0-1 0,0-3 0,0-10 0,0 1 0,-2-1 0,0 0 0,0 1 0,-1-1 0,-10-26 0,-3 2 0,-26-49 0,-78-117 0,55 99 0,61 101-94,-1-3 169,0 0 1,-5-12-1,9 18-182,0 1 0,1-1 0,-1 1 0,1-1 0,-1 0 0,1 0 1,0 1-1,0-1 0,0 0 0,0 0 0,0 1 0,1-1 0,0-2 0,6-10-6719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24575,'-4'0'0,"-1"1"0,1-1 0,0 0 0,-9-1 0,-5 1 0,0 1 0,1 1 0,-1 1 0,1 0 0,0 2 0,0 0 0,0 0 0,-25 14 0,39-18 0,0 1 0,0 0 0,0 0 0,0 0 0,0 0 0,0 0 0,1 1 0,-1 0 0,1-1 0,0 1 0,-1 0 0,1 0 0,1 0 0,-1 0 0,0 0 0,1 1 0,-1-1 0,1 0 0,0 1 0,0-1 0,1 1 0,-1-1 0,1 1 0,0 0 0,-1-1 0,2 1 0,-1-1 0,0 1 0,2 6 0,0 0 0,1-1 0,0 0 0,0 0 0,1 0 0,0 0 0,1 0 0,0-1 0,11 15 0,5 2 0,30 29 0,-33-37 0,8 8 0,23 24 0,-43-42 0,1 1 0,-1 1 0,0-1 0,6 14 0,-10-19 0,-1 0 0,0 1 0,0-1 0,0 1 0,0-1 0,-1 1 0,0-1 0,1 1 0,-1 0 0,0-1 0,-1 1 0,1-1 0,-1 1 0,1-1 0,-1 1 0,0-1 0,-1 1 0,1-1 0,0 0 0,-1 1 0,0-1 0,-3 5 0,-1 0 0,-1 1 0,0-1 0,-1-1 0,0 1 0,0-1 0,-13 9 0,-1-2 0,0-1 0,-1-1 0,0-1 0,-26 8 0,-100 24 0,117-34-273,0-3 0,0 0 0,0-2 0,-46 0 0,59-6-6553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24575,'10'295'0,"29"1"0,-25-231 0,3-1 0,36 89 0,-33-108 0,2-1 0,1 0 0,58 78 0,-65-101 0,2 0 0,0 0 0,24 19 0,-34-34 0,0 1 0,0-1 0,1-1 0,0 1 0,0-1 0,1-1 0,-1 0 0,1 0 0,0-1 0,0-1 0,15 3 0,-1-3-273,0-2 0,1-1 0,-2-1 0,30-6 0,14-6-6553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24575,'-8'0'0,"1"2"0,1-1 0,-1 1 0,0 0 0,1 1 0,0 0 0,-1 0 0,-9 7 0,1 0 0,-24 22 0,35-28 0,-1 0 0,1 0 0,0 1 0,1-1 0,-1 1 0,1 0 0,0 0 0,0 0 0,1 0 0,-1 0 0,1 1 0,0-1 0,0 1 0,1 0 0,0-1 0,0 1 0,0 0 0,1 0 0,0-1 0,0 1 0,0 0 0,1 0 0,0 0 0,0-1 0,0 1 0,1 0 0,3 9 0,3 2 0,1 0 0,0-1 0,1 0 0,0-1 0,2 0 0,0 0 0,0-1 0,1-1 0,1 0 0,17 12 0,-2-3 0,2-2 0,0-1 0,1-1 0,41 15 0,25 3-1365,-12-11-5461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24575,'0'0'0,"4"0"0,9 0 0,13 0 0,14 0 0,12-2 0,12-4 0,4-6 0,-8 0-8191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24575,'0'0'0,"0"0"0,0 0 0,3 0 0,216 5 0,-45 0 0,-8-6 120,-117-2-863,66-12 1,-86 9-6084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24575,'1'5'0,"2"6"0,1 0 0,0 0 0,11 18 0,-2-3 0,89 184 0,137 301 0,-186-391-1365,-33-79-5461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24575,'-1'0'0,"1"0"0,0 0 0,-1 0 0,1 0 0,-1 1 0,1-1 0,-1 0 0,1 0 0,0 0 0,-1 1 0,1-1 0,0 0 0,-1 1 0,1-1 0,0 0 0,-1 1 0,1-1 0,0 0 0,0 1 0,-1-1 0,1 1 0,-5 11 0,5-12 0,-4 13 0,1-1 0,0 0 0,1 1 0,-1 23 0,3-10 0,4 37 0,-2-49 0,0 0 0,1-1 0,0 1 0,1 0 0,0-1 0,1 1 0,1-1 0,0-1 0,0 1 0,2-1 0,-1 0 0,2-1 0,-1 0 0,2 0 0,-1-1 0,2 0 0,13 11 0,-7-9 0,0-1 0,1 0 0,0-2 0,1 0 0,0-1 0,34 10 0,-40-14 0,0-1 0,0-1 0,1 0 0,-1-1 0,1 0 0,-1-1 0,1-1 0,-1 0 0,1-1 0,-1 0 0,17-5 0,-21 3 0,0 0 0,-1 0 0,0-1 0,0 0 0,0 0 0,0-1 0,-1 0 0,0-1 0,-1 1 0,1-1 0,-1-1 0,0 1 0,-1-1 0,0 0 0,0 0 0,0-1 0,-1 1 0,5-18 0,-6 18 0,-1-1 0,-1 1 0,1 0 0,-1-1 0,0 1 0,-1-1 0,0 1 0,-1-1 0,-1-12 0,0 15 0,0-1 0,0 1 0,0 0 0,0 0 0,-1 0 0,0 0 0,0 0 0,-1 1 0,0-1 0,0 1 0,0 0 0,0 0 0,-6-4 0,-4-3 0,-1 1 0,0 1 0,0 1 0,-1 0 0,-27-10 0,13 7 0,-2 2 0,-37-8 0,67 18-51,-10-3-277,0 1-1,-1 0 0,-17 0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24575,'-16'0'0,"12"1"0,1-1 0,-1 1 0,1 0 0,-1 0 0,1 0 0,-1 1 0,1-1 0,0 1 0,-1-1 0,1 1 0,-3 3 0,1-1 0,1 0 0,-1 0 0,1 1 0,0-1 0,0 1 0,-3 6 0,-1 3 0,1 0 0,1 0 0,0 1 0,-6 24 0,3-1-33,1 0 0,-3 64 1,6 82-804,7-32 660,-13 301 166,-45-81 101,-23-8-1030,71-326 608,-9 37-5561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731 136 24575,'0'0'0,"0"0"0,-3-2 0,-2-3 0,0 1 0,-1 0 0,0 1 0,0-1 0,0 1 0,-8-3 0,-4-2 0,-19-10 0,0 1 0,-2 3 0,1 0 0,-75-13 0,92 24 0,0 1 0,1 1 0,-1 1 0,-34 4 0,39-2 0,0 1 0,0 1 0,0 1 0,1 0 0,0 1 0,-24 13 0,26-12 0,1 1 0,0 1 0,0 0 0,1 0 0,-12 13 0,19-17 0,-1 0 0,1 0 0,0 0 0,1 1 0,-1-1 0,1 1 0,0 0 0,1 0 0,-1 0 0,1 0 0,0 0 0,1 1 0,-2 11 0,3-14 0,0 0 0,0 0 0,1-1 0,-1 1 0,1 0 0,0 0 0,0 0 0,0-1 0,0 1 0,1-1 0,0 1 0,2 4 0,0-3 0,-1-1 0,1 1 0,0-1 0,0 1 0,1-1 0,-1-1 0,8 6 0,-3-3 0,0-1 0,1-1 0,-1 0 0,1 0 0,0 0 0,0-1 0,0-1 0,20 3 0,-24-5 0,-1 1 0,1-1 0,0-1 0,-1 1 0,1-1 0,-1 0 0,1 0 0,-1-1 0,1 0 0,-1 1 0,0-2 0,0 1 0,8-6 0,-7 4 0,0-1 0,-1 1 0,1-1 0,-1-1 0,0 1 0,-1-1 0,0 0 0,0 0 0,0 0 0,3-8 0,6-15 0,11-40 0,7-15 0,-31 83 0,1 0 0,-1 0 0,0 0 0,1 0 0,-1 0 0,1 0 0,-1 0 0,1 1 0,-1-1 0,1 0 0,0 0 0,0 0 0,-1 1 0,1-1 0,0 0 0,0 1 0,0-1 0,-1 1 0,1-1 0,0 1 0,0-1 0,0 1 0,0 0 0,0-1 0,2 1 0,-1 0 0,0 1 0,0-1 0,0 1 0,0 0 0,0 0 0,0 0 0,0 0 0,0 0 0,0 0 0,0 0 0,3 3 0,109 89 0,-69-56 0,44 41 133,-24-20-1631,-41-38-5328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4:5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24575,'6'0'0,"-1"1"0,0 0 0,0 0 0,0 1 0,0-1 0,-1 1 0,1 0 0,0 1 0,-1-1 0,6 5 0,1-1 0,52 33-55,107 85 0,44 69-1707,-128-105 1563,124 161 1,-166-187 176,-3 1 1,-3 2 0,57 132 0,-82-165-83,-2 0 0,-2 0-1,0 1 1,3 37 0,-10-54 96,-1 1 1,-1-1 0,0 0-1,-1 1 1,-1-1 0,-1 0-1,0 0 1,-1 0-1,-1 0 1,-10 23 0,6-20 3,-2 0 1,0-1 0,-21 26 0,-79 79-868,-17 3-3480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3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24575,'0'9'0,"2"1"0,0 0 0,0-1 0,1 1 0,0-1 0,0 1 0,7 11 0,33 53 0,-12-30 0,44 51 0,45 34 0,44 54 0,-131-141 0,-3 2 0,-1 1 0,25 51 0,-51-91 0,-2-6 0,-1-9 0,0 7 0,-2-302 0,-4-91 0,-33 5 0,28 340 0,-3 1 0,-1 1 0,-33-70 0,44 108 0,-3-3 0,1 0 0,1 0 0,-7-29 0,12 41 0,0 0 0,-1 1 0,1-1 0,0 1 0,0-1 0,0 0 0,0 1 0,0-1 0,1 1 0,-1-1 0,0 0 0,1 1 0,-1-1 0,1 1 0,0-1 0,-1 1 0,1-1 0,0 1 0,0 0 0,0-1 0,0 1 0,0 0 0,0-1 0,0 1 0,0 0 0,2-1 0,1 0 0,0 0 0,1 0 0,-1 1 0,0-1 0,1 1 0,-1 0 0,1 0 0,7 0 0,36-3 0,83 5 0,52 15 0,-132-10 0,29 1-341,2-2 0,-1-5-1,92-10 1,-116 2-6485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5:3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24575,'83'0'0,"88"1"0,-164-1 0,-1 0 0,1 0 0,12 3 0,-18-3 0,1 0 0,-1 1 0,0-1 0,1 1 0,-1-1 0,1 1 0,-1 0 0,0 0 0,0-1 0,1 1 0,-1 0 0,0 0 0,0 0 0,0 0 0,0 0 0,0 1 0,0-1 0,1 2 0,0 2 0,-1 0 0,1 1 0,-1-1 0,0 1 0,0 0 0,-1-1 0,0 1 0,0 10 0,0-10 0,-29 284 0,3-74 0,25-212 0,1 2 0,-1 1 0,1 0 0,0 0 0,1-1 0,1 8 0,-2-12 0,1 0 0,-1 0 0,1-1 0,0 1 0,-1 0 0,1-1 0,0 1 0,0-1 0,0 1 0,0-1 0,1 1 0,-1-1 0,0 0 0,0 0 0,1 0 0,-1 1 0,1-1 0,-1 0 0,1-1 0,0 1 0,-1 0 0,1 0 0,3 0 0,14 3 0,0-1 0,0-1 0,1-1 0,29-2 0,-20 0 0,191-18-1365,-189 15-5461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24575,'-1'38'0,"4"130"0,0-129 0,2 1 0,11 47 0,-10-64 0,1 0 0,1 0 0,19 37 0,-21-48 0,1-1 0,1 1 0,0-2 0,0 1 0,1-1 0,0 0 0,1-1 0,14 11 0,2-3-341,0-1 0,1-2-1,43 17 1,0-5-6485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24575,'5'5'0,"94"67"0,-18-13 0,310 280-842,-310-260 933,302 277-1407,-327-311-4808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24575,'0'0'0,"0"0"0,0 0 0,0 0 0,2 0 0,2 0 0,5-4 0,6-9 0,5-7 0,-2-1-8191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24575,'-1'1'0,"0"-1"0,0 1 0,0-1 0,0 1 0,1-1 0,-1 1 0,0 0 0,0 0 0,1-1 0,-1 1 0,0 0 0,1 0 0,-1-1 0,1 1 0,-1 0 0,1 0 0,0 0 0,-1 0 0,1 0 0,-1 1 0,1-1 0,-4 12 0,0-1 0,1 1 0,1 0 0,0 0 0,1 0 0,0 0 0,1 0 0,0 0 0,1 0 0,1 0 0,0 0 0,5 15 0,-2-12 0,1-2 0,1 1 0,0-1 0,1 0 0,0 0 0,14 17 0,70 69 0,-25-28 0,-57-60 0,1-1 0,0 0 0,1-1 0,15 11 0,-20-16 0,1 0 0,0-1 0,1 0 0,-1 0 0,1-1 0,-1 0 0,1-1 0,14 3 0,28-1-1365,-3-5-5461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24575,'0'0'0,"0"0"0,0 0 0,0 0 0,0-2 0,0-3 0,4-5 0,10-10 0,19-10 0,18-10 0,17-9 0,11-8 0,2 2 0,-13 10-8191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2 0,6 6 0,9 12 0,12 13 0,10 14 0,10 12 0,10 7 0,10 9 0,7 12 0,-2 15 0,-10 17-1000,-18 30 1000,-31 64-2628,-19-4-1935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24575,'19'357'0,"-13"-298"0,23 100 0,-19-125 0,0-1 0,3 0 0,0-1 0,23 39 0,-21-45-136,2 0-1,1-2 1,1 0-1,0-1 1,2-1-1,1-1 1,1-1-1,0-1 0,39 24 1,-6-11-6690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24575,'0'0'0,"6"3"0,0 3 0,0 0 0,-1 0 0,0 1 0,0-1 0,0 1 0,6 14 0,-11-20 0,60 119 0,23 40 0,-60-123 30,3-2 0,1-1 0,48 49 0,-52-61-278,1-1 1,1-2-1,0 0 1,2-1-1,45 22 1,-41-27-6579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24575,'0'0'0,"0"0"0,0 0 0,0 0 0,4 0 0,5 0 0,9 0 0,14-3 0,25-8 0,26-9 0,15-11 0,5-11 0,-6-8 0,-12-4 0,-16 3 0,-18 5 0,-18 11-8191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0,3 1 0,16 9 0,26 18 0,27 25 0,15 20 0,-3 13 0,-8 15-794,-21 19 794,-32 18 0,-50 31 0,-67 60-3263,-17-9-871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24575,'0'0'0,"-2"0"0,-3 6 0,-4 11 0,-4 12 0,-2 11 0,1 8 0,4 4 0,4 2 0,9 3 0,10 6 0,11 5 0,9 0 0,10-3 0,17-8 0,11-9 0,-5-13-8191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24575,'0'0'0,"-1"1"0,1-1 0,-1 0 0,1 0 0,-1 1 0,1-1 0,-1 1 0,1-1 0,0 0 0,-1 1 0,1-1 0,0 1 0,-1-1 0,1 1 0,0-1 0,0 1 0,0-1 0,-1 1 0,1 0 0,-4 13 0,2-5 0,1 1 0,0-1 0,0 1 0,1 14 0,8 40 0,-7-55 0,11 62-151,3 0-1,3-1 0,4-1 0,2-1 1,3-1-1,3-2 0,3 0 1,74 106-1,-84-138-6674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24575,'0'4'0,"-1"1"0,0-1 0,0 1 0,0-1 0,-3 7 0,-2 9 0,-112 561-529,60-275 141,26-170-218,-62 170-1,62-218-5454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24575,'0'0'0,"4"0"0,9 0 0,11-2 0,16-2 0,21-3 0,20-4 0,5-2 0,-12 2-8191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24575,'0'0'0,"2"0"0,4 4 0,13 12 0,22 26 0,25 32 0,17 23 0,5 22-1317,-5 19 1317,-15 11 0,-25 6 0,-28 4 0,-30 2 0,-22-12 0,-5-32-6874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24575,'0'13'0,"1"-1"0,0 1 0,0-1 0,2 0 0,-1 0 0,1 0 0,9 20 0,37 67 0,-41-86 0,153 253 120,-136-230-368,2-2 1,2-1-1,1-1 1,1-1-1,39 29 1,-24-28-6579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24575,'1'33'0,"2"1"0,1-1 0,2 0 0,1 0 0,1-1 0,2 0 0,1 0 0,18 34 0,-5-19 0,2-2 0,2-1 0,2-1 0,51 57 0,-62-79-455,0-1 0,40 30 0,-44-39-6371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24575,'0'0'0,"0"-2"0,0-1 0,0-1 0,0-2 0,0-2 0,6-2 0,15-4 0,17-5 0,16-3 0,10-3 0,1-1 0,-6 3 0,-13 5-8191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8:4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24575,'0'0'0,"2"2"0,8 14 0,20 25 0,22 30 0,19 34 0,8 34 0,-2 25-1973,-21 18 1973,-31 16 0,-35 2 0,-22-25 0,-5-41-6218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24575,'1'6'0,"-1"0"0,1 0 0,3 11 0,0 1 0,114 455-833,-5-134 651,16 50 198,-16 30-1215,-102-369-4794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24575,'1'0'0,"0"0"0,-1 0 0,1 0 0,0 0 0,-1 0 0,1 1 0,-1-1 0,1 0 0,0 0 0,-1 0 0,1 1 0,-1-1 0,1 0 0,0 1 0,4 2 0,25 12-18,-1 1 1,0 2-1,-1 1 0,-2 1 0,0 1 1,-1 2-1,0 0 0,-2 2 0,-2 0 0,32 47 1,-30-35-69,-2 0 0,-2 2 0,-1 0 1,-2 1-1,-2 0 0,-2 2 0,-1-1 0,4 44 1,-8-33-26,-3 0 1,-3 1 0,-1-1-1,-3 0 1,-2 1-1,-3-1 1,-2-1 0,-2 0-1,-34 91 1,18-73-94,-4-2 0,-3-1 0,-3-1 0,-89 116 0,79-125-4896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24575,'11'11'0,"-8"-8"0,0 0 0,0 0 0,0 0 0,0 0 0,1 0 0,0-1 0,-1 0 0,1 0 0,0 0 0,0 0 0,0 0 0,0-1 0,1 1 0,-1-1 0,0-1 0,0 1 0,1 0 0,-1-1 0,1 0 0,-1 0 0,0 0 0,1-1 0,-1 1 0,0-1 0,1 0 0,7-3 0,12-7 0,-11 5 0,2 0 0,23-6 0,-18 7 0,0 1 0,0 2 0,26-1 0,-38 3 0,0 0 0,1 1 0,-1 0 0,0 0 0,0 1 0,0 0 0,-1 0 0,1 1 0,0 0 0,-1 0 0,10 7 0,-7-2 0,0 0 0,0 1 0,-1 0 0,0 1 0,-1 0 0,0 1 0,-1-1 0,0 2 0,8 17 0,-1 0-32,-2 0 1,-1 1-1,-1 0 0,8 46 0,5 132-1226,-18-71 1104,-15 159 0,-45 131 179,50-396 11,-19 92-322,15-86 133,-17 45 0,23-74 153,0 0 0,-1 0 0,0-1 0,-9 14 0,12-19 0,-1 0 0,1-1 0,0 1 0,-1-1 0,1 1 0,-1-1 0,0 0 0,1 1 0,-1-1 0,0 0 0,0 0 0,0 0 0,0-1 0,0 1 0,0 0 0,0-1 0,0 1 0,0-1 0,0 0 0,0 1 0,0-1 0,0 0 0,0 0 0,0-1 0,-3 1 0,1-1 43,0-1 0,1 1 0,-1-1 0,0 0 0,1 1 0,-1-2 0,1 1 0,-1 0 0,-5-6 0,1-1 272,0 0 0,-10-14 0,3 1-276,1-1 1,1-1-1,1 0 0,1 0 1,2-1-1,-12-43 0,9 13-235,2 0 0,-3-68 1,10 46 165,4-1 1,3 1-1,3 0 1,23-99 0,-2 58 38,6 2 1,50-116 0,6 30-301,-69 161 194,2 1 0,48-63 0,-63 93 89,1 0 1,-1 1-1,1 0 0,1 0 1,0 1-1,20-13 1,-25 19 21,0-1 0,0 1 0,0 0-1,0 0 1,0 1 0,0 0 0,0 0 0,0 0 0,1 0 0,-1 1 0,0 0 0,1 0 0,-1 0 0,0 1 0,1-1 0,-1 1 0,0 1 0,9 2 0,-5 0 127,0 0 1,0 1-1,0 0 1,0 1 0,-1 0-1,0 0 1,9 9-1,-6-4-44,-1 0-1,0 1 1,-1 1-1,9 14 1,0 8-75,-1 1 0,22 67 0,-11-15-22,-28-88 0,0 0 0,0 0 0,0 0 0,0 0 0,0 0 0,0 0 0,0 0 0,0 0 0,0 0 0,0 0 0,0 0 0,0 0 0,0 0 0,0 0 0,0 0 0,0 0 0,0 0 0,1 0 0,-1 0 0,0 0 0,0 0 0,0 0 0,0 0 0,0 0 0,0 0 0,0 0 0,0 0 0,0 0 0,0 0 0,0 0 0,0 0 0,0 0 0,0 0 0,0 0 0,0 0 0,0 0 0,0 0 0,0 0 0,0 0 0,0 0 0,0 0 0,0 0 0,0 0 0,0 0 0,0 0 0,1 0 0,-1 0 0,0 0 0,0 0 0,0 0 0,0 0 0,0 0 0,0 0 0,0 0 0,0 0 0,0 0 0,0 0 0,0 0 0,0 0 0,0 0 0,0 0 0,0 0 0,0 0 0,0 0 0,2-6 0,3-11 0,23-112 0,45-165 0,-66 274 0,0 1 0,1 0 0,1 0 0,15-22 0,-18 32 0,1 0 0,0 1 0,1-1 0,-1 1 0,1 1 0,1-1 0,0 2 0,0-1 0,15-8 0,-14 10 0,0 1 0,0 0 0,1 0 0,-1 1 0,1 1 0,-1-1 0,22 0 0,-24 2 0,-1 1 0,0 1 0,0 0 0,0 0 0,1 0 0,-1 1 0,0-1 0,0 2 0,-1-1 0,1 1 0,0 0 0,-1 1 0,7 3 0,-3 2 12,0 0 0,0 0 0,-1 1 0,0 0 0,0 0 0,-1 1 0,-1 0 0,0 0 0,10 22 0,-5-5-383,-1 0-1,-2 1 1,8 35 0,-9-23-6455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20 24575,'0'0'0,"-7"0"0,-39-11 0,4 6 0,-1 2 0,0 2 0,0 2 0,0 2 0,-81 17 0,102-16 0,-1 2 0,2 1 0,-1 1 0,-21 10 0,36-14 0,-1 1 0,0 0 0,1 0 0,0 1 0,-11 10 0,15-12 0,-1 0 0,1 0 0,0 0 0,0 1 0,1-1 0,-1 1 0,1 0 0,0 0 0,0 0 0,-1 8 0,2-10 0,1 0 0,-1 0 0,1 0 0,0 0 0,1 0 0,-1 0 0,0 0 0,1 0 0,0 0 0,-1 0 0,1 0 0,0 0 0,1 0 0,-1 0 0,0 0 0,1-1 0,0 1 0,-1-1 0,1 1 0,0-1 0,0 0 0,1 1 0,-1-1 0,0 0 0,5 2 0,1 2 0,1-1 0,0 0 0,0-1 0,0 0 0,0-1 0,17 5 0,-13-5 0,0-1 0,0 0 0,1-1 0,-1-1 0,20-1 0,65-14 0,-72 10 0,-21 4-124,0 0 0,0 0 0,1 1 0,-1-1 0,0 1 0,0 1-1,0-1 1,0 1 0,1-1 0,5 3 0,4 4-6702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4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86 384 24575,'-7'5'0,"3"2"0,-1 0 0,1 0 0,0 1 0,0 0 0,1-1 0,0 1 0,-3 15 0,3-12 0,-5 14 0,2 1 0,1-1 0,1 1 0,1 0 0,1 0 0,2 30 0,1-43 0,1 0 0,0 0 0,1 0 0,0-1 0,1 1 0,6 12 0,-6-16 0,0-1 0,1 0 0,0 0 0,1 0 0,0 0 0,0-1 0,0 0 0,1 0 0,8 6 0,-6-7 0,0 0 0,0 0 0,1-1 0,-1 0 0,1-1 0,0 0 0,0 0 0,1-1 0,-1 0 0,1-1 0,-1 0 0,1-1 0,0 0 0,0-1 0,13-1 0,-16 0 0,-1 0 0,1 0 0,-1-1 0,1 0 0,-1-1 0,0 1 0,0-1 0,0-1 0,0 1 0,-1-1 0,1 0 0,-1-1 0,0 0 0,0 0 0,0 0 0,-1 0 0,0-1 0,0 0 0,-1 0 0,1-1 0,-1 1 0,4-9 0,-6 11 0,-1 0 0,1 0 0,-1-1 0,0 1 0,0-1 0,0 1 0,0-1 0,-1 0 0,0 1 0,0-1 0,-1-8 0,0 7 0,0 0 0,-1 0 0,0 0 0,0 0 0,-1 0 0,1 1 0,-8-11 0,0 2 0,-1 1 0,-1 0 0,0 1 0,0 0 0,-20-13 0,-21-12 0,-79-42 0,53 34 0,74 42 0,0 0 0,0-1 0,0 1 0,0-1 0,1 0 0,0 0 0,0 0 0,-7-9 0,10 10 0,-1 1 0,1-1 0,0 0 0,0 0 0,0 1 0,0-1 0,1 0 0,-1 0 0,1 0 0,-1 0 0,1 0 0,0 0 0,0 0 0,0 0 0,1 0 0,-1 1 0,1-1 0,-1 0 0,3-5 0,1-1 0,0 0 0,0 1 0,1-1 0,0 1 0,1-1 0,7-6 0,43-45 0,-49 54 0,198-180 0,-204 185 0,3-3 0,1 1 0,-1-1 0,1 1 0,0 0 0,8-4 0,-12 6 0,1 1 0,-1-1 0,1 1 0,-1 0 0,1 0 0,-1-1 0,1 1 0,-1 0 0,1 0 0,-1 1 0,1-1 0,-1 0 0,1 0 0,-1 1 0,1-1 0,-1 1 0,1-1 0,-1 1 0,1 0 0,-1-1 0,0 1 0,0 0 0,1 0 0,-1 0 0,2 2 0,7 8 0,0 0 0,0 1 0,12 20 0,-1-1 0,131 168 0,-104-143 0,79 70 0,-124-123 0,0 1 0,1 0 0,1-1 0,-1 0 0,0 0 0,1 0 0,6 3 0,-11-6 0,1 0 0,-1 0 0,0 1 0,1-1 0,-1 0 0,0 0 0,1 0 0,-1 0 0,0 0 0,1 0 0,-1 0 0,1 0 0,-1 0 0,0 0 0,1 0 0,-1 0 0,0 0 0,1 0 0,-1 0 0,0-1 0,1 1 0,-1 0 0,1 0 0,-1 0 0,0 0 0,0-1 0,1 1 0,-1 0 0,0 0 0,1-1 0,-1 1 0,0 0 0,0-1 0,1 1 0,-1 0 0,0 0 0,0-1 0,0 1 0,0 0 0,0-1 0,1 0 0,0-17 0,-1 15 0,0-26 0,2 0 0,6-37 0,-5 51 0,0 1 0,1 0 0,1 1 0,0-1 0,1 1 0,13-21 0,-13 24 0,0 1 0,1 0 0,0 0 0,1 1 0,0 0 0,0 0 0,18-13 0,-22 19 0,1-1 0,-1 1 0,0 0 0,1 0 0,-1 0 0,1 1 0,-1-1 0,1 1 0,0 0 0,-1 1 0,1-1 0,0 1 0,0 0 0,0 0 0,-1 0 0,1 1 0,0-1 0,0 1 0,-1 1 0,1-1 0,5 3 0,-4-1 0,1 1 0,-1 0 0,0 0 0,0 0 0,0 1 0,-1 0 0,1 0 0,-1 1 0,-1 0 0,1-1 0,-1 1 0,0 1 0,0-1 0,5 13 0,-3-4 0,0 1 0,-1 0 0,-1 0 0,0 0 0,2 28 0,-4-17 0,-2 1 0,-1-1 0,-1 1 0,-7 37 0,9-64 0,3-3 0,4-10 0,-1 1 0,22-28 0,56-62 0,44-28 0,-124 125 0,81-74 0,-68 63 0,0 2 0,1 0 0,22-10 0,-35 20 0,0 0 0,0 1 0,0 0 0,1 1 0,-1-1 0,6 0 0,-9 1 0,0 1 0,1 0 0,-1 0 0,0 0 0,1 1 0,-1-1 0,0 0 0,1 1 0,-1 0 0,0-1 0,0 1 0,0 0 0,0 0 0,0 0 0,0 0 0,4 3 0,-1 1 0,1 0 0,-1 0 0,0 1 0,-1 0 0,1 0 0,-1 0 0,6 12 0,18 49 0,-24-57 0,56 205 0,-5-12 0,-51-191 40,1-1 0,11 21 0,-14-29-175,1 1 0,0 0 0,-1-1 0,1 0 0,1 0 0,-1 1 0,0-2 0,1 1 0,-1 0 0,8 3 0,13 3-6691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24575,'0'0'0,"0"4"0,0 7 0,0 13 0,0 15 0,0 21 0,2 24 0,4 25 0,5 17 0,5 7-971,3 6 971,1 0 0,-2-8 0,-2-17 0,-1-24 0,-4-28-7220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24575,'0'0'0,"0"0"0,-2 4 0,-2 9 0,1-1 0,0 1 0,1 0 0,0 0 0,0 25 0,3-12 0,8 49 0,-1-36 0,14 47 0,-16-67 0,1 0 0,1 0 0,1-1 0,14 23 0,-14-31 0,-8-10 0,-1 0 0,0 0 0,0 0 0,0 0 0,0 1 0,1-1 0,-1 0 0,0 0 0,0 0 0,0 0 0,1 0 0,-1 0 0,0 0 0,0 0 0,0 0 0,1 0 0,-1 0 0,0 0 0,0 0 0,0 0 0,1 0 0,-1 0 0,0 0 0,0 0 0,0 0 0,1-1 0,-1 1 0,0 0 0,0 0 0,0 0 0,1-2 0,0 1 0,0-1 0,0 0 0,0 1 0,-1-1 0,1 0 0,-1 1 0,0-1 0,1 0 0,-1-3 0,5-58 0,-4 44 0,0 1 0,2-1 0,0 1 0,0 0 0,8-21 0,-10 36 0,0 1 0,1-1 0,-1 0 0,1 1 0,0-1 0,-1 1 0,1-1 0,0 1 0,0 0 0,1 0 0,-1 0 0,0 0 0,1 0 0,-1 0 0,1 1 0,-1-1 0,1 1 0,0 0 0,0 0 0,0 0 0,0 0 0,0 0 0,0 1 0,0-1 0,0 1 0,0 0 0,0-1 0,5 2 0,2 0 0,-1 0 0,1 1 0,-1 1 0,1-1 0,-1 1 0,0 1 0,16 8 0,-2 2 0,-1 0 0,0 2 0,-1 1 0,-1 0 0,31 34 0,76 112 0,-123-157 0,-1-2 0,-1 0 0,1 0 0,5 5 0,-8-9 0,1 1 0,-1-1 0,0 1 0,1-1 0,0 1 0,-1-1 0,1 0 0,-1 1 0,1-1 0,-1 0 0,1 1 0,0-1 0,-1 0 0,1 0 0,0 0 0,-1 0 0,1 1 0,0-1 0,-1 0 0,1 0 0,0 0 0,-1 0 0,1 0 0,0-1 0,-1 1 0,1 0 0,-1 0 0,1 0 0,0-1 0,-1 1 0,2-1 0,2-2 0,0-1 0,-1 0 0,1 0 0,-1-1 0,0 1 0,0-1 0,0 1 0,3-8 0,-3 5 0,117-265 0,-94 206 0,-24 61 0,0-1 0,0 1 0,1-1 0,0 1 0,0 0 0,1 0 0,5-6 0,-8 10 0,0 0 0,1 0 0,-1-1 0,1 1 0,0 0 0,-1 0 0,1 1 0,0-1 0,-1 0 0,1 1 0,0-1 0,0 1 0,-1-1 0,1 1 0,0 0 0,0 0 0,0-1 0,0 1 0,0 1 0,0-1 0,-1 0 0,1 0 0,0 1 0,0-1 0,0 1 0,-1 0 0,4 1 0,1 1 0,0 0 0,1 1 0,-1 0 0,0 0 0,-1 1 0,9 7 0,26 35 0,-32-38 0,137 189 124,-50-66-1613,-76-107-5337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0,0 6 0,2 15 0,2 19 0,5 16 0,5 10 0,5 10 0,7 7 0,11 9 0,10 4 0,3-8 0,-7-21-8191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24575,'0'0'0,"-2"0"0,-2 4 0,-9 14 0,-11 26 0,-9 23 0,-5 19 0,1 10 0,6 9 0,12 1 0,15-5 0,16-11 0,23-13 0,29-20 0,14-25 0,-6-18-8191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1528 725 24575,'-3'4'0,"-2"9"0,0 0 0,1 1 0,-6 25 0,9-32 0,-9 45-57,3 0 0,3 0 0,1 64 0,25 156-683,-9-180 740,32 113 0,-43-198 13,-1-4-17,1 1 0,-2-1 0,1 1 0,0-1 0,-1 1 0,0 6 0,0-9 9,0 0 1,0 0-1,0 0 0,-1 0 1,1-1-1,0 1 0,-1 0 1,1 0-1,-1 0 0,1-1 1,-1 1-1,0 0 1,1 0-1,-1-1 0,0 1 1,1-1-1,-1 1 0,0-1 1,0 1-1,1-1 0,-1 1 1,0-1-1,0 1 0,0-1 1,0 0-1,1 0 0,-1 1 1,0-1-1,0 0 1,0 0-1,0 0 0,-1 0 1,-13 0-118,-1-1 0,1 0 0,0-1 1,-29-8-1,-18-5-6714</inkml:trace>
  <inkml:trace contextRef="#ctx0" brushRef="#br0" timeOffset="1">6 0 24575,'0'0'0,"0"0"0,-2 2 0,-1 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3857 24575,'1'7'0,"0"-6"0,-1 0 0,1 0 0,0-1 0,-1 1 0,1 0 0,0 0 0,0-1 0,0 1 0,0-1 0,0 1 0,1 0 0,6 3 0,-1-1 0,1 0 0,0 0 0,12 2 0,39 4 0,-43-7 0,138 8 0,79-13-546,80-24-1856,75-30 440,64-31-772,49-21 315,36-17-137,377-101 528,472-111 402,103 23 1469,6 91 626,-1151 191-385,-65 8-84,-65 4 299,-60 4 894,14-13 1744,-161 28-2746,-3 1 85,0 1 0,0-1 0,0 0 0,0-1 0,-1 1-1,1-1 1,0 0 0,0 0 0,-1 0 0,0 0 0,7-6 0,-10 8-151,1-1 0,0 0 0,-1 0 1,1 0-1,-1 0 0,0 0 0,1 0 0,-1 0 1,0 0-1,1 0 0,-1 0 0,0 0 0,0 0 1,0 0-1,0-1 0,0 1 0,0 0 0,0 0 0,-1-1 1,-9-23 1865,9 22-1752,-92-157 1481,52 95-1684,-214-399-1233,29-17 0,-127-409 541,344 863 668,-19-50 196,28 75-127,-1 0 0,0 0 0,0 0 1,0 0-1,0 0 0,0 0 0,0 1 0,0-1 0,-1 0 0,1 0 1,-1 1-1,1-1 0,-1 1 0,0 0 0,-3-3 0,3 4 47,-1-1-1,1 1 1,-1-1-1,1 1 0,-1 0 1,1 0-1,-1 0 1,0 0-1,1 1 0,-1-1 1,1 0-1,-1 1 1,-2 1-1,-34 11 269,1 1 0,-61 33-1,36-16-378,-78 32-1380,-2-6-1,-277 71 1,171-76 382,-30-5-1151,-789 53-741,-8-95 1607,-165-60-551,474 18 1856,-884-29-965,1618 65 945,-216-8 162,36 3 548,208 6-737,-453 2 3142,426-1-2328,0 2 0,-35 8 0,57-9-539,1 1-1,-1 0 1,0 1 0,1 0 0,-1 1 0,1 0 0,1 0-1,-1 1 1,1 0 0,-12 10 0,11-7-180,1 1 0,0 0 0,0 0 1,1 0-1,0 1 0,-5 14 0,1 0-101,-16 53-1,-7 80 27,10 46 35,11 39-410,11 100-1809,59 500 0,49-237 1847,-41-325 1164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24575,'4'-7'0,"0"1"0,1-1 0,0 1 0,1 0 0,8-8 0,-2 1 0,31-28 0,60-46 0,-97 82 0,1 0 0,0 1 0,0 0 0,10-5 0,-14 8 0,-1 0 0,1 0 0,-1 0 0,1 1 0,-1 0 0,1-1 0,-1 1 0,1 0 0,0 0 0,-1 0 0,1 0 0,-1 1 0,1-1 0,-1 1 0,1 0 0,-1-1 0,1 1 0,2 2 0,4 2 0,-1 0 0,-1 0 0,1 1 0,-1 0 0,0 1 0,11 13 0,33 51 0,-28-33 0,-2 2 0,-1 1 0,15 45 0,34 132 0,-35-103 0,-21-74 0,20 44 0,-25-70 0,-1 0 0,2-1 0,0 0 0,0 0 0,23 23 0,-27-32 0,0 0 0,1 0 0,0-1 0,0 0 0,0 0 0,0 0 0,1-1 0,-1 0 0,1 0 0,0-1 0,10 3 0,-9-4 0,1 0 0,-1 0 0,1-1 0,-1 0 0,1 0 0,-1-1 0,1 0 0,-1 0 0,14-5 0,-3-1 0,0 0 0,0-2 0,0 0 0,25-17 0,-10 2 0,40-36 0,-51 39 0,-1-2 0,0 0 0,-2-1 0,-1-1 0,0-1 0,-2-1 0,22-46 0,-29 48 0,0 0 0,-2 0 0,0-1 0,-2 0 0,-1 0 0,-1 0 0,-1-1 0,-2 0 0,-2-35 0,-1 40 0,-1 1 0,0 0 0,-2-1 0,-1 2 0,-1-1 0,0 0 0,-2 1 0,0 1 0,-1 0 0,-14-19 0,9 16 0,-2 1 0,0 1 0,-1 0 0,-1 1 0,-1 1 0,-1 1 0,-39-25 0,53 37 0,1 1 0,-1 0 0,0 1 0,0-1 0,-1 1 0,1 0 0,-1 1 0,1 0 0,-9-1 0,15 3 0,1 0 0,-1 0 0,1 0 0,0 0 0,-1 0 0,1 0 0,-1 0 0,1 0 0,-1 0 0,1 0 0,-1 0 0,1 0 0,-1 0 0,1 1 0,0-1 0,-1 0 0,1 0 0,-1 0 0,1 1 0,0-1 0,-1 0 0,1 1 0,0-1 0,-1 0 0,1 1 0,-1 0 0,1 0 0,0-1 0,0 1 0,0 0 0,0 0 0,0 0 0,0 0 0,0 0 0,0 0 0,0-1 0,0 1 0,0 0 0,1 0 0,-1 0 0,0 0 0,1 0 0,0 0 0,5 11 0,1-1 0,0 0 0,1 0 0,1-1 0,12 13 0,-6-7 0,133 137-1365,-76-84-5461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622 265 24575,'-7'-7'0,"0"0"0,1-1 0,1 0 0,-1 0 0,1 0 0,-7-17 0,5 12 0,-15-23 0,14 26 0,-1 0 0,0 1 0,0 0 0,-1 0 0,-1 1 0,1 1 0,-1-1 0,-1 2 0,-17-9 0,5 5 0,-2 1 0,1 0 0,-44-7 0,51 13 0,-1 0 0,0 1 0,0 0 0,0 2 0,0 1 0,-22 2 0,35-2 0,-1 0 0,1 1 0,0 0 0,0 0 0,0 0 0,1 0 0,-1 1 0,1 0 0,-1 0 0,1 1 0,0-1 0,0 1 0,0 0 0,1 1 0,-1-1 0,1 1 0,0 0 0,0 0 0,1 0 0,0 1 0,0-1 0,-3 8 0,3-6 0,0 0 0,1 1 0,0-1 0,1 1 0,0-1 0,0 1 0,0 0 0,1-1 0,0 1 0,1 0 0,0-1 0,0 1 0,1 0 0,-1-1 0,6 13 0,-3-10 0,1-1 0,0 0 0,0 0 0,1 0 0,0-1 0,1 0 0,0 0 0,0 0 0,0-1 0,1 0 0,10 7 0,-7-6 0,1-1 0,0 0 0,0-1 0,1 0 0,0-1 0,0 0 0,0-1 0,26 5 0,-33-8 0,0 0 0,0-1 0,1 0 0,-1 0 0,0 0 0,0-1 0,1 0 0,-1 0 0,0 0 0,0-1 0,0 0 0,0 0 0,-1-1 0,1 0 0,-1 0 0,1 0 0,-1 0 0,0-1 0,0 0 0,0 0 0,7-9 0,-4 3 0,0-1 0,-1 0 0,-1-1 0,0 1 0,8-22 0,-4 5 0,8-42 0,-18 69 0,3-11 0,0 0 0,-2 0 0,1-1 0,-1 1 0,-1 0 0,-1-19 0,20 58 0,13 18-341,3-3 0,1 0-1,44 37 1,-31-37-6485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24575,'5'0'0,"70"-6"0,31-3 0,52-7-546,324-45-3084,6-13 2407,-196 29 220,-251 39 908,211-25 190,-248 30 163,1 1 1,-1 0 0,0 0 0,9 1-1,-13-1-249,1 0-1,-1 0 0,0 0 1,0 0-1,0 0 0,0 0 1,0 0-1,0 0 0,0 0 1,1 0-1,-1 0 0,0 0 1,0 0-1,0 1 0,0-1 1,0 0-1,0 0 0,0 0 1,0 0-1,0 0 0,1 0 1,-1 0-1,0 0 0,0 1 1,0-1-1,0 0 0,0 0 1,0 0-1,0 0 0,0 0 0,0 0 1,0 0-1,0 1 0,0-1 1,0 0-1,0 0 0,0 0 1,0 0-1,0 0 0,0 1 1,-7 6 440,-10 3 133,0 0 0,-1 0 1,-37 12-1,23-9-575,-107 42-81,-74 27-264,-186 75 335,3 11-455,382-162 424,-93 47-18,105-52 52,1-1 0,0 1 0,0 0 0,0-1 0,0 1 0,0 0 0,0 0 0,0-1 0,0 1 0,0 0 0,0 0 0,0 0 0,-1 2 0,2-3 0,0 1 0,0-1 0,0 0 0,1 0 0,-1 0 0,0 0 0,0 1 0,0-1 0,0 0 0,0 0 0,0 0 0,0 0 0,1 1 0,-1-1 0,0 0 0,0 0 0,0 0 0,0 0 0,0 0 0,1 0 0,-1 1 0,0-1 0,0 0 0,0 0 0,1 0 0,-1 0 0,0 0 0,1 0 0,13 2 0,95-4 0,-58 0 0,497 1 539,1 53-415,-502-45 142,51 16 0,-93-22-266,1 1 0,-1 0 0,1 1 0,5 2 0,-11-4 0,1-1 0,-1 0 0,1 0 0,-1 1 0,1-1 0,-1 0 0,1 1 0,-1-1 0,1 0 0,-1 1 0,0-1 0,1 0 0,-1 1 0,0-1 0,1 1 0,-1-1 0,0 1 0,0-1 0,1 1 0,-1-1 0,0 1 0,0-1 0,0 1 0,0-1 0,0 1 0,0-1 0,0 1 0,0-1 0,0 1 0,0 0 0,0-1 0,0 1 0,0-1 0,0 1 0,0 0 0,-2 0 0,1 1 0,0-1 0,0 0 0,0 1 0,-1-1 0,1 0 0,-1 0 0,1 0 0,-1 0 0,-2 1 0,-14 5 280,0-1 0,0-1 0,-1 0 0,-31 3 0,46-8-244,-162 21-311,-206-1 0,318-22 275,41 0 0,13 2 0,-1-1 0,1 1 0,0 0 0,0 0 0,0 0 0,0 0 0,0 0 0,0 0 0,0 0 0,-1 0 0,1 0 0,0 0 0,0-1 0,0 1 0,0 0 0,0 0 0,0 0 0,0 0 0,0 0 0,0 0 0,0-1 0,0 1 0,0 0 0,0 0 0,0 0 0,0 0 0,0 0 0,0 0 0,0-1 0,0 1 0,0 0 0,0 0 0,0 0 0,0 0 0,0 0 0,0-1 0,0 1 0,0 0 0,0 0 0,0 0 0,0 0 0,0 0 0,0 0 0,0 0 0,1-1 0,-1 1 0,0 0 0,0 0 0,0 0 0,0 0 0,0 0 0,0 0 0,10-6 0,0 0 0,0 1 0,18-7 0,119-49-1222,37-13-4887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24575,'0'-2'0,"0"1"0,0-1 0,1 1 0,-1 0 0,1-1 0,-1 1 0,1-1 0,0 1 0,-1 0 0,1 0 0,0-1 0,0 1 0,0 0 0,0 0 0,0 0 0,0 0 0,0 0 0,2-1 0,24-15 0,-25 16 0,4-2 0,1-1 0,0 1 0,0 1 0,0 0 0,14-3 0,-17 4 0,-1 1 0,1-1 0,-1 1 0,1 0 0,0 1 0,-1-1 0,1 1 0,0-1 0,-1 1 0,1 0 0,-1 0 0,1 1 0,-1-1 0,4 3 0,0 0 0,-1 1 0,0 0 0,0 0 0,-1 0 0,1 1 0,4 6 0,25 40 0,-27-40 0,31 50 0,7 14 0,81 99 0,-16-58 0,-87-95 0,1-2 0,55 35 0,-71-50 0,0 0 0,0-1 0,0 0 0,1-1 0,0 0 0,-1 0 0,1-1 0,18 2 0,-20-4 0,0 0 0,0 0 0,0-1 0,1 0 0,-1-1 0,0 1 0,0-2 0,0 1 0,-1-1 0,1 0 0,8-5 0,-5 1 0,0-1 0,-1 0 0,0 0 0,0-1 0,-1 0 0,0 0 0,0-1 0,-1-1 0,-1 1 0,0-1 0,8-17 0,-3 4 0,-2 0 0,-1-1 0,-1-1 0,9-43 0,-12 30-58,0 0 0,-3 0 0,-1 0 0,-2-1 0,-7-47-1,-1 35-28,-2-1 0,-2 1 0,-25-65 0,25 84 87,-2 1 0,-22-38 0,27 55 0,1 1 0,-2 0 0,0 1 0,0 0 0,-1 0 0,-22-16 0,32 27 29,0 1 0,-1-1 0,1 1 0,-1 0 0,1 0 0,-4-2 0,6 3-24,0 0-1,-1 0 1,1 0 0,0 0-1,0 0 1,0 0-1,0 0 1,-1 0 0,1 0-1,0 0 1,0 0-1,0 0 1,0 0 0,0 0-1,-1 0 1,1 0-1,0 0 1,0 0 0,0 0-1,0 0 1,-1 0-1,1 0 1,0 0 0,0 0-1,0 1 1,0-1 0,0 0-1,0 0 1,-1 0-1,1 0 1,0 0 0,0 0-1,0 0 1,0 1-1,0-1 1,0 0 0,0 0-1,0 0 1,0 0-1,0 1 1,0 0 11,0 0 0,0 0-1,0 0 1,1 0 0,-1 0 0,0 0-1,1 0 1,-1 0 0,1 0-1,-1 0 1,2 1 0,3 5 9,0 1 0,0-1 0,1-1 1,9 10-1,35 26-35,47 26 10,-54-43-259,58 25 0,103 28-2660,13-6-1835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1106 535 24575,'-7'-7'0,"5"4"0,-15-11 0,1 1 0,-25-16 0,34 24 0,-1 1 0,1 0 0,-1 1 0,0 0 0,0 0 0,0 1 0,0 0 0,-1 0 0,-10 0 0,6 1 0,0 2 0,0 0 0,0 0 0,1 1 0,-1 1 0,-19 6 0,3 2 0,-44 22 0,28-8-114,1 2 0,2 2 0,1 1 0,1 2 0,1 2 0,2 2 0,-44 54 0,24-17 53,2 1 0,-77 142 0,114-180 61,1 1 0,2 1 0,2 1 0,1 0 0,2 1 0,2 0 0,-6 81 0,13-89 0,1-1 0,2 1 0,1-1 0,2 1 0,1-1 0,1-1 0,2 1 0,1-1 0,1-1 0,30 55 0,-21-51-80,1-2 0,2-1-1,1 0 1,2-2 0,0-1-1,2-1 1,1-1-1,1-1 1,0-2 0,2-1-1,57 27 1,-44-27-27,1-3-1,1-1 1,0-3 0,1-1 0,1-3 0,0-2-1,0-2 1,77 0 0,-56-8 107,0-4 0,-1-3 0,111-27 0,-104 14 0,0-3 0,142-70 0,-162 65-81,-1-2 1,-1-3-1,-2-2 1,-2-2-1,-1-3 1,-3-1-1,43-52 0,-61 61-7,-2-2-1,-1-1 0,-2 0 1,27-60-1,-36 63 60,-2 1 1,-1-1-1,-2-1 0,-1 0 0,-2 0 1,3-38-1,-8 30 29,-2 1 0,-1-1 0,-2 1 0,-2 0 0,-20-69 0,6 46 0,-3 1 0,-57-110 0,49 118 0,-2 1 0,-3 2 0,-2 2 0,-2 1 0,-2 2 0,-96-83 0,98 99 0,-1 1 0,-1 3 0,-1 1 0,-2 2 0,0 2 0,-2 2 0,0 2 0,-1 3 0,-59-13 0,69 22 16,0 2 0,0 2 0,0 1 0,0 2 1,0 2-1,-1 1 0,1 2 0,1 2 0,-50 14 0,46-7-117,0 1 0,1 2 0,0 2 0,2 2 0,0 1 0,1 2 0,-59 51 0,14 1-3130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24575,'0'-1'0,"0"0"0,1 1 0,-1-1 0,0 0 0,1 0 0,-1 1 0,1-1 0,-1 0 0,0 1 0,1-1 0,1-1 0,14-15 0,1 0 0,27-20 0,42-24 0,-36 28 0,2 2 0,0 2 0,73-27 0,-110 50 0,0 1 0,0 0 0,22-2 0,-33 6 0,-1 1 0,1-1 0,0 1 0,0 0 0,0 0 0,0 0 0,0 1 0,-1 0 0,1-1 0,0 1 0,0 1 0,-1-1 0,1 0 0,0 1 0,-1 0 0,0 0 0,1 0 0,-1 0 0,3 3 0,-2-1 0,0 1 0,-1 0 0,1-1 0,-1 1 0,0 0 0,-1 1 0,1-1 0,-1 0 0,3 11 0,-1 1 0,-1 0 0,1 19 0,-1 28 0,-9 94 0,1-68 0,4-42 0,8 92 0,-5-120 0,2-1 0,0 1 0,1-1 0,1 0 0,1 0 0,1-1 0,14 25 0,-7-20 0,2 0 0,34 37 0,-47-56 0,0 1 0,0-1 0,-1 1 0,0-1 0,0 1 0,4 9 0,-6-12 0,0 1 0,0 0 0,-1-1 0,1 1 0,-1 0 0,0-1 0,0 1 0,0 0 0,0-1 0,0 1 0,-1 0 0,1-1 0,-1 1 0,0 0 0,1-1 0,-3 4 0,-2 4 0,-1 0 0,0 0 0,0 0 0,-1-1 0,0 0 0,-1 0 0,0-1 0,0 0 0,-11 7 0,-2 1 0,0-1 0,-45 23 0,31-21 0,-2-1 0,0-1 0,-39 9 0,58-22 0,17-2 0,1 0 0,0 0 0,0 0 0,0 0 0,0 0 0,0 0 0,-1 0 0,1 0 0,0 0 0,0 0 0,0 0 0,0 0 0,-1 0 0,1 0 0,0 0 0,0 0 0,0 0 1,0 0-1,-1 0 0,1 0 0,0 0 0,0-1 0,0 1 0,0 0 0,0 0 0,0 0 0,-1 0 0,1 0 0,0 0 0,0-1 0,0 1 0,0 0 0,0 0 0,0 0 0,0 0 0,0 0 0,0-1 0,0 1 0,0 0 0,0 0 0,0 0 0,0 0 0,0-1 0,0 1 0,0 0 0,0 0 0,0 0 0,0 0 0,0-1 0,0 1 0,0 0 0,0 0 0,6-8-1366,4-2-5460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24575,'1'-3'0,"-1"1"0,0-1 0,0 1 0,1 0 0,-1-1 0,1 1 0,0 0 0,0-1 0,0 1 0,0 0 0,0 0 0,0 0 0,3-4 0,-1 3 0,0 0 0,1-1 0,-1 1 0,1 1 0,0-1 0,7-4 0,3 0 0,1 1 0,0 1 0,19-6 0,19-1 0,75-9 0,55 5 0,-78 12 0,22-2 0,-120 5 0,0 0 0,0 0 0,0 0 0,14-5 0,-18 4 0,-1 1 0,1 0 0,0-1 0,-1 0 0,1 1 0,-1-1 0,0 0 0,0 0 0,1 0 0,-1-1 0,0 1 0,-1-1 0,1 1 0,1-4 0,0 0 17,0 0 0,0-1 0,-1 0 0,0 1 0,-1-1 1,2-12-1,-1-42-1502,-2 31-5341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24575,'1'6'0,"9"20"0,-5-13 0,22 57-102,-3 0-1,-3 2 0,13 83 1,-20-58-103,4 190-1,-27-12 206,-1-29 0,11-204-1228,1-11-4914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24575,'0'0'0,"6"0"0,11-2 0,24-2 0,41-5 0,44-3 0,43 0 0,33-1-2339,16 0 2339,12 0 0,-4-1-2657,-21 0 2657,-23-2 0,-22 1-1179,-24-2 1179,-28 0 0,-31 4-2016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0 24575,'-2'0'0,"1"1"0,-1 0 0,1-1 0,-1 1 0,1 0 0,-1 0 0,1 0 0,0 0 0,-1 0 0,1 0 0,0 0 0,0 0 0,-2 2 0,-3 4 0,-335 301 0,195-172-1365,120-110-5461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24575,'0'0'0,"-2"0"0,-6 6 0,-8 11 0,-8 15 0,-10 14 0,-13 15 0,-9 13 0,-7 8 0,0 2 0,6-6 0,10-12 0,11-14 0,11-12 0,10-12-8191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24575,'0'0'0,"0"0"0,-2 0 0,-3 4 0,-3 8 0,-6 16 0,-5 26 0,-5 34 0,-1 16 0,5-11-8191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2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1273 24575,'-3'-2'0,"1"1"0,0-1 0,-1 1 0,1-1 0,0 0 0,0 0 0,0 0 0,0 0 0,0 0 0,1 0 0,-1 0 0,1-1 0,-3-3 0,1-3 0,0 0 0,-5-19 0,-30-242 0,30 192 0,-28-219 0,7 63 0,20 150 0,5-122 0,3 205 0,1 0 0,0 0 0,0-1 0,0 1 0,1 0 0,-1 0 0,0-1 0,0 1 0,1 0 0,-1 0 0,0 0 0,1 0 0,-1 0 0,1-1 0,0 1 0,-1 0 0,1 0 0,1-1 0,-1 2 0,1-1 0,0 0 0,0 1 0,-1-1 0,1 1 0,0 0 0,0-1 0,0 1 0,-1 0 0,1 0 0,0 0 0,0 0 0,0 1 0,2-1 0,106 19 0,-81-14 0,108 22 0,48 7-526,47 7-1580,39 3 1033,956 96-2159,-973-123 3023,-53-4-836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3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1 661 24575,'0'0'0,"6"6"0,-3-3 0,9 7 0,1 1 0,0-2 0,0 1 0,1-2 0,0 0 0,22 9 0,2-3 0,57 14 0,180 22-556,5-23-336,396 6-1049,-220-14 759,-220-1 1058,0 0 3084,-227-17-2728,0-1 1,0 0 0,0 0 0,0-1 0,15-3 0,-20 3-214,-1-1 0,0 1-1,1-1 1,-1 1 0,0-1 0,0 0 0,0 0-1,0 0 1,0-1 0,-1 1 0,1-1 0,-1 1-1,1-1 1,-1 0 0,0 0 0,0 0-1,2-3 1,3-10-19,-1 0 0,0-1 0,-1 1 0,-1-1 0,4-30 0,-5 27 0,20-121 0,22-120 0,-31 198 0,3 0 0,26-62 0,-42 122 0,4-10 0,1 0 0,0 0 0,9-12 0,-14 23 0,1-1 0,-1 1 0,1 0 0,0 0 0,0-1 0,0 1 0,0 1 0,0-1 0,1 0 0,-1 0 0,0 1 0,1-1 0,-1 1 0,1 0 0,-1 0 0,1 0 0,0 0 0,0 0 0,-1 1 0,1-1 0,5 1 0,-3 1 0,1 0 0,-1 0 0,0 1 0,0 0 0,0 0 0,0 0 0,0 0 0,0 1 0,0 0 0,-1 0 0,1 0 0,3 5 0,7 5 0,-1 0 0,0 1 0,-1 1 0,-1 1 0,0-1 0,10 20 0,1 6 0,25 63 0,22 102 0,-16 6 0,-19-74 0,-32-125 0,-1-3 0,1 0 0,0 0 0,0 0 0,1 0 0,0 0 0,10 15 0,-14-25 0,0 0 0,0 1 0,0-1 0,0 0 0,1 0 0,-1 0 0,0 0 0,0 0 0,0 0 0,0 0 0,0 0 0,0 1 0,1-1 0,-1 0 0,0 0 0,0 0 0,0 0 0,0 0 0,1 0 0,-1 0 0,0 0 0,0 0 0,0 0 0,0 0 0,1 0 0,-1 0 0,0 0 0,0 0 0,0 0 0,0 0 0,0 0 0,1 0 0,-1 0 0,0 0 0,0-1 0,6-5 0,3-12 0,-9 18 0,18-51 0,22-94 0,-26 85 0,13-47 0,23-89 0,11 5 0,-59 186 0,6-17 0,17-32 0,-22 49 0,-1 1 0,1-1 0,0 1 0,1-1 0,-1 1 0,1 0 0,0 1 0,0-1 0,0 0 0,0 1 0,0 0 0,9-4 0,-11 6 0,0 0 0,1 1 0,-1-1 0,0 1 0,1-1 0,-1 1 0,1 0 0,-1 0 0,0 0 0,1 1 0,-1-1 0,1 0 0,-1 1 0,0-1 0,0 1 0,1 0 0,-1 0 0,0 0 0,0 0 0,0 0 0,2 2 0,3 2 0,-1 0 0,0 0 0,0 1 0,0 0 0,5 7 0,5 9 0,-1 0 0,-1 1 0,14 30 0,28 78 0,-52-121 0,80 215 0,1 1 0,-79-210 0,14 30 0,-18-41 0,0-1 0,1 0 0,0 0 0,-1 0 0,2 0 0,-1 0 0,6 4 0,-8-7 0,1 0 0,-1 0 0,0 0 0,1 0 0,-1 0 0,1-1 0,0 1 0,-1-1 0,1 1 0,-1-1 0,1 0 0,0 1 0,-1-1 0,1 0 0,0 0 0,2 0 0,-1-1 0,0 0 0,0 1 0,0-1 0,1-1 0,-1 1 0,-1 0 0,1-1 0,3-1 0,2-3 0,0 0 0,0-1 0,0 0 0,8-10 0,36-51 0,-33 42 0,25-28 0,-39 49 0,1 0 0,0 0 0,0 1 0,0 0 0,0 0 0,1 0 0,0 1 0,-1 0 0,2 0 0,-1 0 0,14-2 0,0 1 0,-1 2 0,1 0 0,25 2 0,149 14-403,2 15-246,-83-11 494,526 49-858,-454-59 507,271-25-1,-346 4 93,-1-4 0,-1-6 0,201-68 0,-272 76-2888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5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1359 24575,'0'-1'0,"0"0"0,0 0 0,0-1 0,1 1 0,-1 0 0,0 0 0,1 0 0,-1 0 0,1 0 0,0-2 0,5-2 0,0 0 0,0 1 0,1-1 0,-1 1 0,1 0 0,0 1 0,8-4 0,-1 1 0,209-81 8,8 21-577,-113 36 528,1 6 0,137-10 0,-193 30 43,-1 3 0,1 2-1,0 3 1,-1 3 0,122 29-1,-173-32-12,4 1 108,-15-5-88,0-1 0,0 1 0,0 0 0,0 0 0,-1 0 0,1 0 0,0 0 0,0 0 0,0 0 0,0 0-1,0 0 1,0-1 0,0 1 0,0 0 0,0 0 0,0 0 0,0 0 0,0 0 0,0 0 0,0-1-1,0 1 1,0 0 0,0 0 0,0 0 0,0 0 0,0 0 0,0 0 0,0 0 0,0-1 0,0 1 0,0 0-1,0 0 1,0 0 0,0 0 0,0 0 0,0 0 0,0 0 0,1-1 0,-1 1 0,0 0 0,0 0 0,0 0-1,0 0 1,0 0 0,0 0 0,0 0 0,0 0 0,1 0 0,-1 0 0,0 0 0,0 0 0,0 0-1,0 0 1,0 0 0,0 0 0,0 0 0,1 0 0,-1 0 0,0 0 0,0 0 0,0 0 0,0 0 0,0 0-1,0 0 1,1 0 0,-15-24-9,2 0 0,0-1 0,-9-32 0,-15-80 0,30 110 0,2 0 0,1-1 0,2 1 0,0 0 0,2-1 0,1 1 0,1-1 0,1 1 0,13-43 0,-11 52 0,0 1 0,2 0 0,0 0 0,1 0 0,1 1 0,15-19 0,-15 22 0,1 2 0,0-1 0,0 2 0,2-1 0,-1 2 0,1-1 0,0 2 0,17-8 0,-18 10 0,0 1 0,1 1 0,0 0 0,0 1 0,0 0 0,1 1 0,-1 0 0,0 1 0,1 1 0,-1 0 0,1 1 0,-1 0 0,1 1 0,18 5 0,-21-4 0,0 1 0,0 0 0,0 1 0,-1-1 0,1 2 0,-1 0 0,-1 0 0,1 1 0,-1 0 0,0 0 0,0 1 0,-1 0 0,0 1 0,-1 0 0,0 0 0,0 1 0,5 10 0,-9-12 0,1 0 0,-1 0 0,-1 0 0,1 0 0,-2 0 0,1 1 0,-1-1 0,0 1 0,-1-1 0,0 1 0,-1 9 0,-1-4 0,0-1 0,-1 0 0,0 0 0,-1 0 0,-1-1 0,-8 17 0,6-19 0,5-10 0,4-8 0,11-29 0,1 0 0,2 1 0,1 0 0,2 2 0,2 0 0,29-37 0,-21 35 0,2 1 0,1 1 0,2 2 0,74-54 0,-86 71 0,1 1 0,0 1 0,1 1 0,0 1 0,1 1 0,0 2 0,1 0 0,30-5 0,-38 10 0,0 1 0,0 1 0,1 1 0,-1 0 0,0 1 0,1 1 0,-1 1 0,0 0 0,0 2 0,-1 0 0,1 1 0,25 12 0,-21-6 0,0 1 0,-2 1 0,0 1 0,0 0 0,-2 2 0,0 0 0,27 33 0,-31-32 0,-1 1 0,0 0 0,-1 0 0,-2 2 0,0-1 0,-1 1 0,-1 1 0,8 34 0,-13-44 0,-1 0 0,-1 1 0,0-1 0,0 0 0,-3 20 0,2-31 0,0 0 0,-1 0 0,1 0 0,0 0 0,0 0 0,0 0 0,0 0 0,0 0 0,0 0 0,1 0 0,-1 0 0,0 0 0,1 0 0,-1-1 0,1 1 0,-1-1 0,1 1 0,-1-1 0,1 1 0,-1-1 0,1 0 0,-1 1 0,1-1 0,-1 0 0,1 0 0,0 0 0,-1 1 0,1-1 0,0 0 0,-1 0 0,1 0 0,0 0 0,0 0 0,45 2 0,85-8 0,-78 3 0,393-13-235,3 13-145,-189 3 288,-25-13 63,-190 7 66,1-2-1,-2-2 1,48-18 0,-62 16 425,22-7-324,-47 18-139,0-1 0,1 1-1,-1 0 1,1 1-1,0-1 1,-1 1 0,9 1-1,-11 0 2,0-1 0,-1 1 0,1 0 0,0 0 0,-1 0 0,1 0 0,0 0 0,-1 1 0,1-1 0,3 5 0,0-1 0,-1 0 0,0 1 0,6 7 0,6 11 0,-1 0 0,18 39 0,20 60 0,71 238-1298,5 13 1096,-73-245 172,5-4 0,6-2-1,5-3 1,100 125 0,-157-227 403,-13-14-234,1-1 0,-1 1 0,0-1 0,0 1 0,0 0 0,-1 0 0,1 0 0,2 8 0,-5-12-138,0 0 0,0 0 0,0 1 0,0-1-1,0 0 1,0 0 0,0 1 0,0-1 0,0 0 0,0 0 0,0 0 0,0 1-1,0-1 1,0 0 0,0 0 0,0 0 0,0 1 0,0-1 0,0 0 0,-1 0-1,1 0 1,0 1 0,0-1 0,0 0 0,0 0 0,0 0 0,-1 0 0,1 1 0,0-1-1,0 0 1,0 0 0,0 0 0,-1 0 0,-9 3-6,7-3 7,-133 19-2,36-6 0,-137 25 0,5 20 0,219-54 0,1 0 0,-1 1 0,1 0 0,0 1 0,-18 12 0,28-17 0,1 0 0,0 0 0,0 0 0,0 0 0,-1 0 0,1 1 0,0-1 0,1 0 0,-1 1 0,0-1 0,0 0 0,0 1 0,0 2 0,1-3 0,0 1 0,0-1 0,0 0 0,0 0 0,0 0 0,0 0 0,0 0 0,0 0 0,1 0 0,-1 0 0,1 0 0,-1 0 0,0 0 0,1 0 0,0 0 0,-1 0 0,1 0 0,0 0 0,-1 0 0,1 0 0,1 0 0,2 3 0,0-1 0,0 0 0,1 0 0,-1-1 0,1 1 0,0-1 0,5 2 0,14 4 0,36 8 0,64 6 0,292 16-1772,4-26 1432,-77-3-423,-306-8 668,11 0 74,0 3-1,72 13 0,-116-16 25,1 0 0,0 1-1,0-1 1,0 1 0,-1 0-1,8 5 1,-11-7 21,0 1 0,-1-1 0,1 1 0,0 0 0,-1-1-1,1 1 1,0 0 0,-1-1 0,1 1 0,-1 0 0,0 0 0,1 0 0,-1-1 0,1 1 0,-1 0 0,0 0 0,1 1 0,-2-1 46,1 1 0,0-1 0,0 0 0,0 0 1,0 0-1,-1 1 0,1-1 0,-1 0 0,1 0 1,-1 0-1,1 0 0,-1 0 0,0 0 0,1 0 1,-1 0-1,-1 1 0,-3 4 34,-1 0 0,0-1 1,0 0-1,0-1 0,-8 6 0,-41 19 412,47-25-442,-208 90-187,-9-9-1047,131-51 1105,83-30 55,-297 114 0,10 26 0,276-131 0,-1 1 0,-20 17 0,41-29-2,0-1-1,-1 1 1,1 0 0,0 0 0,0 1-1,1-1 1,-1 0 0,-2 5 0,4-7 3,0 0 1,-1 1 0,1-1-1,0 1 1,0-1 0,0 1-1,0-1 1,0 0 0,0 1-1,0-1 1,0 1-1,0-1 1,0 1 0,1-1-1,-1 0 1,0 1 0,0-1-1,0 1 1,0-1 0,1 0-1,-1 1 1,0-1-1,1 1 1,0 0 19,0 0 0,0 0 0,0 0 0,1-1 0,-1 1 0,0 0 0,1-1 1,-1 1-1,0 0 0,3 0 0,19 4 295,1 0-1,0-1 1,26 0 0,-41-3-325,113 7 9,444 4-1867,142 7 1396,-697-18 471,-7-1 0,1 0 0,-1 0 0,0 1 0,1 0 0,-1 0 0,0 0 0,0 0 0,8 3 0,-12-4 0,0 1 0,0-1 0,1 0 0,-1 0 0,0 0 0,0 0 0,1 1 0,-1-1 0,0 0 0,0 0 0,0 1 0,0-1 0,1 0 0,-1 0 0,0 1 0,0-1 0,0 0 0,0 0 0,0 1 0,0-1 0,0 0 0,0 0 0,0 1 0,0-1 0,1 0 0,-1 1 0,-1-1 0,1 0 0,0 0 0,0 1 0,0-1 0,0 0 0,0 1 0,0-1 0,0 0 0,0 0 0,0 1 0,-1-1 0,1 1 0,-4 3 116,0 1 0,0-1 0,0 0 0,0 0 0,-1-1 0,1 1 0,-1-1 0,0 0 0,-7 3 0,-7 5 259,-333 177-461,-16-28-204,257-113 387,92-39-97,4-2 0,0 0 0,1 1 0,-17 11 0,26-13-11,6-1 201,10 0 400,-7-3-457,21 6-57,114 36 41,-120-35-119,0 0 0,0 2 0,-2 0-1,1 0 1,19 17 0,-18-10 2,0 2 0,-1 0 0,-1 1 0,-1 0 0,-1 1 0,18 34 0,61 148 0,49 194-864,-101-273 943,33 121-142,-33-100 911,-39-136-848,0-3 0,-2 1 0,1-1 0,1 14 0,-3-19 0,0-1 0,0 1 0,0-1 0,0 1 0,0-1 0,-1 1 0,1 0 0,0-1 0,0 1 0,-1-1 0,1 1 0,0-1 0,-1 1 0,1-1 0,0 1 0,-1-1 0,1 1 0,-1-1 0,1 0 0,-1 1 0,1-1 0,-1 0 0,1 1 0,-1-1 0,1 0 0,-1 0 0,1 1 0,-2-1 0,-19 4 0,14-2 0,-360 86 0,358-85 0,2-1 0,1 0 0,-1 0 0,0 1 0,1 0 0,-1 0 0,1 1 0,-11 8 0,16-12 0,1 0 0,0 0 0,0 1 0,-1-1 0,1 0 0,0 0 0,0 0 0,0 1 0,-1-1 0,1 0 0,0 0 0,0 0 0,0 1 0,0-1 0,0 0 0,-1 0 0,1 1 0,0-1 0,0 0 0,0 0 0,0 1 0,0-1 0,0 0 0,0 1 0,0-1 0,0 0 0,0 0 0,0 1 0,0-1 0,0 0 0,0 0 0,0 1 0,1-1 0,-1 0 0,0 0 0,0 1 0,0-1 0,0 0 0,0 0 0,0 1 0,1-1 0,-1 0 0,0 0 0,0 0 0,0 0 0,1 1 0,-1-1 0,2 1 0,0 0 0,1 0 0,-1 0 0,0 0 0,0-1 0,3 1 0,23 4 0,1-2 0,43-1 0,-51-1 0,115-1-305,720-32-3897,-695 24 4356,-103 5-144,246-15-1164,-3-13 825,-235 19 2569,-73 13-6845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5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24575,'0'0'0,"5"0"0,245 10 27,-81-1-414,21-4-1055,36-3 575,866-22-4719,-833 11 5268,-29-2-953,-40-4 1281,-41 1 1633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24575,'-3'43'0,"-1"-9"0,2 19 0,6 83 0,-2-115 0,1 0 0,1 0 0,1-1 0,1 1 0,0-1 0,19 38 0,-18-46 0,1 0 0,1 0 0,0 0 0,0-1 0,1 0 0,1-1 0,0-1 0,0 1 0,14 8 0,-10-9 0,1 0 0,0 0 0,1-2 0,0 0 0,0-1 0,34 8 0,-43-13 0,0 1 0,0-1 0,0-1 0,0 0 0,1 0 0,-1 0 0,0-1 0,15-3 0,-18 2 0,-1 1 0,1-1 0,-1 0 0,0 0 0,0-1 0,1 1 0,-1-1 0,-1 0 0,1 0 0,0 0 0,-1-1 0,0 1 0,0-1 0,0 0 0,0 0 0,3-6 0,1-3 0,-1-1 0,-1-1 0,0 1 0,-1-1 0,0 1 0,-2-1 0,0 0 0,1-18 0,-7-123 0,0 118 0,2 18 0,1-31 0,1 49 0,0 1 0,0-1 0,0 1 0,0-1 0,1 1 0,-1-1 0,0 1 0,1-1 0,-1 1 0,1-1 0,1-1 0,-2 3 0,1-1 0,-1 1 0,1 0 0,-1-1 0,1 1 0,-1 0 0,1 0 0,-1-1 0,1 1 0,-1 0 0,1 0 0,-1 0 0,1 0 0,-1 0 0,1 0 0,-1 0 0,1 0 0,-1 0 0,1 0 0,-1 0 0,1 0 0,-1 0 0,1 0 0,-1 0 0,1 1 0,-1-1 0,1 0 0,-1 0 0,1 0 0,-1 1 0,1-1 0,-1 0 0,1 1 0,-1-1 0,0 0 0,1 1 0,-1 0 0,8 5 0,-1 1 0,-1 0 0,1 1 0,9 15 0,-8-13 0,24 36-115,98 128 364,-102-140-749,2-2 1,63 55-1,-47-53-6326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0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146 162 24575,'-16'0'0,"15"0"0,0 1 0,0-1 0,0 0 0,1 1 0,-1-1 0,0 1 0,0-1 0,1 1 0,-1-1 0,0 1 0,1-1 0,-1 1 0,1 0 0,-1-1 0,1 1 0,-1 0 0,1 0 0,-1 0 0,-7 19 0,7-16 0,-11 35 0,-14 78 0,8 44 0,13-38 0,5 0 0,29 219 0,-29-341 0,15 122 0,-15-117 0,-3-12 0,-3-16 0,-44-268-162,26-6-516,24 293 678,-7-154 0,13 2 0,-4 137 0,1 0 0,0 1 0,2-1 0,0 1 0,1 0 0,13-27 0,-13 34 0,0 0 0,0 0 0,1 0 0,1 1 0,-1 0 0,2 0 0,-1 1 0,1 0 0,0 1 0,20-13 0,-16 13 95,0 1 0,0 0 0,0 1-1,1 1 1,0 0 0,20-3-1,-24 5-76,1 1 0,0 0-1,-1 1 1,1 0 0,0 1-1,-1 0 1,1 1 0,0 0 0,11 4-1,-18-5-17,0 1 0,-1-1 0,1 1 0,-1 0 0,1 0 0,-1 0 0,0 1 0,0-1 0,0 1 0,0-1 0,0 1 0,-1 0 0,1 0 0,-1 0 0,3 5 0,-3-4 0,0 1 0,0-1 0,-1 1 0,0 0 0,0 0 0,0 0 0,0 0 0,0 0 0,-1 0 0,-1 8 0,0 1 0,-2 1 0,0 0 0,-1-1 0,0 0 0,-1 0 0,0 0 0,-8 13 0,-7 9 0,-1-2 0,-1 0 0,-32 35 0,19-28 0,-78 67 0,43-55 0,39-31 0,31-22 0,0 0 0,0 0 0,-1 0 0,1 0 0,0 0 0,0 0 0,-1 1 0,1-1 0,0 0 0,0 0 0,0 0 0,-1 0 0,1 1 0,0-1 0,0 0 0,0 0 0,0 1 0,-1-1 0,1 0 0,0 0 0,0 1 0,0-1 0,0 0 0,0 0 0,0 1 0,0-1 0,0 0 0,0 0 0,0 1 0,0-1 0,9 4 0,-7-3 0,212 48 0,-46-12 0,90 47-767,1 28 526,-86-31-956,2 1-4789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0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24575,'2'14'0,"17"31"0,5 15 0,-8-3 0,16 102 0,-12 62 0,-19-210 0,6 87 0,-5-83 0,1-1 0,0 1 0,1-1 0,9 21 0,-12-31 0,1 0 0,0-1 0,1 1 0,-1-1 0,1 0 0,0 1 0,-1-1 0,1-1 0,1 1 0,-1 0 0,0-1 0,1 1 0,-1-1 0,1 0 0,-1 0 0,1-1 0,0 1 0,0-1 0,7 2 0,4 0 0,0-1 0,1-1 0,-1 0 0,16-1 0,31-3 5,112-21 1,58-30-563,23-18 438,-196 52 122,-1-3 1,67-36-1,-65 22-1259,-15 6-5024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0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24575,'-9'156'0,"1"-33"0,8-24-222,18 148-1,43 95-223,76 103 446,-110-370-1216,-7-18-4868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208 126 24575,'5'-9'0,"3"1"0,-1 0 0,1 1 0,0 0 0,1 0 0,11-6 0,-2 2 0,34-14 0,-36 18 0,0 2 0,0 0 0,1 1 0,0 0 0,0 2 0,0 0 0,0 1 0,0 0 0,30 4 0,-35-2 0,0 1 0,0 1 0,-1 0 0,1 0 0,-1 1 0,0 1 0,0-1 0,-1 2 0,1 0 0,-1 0 0,0 1 0,-1 0 0,0 0 0,16 17 0,-21-18 0,1 0 0,-1-1 0,0 2 0,-1-1 0,0 0 0,0 1 0,0-1 0,-1 1 0,0 0 0,0 0 0,-1 0 0,1 0 0,-1 12 0,-1-2 0,-1 0 0,-1 0 0,0 0 0,-8 28 0,0-10-73,-2 0 1,-1-1-1,-2-1 0,-1 0 0,-1-1 1,-2 0-1,-38 45 0,23-36 15,-2-2 1,-1-1-1,-2-2 1,-73 51-1,-105 49 58,146-94 0,65-39 12,2 0 14,0-1 1,0 1 0,0 0 0,-6 6-1,9-9-8,1 0 0,0 0 0,0 0 0,0 1-1,-1-1 1,1 0 0,0 0 0,0 1 0,0-1 0,0 0-1,0 0 1,-1 1 0,1-1 0,0 0 0,0 0 0,0 1-1,0-1 1,0 0 0,0 0 0,0 1 0,0-1 0,0 0-1,0 1 1,0-1 0,0 0 0,0 0 0,0 1 0,0-1-1,1 0 1,-1 0 0,0 1 0,0-1 0,0 0-1,0 0 1,1 1 0,9 6 66,-9-6-85,175 94 1,-126-69 0,196 98-306,107 58-114,-281-140-825,-15-6-4975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0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24575,'0'6'0,"13"533"0,-4-297 0,-8-234 0,-1 0 0,1 0 0,0-1 0,1 1 0,-1 0 0,2-1 0,4 12 0,-5-15 0,0-1 0,0 1 0,1-1 0,-1 1 0,1-1 0,0 0 0,0 0 0,0-1 0,0 1 0,1-1 0,-1 1 0,1-1 0,-1 0 0,1 0 0,0-1 0,5 3 0,9 1 0,1-1 0,0 0 0,0-1 0,0-2 0,22 1 0,76-6 0,46-21-542,55-32-2449,10-13-1667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24575,'0'0'0,"-2"3"0,-1 1 0,1 0 0,-1 0 0,1 1 0,0-1 0,0 1 0,1 0 0,-1-1 0,0 8 0,1-4 0,0 0 0,0 0 0,1 0 0,0 13 0,1-22 0,0 1 0,0 0 0,0 0 0,-1 0 0,1 0 0,0-1 0,0 1 0,0 0 0,-1 1 0,1-1 0,0 0 0,0 0 0,0 0 0,0 0 0,-1 1 0,2-1 0,33 9-1365,-16-4-5461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24575,'0'0'0,"-2"0"0,-3 4 0,1 22 0,3 41 0,18 50 0,21 41 0,10 5-1868,-4-24-4455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24575,'11'9'0,"167"140"-61,-6 13-629,-83-79 462,139 150 227,-190-190 1,-3 3 0,-1 1 0,43 82 0,-67-109-11,-1 2-1,0-1 0,-2 1 0,8 35 0,-12-40 3,-1 0 1,0 0-1,-2 1 0,0-1 1,-1 0-1,-5 28 0,-1-15 9,-1 0 0,-1 0 0,-2-2 0,-1 1 0,-1-1 0,-1-1 0,-2-1 0,0 0 0,-2 0 0,-22 22 0,15-19 0,-2-2 0,-1-1 0,-1-2 0,-1-1 0,-1 0 0,-1-3 0,-60 29 0,68-37 0,-1-2 0,0 0 0,0-2 0,-29 5 0,35-11 0,12-5-1182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24575,'6'0'0,"0"1"0,1 0 0,-1 0 0,0 1 0,9 3 0,-3-2 0,15 6 0,0 1 0,-1 0 0,0 2 0,-1 1 0,-1 2 0,38 27 0,-47-30 0,0 1 0,-1 1 0,0 0 0,-2 0 0,1 2 0,-2-1 0,0 2 0,-1-1 0,0 2 0,11 28 0,0 15 0,-11-30 0,1 1 0,27 51 0,-26-65-341,0 0 0,1 0-1,22 22 1,-3-9-6485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24575,'0'0'0,"0"4"0,4 8 0,6 12 0,7 10 0,-1-1-8191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67 24575,'-10'0'0,"-185"-29"0,54 6 0,114 19 0,-5-1 0,0 2 0,-37 1 0,67 2 0,-16 2 0,18-1 0,-1-1 0,1 0 0,0 0 0,-1 0 0,1 0 0,0 0 0,-1 1 0,1-1 0,0 0 0,-1 0 0,1 1 0,0-1 0,-1 0 0,1 1 0,0-1 0,0 0 0,0 0 0,-1 1 0,1-1 0,0 1 0,0-1 0,0 0 0,0 1 0,0-1 0,-1 0 0,1 1 0,0-1 0,0 1 0,0-1 0,0 0 0,0 1 0,0-1 0,0 1 0,0-1 0,0 0 0,1 1 0,-1-1 0,0 0 0,0 1 0,0 0 0,4 5 0,0 1 0,0 0 0,0-1 0,1 0 0,0 0 0,8 8 0,5 5 0,29 37 0,-2 1 0,66 113 0,-105-159 0,0 2 0,0-1 0,-1 1 0,6 23 0,-10-31 0,0 1 0,0-1 0,-1 1 0,0 0 0,0-1 0,0 1 0,-1-1 0,0 1 0,0 0 0,0-1 0,-1 0 0,1 1 0,-1-1 0,-4 6 0,1-1 0,-1-1 0,-1 1 0,0-2 0,0 1 0,-1-1 0,0 0 0,0 0 0,-14 9 0,0-3 0,-1 0 0,-38 17 0,24-15 30,-2-1 0,0-3 0,-41 9 0,22-10-773,-88 4 1,73-12-6084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24575,'-9'5'0,"-2"3"0,0 1 0,0 0 0,-18 21 0,-24 39 0,51-66 0,-80 117 0,69-98 0,0 2 0,2-1 0,-14 41 0,22-52 0,0 0 0,1 1 0,1-1 0,0 1 0,0-1 0,1 1 0,1-1 0,0 1 0,1-1 0,0 1 0,1-1 0,7 20 0,3-1 0,0-2 0,2 0 0,29 44 0,-21-40-151,2-1-1,1-1 0,1-1 0,1-2 1,2-1-1,1-1 0,1-2 1,46 28-1,-4-10-6674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24575,'-2'5'0,"-1"12"0,0 0 0,2 0 0,0 1 0,1-1 0,2 22 0,-2-30 0,5 36 0,1-1 0,2 0 0,2 0 0,2-1 0,20 51 0,105 199 0,-122-266-455,-2 2 0,11 33 0,-18-38-6371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24575,'0'0'0,"0"-2"0,0-3 0,0-1 0,2-3 0,4-1 0,5-5 0,6-5 0,9-6 0,10-7 0,11-11 0,13-20 0,11-19 0,3-9 0,-7 6 0,-16 17-8191</inkml:trace>
  <inkml:trace contextRef="#ctx0" brushRef="#br0" timeOffset="1">504 1 24575,'0'0'0,"7"6"0,-4-3 0,14 15 0,0 1 0,26 40 0,21 49 0,-61-104 0,46 84 0,-4 3 0,65 190 0,-100-248-682,6 49-1,-11-43-6143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24575,'0'0'0,"4"0"0,14 0 0,26 0 0,25-2 0,23-7 0,20-14 0,6-12-752,-17 1-6687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24575,'2'11'0,"1"5"0,-1-1 0,0 1 0,-1 0 0,-1 0 0,0 0 0,-1-1 0,-1 1 0,-1 0 0,0-1 0,-1 0 0,0 1 0,-10 19 0,13-33 0,-1 1 0,1 0 0,-1 0 0,0 0 0,0-1 0,0 1 0,0-1 0,0 0 0,-5 4 0,6-5 0,0 0 0,0-1 0,0 1 0,0-1 0,-1 1 0,1-1 0,0 0 0,0 0 0,0 1 0,0-1 0,0 0 0,0 0 0,-1 0 0,1 0 0,0 0 0,0 0 0,0 0 0,0-1 0,0 1 0,0 0 0,-1-1 0,1 1 0,0 0 0,0-1 0,0 0 0,0 1 0,0-1 0,0 1 0,0-1 0,-1-1 0,0-1 0,0 1 0,0 0 0,0-1 0,0 0 0,1 1 0,-1-1 0,1 0 0,-1 0 0,1 0 0,0 0 0,0 0 0,0 0 0,1 0 0,-1 0 0,1 0 0,0-1 0,0 1 0,0 0 0,0 0 0,0 0 0,1-1 0,-1 1 0,1 0 0,0 0 0,0 0 0,0 0 0,0 0 0,1 0 0,-1 0 0,1 1 0,-1-1 0,1 0 0,0 1 0,0 0 0,4-4 0,0 1 0,1 1 0,0-1 0,0 2 0,1-1 0,-1 1 0,1 0 0,0 0 0,-1 1 0,1 0 0,12-2 0,-4 2 0,1 1 0,-1 1 0,1 0 0,20 3 0,-20-1 0,1 2 0,-1 0 0,1 1 0,-1 0 0,-1 2 0,26 12 0,-32-13 0,0 0 0,0 1 0,0 0 0,-1 1 0,0-1 0,0 2 0,-1-1 0,0 1 0,-1 1 0,13 19 0,-12-12 0,-1 0 0,0 1 0,-1 0 0,-1 0 0,-1 0 0,-1 1 0,0 0 0,0 22 0,-2 5 0,-3 1 0,-7 52 0,-19 74-1365,23-139-5461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24575,'0'0'0,"0"0"0,0 0 0,0 0 0,0 0 0,-2-2 0,0-1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5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24575,'0'0'0,"0"0"0,0 0 0,0 0 0,10 3 0,23 4 0,32 3 0,37-3 0,39-8 0,64-18-2657,-3-4-2877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24575,'5'8'0,"10"13"0,61 89 0,-74-107 0,0 0 0,-1 0 0,1 1 0,-1-1 0,1 1 0,-1-1 0,0 1 0,0 4 0,-1-7 0,0 0 0,0 0 0,0 0 0,0 1 0,0-1 0,0 0 0,-1 0 0,1 0 0,0 0 0,-1 0 0,1 0 0,-1 0 0,1 0 0,-1 0 0,1 0 0,-1 0 0,0 0 0,0 0 0,1 0 0,-1-1 0,0 1 0,0 0 0,0 0 0,0-1 0,0 1 0,0-1 0,0 1 0,0-1 0,-2 1 0,-2 1 0,0-1 0,0 0 0,0 0 0,0 0 0,-1 0 0,1-1 0,0 0 0,-1 0 0,-8-2 0,2 0 0,-1-1 0,-22-8 0,25 8-114,2-1 1,-1 0-1,0-1 0,1 1 0,0-2 1,0 1-1,0-1 0,1 0 0,-1-1 1,2 0-1,-11-11 0,7 1-6712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5 0,7 18 0,0 0 0,17 34 0,-6-15 0,249 741-1750,-199-515 35,45 382 0,-108-610-1296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0 875 24575,'4'-7'0,"-2"4"0,98-128 0,41-56 0,62-73-460,-166 219 397,1 1 0,3 2 0,87-63 0,-113 91 63,0 0 0,1 2 0,0 0 0,31-11 0,-35 16 0,-1 1 0,0-1 0,1 2 0,0-1 0,-1 2 0,1 0 0,0 0 0,17 3 0,-10 1-47,1 1 0,-1 1-1,0 0 1,0 2 0,-1 0 0,0 1-1,0 1 1,-1 0 0,0 1-1,20 18 1,-10-4-57,0 1 0,-1 1 0,-2 2 0,36 54 0,-29-33 12,-3 2-1,-1 1 1,-3 0-1,17 61 1,-9-5-776,19 125 1,-28-95-3375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24575,'17'4'0,"14"3"0,41 2 0,-71-9 0,115 11 0,52 0-446,53 0-1341,47-3 795,38-5-1290,1154-45-1860,-4-77 1029,-1235 94 3237,-33 1 610,-32 1-122,115-24 3813,-233 39-5749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24575,'30'0'0,"1"1"0,-1 2 0,1 1 0,35 10 0,-52-10 0,0 0 0,0 1 0,0 1 0,-1 0 0,0 1 0,-1 1 0,1 0 0,-1 0 0,-1 1 0,20 20 0,-18-13 0,-1 0 0,0 0 0,-1 1 0,-1 1 0,-1 0 0,-1 0 0,0 1 0,-1 0 0,-1 0 0,-1 0 0,4 32 0,-5-16 0,-1-1 0,-2 0 0,-2 1 0,-1-1 0,-12 68 0,6-69-136,-2 0-1,0-1 1,-2 0-1,-2-1 1,0-1-1,-2 0 1,-2-1-1,0 0 0,-33 37 1,7-17-6690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24575,'0'0'0,"-2"0"0,-3 0 0,-3 2 0,-7 2 0,-3 3 0,2 0-8191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24575,'1'-1'0,"0"0"0,0 1 0,0-1 0,0 0 0,0 0 0,0 0 0,0 0 0,2-2 0,0-1 0,40-43 0,-30 31 0,2 0 0,23-20 0,-32 31 0,-1 1 0,1 1 0,0-1 0,0 1 0,0 0 0,1 0 0,-1 1 0,1 0 0,-1 0 0,1 0 0,13-1 0,-5 3 0,0 0 0,0 1 0,0 1 0,0 0 0,0 1 0,-1 0 0,1 1 0,19 9 0,-14-4 0,0 0 0,-1 2 0,0 1 0,0 0 0,18 17 0,-8-3 0,38 45 0,19 36 0,37 41 0,-40-70 0,-68-66 0,-1-2 0,1 0 0,1-1 0,19 9 0,-28-15 0,-1-1 0,0 1 0,1-1 0,0-1 0,-1 1 0,1-1 0,0-1 0,9 1 0,-12-1 0,1-1 0,-1 1 0,0-1 0,1 0 0,-1-1 0,0 1 0,0-1 0,0 1 0,0-1 0,0 0 0,0-1 0,0 1 0,5-6 0,-2 1 0,1 0 0,-2-1 0,1 0 0,-1 0 0,0-1 0,-1 0 0,0 0 0,0 0 0,-1 0 0,-1-1 0,1 0 0,-1 0 0,-1 0 0,3-18 0,-3 8 0,-1-1 0,-1 1 0,-1 0 0,0-1 0,-2 1 0,-7-31 0,-1 13 0,-2 0 0,-1 1 0,-2 1 0,-1 0 0,-2 1 0,-2 1 0,-1 1 0,-47-55 0,67 86 0,-3-5 0,-1 1 0,-1-1 0,1 1 0,-12-8 0,16 14 0,6 5 0,44 48 0,-21-25 0,55 58 0,385 366-3019,-376-374-2153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24575,'3'14'0,"18"55"0,17 58 0,4 97 0,-32-163 0,-9-54 0,0 0 0,1 0 0,0 0 0,0 0 0,1 0 0,-1-1 0,1 1 0,1 0 0,0-1 0,-1 0 0,2 0 0,-1 0 0,1-1 0,0 0 0,0 1 0,0-1 0,1-1 0,0 1 0,7 3 0,19 11 0,0-2 0,2-2 0,0 0 0,52 13 0,-32-15 0,0-1 0,72 5 0,-100-15 30,1-2 0,-1 0 0,48-7 0,-54 3-278,0-1 1,0 0-1,-1-1 1,0-2-1,25-12 1,4-8-6579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24575,'0'0'0,"0"0"0,0 0 0,2 0 0,11 0 0,15 3 0,21 6 0,15 3 0,6 1 0,-2-2 0,-8-4 0,-9-5 0,-6-5 0,-6-6 0,-6-7 0,-6-5 0,-7 2-8191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24575,'0'0'0,"2"0"0,10 2 0,17 2 0,19 3 0,22 0 0,21-3 0,19-5 0,8-5 0,-5-2 0,-22 1-8191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24575,'0'0'0,"2"0"0,4 4 0,5 8 0,7 15 0,7 15 0,8 15 0,5 22 0,6 23 0,5 18 0,1 3-929,-1-11 929,-9-26-7262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0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24575,'20'0'0,"90"0"0,7 0 0,45-2-421,42-3-1263,306-14-358,0-23 631,-342 20 648,301-79-1,-327 58-342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24575,'5'-7'0,"3"1"0,0 0 0,0 1 0,1 0 0,13-5 0,42-13 0,-55 20 0,29-10 0,0 2 0,1 2 0,1 2 0,0 1 0,40 0 0,-69 6 0,1 0 0,0 1 0,-1 1 0,1-1 0,-1 2 0,14 4 0,-16-3 0,0-1 0,-1 1 0,0 1 0,0 0 0,0 0 0,-1 0 0,0 1 0,10 9 0,-2 3 0,0 0 0,-1 0 0,0 2 0,20 40 0,32 91 0,-62-141 0,8 19 0,75 168 0,-74-175 0,-1-1 0,2 0 0,1-1 0,1-1 0,0-1 0,32 28 0,-34-34 0,1-1 0,0-1 0,0 0 0,1-1 0,1-1 0,33 12 0,-38-16 0,0-1 0,1-1 0,-1 0 0,1 0 0,-1-1 0,1-1 0,-1 0 0,1-1 0,-1 0 0,1-1 0,12-4 0,-4-1 0,0 0 0,0-2 0,-1 0 0,0-1 0,-1-1 0,0-1 0,-1-1 0,0 0 0,-1-2 0,-1 0 0,28-33 0,-30 31 0,-1 0 0,-1-1 0,0-1 0,-1 0 0,-2-1 0,0 0 0,-1 0 0,0-1 0,-2 0 0,-1 0 0,0-1 0,1-22 0,-5 27 0,-1 0 0,-1 0 0,0 0 0,-2 0 0,1 0 0,-2 1 0,-10-29 0,9 32 0,0 1 0,-1-1 0,0 2 0,-1-1 0,-1 1 0,0 0 0,0 0 0,-1 1 0,0 0 0,-13-10 0,21 20 0,-3-3 0,0-1 0,0 1 0,-7-3 0,10 6 0,1 0 0,-1-1 0,0 1 0,1 0 0,-1 0 0,0-1 0,1 1 0,-1 0 0,0 0 0,0 0 0,1 0 0,-1 0 0,0 0 0,1 0 0,-2 1 0,2-1 0,0 0 0,-1 0 0,1 1 0,0-1 0,-1 0 0,1 1 0,0-1 0,-1 0 0,1 1 0,0-1 0,0 0 0,-1 1 0,1-1 0,0 1 0,0-1 0,0 0 0,-1 1 0,1-1 0,0 1 0,0-1 0,0 1 0,0-1 0,0 0 0,0 1 0,0-1 0,0 1 0,1 5 0,0 1 0,0-1 0,0 0 0,1 0 0,0-1 0,0 1 0,0 0 0,5 8 0,5 8 24,1 1 0,1-2 0,1 0 0,20 22 0,75 69-1509,-54-62-5341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24575,'0'0'0,"0"0"0,9 0 0,8 0 0,-1-2 0,1 0 0,0-1 0,24-7 0,64-28 0,-49 17 0,135-43 40,-106 36-1445,-36 11-5421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8:3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0 0,2 0 0,5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24575,'0'0'0,"0"0"0,0 0 0,2 0 0,12 2 0,23 4 0,24 6 0,18 2 0,14-6 0,17-10 0,58-21 0,2-7-8191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24575,'1'6'0,"-1"-1"0,1 1 0,1-1 0,-1 1 0,1-1 0,3 10 0,0-2 0,10 24 4,34 62 0,32 34-57,-51-84-53,214 377-387,-21 12 228,-201-394 265,34 68 0,-44-91 0,1-1 0,1 0 0,16 18 0,-28-35-2,0-1-1,1 1 0,-1-1 0,0 0 1,1 0-1,-1 0 0,1-1 1,-1 1-1,1 0 0,0-1 0,0 0 1,0 0-1,4 2 0,-5-3 12,0 0 0,0 0 0,1 0 0,-1-1 0,0 1 0,0 0 1,0-1-1,0 1 0,0-1 0,0 0 0,0 0 0,0 0 0,0 0 0,0 0 0,0 0 0,-1 0 0,1-1 0,0 1 0,-1 0 0,2-3 0,7-7 99,0-1 0,-2 0 0,1 0 1,-1-1-1,-1 0 0,7-18 0,47-131-191,-15-8-662,-18 54 713,-6-1 0,-5-2 0,-5 0-1,-5 0 1,-16-212 0,0 237-1251,1 17-4604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67 24575,'0'0'0,"0"-1"0,0 1 0,0 0 0,0 0 0,0-1 0,0 1 0,0 0 0,0 0 0,0-1 0,0 1 0,0 0 0,0-1 0,0 1 0,0 0 0,0 0 0,-1-1 0,1 1 0,0 0 0,0 0 0,0 0 0,0-1 0,-1 1 0,1 0 0,0 0 0,0 0 0,-1-1 0,-6-6 0,-2 0 0,-1 1 0,0 0 0,0 1 0,-1 0 0,0 0 0,0 1 0,0 0 0,0 1 0,0 1 0,-1 0 0,0 0 0,1 1 0,-1 0 0,0 1 0,1 1 0,-21 2 0,23-1 0,0 1 0,1-1 0,-1 1 0,1 1 0,0-1 0,0 2 0,0-1 0,1 1 0,-11 8 0,10-6 0,-1 1 0,1 1 0,1-1 0,0 1 0,0 1 0,-9 15 0,5-2 0,2 1 0,0 0 0,1 0 0,1 0 0,-7 50 0,7-16-78,2 1-1,3 0 0,3 0 1,12 98-1,-5-107 14,3 0-1,1-1 1,3 0-1,1-1 1,39 77-1,-40-99 128,0 0 0,2-1-1,1 0 1,29 30 0,-33-40-255,1-1 0,0-1 0,1-1 0,1 0 1,0-1-1,0 0 0,25 9 0,12 0-5978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24575,'1'25'0,"1"0"0,1-1 0,1 0 0,13 45 0,1-18 0,27 56 0,81 129-629,18-8 0,-23-59 918,-94-137-770,1 0-1,59 51 1,-68-68-5297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24575,'0'0'0,"4"-2"0,11 0 0,13-3 0,15-1 0,13-2 0,8-3 0,-3-3 0,-12 3-8191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24575,'3'2'0,"42"46"0,-24-25 0,45 51 0,22 30-775,112 168-1,-161-208 697,37 83 0,-55-98 100,-2 1 0,18 74 0,-30-94-83,-2 0 1,-1 1-1,-1-1 0,-2 32 0,-2-37 11,-1-1 0,-2 0-1,0 0 1,-1 0-1,-13 34 1,3-23-196,-1-1 0,-2 0 0,-41 59 0,0-16-4693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 24575,'-12'0'0,"-42"1"0,1 3 0,0 2 0,1 3 0,-78 22 0,109-24 0,0 0 0,1 2 0,0 0 0,0 1 0,1 1 0,0 1 0,1 1 0,-21 18 0,28-21 0,1 1 0,-1 0 0,2 1 0,0 0 0,0 1 0,1 0 0,1 0 0,0 1 0,1 0 0,0 0 0,1 0 0,-6 30 0,7-20-8,2 0 0,1 0-1,0 0 1,2 1 0,4 27-1,3-3-288,22 72 0,-17-77 243,3 0 0,33 66 0,-37-88 59,1 0 0,1 0-1,2-1 1,0-1-1,0-1 1,24 21 0,-20-23-624,22 14 1,12 2-5563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24575,'51'60'0,"-37"-42"0,27 28 0,-32-38 0,0 0 0,1-1 0,0 0 0,0-1 0,0 0 0,1 0 0,11 3 0,-16-6 0,0-1 0,-1-1 0,1 1 0,0-1 0,0 0 0,0 0 0,0-1 0,0 0 0,0 0 0,0 0 0,0-1 0,0 0 0,0 0 0,-1 0 0,12-5 0,-14 5 0,0-1 0,-1 1 0,1-1 0,0 0 0,0 0 0,-1 0 0,0 0 0,1 0 0,-1-1 0,0 1 0,0-1 0,0 0 0,0 1 0,-1-1 0,1 0 0,-1 0 0,1 0 0,-1 0 0,0 0 0,0 0 0,-1 0 0,1-4 0,0 1 0,-1 0 0,0 0 0,0-1 0,-1 1 0,0 0 0,0 0 0,0 1 0,-1-1 0,0 0 0,0 0 0,-4-8 0,-2 0 0,0 1 0,-1 0 0,-1 0 0,0 1 0,0 0 0,-19-16 0,-4 0 0,-43-26 0,37 28 0,-2 1 0,-1 3 0,-1 1 0,0 2 0,-50-14 0,59 24 0,25 8-18,9 1 19,0 0 0,0 0-1,0 0 1,0 0-1,0 0 1,0 0 0,0 0-1,0 1 1,0-1-1,0 0 1,0 0-1,0 0 1,0 0 0,0 0-1,0 0 1,0 0-1,0 0 1,0 0 0,0 0-1,0 0 1,0 0-1,0 0 1,0 0-1,0 0 1,0 0 0,0 0-1,0 0 1,0 0-1,0 0 1,0 0 0,0 0-1,0 0 1,0 0-1,0 0 1,0 0-1,0 0 1,0 0 0,0 0-1,0 0 1,0 0-1,0 0 1,0 0 0,0 1-1,0-1 1,0 0-1,0 0 1,0 0-1,0 0 1,0 0 0,0 0-1,0 0 1,0 0-1,0 0 1,0 0 0,0 0-1,0 0 1,-1 0-1,1 0 1,0 0-1,0 0 1,0 0 0,11 5-1385,11 5-5442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3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406 336 24575,'-2'3'0,"-6"12"0,0 1 0,1 0 0,-6 23 0,6-20 0,-7 25 0,3 0 0,1 0 0,2 1 0,-3 88 0,11-65 0,3-1 0,19 113 0,-18-160 0,-1-10 0,-1 0 0,0 11 0,-1-19 0,-1 1 0,0-1 0,0 1 0,-1-1 0,1 0 0,0 1 0,-1-1 0,0 0 0,1 1 0,-1-1 0,0 0 0,0 0 0,0 0 0,-2 2 0,1-1 0,0-1 0,0 0 0,0 0 0,-1 0 0,1 0 0,-1 0 0,0 0 0,1-1 0,-1 1 0,-5 1 0,-4 1 0,-17 3 0,-14 0-455,0-2 0,-75-1 0,61-5-6371</inkml:trace>
  <inkml:trace contextRef="#ctx0" brushRef="#br0" timeOffset="1">630 1 24575,'-2'9'0,"0"9"0,1 0 0,2 21 0,-1-31 0,25 274-829,23 3-1,17 6-284,-40-203 556,45 107 1,-52-154 347,2-1 0,2-1 0,2-1 0,1-1 0,2-1 0,1-1 0,2-1-1,55 47 1,1-13-2202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24575,'0'4'0,"1"11"0,1 0 0,0 0 0,1 0 0,1 0 0,0-1 0,11 23 0,-6-17 2,0 0 0,2-1 0,1 0 0,0-1-1,1 0 1,26 27 0,-1-8-85,70 53 1,-53-48-291,67 37 0,-91-62 369,0-1 1,2-2 0,-1-1 0,38 10 0,-56-19-4,1-1-1,0-1 1,-1 0-1,1-1 1,0-1 0,0 0-1,0-1 1,24-4-1,-32 4 54,1-1 0,0-1 0,-1 1 0,0-1 0,1-1 0,-1 1 1,0-1-1,-1-1 0,1 1 0,-1-1 0,0 0 0,0 0 0,0-1 0,-1 0 0,0 0 0,0 0 0,7-12 0,-4 1 10,0-1-1,10-32 1,-15 36-58,2 1 0,0-1 0,0 1 0,2 0 0,-1 0-1,13-16 1,-15 24 2,1 0 0,-1 1 0,1 0 0,0 0 0,0 0 0,0 1 0,1 0 0,-1 0 0,1 0 0,0 1 0,0-1 0,0 2 0,0-1 0,7-1 0,7 0 0,1 1 0,-1 1 0,23 1 0,185 23 0,-34-3 0,-184-19 0,0-1 0,0 0 0,0 0 0,-1-1 0,1-1 0,0 0 0,10-3 0,-17 4 0,-1 0 0,0 0 0,1 0 0,-1 0 0,0-1 0,0 1 0,1-1 0,-1 1 0,0-1 0,-1 0 0,1 1 0,0-1 0,0 0 0,-1-1 0,1 1 0,-1 0 0,0 0 0,0 0 0,0-1 0,0 1 0,0-1 0,0 1 0,-1-1 0,1 1 0,-1-1 0,1 1 0,-1-1 0,0 1 0,0-1 0,0 0 0,-1-4 0,-1-1 0,0-1 0,0 1 0,0 0 0,-1-1 0,0 1 0,-6-10 0,-32-47 0,-3 7-149,-1 2 0,-3 2-1,-67-57 1,-178-126-448,229 189-569,17 13-4665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24575,'0'0'0,"0"8"0,0 15 0,0 22 0,1 31 0,5 35 0,4 30 0,1 29-1738,-1 20 1738,0 14-2251,-4 17 2251,-6 11 0,-10 11-2674,-6 2 2674,-1-14 0,3-32 0,3-47-909,4-49 290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24575,'-10'0'0,"-39"-1"0,1 3 0,-82 13 0,121-14 0,0 1 0,1 1 0,-1-1 0,1 2 0,0-1 0,-16 10 0,21-11 0,0 0 0,0 1 0,0-1 0,0 1 0,1 0 0,-1 0 0,1 0 0,-1 0 0,1 1 0,0-1 0,0 1 0,1-1 0,-1 1 0,1 0 0,0-1 0,0 1 0,0 0 0,-1 5 0,2 0 0,-1-1 0,2 1 0,-1 0 0,1 0 0,0-1 0,5 17 0,0-5 0,17 36 0,-5-22 0,1 0 0,2-1 0,42 51 0,-16-29 0,60 50 0,-91-87 0,-16-18 0,1 0 0,-1 0 0,0 1 0,0-1 0,1 0 0,-1 0 0,0 1 0,0-1 0,0 0 0,0 0 0,1 1 0,-1-1 0,0 0 0,0 1 0,0-1 0,0 0 0,0 1 0,0-1 0,0 0 0,0 0 0,0 1 0,0-1 0,0 0 0,0 1 0,0-1 0,0 0 0,0 1 0,0-1 0,0 0 0,0 1 0,-1-1 0,1 0 0,0 0 0,0 1 0,0-1 0,0 0 0,-1 0 0,1 1 0,0-1 0,0 0 0,-1 0 0,1 1 0,0-1 0,0 0 0,-1 0 0,-17 5 0,16-5 0,-28 3 0,0-1 0,-43-2 0,-63-12 0,14-5 120,100 12-491,-1 0-1,2-1 1,-29-13 0,27 7-6455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24575,'-3'4'0,"0"2"0,0-1 0,1 1 0,-1 1 0,-1 7 0,0 0 0,-17 59-35,-12 81 1,3 83-1195,25-170 1183,3 0 0,2 1-1,4-1 1,19 101-1,-15-127-21,2-1 0,2-1 0,1 0-1,3 0 1,1-2 0,1 0-1,2-1 1,40 54 0,-46-72-1,1-1 0,0 0 0,2-1-1,-1-1 1,2-1 0,0 0 0,1-1 0,0-1 0,1-1 0,0-1 0,0-1 0,1 0 0,1-2-1,-1 0 1,24 3 0,21-1-4872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24575,'0'0'0,"2"0"0,8 0 0,14 0 0,18 2 0,21 3 0,28 1 0,22 0 0,8-5 0,0-4-689,-5-9 689,-10-9 0,-19-7 0,-25 3-7502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24575,'2'4'0,"10"16"0,14 29 0,-15-25 0,2 3 23,207 441-1126,-154-311 865,47 173 0,-61-139-1166,-34-122-3827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24575,'0'0'0,"4"-2"0,11-6 0,25-5 0,31-5 0,30-5 0,32-6 0,24-8-2145,-5-1 2145,-29 6-6046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780 115 24575,'0'-1'0,"-1"1"0,1-1 0,0 0 0,0 0 0,-1 1 0,1-1 0,-1 0 0,1 1 0,-1-1 0,1 0 0,-1 1 0,1-1 0,-1 1 0,0-1 0,1 1 0,-1-1 0,0 1 0,1 0 0,-1-1 0,0 1 0,1 0 0,-1-1 0,-1 1 0,1-1 0,-27-10 0,0 0 0,-57-12 0,70 19 0,-55-12 0,0 3 0,-1 2 0,-114 0 0,105 14 0,70-1 0,-1-1 0,1 2 0,0-1 0,0 1 0,-12 6 0,18-7 0,0-1 0,1 1 0,-1 1 0,1-1 0,-1 1 0,1-1 0,0 1 0,0 0 0,0 0 0,0 0 0,1 0 0,-1 1 0,1-1 0,0 1 0,0 0 0,0 0 0,0-1 0,1 1 0,-1 0 0,0 7 0,1-2 0,0 0 0,0 1 0,2-1 0,-1 0 0,1 0 0,0 0 0,1 1 0,4 14 0,3 3 0,1-1 0,14 26 0,92 145-1019,18-6 194,72 114 496,-188-274 163,-2 1-1,0 0 1,-2 2 0,12 45 0,-22-64 159,-1 0 1,0-1 0,-1 1 0,-1 0 0,-1 0-1,0 0 1,-1 0 0,0 0 0,-1 0 0,-1 0 0,0-1-1,-10 28 1,6-28 57,0 0-1,-1 0 0,-1-1 1,0 0-1,-1-1 1,0 0-1,0 0 0,-2-1 1,1-1-1,-1 1 1,-1-2-1,0 0 0,-26 13 1,29-17 89,0 0 0,-1-1 1,1-1-1,-1 0 0,0 0 1,0-1-1,-1 0 0,-19 0 1,23-3-60,-1 1 0,0-1 0,1-1 0,-1 0 1,1 0-1,0 0 0,-1-1 0,1 0 0,1-1 0,-1 0 0,0 0 1,-8-7-1,7 4-77,1 1 0,0-2 1,1 1-1,0-1 1,0 0-1,0-1 0,1 1 1,1-1-1,-1 0 0,1-1 1,1 0-1,0 1 1,0-1-1,-3-17 0,4 15-4,2 0 0,-1 1-1,2-1 1,-1 0 0,2 0 0,-1 0-1,2 1 1,0-1 0,0 0-1,1 1 1,0-1 0,1 1 0,5-12-1,-1 8 17,1 0 0,0 1-1,1 0 1,0 1 0,1 0 0,23-21-1,-13 15-383,1 2-1,0 1 0,35-19 0,24-6-6457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24575,'-1'1'0,"1"-1"0,0 0 0,-1 0 0,1 0 0,0 0 0,0 0 0,-1 1 0,1-1 0,0 0 0,-1 0 0,1 0 0,0 1 0,0-1 0,-1 0 0,1 1 0,0-1 0,0 0 0,0 0 0,-1 1 0,1-1 0,0 0 0,0 1 0,0 0 0,-1 0 0,-9 23 0,0 0 0,2 0 0,1 1 0,0 0 0,-4 48 0,7-32-103,2-1 1,1 1-1,9 78 0,1-66-72,2-1 0,26 79 0,-8-55 123,3-1 0,3-1 1,88 133-1,-95-166-183,1 0 0,3-2 0,1-1 0,55 49 0,-40-50-5638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24575,'1'7'0,"0"-1"0,0 0 0,0 1 0,0-1 0,1 0 0,4 10 0,0-2 0,69 183 15,-10-29-190,2 20-629,98 241-398,-160-418-4823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24575,'0'0'0,"2"0"0,10-2 0,20-2 0,24-2 0,21 0 0,25-2 0,21-1 0,8-5-1025,-7-1 1025,-26 0-7166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24575,'1'0'0,"-1"0"0,1 0 0,0 0 0,-1 0 0,1 0 0,-1 1 0,1-1 0,0 0 0,-1 0 0,1 1 0,0-1 0,-1 0 0,1 1 0,-1-1 0,1 1 0,0 0 0,3 2 0,10 9 0,0 0 0,0 1 0,16 22 0,12 17-181,-2 3-1,-2 2 1,41 83-1,-33-44-181,48 147 0,-67-159 360,-4 2 1,20 138 0,-38-179-221,-2-1 0,-2 1 1,-2 0-1,-2-1 0,-1 1 1,-21 85-1,10-84-4950</inkml:trace>
  <inkml:trace contextRef="#ctx0" brushRef="#br0" timeOffset="1">527 1 24575,'0'0'0,"2"0"0,8 5 0,20 16 0,25 23 0,30 37 0,32 43 0,24 44-2652,8 36 2652,-6 27-3277,-22 18 3244,-31 9 33,-44 5 0,-52-3 0,-62-9 0,-64-6 0,-75 9 0,-2-38-2229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24575,'0'0'0,"0"0"0,0 0 0,0 2 0,-6 22 0,3-10 0,0 0 0,0 0 0,0 18 0,4-4 0,1 0 0,9 53 0,23 55 0,-29-116 0,102 327-1365,-84-292-5461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24575,'0'0'0,"0"2"0,2 4 0,4 5 0,5 3 0,1-1-8191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24575,'1'1'0,"-1"0"0,0-1 0,0 1 0,0 0 0,0-1 0,1 1 0,-1 0 0,0-1 0,1 1 0,-1 0 0,0-1 0,1 1 0,-1-1 0,1 1 0,-1-1 0,1 1 0,-1-1 0,1 1 0,-1-1 0,1 0 0,0 1 0,-1-1 0,1 0 0,1 1 0,21 6 0,-19-6 0,48 10 0,59 3 0,35-3-339,370 0-2853,6-23 1830,-444 10 1519,1054-16-410,-974 17-641,253 6-404,-327-1 288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24575,'9'4'0,"-4"-1"0,1-1 0,1 1 0,-1-2 0,0 1 0,1-1 0,11 2 0,37-3 0,21-6-44,112-21-1,78-33-1478,106-36 109,86-20 112,279-47 658,-622 139-2575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24575,'0'0'0,"2"4"0,10 4 0,20 6 0,37 4 0,49 2 0,47 0 0,43-1-2505,27-5 2505,19-2-3007,6-3 3007,-4-5 0,-11-6 0,-24-1 0,-33 0-1525,-44 2 1525,-45 1-1154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4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24575,'0'0'0,"4"-2"0,24-2 0,49-2 0,66 2 0,84 0 0,85 6-3276,75 4 816,67-3-817,-44-2 4099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24575,'0'-1'0,"0"0"0,1 0 0,-1 0 0,1 0 0,-1 1 0,1-1 0,0 0 0,-1 0 0,1 0 0,0 1 0,0-1 0,0 0 0,1 0 0,1-2 0,21-21 0,31-27 0,-48 46 0,0-1 0,0 2 0,0-1 0,1 1 0,0 0 0,12-4 0,-16 7 0,-1 0 0,1 1 0,0-1 0,0 1 0,-1 0 0,1 0 0,0 0 0,0 1 0,-1-1 0,1 1 0,0 0 0,-1 0 0,1 0 0,-1 0 0,1 1 0,-1-1 0,1 1 0,-1 0 0,0 0 0,0 0 0,0 1 0,4 4 0,5 5 0,0 0 0,-1 2 0,15 24 0,-19-28 0,14 20 0,1-1 0,1-1 0,1-1 0,42 35 0,-48-48 0,0 0 0,1-1 0,1-1 0,0-1 0,0-1 0,1 0 0,1-2 0,26 7 0,-30-10 0,0-2 0,1 0 0,0-1 0,-1-1 0,1-1 0,0 0 0,-1-1 0,1-2 0,34-7 0,-40 6 0,-1 0 0,1-1 0,-1 0 0,-1-1 0,1 0 0,-1-1 0,0 0 0,-1-1 0,1 0 0,-1 0 0,-1-1 0,0-1 0,0 1 0,13-22 0,-14 19 0,-1-1 0,-1-1 0,-1 1 0,0-1 0,0 0 0,-1 0 0,-1-1 0,-1 1 0,0-1 0,0 1 0,-2-1 0,0 1 0,0-1 0,-2 0 0,0 1 0,0-1 0,-1 1 0,-1 0 0,0 0 0,-1 0 0,-1 1 0,0-1 0,-1 1 0,0 1 0,-1-1 0,-1 1 0,-15-17 0,16 20 0,0 1 0,0 0 0,-1 0 0,0 1 0,-11-7 0,17 14 0,6 3 0,8 8 0,212 160-128,-155-121-1109,-10-6-5589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 24575,'-8'-1'0,"1"1"0,-16-5 0,16 4 0,0-1 0,0 1 0,-14 0 0,24 15 0,14 35 0,2-1 0,1-2 0,33 55 0,-37-76 0,1 0 0,1-1 0,1-1 0,2-1 0,0 0 0,44 33 0,-37-35-455,1-1 0,42 19 0,-21-16-6371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24575,'0'0'0,"0"0"0,-7 5 0,5-1 0,-1 0 0,1 0 0,0 1 0,0-1 0,1 0 0,-1 1 0,1-1 0,0 1 0,0 5 0,-1 2 0,1 1 0,1 15 0,1-14 0,1-1 0,1 0 0,0 0 0,0 0 0,1-1 0,1 1 0,0-1 0,0 0 0,14 21 0,5 1 0,49 56 0,19 11 75,29 33-1515,-103-111-5386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24575,'1'-6'0,"2"-2"0,8-5 0,0 1 0,1 0 0,19-15 0,-10 9 0,139-116 0,47-41 0,-143 111 0,33-27 0,-94 89 0,0-1 0,0 1 0,0 0 0,0 0 0,0 1 0,0-1 0,7-2 0,-9 4 0,0 0 0,1 0 0,-1-1 0,0 1 0,1 0 0,-1 0 0,0 1 0,1-1 0,-1 0 0,0 0 0,1 1 0,-1-1 0,0 1 0,0-1 0,1 1 0,-1-1 0,0 1 0,0 0 0,0-1 0,0 1 0,0 0 0,0 0 0,2 2 0,21 25 0,34 53 0,-44-60 0,19 27 0,-3 1 0,-2 1 0,-3 2 0,37 105 0,-38-61-512,13 104-1,-35-186 173,6 33-6486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24575,'0'0'0,"0"0"0,2-2 0,5 0 0,8-2 0,7-3 0,9-5 0,7-7 0,2-3 0,-7 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0 24575,'-5'0'0,"-40"3"0,0 1 0,-67 16 0,111-20 0,-186 48 0,152-37 0,1 2 0,1 2 0,-43 24 0,66-32 0,-1 0 0,1 0 0,0 1 0,1 0 0,-15 16 0,21-20 0,0 0 0,0 1 0,0-1 0,0 0 0,1 1 0,0 0 0,0 0 0,0-1 0,0 1 0,1 0 0,0 1 0,0-1 0,1 0 0,-1 0 0,1 0 0,0 6 0,1-2 0,1-1 0,0 1 0,0 0 0,1-1 0,0 0 0,1 0 0,0 0 0,0 0 0,7 10 0,7 6 0,29 32 0,5-2 0,35 41 0,-79-84 0,0 0 0,0 1 0,-1 0 0,0 0 0,-1 1 0,-1 0 0,4 13 0,-7-17 0,0-1 0,-1 0 0,0 1 0,-1-1 0,0 1 0,0-1 0,0 1 0,-1-1 0,-1 1 0,0-1 0,0 0 0,0 0 0,-1 0 0,0 0 0,-1 0 0,0-1 0,0 1 0,-6 8 0,-4 2 0,0-1 0,-1 0 0,-1 0 0,-1-2 0,-29 22 0,4-7-682,-76 39-1,86-52-6143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24575,'0'0'0,"1"-2"0,11-6 0,24-12 0,36-13 0,50-18 0,81-33 0,5-3-8191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24575,'9'-3'0,"-2"0"0,8-1 0,-1 1 0,1 1 0,26 0 0,46 5 0,-85-3 0,30 2 0,1 1 0,-1 1 0,44 13 0,-64-14 0,-1 1 0,0 1 0,0-1 0,0 2 0,0 0 0,-1 0 0,0 1 0,0 0 0,-1 0 0,0 1 0,0 0 0,12 16 0,-12-11 0,0 1 0,-1 0 0,-1 0 0,0 1 0,10 30 0,12 81 0,-10-35 0,-15-79-682,7 19-1,-6-20-6143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24575,'-1'0'0,"0"1"0,0-1 0,0 1 0,0-1 0,1 1 0,-1 0 0,0-1 0,0 1 0,1 0 0,-1-1 0,0 1 0,1 0 0,-1 0 0,1 0 0,-1 0 0,1-1 0,-1 1 0,1 0 0,-1 1 0,1-1 0,-5 12 0,0-1 0,1 1 0,0 0 0,-3 20 0,4-6 0,-1 36 0,5-31-4,1 0-1,1-1 1,2 0 0,13 44-1,1-14-321,31 69-1,-27-77 314,3-1 0,35 51 1,-42-75-254,1-1 1,2 0 0,0-2-1,50 43 1,-1-15-5886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24575,'20'315'-406,"30"-8"-1,2-91 715,-42-184-616,2 1 1,1-2-1,2 0 1,26 42 0,-19-42-5842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24575,'0'0'0,"2"-2"0,8-2 0,12-3 0,18-2 0,22-5 0,26-5 0,17-7 0,-2 3 0,-19 4-8191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24575,'0'0'0,"4"4"0,7 10 0,9 17 0,9 19 0,5 17 0,2 14 0,-2 13 0,-8 10 0,-10 5 0,-13-2 0,-13-13 0,-8-16 0,-4-19 0,2-20-8191</inkml:trace>
  <inkml:trace contextRef="#ctx0" brushRef="#br0" timeOffset="1">639 167 24575,'0'0'0,"1"-2"0,9-2 0,16-3 0,21-3 0,17-3 0,11-2 0,6-1 0,-4 1 0,-16 2-8191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24575,'0'0'0,"4"-2"0,10-3 0,15-2 0,22-2 0,29-5 0,27-5 0,7-3 0,-17 4-8191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291 201 24575,'0'0'0,"-7"3"0,-3 1 0,0 1 0,1-2 0,-1 1 0,-1-1 0,1-1 0,0 0 0,-1 0 0,1-1 0,-1 0 0,1-1 0,-1-1 0,1 1 0,-1-1 0,1-1 0,0 0 0,-1-1 0,1 0 0,-12-5 0,16 6 0,1-1 0,0 1 0,0-1 0,0 0 0,0 0 0,0-1 0,1 1 0,0-1 0,-1 0 0,1 0 0,1-1 0,-5-5 0,6 7 0,0-1 0,1 1 0,-1 0 0,1-1 0,0 1 0,0 0 0,0-1 0,1 0 0,-1 1 0,1-1 0,0 1 0,0-1 0,0 0 0,0 1 0,1-1 0,-1 1 0,1-1 0,0 1 0,0-1 0,3-5 0,-3 5 0,2 0 0,-1 0 0,0 0 0,1 0 0,0 0 0,0 1 0,0-1 0,0 1 0,1 0 0,5-5 0,-3 4 0,0 0 0,0 1 0,1-1 0,0 1 0,0 1 0,7-3 0,2 1 0,-1 1 0,1 1 0,0 0 0,0 1 0,23 2 0,-24 0 0,0 1 0,-1 0 0,1 1 0,-1 1 0,0 0 0,0 1 0,0 0 0,-1 1 0,0 1 0,0 0 0,0 1 0,-1 0 0,0 1 0,-1 0 0,0 1 0,0 0 0,-1 1 0,0 0 0,-1 0 0,-1 1 0,1 1 0,-2-1 0,0 1 0,10 25 0,-9-13 0,-1 0 0,-1 0 0,-1 0 0,-1 1 0,-1 0 0,-2 0 0,0-1 0,-2 1 0,-5 33 0,-3-3 0,-2-1 0,-3-1 0,-25 65 0,-19 24 130,17-44-1625,22-50-5331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24575,'0'0'0,"0"0"0,0 0 0,-3-2 0,-4-2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1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24575,'0'0'0,"0"0"0,-2 0 0,-2 4 0,-3 5 0,-5 11 0,-6 9 0,2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24575,'0'0'0,"1"4"0,6 56 0,-2 103 0,-5-117 0,1 72-466,4 240-221,26-2 673,35-30-1211,-47-259-4574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24575,'0'0'0,"7"0"0,5 0 0,-6-1 0,0 1 0,0 0 0,10 2 0,-15-2 0,0 0 0,1 1 0,-1-1 0,1 0 0,-1 1 0,0 0 0,0-1 0,1 1 0,-1 0 0,0-1 0,0 1 0,0 0 0,0 0 0,0 0 0,0 0 0,0 0 0,0 0 0,0 0 0,0 1 0,0 0 0,1 1 0,0 0 0,0 0 0,0-1 0,0 1 0,0-1 0,0 1 0,1-1 0,-1 0 0,1 0 0,0 0 0,0 0 0,-1-1 0,7 3 0,3 1 0,0-1 0,16 4 0,-20-6 0,75 17 0,164 17 0,87-28 0,-165-15-1365,-138 5-5461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24575,'0'0'0,"6"2"0,15 4 0,21 3 0,21 3 0,16 0 0,16-4 0,13-8 0,3-10 0,-2-10 0,-6-10 0,-15-4 0,-23 4-8191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24575,'0'0'0,"2"0"0,8 5 0,20 18 0,35 31 0,41 38 0,27 36 0,6 27-1314,-15 10 1314,-26 1-2125,-31 0 2125,-33-9 0,-35-15-934,-33-18 934,-31-21 0,-16-21 0,3-22 0,14-21-3818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19:5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0 0,4 0 0,5 0 0,12 2 0,20 2 0,24 1 0,20-2 0,11-4 0,-4-4 0,-17-1-8191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0:0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24575,'0'0'0,"6"0"0,11 0 0,9 0 0,-1 0-8191</inkml:trace>
  <inkml:trace contextRef="#ctx0" brushRef="#br0" timeOffset="1">281 101 24575,'0'0'0,"2"0"0,9 0 0,27 0 0,39-4 0,76-12 0,13-4-8191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71 24575,'-9'0'0,"9"-2"0,5 0 0,18-4 0,0 1 0,36-3 0,50 3 0,-78 4 0,102-1-70,56-3 247,-137 1-913,81-16 0,-90 10-6090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542 644 24575,'2'0'0,"1"0"0,0 1 0,0-1 0,0 0 0,0-1 0,-1 1 0,1 0 0,0-1 0,4-1 0,-2 1 0,-1-1 0,0 0 0,0 0 0,0 0 0,-1 0 0,1-1 0,0 1 0,-1-1 0,1 0 0,-1 0 0,0 0 0,0-1 0,-1 1 0,1-1 0,0 1 0,-1-1 0,0 0 0,0 0 0,0 0 0,2-9 0,-1 4 0,-1 0 0,0-1 0,-1 0 0,1 1 0,-2-1 0,0 0 0,0 0 0,-2-15 0,0 17 0,0 0 0,-1 1 0,1 0 0,-1-1 0,-1 1 0,1 0 0,-1 0 0,0 1 0,-1-1 0,0 1 0,0 0 0,0 0 0,-1 1 0,1-1 0,-2 1 0,-9-6 0,-2-1 0,-1 1 0,0 1 0,0 1 0,-37-12 0,24 11 0,1 2 0,-2 1 0,-41-4 0,59 10 0,-1 0 0,1 1 0,-1 1 0,1 0 0,-1 1 0,1 1 0,0 0 0,0 1 0,-16 7 0,25-9 0,0 2 0,0-1 0,0 1 0,0 0 0,0 0 0,1 0 0,0 1 0,0 0 0,0 0 0,1 0 0,-1 1 0,1 0 0,0-1 0,1 1 0,0 1 0,0-1 0,-4 11 0,5-9 0,-1 1 0,2-1 0,-1 1 0,1-1 0,1 1 0,0-1 0,0 1 0,0 0 0,1-1 0,0 1 0,1-1 0,0 1 0,6 14 0,-6-18 0,0 0 0,1 0 0,0 0 0,0 0 0,0 0 0,0-1 0,1 1 0,0-1 0,-1 0 0,2 0 0,-1-1 0,8 6 0,-8-7 0,0 0 0,0 0 0,0 0 0,0-1 0,0 0 0,0 1 0,0-1 0,0-1 0,0 1 0,0-1 0,1 0 0,-1 0 0,0 0 0,0 0 0,0-1 0,1 1 0,6-3 0,-1-1 0,0 0 0,-1-1 0,1 0 0,-1 0 0,0-1 0,0 0 0,-1-1 0,0 0 0,0 0 0,9-11 0,-2 0 0,-1 0 0,-1-1 0,20-37 0,-19 26 0,0-1 0,-2-1 0,-1 1 0,-2-2 0,-1 1 0,-2-1 0,-1 0 0,-1-1 0,-2-54 0,-5 71 0,3 17 0,0 0 0,0 0 0,0 0 0,0 0 0,0 0 0,0 0 0,-1 0 0,1 0 0,0 0 0,0 0 0,0 0 0,0 0 0,0 0 0,0 0 0,0 0 0,0 0 0,0 0 0,0 0 0,0 0 0,0 0 0,0 0 0,0 0 0,0 0 0,0 0 0,0 0 0,0 0 0,0 0 0,0 0 0,0 0 0,0 0 0,0 0 0,0 0 0,0 0 0,0 0 0,0 0 0,0 0 0,1 9 0,5 8 0,0 0 0,1-1 0,0 1 0,18 26 0,-12-20 0,70 114 0,-64-109 0,2-1 0,42 43 0,-18-28-682,58 39-1,-35-34-6143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563 672 24575,'-10'0'0,"-23"-4"0,1-1 0,0-1 0,0-2 0,0-2 0,1 0 0,1-3 0,0 0 0,0-2 0,1-1 0,1-1 0,1-1 0,1-2 0,-33-31 0,44 36 0,0 0 0,-23-35 0,33 43 0,1 1 0,0-1 0,1-1 0,-1 1 0,1 0 0,1-1 0,0 1 0,0-1 0,0 0 0,-1-15 0,3 19 0,0 1 0,1-1 0,-1 1 0,1-1 0,0 1 0,0 0 0,0-1 0,0 1 0,1 0 0,-1-1 0,1 1 0,0 0 0,0 0 0,0 0 0,0 1 0,0-1 0,1 0 0,-1 1 0,1 0 0,4-4 0,0 2 0,1-1 0,-1 1 0,1 0 0,1 1 0,-1-1 0,0 2 0,11-3 0,12-1 0,0 1 0,0 2 0,61 1 0,-41 6 0,83 14 0,-116-14 0,-1 0 0,1 1 0,-1 0 0,24 12 0,-29-9 0,-12-8 0,0 0 0,0 0 0,0 0 0,0 0 0,0 0 0,0 0 0,0 0 0,0 0 0,-1 0 0,1 0 0,0 0 0,0 0 0,0 0 0,0 0 0,0 0 0,0 0 0,0 0 0,0 0 0,0 0 0,0 0 0,0 0 0,-1 1 0,1-1 0,0 0 0,0 0 0,0 0 0,0 0 0,0 0 0,0 0 0,0 0 0,0 0 0,0 0 0,0 0 0,0 0 0,0 0 0,0 0 0,0 1 0,0-1 0,0 0 0,0 0 0,0 0 0,0 0 0,0 0 0,0 0 0,0 0 0,0 0 0,0 0 0,0 0 0,0 1 0,0-1 0,0 0 0,0 0 0,0 0 0,0 0 0,0 0 0,0 0 0,0 0 0,0 0 0,0 0 0,0 0 0,0 0 0,1 0 0,-1 0 0,0 1 0,-6-2 0,0 1 0,0-1 0,0 0 0,0 0 0,1 0 0,-9-4 0,8 3 0,-42-13 0,1-2 0,1-2 0,0-2 0,-67-43 0,112 63 0,-6-3 0,1-1 0,-1 1 0,1-1 0,0-1 0,0 1 0,1-1 0,-6-7 0,10 12 0,1 1 0,0-1 0,-1 1 0,1-1 0,-1 0 0,1 1 0,0-1 0,0 0 0,-1 1 0,1-1 0,0 0 0,0 1 0,0-1 0,0 0 0,0 0 0,0 1 0,0-1 0,0 0 0,0 0 0,0 1 0,0-1 0,1 0 0,-1 1 0,1-2 0,-1 1 0,1 0 0,0 0 0,0 0 0,0 0 0,0 0 0,0 0 0,0 0 0,0 0 0,0 1 0,1-1 0,-1 0 0,2 0 0,4-1 0,0 0 0,1 0 0,12-2 0,-20 4 0,20-3 0,-1 1 0,1 1 0,0 1 0,31 3 0,-50-3 0,1 0 0,-1 1 0,1-1 0,-1 0 0,1 1 0,-1-1 0,1 1 0,-1 0 0,1 0 0,-1-1 0,0 1 0,1 0 0,-1 0 0,0 0 0,2 2 0,-3-2 0,1 0 0,-1 0 0,1 0 0,-1 0 0,0 0 0,1 0 0,-1 0 0,0 0 0,0 0 0,0 0 0,0 0 0,0 0 0,0 1 0,0-1 0,0 0 0,0 0 0,0 0 0,0 0 0,-1 0 0,1 0 0,-1 0 0,0 1 0,-2 6-273,-1-1 0,-1 0 0,0 0 0,-9 11 0,-5 3-6553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24575,'0'0'0,"0"3"0,1 6 0,0 1 0,0-1 0,1 0 0,4 11 0,-3-7 0,106 296-14,-74-219-113,223 658-579,-217-613-518,-26-90-4896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24575,'6'-3'0,"27"-14"0,1 1 0,0 2 0,60-16 0,-69 24 0,0 1 0,1 1 0,-1 2 0,1 0 0,0 2 0,30 2 0,-50-1 0,1 0 0,-1 0 0,0 1 0,0-1 0,0 1 0,0 1 0,6 2 0,-9-3 0,0-1 0,-1 1 0,1 0 0,-1 0 0,0 0 0,1 0 0,-1 1 0,0-1 0,-1 0 0,1 1 0,0 0 0,-1-1 0,1 1 0,-1 0 0,0 0 0,2 4 0,-2 0 0,1 0 0,-1 0 0,-1 0 0,1 0 0,-2 14 0,-1-3 0,-5 21 0,-1-9 0,-1 0 0,-1-1 0,-1 0 0,-2-1 0,-1 0 0,-19 28 0,4-14 0,-1-2 0,-71 72 0,63-75 0,20-20 0,0 0 0,1 2 0,-18 24 0,32-39 0,1-1 0,0 1 0,0 0 0,0 0 0,1 0 0,-1 0 0,1 0 0,0 0 0,0 0 0,1 0 0,-1 1 0,1-1 0,0 6 0,1-4 0,0 0 0,0 0 0,0-1 0,1 1 0,0-1 0,0 1 0,0-1 0,6 10 0,2-1 0,1 0 0,0-1 0,1 0 0,1 0 0,21 16 0,8 3 0,1-3 0,73 38 0,102 36 0,-173-83 0,28 13-92,-1 1-545,103 33 1,-146-60-6190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24575,'2'6'0,"28"57"0,45 68 0,-53-97 0,2-1 0,1-1 0,43 42 0,-57-65 0,-17-20 0,-6-7 0,0 0 0,2 0 0,1-1 0,0-1 0,-8-27 0,12 30 0,0-1 0,2 1 0,0-1 0,1 0 0,1 0 0,1-31 0,1 40 0,0 0 0,1 1 0,0-1 0,0 0 0,1 1 0,0 0 0,0 0 0,1 0 0,0 0 0,5-8 0,-5 12 0,0-1 0,0 0 0,0 1 0,0 0 0,1 0 0,0 0 0,-1 0 0,1 1 0,1 0 0,-1 0 0,0 0 0,1 1 0,-1 0 0,1 0 0,10-2 0,-6 2 0,1 1 0,0 0 0,0 1 0,0 0 0,0 1 0,0 0 0,0 0 0,0 1 0,-1 1 0,12 4 0,1 1 0,-1 2 0,0 1 0,31 19 0,-28-13 0,-1 0 0,0 2 0,-2 1 0,0 0 0,-1 2 0,-1 0 0,-1 2 0,29 46 0,-38-51 0,0 0 0,-1 1 0,-1 0 0,-1 0 0,7 33 0,-11-37 0,-1 1 0,-1-1 0,0 0 0,-1 1 0,-1-1 0,0 1 0,-7 29 0,6-36 0,-1 0 0,-1 0 0,0-1 0,0 1 0,-9 14 0,11-21 0,-1 1 0,1-1 0,-1 0 0,0 1 0,0-1 0,-7 4 0,8-5 0,0-1 0,0 0 0,0 0 0,0 0 0,0 0 0,-1 0 0,1 0 0,0-1 0,-1 1 0,1-1 0,0 0 0,-1 0 0,-2 0 0,3 0 0,1 0 0,-1 0 0,0 0 0,1-1 0,-1 1 0,0-1 0,1 1 0,-1-1 0,1 0 0,-1 1 0,1-1 0,-1 0 0,1 0 0,-1 0 0,1 0 0,0 0 0,-3-3 0,3 1 0,-1 1 0,1-1 0,-1 1 0,1-1 0,0 0 0,0 0 0,0 0 0,0 0 0,0-4 0,-1-4 0,2 0 0,0 0 0,0 1 0,3-21 0,4-6 0,1 0 0,17-46 0,37-68 0,-51 127 0,1 1 0,1 0 0,2 2 0,32-41 0,-36 51 0,-1 0 0,2 1 0,-1 1 0,2-1 0,-1 2 0,1 0 0,0 0 0,1 1 0,27-9 0,-29 12 0,0 0 0,1 1 0,0 1 0,-1 0 0,1 1 0,0 1 0,0-1 0,0 2 0,0 0 0,-1 1 0,1 0 0,0 0 0,-1 2 0,0 0 0,0 0 0,0 1 0,0 0 0,-1 1 0,1 0 0,-2 1 0,1 0 0,-1 1 0,18 18 0,-16-14 0,-1 2 0,0 0 0,-1 0 0,13 26 0,24 66 0,-42-95 0,-1-1-97,0-1-1,1 1 1,0-1-1,1 0 1,-1 0-1,2-1 1,-1 0-1,1 0 1,1-1-1,0 1 1,0-2-1,0 1 0,15 8 1,25 11-6729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24575,'0'0'0,"0"0"0,-8 0 0,-20 2 0,1 0 0,0 2 0,0 1 0,0 1 0,1 1 0,0 1 0,0 2 0,-26 13 0,32-13 0,0 1 0,1 1 0,-31 24 0,44-31 0,0 0 0,0 1 0,1 0 0,0 0 0,0 0 0,0 0 0,1 1 0,0-1 0,0 1 0,1 0 0,-1 0 0,2 1 0,-1-1 0,-2 12 0,5-15 0,-1-1 0,1 1 0,0 0 0,0 0 0,1 0 0,-1 0 0,1-1 0,-1 1 0,1 0 0,1-1 0,-1 1 0,0 0 0,4 5 0,-2-5 0,0 1 0,0-1 0,0-1 0,1 1 0,-1 0 0,1-1 0,0 0 0,0 0 0,6 4 0,1-2 0,-1 0 0,1 0 0,0-1 0,1 0 0,-1-1 0,1-1 0,-1 1 0,16-1 0,-1-1 0,55-6 0,-60 2 0,0 1 0,0 1 0,0 2 0,37 3 0,-18 6-341,70 26 1,-93-30-344,42 16-6142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1043 24575,'-12'1'0,"0"0"0,-1 0 0,-11 4 0,-6 1 0,-11 0 0,-87 16 0,107-17 0,0 1 0,0 1 0,-37 18 0,47-19 0,1 1 0,0 0 0,0 0 0,0 1 0,1 0 0,1 1 0,-1 0 0,2 1 0,-1-1 0,1 1 0,-9 17 0,9-13 0,1 0 0,0 1 0,1 0 0,0 0 0,1 0 0,1 0 0,0 1 0,0 23 0,2-33 0,1 0 0,1 1 0,-1-1 0,1 1 0,0-1 0,1 0 0,-1 0 0,1 1 0,1-1 0,-1 0 0,1-1 0,0 1 0,0 0 0,0-1 0,1 0 0,0 0 0,0 0 0,0 0 0,1-1 0,0 1 0,0-1 0,0 0 0,0-1 0,0 1 0,1-1 0,0 0 0,9 4 0,-8-5 0,-1 0 0,1-1 0,0 1 0,0-1 0,0-1 0,1 1 0,-1-1 0,0 0 0,0-1 0,0 0 0,0 0 0,0 0 0,0-1 0,0 0 0,-1 0 0,1-1 0,7-4 0,-1 0 0,-1 0 0,-1-1 0,0-1 0,0 1 0,0-2 0,-1 0 0,-1 0 0,9-12 0,-2 0-15,-2 0-1,0 0 1,-2-2-1,16-40 0,-12 18-368,17-77-1,-24 74 369,-1 0 1,-3 0-1,-2 0 1,-2-1 0,-3 1-1,-1 0 1,-3 0-1,-2 0 1,-2 0 0,-31-91-1,20 88-6,-1 1-1,-52-84 0,49 97 7,-1 0-1,-3 2 0,-57-57 0,80 87 31,-1-1 124,-1-1-1,0 2 1,0-1 0,-1 1 0,-9-5 0,20 18 201,7 10-390,-5-9 74,11 21-23,-1 0 0,1-1 0,28 38 0,-39-61 0,0 1 0,0 0 0,4 9 0,-7-14 0,0 1 0,0 0 0,-1 0 0,1 0 0,-1-1 0,1 1 0,-1 0 0,0 0 0,0 0 0,1 0 0,-1 0 0,0 0 0,-1 0 0,1 0 0,0 0 0,-1 0 0,0 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 24575,'-8'0'0,"1"-1"0,0 0 0,0 0 0,-1-1 0,-8-3 0,16 5 0,-2-2 0,6 0 0,7-1 0,-4 2 0,1 1 0,-1 0 0,1 0 0,-1 0 0,0 1 0,1 0 0,-1 0 0,11 4 0,-7-2 0,-1 1 0,0 1 0,-1 0 0,1 0 0,11 9 0,-5-1 0,0 0 0,-1 1 0,-1 1 0,0 1 0,20 29 0,-15-15 0,-1 2 0,-1 1 0,-2 0 0,-2 1 0,-1 0 0,9 42 0,30 219 0,-47-267 0,1 5 0,0 9 0,1-1 0,19 60 0,-21-89 0,0-1 0,1 1 0,0-1 0,1 0 0,0 0 0,1-1 0,0 0 0,1 0 0,0-1 0,0 0 0,1 0 0,18 14 0,-11-14-151,0 0-1,0-1 0,1 0 0,0-1 1,0-1-1,1-1 0,-1-1 1,30 4-1,5-2-6674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24575,'0'0'0,"0"4"0,4 13 0,13 16 0,10 9 0,2-3-8191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24575,'0'14'0,"6"224"0,-1-177 0,24 115 0,-2-81-222,3 0 0,70 147 0,-7-74-1032,-52-108-5017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5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4 0,8 10 0,16 19 0,19 32 0,16 35 0,8 25 0,0 17-1457,-6 8 1457,-9-4 0,-11-16 0,-10-18 0,-12-23-64,-9-22 64,-7-23-6670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5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1 983 24575,'0'0'0,"0"0"0,5-2 0,11-3 0,12-5 0,16-12 0,18-18 0,24-27 0,60-49 0,6-3-8191</inkml:trace>
  <inkml:trace contextRef="#ctx0" brushRef="#br0" timeOffset="1">851 0 24575,'0'0'0,"0"0"0,2 0 0,2 4 0,5 7 0,8 14 0,15 29 0,13 36 0,5 34 0,-7 26-1521,-15 18 1521,-20 3 0,-19-12 0,-24-24 0,-13-29 0,1-32-6670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24575,'-3'3'0,"1"0"0,-1 0 0,1 0 0,0 0 0,0 1 0,1-1 0,-1 1 0,-1 5 0,-7 33 0,8-33 0,-19 151 0,12 2 0,9-156 0,-1 3 0,-3 177 0,6-150 0,0 1 0,3-1 0,9 38 0,-11-63 0,0 0 0,1-1 0,0 1 0,0-1 0,1 0 0,1 0 0,0-1 0,13 17 0,-12-19 0,0 1 0,1-2 0,0 1 0,0-1 0,0 0 0,1-1 0,-1 0 0,1-1 0,1 1 0,9 2 0,-1-1 0,2-1 0,-1-1 0,39 3 0,62-5 0,-114-2 0,573-44-2061,-383 17-4069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1370 24575,'-39'0'0,"-61"2"0,-94 26 0,150-18 0,0 1 0,-57 24 0,88-30 0,1 1 0,-1 0 0,2 1 0,-20 14 0,28-19 0,1 0 0,-1 1 0,1-1 0,-1 1 0,1 0 0,0 0 0,0 0 0,1 0 0,-1 0 0,-2 4 0,4-4 0,-1-1 0,1 0 0,0 0 0,-1 0 0,1 1 0,0-1 0,0 0 0,0 0 0,1 0 0,-1 1 0,0-1 0,1 0 0,0 0 0,-1 0 0,1 0 0,0 0 0,2 4 0,1-1 0,-1 0 0,1 0 0,0-1 0,0 1 0,1-1 0,-1 0 0,1 0 0,0-1 0,0 1 0,0-1 0,1 0 0,-1-1 0,12 5 0,-6-4 0,0 1 0,1-2 0,-1 0 0,1 0 0,-1-1 0,19 0 0,-21-2 0,1 0 0,-1 0 0,0-1 0,0 0 0,0 0 0,0-1 0,0-1 0,16-8 0,-15 6 0,0-1 0,0 0 0,0-1 0,-1 0 0,0 0 0,9-12 0,-4 2 0,-1-1 0,-1 0 0,-1 0 0,-1-1 0,0 0 0,-2-1 0,8-27 0,-6 11-148,-2 0-1,-2-1 1,-1 1-1,-2-1 1,-1 0-1,-4-40 0,-3 25 101,-2 1 0,-3 0 0,-28-90-1,8 61 117,-62-123-1,-59-60-124,115 205 53,-66-101-5,102 160 19,0 0 1,0-1-1,0 1 0,0 0 0,0 0 0,0 0 1,0-1-1,0 1 0,0 0 0,0 0 0,0 0 0,-1 0 1,1-1-1,0 1 0,0 0 0,0 0 0,0 0 0,-1 0 1,1 0-1,0-1 0,0 1 0,0 0 0,0 0 1,-1 0-1,1 0 0,0 0 0,0 0 0,0 0 0,-1 0 1,1 0-1,0 0 0,0 0 0,-1 9 614,5 11-555,0 0-1,8 25 1,48 115-182,13-6-762,-56-119 602,307 635-2141,-104-263 650,-159-314-986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24575,'0'0'0,"0"3"0,2 10 0,3 11 0,3 12 0,6 4 0,1 1 0,-1-8-8191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0 24575,'0'0'0,"0"2"0,0 11 0,4 15 0,3 11 0,1-1-8191</inkml:trace>
  <inkml:trace contextRef="#ctx0" brushRef="#br0" timeOffset="1">1 2211 24575,'0'0'0,"6"0"0,22 0 0,42 0 0,52 2 0,45 2 0,34-1-3185,24-3 3185,5-7 0,-4-12 0,-8-9 0,-26 1 0,-46 5-5006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116 629 24575,'-11'0'0,"0"0"0,0 1 0,1 1 0,-20 4 0,27-5 0,0 0 0,0 0 0,0 0 0,0 1 0,1 0 0,-1-1 0,0 1 0,0 0 0,-2 3 0,4-4 0,0 0 0,0 1 0,0-1 0,0 1 0,0-1 0,0 1 0,0-1 0,1 1 0,-1 0 0,0-1 0,1 1 0,0 0 0,-1 0 0,1-1 0,0 1 0,0 0 0,0 2 0,0-1 0,0 0 0,1-1 0,0 1 0,-1-1 0,1 0 0,0 1 0,0-1 0,0 0 0,0 1 0,1-1 0,-1 0 0,1 0 0,-1 0 0,1 0 0,0 0 0,0 0 0,0-1 0,2 3 0,3 0 0,-1 0 0,1 0 0,0 0 0,14 4 0,-4-2 0,1-1 0,0 0 0,0-2 0,0 0 0,0-1 0,1-1 0,-1 0 0,0-2 0,1 0 0,-1-1 0,0-1 0,0-1 0,18-5 0,-28 6 0,1-1 0,-1 1 0,0-2 0,-1 1 0,1-1 0,-1 0 0,0 0 0,0-1 0,0 0 0,-1 0 0,0-1 0,0 0 0,5-8 0,-5 6 0,-1 0 0,0-1 0,-1 0 0,0 1 0,-1-1 0,0 0 0,0-1 0,-1 1 0,0 0 0,0-20 0,-2 14 0,-1-1 0,-1 1 0,0-1 0,-1 1 0,-6-20 0,1 12 0,-1-1 0,-21-39 0,-2 11 0,-75-95 0,16 34 0,86 109 0,3 5 0,2 14 0,23 79 0,-21-87 0,104 307-602,20-7 1,34 34-564,-122-274-4658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376 256 24575,'5'12'0,"116"233"0,18-9 0,-133-227 0,-3-4 0,0-1 0,0 1 0,-1 0 0,4 6 0,-6-10 0,0 0 0,0-1 0,0 1 0,0-1 0,0 1 0,0-1 0,0 1 0,0 0 0,0-1 0,0 1 0,0-1 0,0 1 0,0-1 0,0 1 0,0-1 0,0 1 0,-1 0 0,1-1 0,0 1 0,0-1 0,-1 1 0,1-1 0,0 0 0,-1 1 0,1-1 0,-1 1 0,1-1 0,0 0 0,-1 1 0,1-1 0,-2 1 0,-18 6 0,17-6 0,-201 35 0,160-30 0,-7 0 0,-200 36 0,250-41 0,-8 0 0,0 1 0,0 1 0,0 0 0,0 0 0,1 1 0,-9 4 0,16-7 0,0-1 0,0 1 0,1-1 0,-1 1 0,0-1 0,0 1 0,1 0 0,-1-1 0,1 1 0,-1 0 0,0 0 0,1-1 0,-1 1 0,1 0 0,0 0 0,-1 0 0,1 0 0,0-1 0,-1 1 0,1 0 0,0 0 0,0 0 0,0 0 0,0 0 0,0 0 0,0 0 0,0 0 0,0 0 0,0 0 0,0-1 0,0 1 0,1 0 0,-1 0 0,0 0 0,1 0 0,-1 0 0,0 0 0,1-1 0,0 2 0,2 2 0,0-1 0,0 0 0,0 1 0,1-1 0,-1-1 0,8 6 0,5 1 0,0-1 0,0 0 0,1-1 0,0-1 0,0 0 0,0-2 0,1 0 0,21 2 0,-14-3 0,1-2 0,-1-1 0,0 0 0,0-2 0,34-7 0,-40 5 0,-1-2 0,1 0 0,-1 0 0,-1-2 0,0 0 0,0-1 0,26-19 0,-38 25 0,0 0 0,-1 1 0,1 0 0,0 0 0,0 0 0,0 0 0,1 1 0,-1 0 0,0 0 0,0 0 0,1 0 0,-1 1 0,7 0 0,7 2 0,0 1 0,25 5 0,-34-5 0,168 42 0,-10-1 0,-120-34 0,74 6 0,-104-15 0,-1 0 0,1-1 0,22-4 0,-34 3 0,1 0 0,0-1 0,-1 0 0,1 0 0,-1 0 0,0-1 0,0 0 0,0 0 0,0-1 0,0 0 0,7-6 0,-5 2 0,-1 0 0,0 0 0,-1 0 0,0-1 0,0 0 0,-1 0 0,0-1 0,-1 1 0,5-15 0,-1-2 0,-1 0 0,5-41 0,-7 22-77,-2 1-1,-2-1 0,-2 0 1,-2 1-1,-11-58 0,1 41 14,-3 0-1,-2 1 0,-30-68 1,39 105 64,-2 0 0,0 1 0,-1 1 0,-1 0 0,-18-21 0,30 41 3,-2-3-7,0 0 1,-1 1-1,-7-7 1,10 9 5,1 1 1,0 0 0,-1-1 0,1 1 0,-1 0 0,1-1 0,-1 1-1,1 0 1,-1 0 0,1-1 0,-1 1 0,1 0 0,-1 0 0,1 0-1,-1 0 1,0 0 0,1 0 0,-1 0 0,1 0 0,-1 0 0,1 0 0,-1 0-1,0 0 1,1 0 0,-1 0 0,1 1 0,-1-1 0,1 0 0,-1 0-1,1 0 1,-1 1 0,1-1 0,-1 0 0,1 1 0,0-1 0,-1 1 0,1-1-1,-1 0 1,1 1 0,0-1 0,-1 1 0,1-1 0,0 1 0,0-1-1,-1 1 1,0 3 58,0-1-1,0 1 0,0-1 0,0 1 0,0-1 1,1 1-1,0-1 0,0 4 0,3 35 2,4 7-54,15 52-1,21 49-184,-35-124 76,200 595-1215,-145-470 1592,-43-111-965,38 58 0,-23-50-4821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24575,'0'0'0,"4"0"0,8-2 0,17-3 0,21-4 0,27-6 0,22-14 0,11-15 0,-6-5-637,-20 7-6917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91 24575,'0'0'0,"4"0"0,7 0 0,11 0 0,17-2 0,15-2 0,12-7 0,6-10 0,-3-6 0,-14 2-8191</inkml:trace>
  <inkml:trace contextRef="#ctx0" brushRef="#br0" timeOffset="1">1 661 24575,'0'0'0,"2"-2"0,6-3 0,17-5 0,32-10 0,31-10 0,27-10 0,6-4-920,-17 6-6351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24575,'0'10'0,"3"16"0,1 0 0,9 29 0,19 51 0,-23-78 0,93 255-1365,-83-238-5461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1:4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1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24575,'0'0'0,"-1"0"0,1 0 0,-1 0 0,1 0 0,-1 0 0,1 0 0,-1 0 0,1 0 0,-1 0 0,1 0 0,-1 0 0,1 1 0,0-1 0,-1 0 0,1 0 0,-1 0 0,1 1 0,-1-1 0,1 0 0,0 1 0,-1-1 0,0 1 0,0 11 0,2-2 0,-2 57-108,8 199-1149,-2-219-5569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24575,'4'5'0,"6"6"0,-1 2 0,-1-1 0,0 1 0,9 21 0,18 62 0,-14-19-274,-4 1-1,11 117 1,-7 165-1768,-20-354 2000,20 482-2312,15 0 1289,111 629-1185,-11-377 2126,54-16 131,-132-559 1888,-58-164-1924,3 6 334,0 0 0,0-1 0,0 1-1,8 10 1,-10-16-265,0 0-1,0 0 1,0 0-1,0 0 1,0 0-1,0 0 1,0 0-1,0-1 1,1 1-1,-1 0 1,0-1-1,0 1 1,1-1-1,-1 1 1,0-1-1,1 0 1,-1 1-1,0-1 1,1 0-1,-1 0 1,1 0-1,-1 0 1,0 0-1,1 0 1,-1-1-1,0 1 1,1 0-1,-1-1 1,0 1-1,2-1 1,18-11-4153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1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1249 24575,'0'0'0,"0"-1"0,1-1 0,-1 1 0,1 0 0,-1-1 0,1 1 0,0-1 0,-1 1 0,1 0 0,0 0 0,0-1 0,0 1 0,1-1 0,4-5 0,26-36 0,2 1 0,2 2 0,2 1 0,1 2 0,2 2 0,1 2 0,2 1 0,1 3 0,1 1 0,57-24 0,-17 17-265,0 4-1,96-22 1,188-19-1450,165 4 445,5 22-46,-276 25 1093,-204 16 209,879-71-2432,1 15 208,1316-41 767,-778 25 1471,-391 17 0,-190 30-6,1 16 23,471-13-264,-1033 11 1097,90-2 946,-358 17-832,0 3 0,0 3 0,0 3 1,113 28-1,85 46 2968,-263-82-3903,7 4 45,-1 0 1,1 0 0,15 10-1,-22-13-74,-1 1 0,1 0 0,-1 0 0,0 0 0,0 0 0,0 1 0,0-1 0,0 0 0,0 1 0,-1 0 0,1-1 0,-1 1 0,0 0-1,1 0 1,-1-1 0,-1 1 0,2 5 0,-1 8 0,0-1 0,-1 0 0,-1 0 0,-1 0 0,-3 16 0,2-9 0,-16 97 0,-19 153 0,-4 311-817,8-72-564,6-293 1381,-97 375 0,76-414-616,-43 168-543,22 4 1113,56-222 46,5 0 0,5 0 0,15 140 0,23 30-377,-3-22 212,-22-1 750,-11-235-17,-2 1 0,-3-2 0,0 1 0,-3-1 0,-1 0 0,-27 60 0,33-88-568,-1 0 0,0 0 0,-1-1 0,-11 15 0,13-20 0,0 0 0,0-1 0,-1 0 0,0 0 0,0 0 0,0-1 0,0 0 0,-1 0 0,-9 4 0,-2-1 0,-1-1 0,0-1 0,0 0 0,-1-2 0,-23 2 0,-105-1 0,127-4 0,-318-7-1132,41 0 493,-925 38-4993,-1 60 2101,-863 56 1831,560-78 1700,247-12 0,3 12 0,-809 131-76,1795-162-227,26-7 303,29-8 304,29-12-37,38-11 1045,38-6 1627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1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 24575,'13'2'0,"117"45"0,-42-13 0,-61-24 0,27 14 0,-54-24 0,0 0 0,1 0 0,-1 1 0,1-1 0,-1 0 0,0 0 0,1 0 0,-1 1 0,0-1 0,1 0 0,-1 0 0,0 1 0,1-1 0,-1 0 0,0 1 0,0-1 0,1 0 0,-1 1 0,0-1 0,0 1 0,0-1 0,0 0 0,1 1 0,-1-1 0,0 1 0,0-1 0,0 0 0,0 1 0,0-1 0,0 1 0,0 0 0,-1 0 0,1 0 0,-1 0 0,1 0 0,-1-1 0,0 1 0,1 0 0,-1 0 0,0-1 0,0 1 0,1 0 0,-3 0 0,-4 4 0,0 0 0,-1-1 0,0 0 0,0 0 0,-8 2 0,-45 11 0,47-13 0,-213 42 0,165-38 0,-110 0 0,157-9 0,11 0 0,11 0 0,30 1 0,0 2 0,0 1 0,-1 2 0,1 2 0,47 14 0,-65-13 0,-19-8 0,0 0 0,0 0 0,0 0 0,0 0 0,1 0 0,-1 0 0,0 1 0,0-1 0,0 0 0,0 0 0,1 0 0,-1 0 0,0 0 0,0 1 0,0-1 0,0 0 0,0 0 0,0 0 0,0 1 0,1-1 0,-1 0 0,0 0 0,0 0 0,0 1 0,0-1 0,0 0 0,0 0 0,0 0 0,0 1 0,0-1 0,0 0 0,0 0 0,0 0 0,0 1 0,0-1 0,0 0 0,-1 0 0,1 0 0,0 1 0,0-1 0,0 0 0,0 0 0,0 0 0,0 0 0,0 1 0,-1-1 0,1 0 0,0 0 0,0 0 0,0 0 0,0 0 0,-1 1 0,1-1 0,0 0 0,0 0 0,0 0 0,-1 0 0,1 0 0,0 0 0,0 0 0,-1 0 0,-16 5 0,-1-2 0,-1 0 0,0-2 0,-27-1 0,-58-9 0,71 4 24,1 0 0,0-2 0,0-2 0,-42-16 0,58 18-173,0-1 1,0 0-1,0-1 1,1-1-1,1-1 1,0 0-1,0-1 1,1 0-1,-18-22 1,-13-30-6528,43 63 6525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0 24575,'-13'1'0,"-4"2"0,0 1 0,-28 9 0,-34 18 0,76-29 0,-401 185 0,388-180 0,9-4 0,0 0 0,0 1 0,1 0 0,-1 0 0,-10 8 0,17-12 0,0 1 0,0-1 0,0 0 0,-1 0 0,1 0 0,0 0 0,0 0 0,0 0 0,0 0 0,0 0 0,0 0 0,0 0 0,0 1 0,0-1 0,0 0 0,0 0 0,0 0 0,0 0 0,-1 0 0,1 0 0,0 1 0,0-1 0,0 0 0,0 0 0,0 0 0,0 0 0,0 0 0,0 0 0,0 1 0,1-1 0,-1 0 0,0 0 0,0 0 0,0 0 0,0 0 0,0 0 0,0 0 0,0 1 0,0-1 0,0 0 0,0 0 0,0 0 0,0 0 0,0 0 0,1 0 0,-1 0 0,0 0 0,7 3 0,-5-2 0,32 11 0,0 1 0,48 28 0,57 46 0,106 107-1365,-189-143-5461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24575,'0'0'0,"0"0"0,0 0 0,0 0 0,6-4 0,11-11 0,9-8 0,-1-1-8191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 0 0,0 0 0,0-2 0,2 0 0</inkml:trace>
  <inkml:trace contextRef="#ctx0" brushRef="#br0" timeOffset="1">2196 261 24575,'0'0'0,"0"0"0,0 0 0,2 0 0,4 2 0,7 3 0,5 0 0,0 0-8191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24575,'0'0'0,"0"0"0,2 0 0,6-2 0,11-3 0,7-2 0,-2 0-8191</inkml:trace>
  <inkml:trace contextRef="#ctx0" brushRef="#br0" timeOffset="1">2542 0 24575,'0'0'0,"0"0"0,0 0 0,0 0 0,0 0 0,0 0 0,2 2 0,2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0,2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24575,'0'0'0,"2"0"0,8 0 0,15 4 0,26 5 0,31 6 0,29 5 0,17-3 0,9-6-940,10-9 940,3-11 0,-8-11 0,-13-10 0,-24-1 0,-30 4-7251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24575,'0'0'0,"0"2"0,5 7 0,12 16 0,17 25 0,13 29 0,7 20 0,-1 6 0,-6-1-755,-11-9 755,-10-15 0,-10-15 186,-8-15-186,-5-16 0,-2-14 0,0-11-7622</inkml:trace>
  <inkml:trace contextRef="#ctx0" brushRef="#br0" timeOffset="1">0 593 24575,'0'0'0,"2"-2"0,10-3 0,25 2 0,27 7 0,27 5 0,26 2 0,20 2-1153,8 0 1153,-12 0 0,-28-2-7038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24575,'0'0'0,"0"0"0,0 0 0,-2 0 0,-2 0 0,-5 0 0,-6 2 0,-6 4 0,-6 7 0,-9 17 0,-7 14 0,5 0-8191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24575,'0'0'0,"0"0"0,0 2 0,-3 16 0,-4 16 0,-1 3-8191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28 192 24575,'-17'0'0,"17"0"0,-1 0 0,0 0 0,1 0 0,-1 0 0,1 0 0,-1 0 0,1 1 0,-1-1 0,1 0 0,-1 0 0,1 0 0,0 1 0,-1-1 0,1 0 0,-1 0 0,1 1 0,-1-1 0,1 1 0,0-1 0,-1 1 0,1-1 0,0 1 0,0-1 0,0 0 0,0 1 0,0-1 0,0 0 0,0 1 0,0-1 0,0 0 0,0 1 0,0-1 0,1 0 0,-1 1 0,0-1 0,0 0 0,0 0 0,1 1 0,-1-1 0,0 0 0,0 0 0,0 1 0,1-1 0,-1 0 0,3 3 0,0-1 0,1 0 0,-1 0 0,6 2 0,20 8 0,1-2 0,-1-2 0,49 8 0,96 4 0,-172-19 0,409 50 0,-392-48 0,-7 0 0,1-1 0,24 1 0,-34-3 0,0 0 0,0 0 0,1 0 0,-1-1 0,0 0 0,0 1 0,0-1 0,0 0 0,0-1 0,0 1 0,0 0 0,0-1 0,0 0 0,-1 1 0,1-1 0,3-4 0,1-1 0,-1-1 0,0-1 0,0 1 0,-1-1 0,5-10 0,17-49 0,-18 35 0,-2-1 0,7-67 0,-12 87 0,-2 14 0,0-1 0,0 1 0,0-1 0,0 1 0,0-1 0,0 0 0,0 1 0,0-1 0,0 1 0,0-1 0,0 1 0,1-1 0,-1 1 0,0-1 0,0 1 0,1-1 0,-1 1 0,0-1 0,1 1 0,-1 0 0,0-1 0,1 1 0,-1-1 0,1 1 0,-1 0 0,1-1 0,-1 1 0,1 0 0,-1 0 0,1-1 0,-1 1 0,1 0 0,-1 0 0,1 0 0,-1 0 0,1 0 0,-1 0 0,1 0 0,0 0 0,-1 0 0,1 0 0,0 0 0,2 1 0,1 0 0,-1 0 0,1 1 0,-1-1 0,5 4 0,-6-4 0,15 10 0,0 1 0,-1 0 0,-1 2 0,0 0 0,25 29 0,54 88 0,79 162 0,-151-254 0,-16-29 0,-3-4 0,0 0 0,1 0 0,-1 0 0,1-1 0,0 0 0,0 1 0,1-1 0,9 8 0,-14-13 0,1 0 0,-1 0 0,0 0 0,0 0 0,1 0 0,-1 0 0,0 0 0,0 0 0,1 0 0,-1 0 0,0 0 0,0 0 0,1-1 0,-1 1 0,0 0 0,0 0 0,0 0 0,1 0 0,-1 0 0,0 0 0,0-1 0,0 1 0,1 0 0,-1 0 0,0 0 0,0 0 0,0-1 0,0 1 0,1 0 0,-1 0 0,0 0 0,0-1 0,0 1 0,0 0 0,0 0 0,0-1 0,0 1 0,5-13 0,-5 11 0,12-45 0,-3-1 0,6-81 0,-11 87 0,-1 14 0,0 1 0,0 0 0,-3-46 0,2 76 0,0-1 0,0 1 0,1-1 0,-1 0 0,4 2 0,4 5 0,19 16 0,1-2 0,1 0 0,1-3 0,42 22 0,144 52 0,-213-92 0,24 7 0,-27-8 0,0 0 0,1-1 0,-1 0 0,1 1 0,-1-1 0,0 0 0,1 0 0,-1-1 0,5 0 0,-7 0 0,0 0 0,1 0 0,-1-1 0,0 1 0,1 0 0,-1 0 0,1 0 0,0 0 0,-1 0 0,1 0 0,0 0 0,-1 0 0,3-1 0,26-24 0,2 2 0,1 1 0,0 2 0,2 1 0,0 1 0,1 2 0,1 2 0,1 1 0,55-13 0,-75 23 0,0 0 0,0 2 0,1 0 0,32 1 0,-44 1 0,1 0 0,-1 1 0,1 0 0,-1 1 0,1 0 0,-1 0 0,0 0 0,0 0 0,0 1 0,0 0 0,-1 0 0,1 1 0,-1 0 0,1 0 0,-1 0 0,4 5 0,-2-1 0,-1 1 0,0-1 0,-1 1 0,0 0 0,0 0 0,-1 0 0,0 0 0,3 16 0,-5-18 0,0 1 0,-1 0 0,1-1 0,-2 1 0,1 0 0,-1 0 0,-1 0 0,1 0 0,-1-1 0,-1 1 0,-2 12 0,3-18 0,0 1 0,-1-1 0,1 1 0,0-1 0,-1 1 0,1-1 0,-1 0 0,0 0 0,-2 3 0,3-4 0,0-1 0,0 1 0,1-1 0,-1 1 0,0-1 0,0 1 0,0-1 0,0 1 0,0-1 0,1 0 0,-1 0 0,0 1 0,0-1 0,0 0 0,0 0 0,0 0 0,0 0 0,0 0 0,0 0 0,0 0 0,0 0 0,0-1 0,0 1 0,0 0 0,0 0 0,0-1 0,1 1 0,-1-1 0,-2 0 0,1-1 0,-1 0 0,1-1 0,-1 1 0,1 0 0,0-1 0,0 0 0,0 1 0,0-1 0,0 0 0,1 0 0,0 0 0,-1 0 0,1-1 0,0 1 0,-1-6 0,0 0 0,1 0 0,0 0 0,1 0 0,0-16 0,1 16 0,1 0 0,-1 0 0,1 0 0,1 0 0,0 0 0,0 1 0,1-1 0,0 1 0,5-8 0,-2 6 0,0 1 0,0 0 0,1 0 0,0 0 0,0 1 0,18-12 0,-4 5 0,1 1 0,0 2 0,1 0 0,0 1 0,39-11 0,-33 14 0,-1 1 0,1 1 0,0 2 0,50-1 0,-61 5 0,0 1 0,0 1 0,0 1 0,0 1 0,0 0 0,21 9 0,-29-9 0,-1 0 0,0 1 0,0 0 0,-1 1 0,1 0 0,-1 0 0,-1 1 0,1 0 0,-1 1 0,0-1 0,13 19 0,-18-20 0,1-1 0,-1 1 0,0 0 0,-1 0 0,1 0 0,-1 0 0,2 11 0,-4-13 0,1 0 0,-1 1 0,0-1 0,0 0 0,0 0 0,0 0 0,-1 0 0,0 0 0,1 1 0,-2-1 0,1 0 0,-3 6 0,3-9 0,1 1 0,-1-1 0,1 0 0,-1 0 0,0 0 0,0 0 0,1 0 0,-1 0 0,0 0 0,0-1 0,0 1 0,0 0 0,0 0 0,0-1 0,0 1 0,-2 1 0,2-2 0,0 0 0,1 0 0,-1 0 0,0 0 0,1 0 0,-1 0 0,0 0 0,0 0 0,1-1 0,-1 1 0,0 0 0,1 0 0,-1-1 0,0 1 0,1 0 0,-1 0 0,0-1 0,1 1 0,-1-1 0,1 1 0,-1-1 0,-1-1 0,-1-1 0,2 1 0,-1-1 0,0 1 0,1-1 0,-1 0 0,1 1 0,0-1 0,-1 0 0,1 0 0,-1-5 0,2 3 0,-1 0 0,1 0 0,0 0 0,1 0 0,-1 0 0,1 0 0,0 0 0,0 0 0,0 0 0,1 0 0,-1 1 0,1-1 0,0 0 0,1 1 0,-1 0 0,1-1 0,0 1 0,0 0 0,5-4 0,2-3 0,1 1 0,0 1 0,0 0 0,1 1 0,19-11 0,-11 8 0,1 1 0,0 1 0,0 1 0,1 1 0,0 0 0,1 2 0,-1 1 0,1 0 0,0 2 0,0 1 0,-1 0 0,1 2 0,0 1 0,37 7 0,-14 2 0,69 26 0,42 27 0,-29-10 0,-121-51 0,1-1 0,0 0 0,0 0 0,-1 0 0,1-1 0,0 0 0,0-1 0,12 0 0,-9-1 0,-1-1 0,0 0 0,0 0 0,0-1 0,0-1 0,9-4 0,-3 0 0,-1-1 0,21-15 0,-8 4 0,-28 21 0,0-1 0,1 0 0,-1 0 0,0 0 0,0 0 0,0 0 0,0 1 0,0-1 0,1 0 0,-1 0 0,0 0 0,0 0 0,0 1 0,0-1 0,0 0 0,0 0 0,0 0 0,0 1 0,0-1 0,0 0 0,0 0 0,0 1 0,0-1 0,0 0 0,0 0 0,0 0 0,0 1 0,0-1 0,0 0 0,0 1 0,0 11 0,0-11 0,1 99-24,5 0 0,3-1-1,33 140 1,91 264-1730,-110-432-4586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24575,'0'0'0,"0"-1"0,2-4 0,13-2 0,28-1 0,27-4 0,23-2 0,26 0 0,25-1-1209,9-3 1209,-1-1 0,-1-4 0,-4-3 0,-11-3 0,-18-4 0,-22-1 0,-29 6-6982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24575,'0'0'0,"10"0"0,-5-1 0,64-5 0,103 3 0,-168 3 0,0 0 0,-1 0 0,1 1 0,0 0 0,-1-1 0,1 1 0,-1 1 0,1-1 0,-1 0 0,1 1 0,-1 0 0,0 0 0,0 0 0,0 0 0,0 0 0,0 0 0,0 1 0,-1 0 0,1-1 0,-1 1 0,0 0 0,0 0 0,0 0 0,0 0 0,0 1 0,-1-1 0,3 7 0,3 15 0,-1 1 0,-2-1 0,4 50 0,-3-16 0,-2-32 0,12 43 0,-12-58 0,2 1 0,-1 0 0,2-1 0,0 0 0,10 16 0,0-7 0,1 1 0,34 32 0,47 33 0,3 3 0,-97-87 0,6 7 0,-1 0 0,12 16 0,-18-23 0,-1 0 0,0 0 0,-1 1 0,1-1 0,-1 1 0,1-1 0,-1 1 0,0-1 0,0 1 0,-1-1 0,1 1 0,-1 0 0,0-1 0,0 5 0,0-3 0,-1 0 0,-1 0 0,1-1 0,-1 1 0,1 0 0,-1-1 0,-1 1 0,1-1 0,-1 1 0,0-1 0,-3 5 0,-5 2 0,1 1 0,-18 13 0,8-8 0,-1-1 0,-1-1 0,-1-1 0,0 0 0,-1-2 0,-50 18 0,65-27-1365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24575,'2'0'0,"0"0"0,-1 0 0,1 0 0,0 0 0,-1 0 0,1 1 0,2 0 0,7 2 0,215 37-421,1-9-1,359 3 0,-340-42 574,-176 2-910,101-22 0,-128 17-4804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16 0,4 30 0,5 42 0,7 47 0,2 36-2511,0 22 2511,-1 10 0,-3-7 0,-5-18 0,-3-17 0,-3-15 0,-2-18-259,-1-20 259,0-22 0,-1-27-5421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4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24575,'0'-2'0,"0"1"0,0 0 0,1-1 0,-1 1 0,1 0 0,-1-1 0,1 1 0,-1 0 0,1 0 0,0 0 0,0 0 0,0-1 0,-1 1 0,1 0 0,0 0 0,0 1 0,0-1 0,2-1 0,0 0 0,1-1 0,-1 1 0,1 0 0,7-2 0,-3 1 0,2 0 0,-1 1 0,0 1 0,0 0 0,1 0 0,-1 0 0,0 2 0,1-1 0,-1 1 0,0 0 0,1 1 0,15 5 0,-19-5 0,-1 1 0,0 0 0,0 0 0,0 1 0,-1 0 0,1 0 0,-1 0 0,0 0 0,0 1 0,0-1 0,-1 1 0,6 9 0,2 7 0,16 42 0,-20-44 0,29 72 0,46 112 0,-54-143 0,44 73 0,-66-122 0,2-1 0,-1 0 0,1 0 0,1 0 0,0-1 0,0 0 0,13 9 0,-15-14 0,0 0 0,0 0 0,0 0 0,0-1 0,0 0 0,1-1 0,0 1 0,-1-2 0,1 1 0,0-1 0,0 0 0,13 0 0,-8-2 0,-1 0 0,0 0 0,1-2 0,-1 1 0,0-1 0,0-1 0,-1 0 0,1-1 0,-1 0 0,0-1 0,0 0 0,11-9 0,-10 6 0,0-2 0,0 0 0,-1 0 0,0-1 0,-1 0 0,0-1 0,-1 0 0,14-27 0,-15 23 0,-1-1 0,0 0 0,-1 0 0,-1 0 0,-1-1 0,0 1 0,0-27 0,-3 29 0,-1 0 0,0 1 0,-2-1 0,0 0 0,-1 0 0,0 1 0,-1 0 0,-1 0 0,-6-15 0,3 14 0,0 1 0,-1 0 0,-1 0 0,0 1 0,-16-17 0,18 23 0,1 0 0,-1 1 0,0 0 0,-1 1 0,0 0 0,0 0 0,0 1 0,0 0 0,-20-7 0,28 11 0,1 1 0,-1 0 0,0 0 0,1-1 0,-1 1 0,0 0 0,1 0 0,-1 0 0,0 0 0,1 0 0,-1 0 0,0 0 0,1 0 0,-1 0 0,0 0 0,0 0 0,1 0 0,-1 0 0,0 0 0,1 1 0,-1-1 0,1 0 0,-1 1 0,0-1 0,1 0 0,-1 1 0,1-1 0,-1 1 0,1-1 0,-1 1 0,1-1 0,-1 1 0,1-1 0,-1 1 0,1-1 0,0 1 0,-1 0 0,1 0 0,-1 2 0,0 1 0,1 0 0,0-1 0,-1 1 0,1 0 0,1 5 0,1 9 23,0-1 0,2 1 0,0-1 1,11 30-1,0-11-764,21 37 1,-2-13-6086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24575,'0'5'0,"0"0"0,-1 0 0,0-1 0,-2 9 0,-2 9 0,-2 32 0,1 94 0,16 57 0,-7-162 0,-3-127 0,1 41 0,11-82 0,-8 102 0,1 0 0,2 0 0,0 0 0,1 1 0,12-24 0,-17 41 0,1-1 0,-1 1 0,4-5 0,-5 8 0,-1 1 0,1-1 0,-1 1 0,1 0 0,-1-1 0,1 1 0,-1 0 0,1 0 0,0 0 0,0 0 0,0 0 0,3-1 0,-5 2 0,0 0 0,0 0 0,0 0 0,0 0 0,0 0 0,0 0 0,0 0 0,0 0 0,0 0 0,0 0 0,0 0 0,0 0 0,0 0 0,0 0 0,1 0 0,-1 0 0,0 0 0,0 0 0,0 0 0,0 0 0,0 0 0,0 0 0,0 0 0,0 0 0,0 0 0,0 0 0,0 0 0,0 0 0,0 0 0,0 0 0,0 0 0,0 0 0,0 0 0,0 0 0,0 0 0,0 1 0,0-1 0,0 0 0,0 0 0,0 0 0,0 0 0,0 0 0,0 0 0,0 0 0,1 0 0,-1 0 0,0 0 0,0 0 0,0 0 0,0 0 0,0 0 0,0 0 0,0 0 0,0 0 0,0 0 0,0 0 0,0 0 0,-1 0 0,1 0 0,0 1 0,0-1 0,0 0 0,-3 5 0,-8 8 0,6-7 0,4-5 0,0 0 0,1-1 0,-1 1 0,0 0 0,1-1 0,-1 1 0,1 0 0,-1 0 0,1 0 0,0 0 0,-1-1 0,1 1 0,0 0 0,-1 0 0,1 0 0,0 0 0,0 2 0,1-2 0,0 0 0,-1 0 0,1 0 0,0 0 0,0 0 0,0 0 0,0 0 0,1 0 0,-1 0 0,0 0 0,0 0 0,2 0 0,102 61 0,3 2 0,-78-44 0,42 36 0,51 72 132,-18-17-1629,-67-76-5329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24575,'-1'0'0,"0"0"0,0 1 0,1-1 0,-1 0 0,0 0 0,0 1 0,1-1 0,-1 0 0,0 1 0,1-1 0,-1 1 0,1-1 0,-1 0 0,0 1 0,1 0 0,-1-1 0,1 1 0,-1-1 0,1 1 0,-1 0 0,-7 16 0,4-5 0,0 0 0,1 1 0,1 0 0,0 0 0,0 21 0,6 68 0,0-60 0,3 1 0,1-1 0,19 56 0,-16-68 0,1 0 0,1-1 0,1-1 0,2 0 0,24 32 0,-21-35 60,41 41 0,-50-57-246,-1-1 1,1 0-1,0 0 0,1-1 1,0 0-1,0-1 1,16 6-1,5-3-6640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24575,'0'5'0,"2"7"0,1-1 0,0 0 0,9 22 0,-7-22 0,120 267 0,-97-227 0,2-1 0,3-1 0,47 55 0,-55-79-1365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0 547 24575,'0'0'0,"2"0"0,7-1 0,10-4 0,15-1 0,12-5 0,6-2 0,-6 2-8191</inkml:trace>
  <inkml:trace contextRef="#ctx0" brushRef="#br0" timeOffset="1">617 0 24575,'0'0'0,"0"0"0,0 2 0,3 7 0,6 10 0,7 18 0,2 18 0,0 20 0,0 28 0,-6 25 0,-7 17-1168,-8 14 1168,-9 9 0,-8-4-1608,-2-21 1608,5-36-5415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24575,'0'0'0,"1"-5"0,-1 1 0,1-1 0,0 1 0,0-1 0,1 1 0,1-5 0,2-7 0,126-402 0,-101 341 0,-23 62 0,0 1 0,1 0 0,13-17 0,-17 26 0,1-1 0,0 1 0,0 0 0,0 0 0,1 0 0,-1 1 0,1-1 0,13-5 0,-14 8 0,0 0 0,1 0 0,-1 0 0,1 1 0,-1 0 0,1 0 0,-1 1 0,1-1 0,0 1 0,-1 0 0,1 1 0,10 1 0,-3 2 0,-1-1 0,1 2 0,-1 0 0,0 0 0,0 1 0,-1 0 0,19 14 0,-10-4 0,-1 0 0,-1 0 0,19 24 0,-27-29 0,-2 0 0,1 1 0,-1-1 0,-1 2 0,0-1 0,-1 1 0,5 15 0,-8-20 0,-1-1 0,-1 1 0,1 0 0,-1 0 0,0 0 0,-1 0 0,0 0 0,0 0 0,-1-1 0,0 1 0,-1 0 0,1 0 0,-1 0 0,-4 9 0,0-4 0,0-1 0,-1 1 0,-1-1 0,0-1 0,0 1 0,-17 16 0,-68 55 0,47-44 0,40-34 0,0 1 0,-1 0 0,-9 11 0,15-15 0,-1 0 0,1-1 0,0 1 0,0 0 0,0 0 0,0 0 0,1-1 0,-1 1 0,0 0 0,1 0 0,-1 0 0,1 1 0,0-1 0,-1 0 0,1 0 0,1 4 0,0-2-105,1 0 0,-1 0 0,1 0 0,0 0 0,0-1 0,1 1 0,-1-1 0,1 1 0,0-1 0,0 0 0,0 0 0,5 4 0,20 16-6721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24575,'-2'7'0,"0"2"0,0 1 0,0 0 0,0 13 0,1-8 0,-11 466-1327,12-321 1081,-15 424-614,-1 67-352,16-578 893,11 86 1,-9-144 237,1 1-1,0-2 1,1 1-1,0 0 1,2-1-1,-1 0 1,11 17-1,10 6-3175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24575,'0'0'0,"1"0"0,1 1 0,0-1 0,0 1 0,0-1 0,0 1 0,0 0 0,0 0 0,-1 0 0,1 0 0,2 2 0,5 2 0,27 13 4,1-2 0,0-2 0,78 19 0,123 10-191,-233-42 177,318 45-1038,318 54-611,-481-67 1361,302 106 0,-166-5 641,-208-91 2207,-88-43-2536,1 0-1,-1 0 1,0 0 0,0 0-1,0 1 1,1-1 0,-1 0-1,0 0 1,0 0 0,1 0-1,-1 0 1,0 0 0,0 1-1,1-1 1,-1 0 0,0 0-1,0 0 1,1 0-1,-1 0 1,0 0 0,1 0-1,-1 0 1,0 0 0,0 0-1,1-1 1,-1 1 0,0 0-1,0 0 1,1 0 0,-1 0-1,0 0 1,0 0 0,1 0-1,-1-1 1,0 1-1,0 0 1,0 0 0,1 0-1,-1-1 1,0 1 0,0 0-1,0 0 1,0 0 0,1-1-1,-1 1 1,0-1 0,-1-15-112,0 9 145,-15-144-47,-3-31 0,14-61 0,5 241 0,0-3 0,1 1 0,-1-1 0,1 1 0,1-5 0,-2 8 0,0 0 0,0 0 0,1 1 0,-1-1 0,0 0 0,1 0 0,-1 1 0,0-1 0,1 0 0,-1 1 0,1-1 0,-1 1 0,1-1 0,-1 1 0,1-1 0,0 1 0,-1-1 0,1 1 0,0-1 0,-1 1 0,1 0 0,0-1 0,-1 1 0,1 0 0,0 0 0,0-1 0,-1 1 0,1 0 0,0 0 0,1 0 0,1 0 0,0 1 0,0-1 0,0 1 0,0 0 0,0 0 0,-1 0 0,1 0 0,0 1 0,3 1 0,24 18 0,-23-16 0,8 8 0,-1-1 0,0 2 0,-1 0 0,22 31 0,37 69 0,-69-109 0,40 74 0,7 11 0,-48-86 0,0-1 0,0 1 0,1-1 0,-1 0 0,1 1 0,4 3 0,-6-7 0,-1 0 0,1 1 0,-1-1 0,1 0 0,0 1 0,-1-1 0,1 0 0,0 0 0,-1 1 0,1-1 0,0 0 0,-1 0 0,1 0 0,0 0 0,-1 0 0,1 0 0,1 0 0,-1-1 0,0 1 0,0 0 0,0-1 0,0 1 0,0-1 0,0 0 0,-1 1 0,1-1 0,0 0 0,0 1 0,-1-1 0,1 0 0,0 0 0,-1 0 0,2-1 0,7-16 0,0 0 0,0 0 0,-2-1 0,7-28 0,0 3 0,16-29 0,-4 10 0,-26 63 0,0-1 0,0 1 0,0-1 0,0 0 0,0 1 0,0-1 0,1 1 0,-1-1 0,0 1 0,1-1 0,-1 1 0,0 0 0,1-1 0,-1 1 0,0-1 0,1 1 0,-1-1 0,1 1 0,-1 0 0,0-1 0,1 1 0,-1 0 0,1 0 0,0-1 0,1 1 0,-1 1 0,0-1 0,0 1 0,1-1 0,-1 1 0,0-1 0,0 1 0,0 0 0,0 0 0,2 1 0,11 10 0,-1 1 0,0 1 0,0 0 0,18 28 0,-12-16 0,23 33 0,16 20 0,-56-76 0,-1-2 0,1 1 0,0 0 0,0 0 0,-1 0 0,1-1 0,0 1 0,0-1 0,1 0 0,-1 1 0,0-1 0,0 0 0,1 0 0,2 0 0,-2 0 0,-1-1 0,1 0 0,0 0 0,-1-1 0,1 1 0,-1 0 0,1-1 0,-1 1 0,0-1 0,1 0 0,-1 0 0,1 0 0,-1 0 0,3-2 0,42-28 0,7-3 0,-20 17 0,0 1 0,54-17 0,76-10 0,-102 30 0,0 2 0,80-2 0,-111 12 0,1 1 0,-1 2 0,0 1 0,1 1 0,-2 2 0,46 14 0,-73-18 0,7 1 0,16 8 0,-24-10 0,0 0 0,0 1 0,0-1 0,0 0 0,-1 1 0,1-1 0,0 1 0,-1-1 0,1 1 0,-1 0 0,0 0 0,1 0 0,1 3 0,-3-4 0,0 0 0,1-1 0,-1 1 0,0 0 0,0-1 0,0 1 0,0 0 0,1-1 0,-1 1 0,0 0 0,0-1 0,-1 1 0,1 0 0,0 0 0,0-1 0,0 1 0,0 0 0,0-1 0,-1 1 0,1-1 0,0 1 0,-1 0 0,0 0 0,1 0 0,-1 0 0,0 0 0,0-1 0,0 1 0,0 0 0,-1-1 0,1 1 0,0 0 0,0-1 0,0 0 0,-3 1 0,-1 1 0,1-2 0,-1 1 0,0-1 0,0 0 0,-9 0 0,2-2 0,0 0 0,0-1 0,0 0 0,0-1 0,1-1 0,-1 0 0,1 0 0,0-1 0,1 0 0,-1-1 0,1 0 0,-16-15 0,23 19 0,1 0 0,-1 0 0,1 0 0,0-1 0,-1 1 0,1 0 0,1-1 0,-1 1 0,1-1 0,-1 0 0,1 1 0,0-1 0,0 0 0,1 0 0,-1 0 0,1 0 0,0 0 0,0 1 0,0-1 0,0 0 0,1 0 0,0 0 0,-1 0 0,1 0 0,1 1 0,-1-1 0,1 0 0,-1 1 0,1-1 0,4-5 0,2 0 0,-1-1 0,2 2 0,-1-1 0,1 1 0,1 1 0,-1 0 0,1 0 0,0 1 0,19-9 0,-4 4 0,1 1 0,-1 2 0,33-8 0,-34 12 0,-1 0 0,0 1 0,1 2 0,-1 0 0,27 4 0,-34-2 0,0 2 0,0 0 0,0 0 0,-1 2 0,0 0 0,1 1 0,-2 0 0,19 11 0,-28-14 0,-1 0 0,1 0 0,-1 0 0,0 1 0,0-1 0,-1 1 0,1 0 0,-1 0 0,0 0 0,0 1 0,0-1 0,3 9 0,-5-10 0,0-1 0,0 1 0,-1-1 0,1 1 0,-1 0 0,0-1 0,0 1 0,0 0 0,0-1 0,0 1 0,0 0 0,-1-1 0,1 1 0,-1 0 0,0-1 0,0 1 0,0-1 0,0 1 0,0-1 0,0 0 0,-1 1 0,1-1 0,-1 0 0,0 0 0,0 0 0,-2 2 0,-1 1 0,-1 0 0,0 0 0,-1-1 0,1 0 0,-1 0 0,-11 5 0,14-8 0,4-2 0,10-6 0,35-18 0,1 2 0,68-24 0,-62 29 0,60-14 0,-88 27 0,1 1 0,-1 1 0,0 1 0,1 1 0,24 2 0,-38 0 0,-1 1 0,1 0 0,-1 1 0,0 0 0,1 1 0,-1 0 0,-1 1 0,1 0 0,-1 0 0,0 1 0,0 0 0,0 1 0,-1-1 0,0 2 0,7 7 0,-4-2 0,1-1 0,0-1 0,1 0 0,0 0 0,1-2 0,28 16 0,-18-14 0,1-2 0,1-1 0,0-1 0,36 6 0,-23-8 0,0-2 0,54-2 0,8-10 0,139-28 0,-161 20-1365,-66 15-5461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6 0,1 44 0,3-1 0,2 0 0,3 0 0,20 69 0,78 184 0,-23-73 0,-77-210 40,-1 2 0,5 34 0,-10-49-146,-1 0 0,1 0 0,-1 1 0,-1-1 0,1 0 0,-1 0-1,0 0 1,0 0 0,-1 0 0,0 0 0,0 0 0,0 0 0,-4 6 0,-8 7-6720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24575,'3'10'0,"60"171"13,0-5-178,26 128-331,-67-210 363,14 124-1,-32-158-143,-3 1-1,-2 0 1,-3-1 0,-15 76-1,7-68-5611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24575,'0'0'0,"2"-2"0,5-3 0,17-1 0,38-3 0,44-1 0,41-3 0,32-7-2058,21-9 2058,7-7 0,-4-8 0,-12-7 0,-33 1 0,-42 9-6133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2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24575,'0'0'0,"0"0"0,8 0 0,21 4 0,31 7 0,30 7 0,28 6 0,22 3-1256,13-1 1256,-2-7 0,-6-9 0,-11-9 0,-17-10 0,-17-8-337,-18-5 337,-23 1-6598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 24575,'0'0'0,"0"2"0,6 14 0,9 25 0,8 24 0,4 21 0,1 20 0,-2 16-1024,-4 0 1024,-6-22-7167</inkml:trace>
  <inkml:trace contextRef="#ctx0" brushRef="#br0" timeOffset="1">1 614 24575,'0'0'0,"7"0"0,16 0 0,26 0 0,35 4 0,35 3 0,24 3 0,16-1-1954,5-4 1954,-13-4 0,-32-3-6237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173 168 24575,'0'0'0,"-2"0"0,-3 2 0,-6 6 0,-6 10 0,-5 7 0,-6 7 0,-4 6 0,1 0 0,7-7-8191</inkml:trace>
  <inkml:trace contextRef="#ctx0" brushRef="#br0" timeOffset="1">653 0 24575,'0'0'0,"-2"0"0,-2 2 0,-9 16 0,-7 18 0,0 3-8191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4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56 487 24575,'-13'-7'0,"10"5"0,-1-1 0,1 0 0,0 0 0,0 0 0,0-1 0,0 1 0,1 0 0,-1-1 0,1 0 0,0 0 0,-3-7 0,4 6 0,-1-1 0,1 1 0,0-1 0,0 1 0,1-1 0,0 0 0,0 1 0,1-10 0,0 8 0,0 0 0,0 1 0,1-1 0,0 1 0,0-1 0,1 1 0,-1 0 0,2 0 0,-1 0 0,0 0 0,1 1 0,6-7 0,-6 8 0,-1 1 0,1-1 0,0 1 0,0 0 0,0 0 0,0 1 0,1-1 0,-1 1 0,1 0 0,-1 0 0,1 0 0,0 1 0,0 0 0,0 0 0,0 0 0,0 0 0,6 1 0,-3 0 0,0 0 0,0 1 0,0 0 0,0 1 0,0 0 0,0 0 0,0 1 0,-1-1 0,1 2 0,8 4 0,-6-2 0,0 1 0,-1 0 0,0 1 0,0 0 0,-1 0 0,11 13 0,0 6 0,-1 0 0,-2 1 0,0 1 0,12 34 0,41 106-338,50 109 18,-9-92 320,-88-155 0,1-1 0,1-2 0,48 45 0,-62-64 0,0-1 0,1-1 0,-1 1 0,2-2 0,16 9 0,-21-13 0,0 1 0,0-1 0,1 0 0,-1-1 0,0 0 0,1 0 0,-1 0 0,1-1 0,-1 0 0,14-2 0,-7-1 0,1-1 0,-1 0 0,0-1 0,0 0 0,19-11 0,-8 2 0,44-33 0,-49 31 0,-1-1 0,-1-1 0,-1-1 0,0-1 0,-1 0 0,-1-1 0,-1 0 0,-1-1 0,-1-1 0,-1 0 0,-1-1 0,11-36 0,-13 28 0,-1 1 0,-1-1 0,-2-1 0,-1 1 0,-2 0 0,-1-1 0,-1 1 0,-2-1 0,-10-48 0,1 34-13,-2 0 0,-34-77 0,32 89 160,-2 1 0,-2 1 0,-46-60-1,50 75-139,0 2 0,-1 0 0,-1 1 0,0 0 0,-1 2 0,0 0 0,-1 1-1,0 1 1,-1 1 0,0 1 0,-1 1 0,0 1 0,0 1 0,-1 0-1,-46-4 1,65 10-7,-1 0 0,1-1 0,0 2 0,-1-1 0,1 0 0,-1 1 0,1 0 0,-7 2 0,10-3 0,0 1 0,1-1 0,-1 1 0,0-1 0,0 1 0,1-1 0,-1 1 0,0-1 0,1 1 0,-1 0 0,1-1 0,-1 1 0,0 0 0,1-1 0,0 1 0,-1 0 0,1 0 0,-1 0 0,1 0 0,0 1 0,0 0 0,-1-1 0,2 1 0,-1-1 0,0 1 0,0 0 0,0-1 0,1 1 0,-1-1 0,1 1 0,-1-1 0,1 1 0,-1-1 0,2 3 0,3 3 0,-1 0 0,1 0 0,1 0 0,-1 0 0,1-1 0,8 7 0,48 35 0,161 85-2102,-114-76-3987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4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484 226 24575,'-1'-2'0,"1"0"0,0-1 0,-1 1 0,1 0 0,0-1 0,0 1 0,1-5 0,0-2 0,-1-24 0,1 17 0,0-1 0,-2 0 0,0 1 0,-6-29 0,6 43 0,0-1 0,0 1 0,0-1 0,0 1 0,0-1 0,-1 1 0,1 0 0,-1-1 0,1 1 0,-1 0 0,0 0 0,0 0 0,0 0 0,-4-2 0,3 2 0,-1 0 0,1 0 0,-1 1 0,0-1 0,1 1 0,-1 0 0,0 0 0,0 1 0,-5-1 0,-4 0 0,1 2 0,-1-1 0,0 2 0,0 0 0,-15 4 0,7 0 0,0 0 0,1 2 0,0 0 0,0 1 0,1 1 0,0 0 0,-25 20 0,33-21 0,0 1 0,0 0 0,1 0 0,0 1 0,1 0 0,1 1 0,-1 0 0,2 0 0,0 1 0,0 0 0,1 0 0,-4 16 0,6-16 0,0 0 0,1 0 0,1 1 0,0-1 0,1 1 0,1-1 0,0 1 0,1 0 0,0-1 0,1 1 0,1-1 0,0 0 0,0 1 0,1-1 0,1-1 0,1 1 0,-1-1 0,2 0 0,10 15 0,-6-12 0,1-1 0,1 0 0,0 0 0,1-1 0,1-1 0,28 18 0,-15-13 0,1-1 0,1-1 0,33 10 0,-63-25 0,1 0 0,1 1 0,-1-1 0,1 1 0,-1 0 0,0-1 0,0 1 0,1 0 0,-1-1 0,2 3 0,-3-3 0,0 0 0,0 1 0,0-1 0,0 0 0,1 0 0,-1 0 0,0 1 0,0-1 0,0 0 0,0 0 0,0 0 0,0 1 0,0-1 0,0 0 0,0 0 0,0 1 0,0-1 0,0 0 0,0 0 0,-1 0 0,1 1 0,0-1 0,0 0 0,0 0 0,0 1 0,-8 7 0,-130 87 0,101-70 0,-17 10-1365,9-5-5461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6 0,8 19 0,-1 1 0,13 52 0,-10-28 0,70 206-158,26-8-385,-74-183 580,2-2-1,82 104 1,-98-141-188,2 0 0,1-2 0,1-1 0,1-1 1,1-1-1,1-2 0,1 0 0,37 17 0,6-6-6091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4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24575,'-13'0'0,"11"0"0,1 1 0,0-1 0,0 0 0,0 0 0,0 1 0,-1-1 0,1 0 0,0 1 0,0-1 0,0 1 0,0-1 0,0 1 0,0 0 0,0-1 0,0 1 0,0 0 0,0 0 0,1 0 0,-1 0 0,0 0 0,0 0 0,1 0 0,-1 0 0,1 0 0,-1 0 0,1 0 0,-1 0 0,1 0 0,0 0 0,-1 1 0,1-1 0,0 0 0,0 0 0,0 0 0,0 0 0,0 1 0,0 0 0,1 5 0,0-1 0,0 0 0,1-1 0,0 1 0,0 0 0,4 8 0,11 18 0,1-1 0,28 36 0,52 54 0,-65-85 0,1-1 0,53 40 0,-65-58 0,1-1 0,1-1 0,0-2 0,0 0 0,43 15 0,-40-21-1365,-8-3-5461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1 905 24575,'0'0'0,"0"0"0,0-2 0,0-2 0,0-3 0,2-4 0,4-3 0,6-6 0,5-6 0,8-7 0,2 0 0,-4 6-8191</inkml:trace>
  <inkml:trace contextRef="#ctx0" brushRef="#br0" timeOffset="1">583 1 24575,'0'0'0,"0"0"0,4 6 0,12 14 0,24 28 0,24 30 0,20 24 0,10 24-1511,0 20 1511,-9 11 0,-18 2 0,-20 5 0,-20 0 0,-16-20 0,-11-33-6680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24575,'2'0'0,"0"0"0,1 0 0,-1 1 0,0-1 0,0 0 0,0 1 0,0-1 0,0 1 0,0 0 0,0-1 0,0 1 0,0 0 0,-1 0 0,4 2 0,1 1 0,10 5 0,-1 0 0,-1 2 0,0 0 0,0 0 0,-1 1 0,0 1 0,-1 0 0,-1 1 0,0 0 0,0 1 0,-2 0 0,0 1 0,11 25 0,-15-28 0,-1 0 0,0 0 0,0 1 0,-2 0 0,0-1 0,0 1 0,-1 26 0,-2-29 0,0 0 0,0 0 0,-2 0 0,1 0 0,-1 0 0,-1 0 0,0-1 0,0 0 0,-1 0 0,-9 14 0,8-16-114,0 0 1,-1 0-1,1-1 0,-2 0 0,1-1 1,-1 1-1,0-1 0,0-1 0,0 0 1,-1 0-1,-12 5 0,-6 0-6712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24575,'0'5'0,"0"4"0,0-1 0,0 1 0,1-1 0,0 1 0,1-1 0,0 0 0,0 1 0,1-1 0,0 0 0,0-1 0,1 1 0,6 10 0,2-1 0,1 0 0,0 0 0,2-2 0,20 19 0,75 53 0,71 41-697,101 78 151,-249-179 546,-1 2 0,43 48 0,-63-63 0,-2 1 0,1 0 0,-2 0 0,0 1 0,-1 0 0,0 0 0,-1 1 0,7 28 0,-10-27 0,-2 0 0,1 0 0,-2 0 0,-1 1 0,0-1 0,-3 19 0,-1-7 0,-2 0 0,-19 57 0,1-26-460,-2 0 0,-65 109 0,-97 99-920,50-101 1380,10-28-200,17-31-598,77-78 731,-1-1 1,-54 34-1,79-58-99,-1 0 0,-12 5 0,-4-4-2326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24575,'11'1'0,"0"0"0,0 0 0,1 1 0,17 7 0,-5-3 0,12 3 0,-1 2 0,-1 1 0,0 2 0,0 1 0,37 23 0,-56-29 0,-1 1 0,0 1 0,-1 0 0,0 1 0,0 0 0,-2 1 0,1 0 0,-2 1 0,0 0 0,0 1 0,-1 0 0,-1 0 0,7 21 0,-7-14 0,-2 1 0,6 36 0,0 48 0,-4-28 0,-7-72 0,13 82 0,-11-77 0,0 0 0,1 0 0,1-1 0,-1 0 0,9 14 0,-11-21 6,1 0-1,0 0 0,0 0 1,0-1-1,1 1 1,-1-1-1,1 0 0,0 0 1,-1 0-1,2 0 0,-1-1 1,0 0-1,0 1 1,1-2-1,-1 1 0,1 0 1,0-1-1,-1 0 0,1 0 1,0 0-1,6 0 1,3-1-254,0-1 1,0 0 0,0-1 0,0-1-1,26-7 1,17-9-6579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0,2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24575,'0'0'0,"-2"0"0,-3 0 0,-2 3 0,-5 8 0,-5 13 0,-4 17 0,3 16 0,4 8 0,6 6 0,10 1 0,18 4 0,25 7 0,22 3 0,12 17 0,5-3-946,-8-13 946,-18-23-7245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24575,'0'0'0,"-2"2"0,-2 6 0,-5 10 0,-2 14 0,0 22 0,9 24 0,9 19 0,10 7 0,5-5 0,8-9 0,5-14 0,6-12 0,7-15 0,3-11 0,0-12 0,-9-11-8191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24575,'0'0'0,"0"0"0,4 0 0,13 0 0,18 2 0,21 1 0,17-4 0,5-2 0,-12 0-8191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24575,'0'1'0,"1"0"0,0 0 0,-1 0 0,1 0 0,0 0 0,0 0 0,0 0 0,0 0 0,2 1 0,0 1 0,34 29 0,77 49 0,-78-58 0,-2 2 0,-1 1 0,35 34 0,-52-43 0,-2 1 0,0 0 0,-1 1 0,-1 0 0,0 1 0,-2 1 0,-1-1 0,0 2 0,-1-1 0,-2 1 0,0 0 0,-1 0 0,-1 1 0,-1 0 0,-1 35 0,-4-16-460,-2 0 0,-2-1 0,-17 66 0,-7-7-5891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24575,'0'0'0,"3"0"0,10 2 0,11 2 0,10 3 0,8-2 0,5-4 0,2-3 0,-2-6 0,-5-5 0,-7-5 0,-9 0 0,-8 2-8191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24575,'1'3'0,"-1"0"0,1-1 0,-1 1 0,1 0 0,0 0 0,0-1 0,0 1 0,2 2 0,2 6 0,-2-2 0,0-1 0,0 1 0,-1 0 0,-1 0 0,1 0 0,-1 0 0,-1 1 0,-1 16 0,1-23 0,0 0 0,-1 0 0,1 0 0,-1 0 0,0 0 0,0 0 0,0 0 0,-1 0 0,1 0 0,-1-1 0,1 1 0,-1 0 0,0-1 0,0 0 0,0 1 0,0-1 0,0 0 0,-1 0 0,1 0 0,-1 0 0,1 0 0,-1-1 0,0 1 0,0-1 0,0 0 0,0 0 0,0 0 0,0 0 0,-4 1 0,-2-1 0,0-1 0,0 1 0,-14-2 0,9 0 0,36 3 0,0 1 0,0 1 0,-1 1 0,1 1 0,24 11 0,-29-11 0,0 2 0,-1 0 0,20 12 0,-29-15 0,1 1 0,-1 0 0,0 0 0,-1 1 0,1 0 0,-1 0 0,0 0 0,6 12 0,-3-3 17,-1 1 0,-1-1 1,-1 2-1,0-1 0,-1 1 0,3 20 0,-3 2-760,2 67 1,-7-45-6084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24575,'0'0'0,"0"4"0,-2 3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24575,'1'7'0,"1"5"0,1 0 0,8 21 0,-10-30 0,21 51 0,54 95 0,47 41 0,-114-177 0,52 69 0,-51-71 0,1 1 0,0-1 0,0-1 0,19 13 0,-25-20 0,0 0 0,0 0 0,0 0 0,0-1 0,0 0 0,0 0 0,1 0 0,-1-1 0,1 0 0,0 0 0,-1 0 0,1-1 0,8 0 0,-10 0 0,0-1 0,0 0 0,0 0 0,0 0 0,0 0 0,0-1 0,0 0 0,0 0 0,-1 0 0,1 0 0,-1 0 0,1-1 0,-1 1 0,0-1 0,0 0 0,0 0 0,0 0 0,4-7 0,-1 0 0,0-1 0,-1 1 0,0-1 0,-1 0 0,0 0 0,-1 0 0,3-17 0,-1-4 0,0-49 0,-5 34 0,-2 1 0,-2-1 0,-3 1 0,-23-89 0,-2 19-1365,21 72-5461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24575,'-1'1'0,"0"-1"0,0 1 0,0-1 0,0 1 0,1 0 0,-1-1 0,0 1 0,1 0 0,-1-1 0,0 1 0,1 0 0,-1 0 0,1-1 0,-1 1 0,1 0 0,-1 0 0,1 0 0,0 0 0,-1 0 0,1 1 0,-1 0 0,-6 19 0,1-1 0,1 1 0,-4 36 0,6-36 0,-33 298 45,30 3-854,9-267 746,3 0-1,20 91 0,-16-109 72,2 0 0,1-1-1,2-1 1,33 58-1,-33-67-7,1-2 0,1 0 0,2 0 0,0-2 0,2 0 0,0-1 0,37 27 0,-15-19-606,70 35 0,58 17-5456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434 179 24575,'-2'2'0,"-1"1"0,-1-1 0,1 0 0,0 0 0,0 0 0,-1 0 0,1 0 0,-7 1 0,-31 7 0,33-9 0,-18 3 0,1 0 0,-1-2 0,-49-2 0,60-1 0,0-1 0,-1-1 0,1 0 0,0 0 0,1-2 0,-1 0 0,-26-13 0,36 15 0,0 0 0,1 0 0,0 0 0,0 0 0,0-1 0,0 1 0,0-1 0,1 0 0,-4-5 0,6 7 0,0 0 0,0 1 0,0-1 0,0 0 0,1 0 0,-1 0 0,1 1 0,-1-1 0,1 0 0,-1 0 0,1 0 0,0 0 0,0 0 0,0 0 0,0 0 0,1 0 0,-1 0 0,0 1 0,1-1 0,-1 0 0,1 0 0,0 0 0,-1 0 0,1 1 0,0-1 0,0 0 0,3-2 0,0-1 0,0 1 0,1-1 0,-1 1 0,1 1 0,0-1 0,0 0 0,1 1 0,-1 0 0,1 1 0,7-4 0,9-1 0,33-7 0,-17 6 0,1 2 0,59-2 0,-77 8 0,1 0 0,-1 2 0,1 0 0,-1 2 0,0 0 0,24 8 0,-36-8 0,0-1 0,0 1 0,-1 0 0,0 1 0,9 6 0,-14-9 0,0 1 0,0 0 0,0-1 0,0 1 0,-1 0 0,1 0 0,-1 1 0,0-1 0,0 1 0,0-1 0,0 1 0,0-1 0,-1 1 0,2 6 0,-2-5 0,0 1 0,-1-1 0,0 0 0,0 1 0,0-1 0,-2 11 0,-12 33 0,-71 171 0,2-6 0,75-192 0,2 0 0,-5 32 0,10-45 0,0 0 0,1 1 0,0-1 0,0 0 0,1 0 0,1 1 0,-1-1 0,6 15 0,-2-9-1365,0-4-5461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2:5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 24575,'0'0'0,"0"0"0,0 2 0,0 1 0,0-1 0,0 0 0,0 0 0,0-1 0,-4-5 0,-3-4 0,0-2-8191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24575,'0'0'0,"0"0"0,0 0 0,4-2 0,6-2 0,12-5 0,15-4 0,13-3 0,11-4 0,16-4 0,22-3 0,7 1 0,-14 5-8191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24575,'0'10'0,"7"64"0,27 257-458,16 147-776,-23-290 437,95 337 1,-8-170-632,-90-293-2050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24575,'4'0'0,"57"-7"-124,1 2 0,0 3 0,0 3-1,-1 3 1,1 2 0,-1 3 0,0 3 0,-1 2-1,113 43 1,-136-42 97,-1 1-1,-1 2 0,-1 2 1,61 45-1,-80-52 9,0 0 0,-1 1 0,-1 1 0,21 29 0,-26-32 14,-1 1-1,0 0 1,-1 0-1,-1 0 1,0 1 0,0 0-1,3 19 1,-6-18 2,0-1 1,-1 1 0,-1 0 0,0-1-1,-1 1 1,-1 0 0,0-1-1,-5 18 1,1-13 11,0 0-1,-2-1 1,0 1-1,-1-1 0,-16 24 1,3-13-140,-1 0 0,-1-2-1,-1 0 1,-2-2 0,0 0 0,-40 25 0,2-6 76,-77 37 0,-76 22-973,156-77-3619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579 457 24575,'3'-3'0,"-1"0"0,0 0 0,1 0 0,-2 0 0,1 0 0,0 0 0,-1-1 0,1 1 0,1-6 0,-1-2 0,3-20 0,-4 18 0,-1 0 0,0-1 0,-1 1 0,0 0 0,-1 0 0,0 0 0,-1 1 0,-1-1 0,0 1 0,0-1 0,-2 1 0,1 1 0,-1-1 0,-1 1 0,0 0 0,-1 0 0,0 1 0,-1 0 0,0 0 0,0 1 0,-1 1 0,0-1 0,0 1 0,-1 1 0,0 0 0,-1 1 0,-18-8 0,0 3 0,1 1 0,-1 2 0,-1 1 0,1 2 0,-1 1 0,0 1 0,-1 1 0,-31 4 0,59-2 0,-51 5 0,51-4 0,-1 0 0,1 0 0,-1 0 0,1 1 0,-1-1 0,1 1 0,0 0 0,0 1 0,-5 2 0,9-5 0,0 1 0,-1-1 0,1 0 0,0 1 0,-1-1 0,1 0 0,0 1 0,-1-1 0,1 0 0,0 1 0,-1-1 0,1 1 0,0-1 0,0 0 0,0 1 0,0-1 0,-1 1 0,1-1 0,0 1 0,0-1 0,0 1 0,0-1 0,0 1 0,0-1 0,0 1 0,0-1 0,0 1 0,0-1 0,1 0 0,-1 1 0,0-1 0,0 1 0,0-1 0,0 1 0,1-1 0,-1 0 0,0 1 0,0-1 0,1 1 0,-1-1 0,0 0 0,1 1 0,-1-1 0,0 0 0,1 1 0,0-1 0,2 2 0,0 0 0,0 0 0,0 0 0,0-1 0,4 2 0,1 0 0,1-1 0,0 0 0,0 0 0,0-1 0,0-1 0,0 1 0,0-1 0,0-1 0,18-2 0,-14 0 0,-1 0 0,1 0 0,0-1 0,-1-1 0,0 0 0,15-9 0,-15 6 0,18-16 0,-19 15 0,-10 8 0,-1 1 0,1-1 0,0 1 0,-1-1 0,1 1 0,-1 0 0,1-1 0,0 1 0,-1 0 0,1 0 0,0-1 0,-1 1 0,1 0 0,0 0 0,-1 0 0,1 0 0,0 0 0,-1 0 0,2 0 0,-1 0 0,1 1 0,-1 0 0,1-1 0,-1 1 0,0 0 0,0-1 0,1 1 0,1 2 0,15 14 0,0 0 0,29 38 0,-22-24 0,6 6 0,88 102 0,10-10 0,-114-117-455,0 0 0,28 17 0,-19-18-6371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24575,'3'3'0,"20"25"0,0 1 0,26 46 0,-25-37 0,116 190 0,-72-116 0,-50-84 0,-18-27 0,1-1 0,-1 1 0,0-1 0,1 1 0,-1 0 0,1-1 0,-1 1 0,1-1 0,0 1 0,-1-1 0,1 0 0,-1 1 0,1-1 0,0 1 0,-1-1 0,1 0 0,1 1 0,-2-2 0,1 1 0,-1 0 0,1 0 0,-1-1 0,1 1 0,-1-1 0,1 1 0,-1-1 0,0 1 0,1 0 0,-1-1 0,0 1 0,1-1 0,-1 1 0,0-1 0,0 0 0,0 1 0,1-1 0,-1 1 0,0-1 0,0 1 0,0-1 0,0-1 0,3-15 0,-1-1 0,0-22 0,0 5 0,5-72-731,41-200 0,6 89-634,9-5-3999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24575,'64'69'-270,"107"148"0,28 91-1499,87 188 308,-52 25 675,-198-418 338,-5 2 0,-4 1 0,16 144 0,-36-178-1395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24575,'1'-1'0,"-1"0"0,1 0 0,-1 0 0,1 1 0,0-1 0,-1 0 0,1 0 0,0 0 0,0 1 0,0-1 0,-1 0 0,1 1 0,0-1 0,0 0 0,0 1 0,2-1 0,1-2 0,108-54 0,-29 15 0,84-58 0,7-5 0,-161 98 0,1 1 0,0 0 0,1 0 0,-1 1 0,1 1 0,20-3 0,-24 6 0,0 1 0,-1-1 0,1 2 0,0-1 0,-1 1 0,1 1 0,-1 0 0,1 1 0,18 7 0,-13-3 22,0 1 0,-1 0 0,0 1 0,14 12 0,50 48-1497,-34-25-5351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24575,'12'-3'0,"-3"0"0,65-14 0,1 4 0,0 3 0,0 4 0,1 2 0,101 9 0,-144-2 0,-1 1 0,51 12 0,-70-12 0,0 0 0,-1 1 0,0 0 0,1 1 0,-2 0 0,1 1 0,-1 0 0,0 1 0,12 11 0,-11-7-1,-1 0 0,-1 0-1,0 1 1,-1 1 0,10 17 0,-8-8 7,0 1 0,12 41 1,-7-3-79,13 111 1,-1 216-573,-22-264 631,-5-120 13,-1 13 0,2 1 0,0 0 0,1-1 0,5 20 0,-3-26-1234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1569 24575,'-96'5'0,"-129"21"0,170-18 0,-276 45 0,334-53 0,0 0 0,1 1 0,-1-1 0,0 1 0,1-1 0,-1 1 0,0 0 0,5 2 0,5 2 0,18 2 0,0-2 0,0-1 0,56 0 0,-70-3 0,109 13 0,-26 0 0,-42-11-16,0-3-1,0-2 1,0-3-1,0-2 1,63-16-1,-89 15-63,0-1 0,0-2 0,32-16-1,-42 16 53,-1-1-1,-1-1 0,0 0 0,-1-2 0,19-17 1,-17 11-46,-1-1 1,-2-1 0,0-1 0,-2 0-1,0-1 1,-2-1 0,0 0 0,-2-1-1,-1 0 1,10-41 0,-9 19-62,-2-2 1,-2 1 0,-3-1 0,-2 0-1,-3-60 1,-4 50 118,-2 1-1,-3 0 1,-3 0-1,-2 1 1,-24-64 0,22 81-7,-2 1 0,-1 1 0,-2 1 1,-2 1-1,-1 1 0,-2 1 0,-51-54 0,63 76-12,-24-19 0,34 29 37,-1 1-1,1 0 1,-1 0-1,0 1 0,0 0 1,0-1-1,0 2 1,0-1-1,-10-1 0,13 2 6,0 1-1,0 0 1,0 0-1,0 0 1,0 0-1,0 0 1,0 1-1,0-1 1,0 0-1,0 1 1,0 0-1,0-1 1,0 1-1,0 0 1,1 0-1,-1 0 1,0 0-1,1 0 1,-1 1-1,1-1 1,-1 0-1,1 1 1,-3 2-1,1 1 26,1 0 1,-1 0-1,1 0 0,0 0 0,0 1 0,0-1 0,1 0 1,-1 10-1,-1 5-10,2 1 0,0 0 1,5 33-1,24 120-237,31 47-644,-2-56-84,7-2-1,98 178 1,200 293-580,-284-505 926,8 19 209,-28-38 184,-20-31 635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24575,'0'0'0,"13"2"0,37 6 0,71 12 0,106 11 0,15 1-8191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1681 1940 24575,'-3'-2'0,"-1"1"0,0-1 0,0 1 0,0-1 0,0 1 0,0 1 0,0-1 0,0 0 0,-5 1 0,-12-2 0,-65-6 0,-40 0 0,-276 12-1604,3 42 1188,346-36 316,-56 18-1,102-26 101,0 0 0,0 1 0,0-1 0,0 2 0,1-1 0,-1 1 0,-8 6 0,14-9 28,1-1 1,-1 1-1,1-1 1,-1 1-1,1-1 1,-1 1-1,1 0 1,-1-1-1,1 1 1,-1 0-1,1 0 1,0-1-1,-1 1 1,1 0-1,0-1 0,0 1 1,0 0-1,-1 0 1,1 0-1,0 0 4,1-1-1,-1 1 0,0-1 0,0 0 0,1 1 0,-1-1 0,0 1 0,0-1 1,1 0-1,-1 0 0,0 1 0,1-1 0,-1 0 0,0 1 0,1-1 0,-1 0 1,1 0-1,-1 0 0,1 1 0,-1-1 0,0 0 0,1 0 0,-1 0 0,1 0 0,-1 0 1,1 0-1,-1 0 0,0 0 0,1 0 0,-1 0 0,1 0 0,-1 0 0,1 0 1,3-1 10,0 0 0,0 0 0,0 0 1,0 0-1,0 0 0,0-1 0,-1 0 0,1 0 1,0 0-1,-1 0 0,0 0 0,4-4 1,3-3-39,-2 0 1,1 0-1,-1-1 0,-1 0 1,0 0-1,0-1 1,-1 0-1,0 0 1,8-23-1,-5 7-101,0 0-1,6-41 0,-8 19-488,2-67 0,-9 24-278,-18-135 0,-39-91-345,27 196 1172,-74-190 0,71 235-264,-3 1-1,-3 2 0,-67-96 1,84 140 357,-1 1 1,-34-33-1,52 57 175,0 0-1,0 1 1,-8-5-1,5 6 27,8 3-243,-1 0-1,1 0 1,0 0-1,0 0 0,0 1 1,-1-1-1,1 0 1,0 0-1,0 0 0,0 0 1,0 0-1,-1 0 1,1 0-1,0 1 1,0-1-1,0 0 0,0 0 1,0 0-1,-1 0 1,1 1-1,0-1 0,0 0 1,0 0-1,0 0 1,0 1-1,0-1 0,0 0 1,0 0-1,0 0 1,0 1-1,0 3 208,0 0 0,1 0 0,-1 0 0,1 0 0,0 0 0,0 0 0,3 5 0,27 68 221,25 42-442,25 39-185,304 520-601,-209-376 649,-152-260 126,120 203-538,12-16-872,-99-157-1973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24575,'0'0'0,"0"-1"0,0 1 0,0 0 0,0 0 0,0 0 0,0 0 0,0 0 0,4 4 0,7 11 0,13 21 0,21 28 0,23 22 0,16 8 0,15-5-992,4-12 992,-15-18-7199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24575,'5'110'0,"10"12"0,14 52-546,16 45-1731,83 275 177,23-7 958,-88-286 904,-15-39-715,0 49 714,-46-201 304,-1-1-1,0 1 1,-1 11 0,-1-19 39,1 1 0,0 0 0,-1-1 0,0 1 0,1-1 0,-1 1 0,0-1 0,0 1 0,0-1 0,-1 1 0,1-1 0,-1 0 0,1 0 0,-4 4 0,2-4-118,0 1-1,0-1 0,0 0 1,0 0-1,0-1 1,0 1-1,-7 2 1,-24 4-2385</inkml:trace>
  <inkml:trace contextRef="#ctx0" brushRef="#br0" timeOffset="1">1 1766 24575,'0'0'0,"0"0"0,3-2 0,12-3 0,25-10 0,35-17 0,34-24 0,36-24 0,29-32-2476,8-31 2476,-20-1 0,-37 24-5715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24575,'0'3'0,"1"1"0,0 1 0,0-1 0,0 0 0,1 1 0,2 5 0,4 8 0,16 38 47,162 424-2121,-122-272 633,-10 3 0,51 397 0,-95-503 957,-5 164 0,-9-200-389</inkml:trace>
  <inkml:trace contextRef="#ctx0" brushRef="#br0" timeOffset="1">12 1474 24575,'0'0'0,"0"0"0,4-2 0,11-2 0,15-1 0,19-1 0,22 0 0,30-4 0,70-20 0,5-5-8191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24575,'0'0'0,"0"0"0,4-2 0,10-4 0,12-5 0,0-1-8191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1 861 24575,'202'-10'0,"-175"6"0,0-1 0,0-1 0,-1-1 0,0-1 0,32-15 0,-30 8 0,-1-1 0,0 0 0,-1-2 0,-1-2 0,-1 0 0,0-1 0,35-43 0,-38 38 0,-1 0 0,-1-2 0,-2 0 0,-1-1 0,-1-1 0,-2 0 0,13-43 0,-20 54 0,-1 0 0,-2 0 0,1-1 0,-2 1 0,-1-29 0,-1 39 0,0 0 0,-1 1 0,-1-1 0,1 1 0,-2 0 0,1-1 0,-1 1 0,0 0 0,0 0 0,-1 1 0,0-1 0,-1 1 0,0 0 0,-10-13 0,8 14 0,0 0 0,0 0 0,-1 1 0,1 0 0,-1 0 0,-1 1 0,1 0 0,0 0 0,-1 1 0,0 0 0,0 0 0,0 1 0,0 0 0,0 1 0,0 0 0,-10 0 0,5 1 0,1 1 0,-1 0 0,1 1 0,0 0 0,0 1 0,0 1 0,0 0 0,0 1 0,0 0 0,-16 10 0,23-11 0,-1 0 0,1 0 0,0 1 0,1-1 0,-1 2 0,1-1 0,0 0 0,-8 12 0,11-14 0,0 1 0,0 0 0,0 0 0,0 1 0,1-1 0,-1 0 0,1 0 0,0 1 0,1-1 0,-1 1 0,1-1 0,0 1 0,0-1 0,0 1 0,0-1 0,2 5 0,0 1 0,1-1 0,0 1 0,1-1 0,0 0 0,10 17 0,-2-7 0,26 30 0,-12-21-126,0-1-1,2-2 1,37 28 0,-18-21-127,76 40 0,-81-51 253,1-2 0,1-1 0,1-3 0,0-2 0,1-1 0,1-3 0,49 4 0,-60-10 0,0-2 0,0-2 0,0-1 0,0-2 0,0-1 0,-1-2 0,0-1 0,0-2 0,59-25 0,-76 26-6,0 0-1,-1 0 1,0-2 0,-1 0 0,0-1-1,-1-1 1,17-18 0,-26 25 3,0-1 0,-1 0 1,1-1-1,-2 1 0,1-1 0,-1 0 0,0 0 1,-1 0-1,1-1 0,-2 0 0,1 1 1,-1-1-1,-1 0 0,0 0 0,0 0 1,0 0-1,-2-17 0,-2 12 3,0 0 0,0 1 0,-1-1 0,-1 1 0,0 0 0,-1 0 0,-1 0 0,0 1 0,0 0 0,-1 0 0,-1 1 0,0 0 0,0 1 0,-12-11 0,9 10 0,-1 1 0,0 0 0,-1 0 0,0 1 0,-1 1 0,1 1 0,-1 0 0,-1 0 0,1 2 0,-1 0 0,-29-5 0,28 8 42,0 1 0,-1 0 0,1 2 0,-1 0 0,1 1 0,-32 7-1,38-6 1,1 0 0,-1 1 0,1 0 0,0 0 0,0 1 0,1 0 0,-1 1 0,1 0 0,0 1 0,1 0 0,0 0 0,-8 9 0,11-9-25,1-1 0,0 0 1,0 1-1,1-1 1,-1 1-1,1 0 1,1 0-1,0 1 0,0-1 1,0 0-1,1 1 1,0-1-1,0 9 1,1 1-13,1 0 1,0 0 0,1 0 0,9 30-1,-3-19-9,2 0-1,1 0 0,1-1 1,1-1-1,2 0 0,1-1 1,0 0-1,40 42 1,58 47-286,11-9 19,34 31 187,-138-116 84,-1 1 0,-1 1 0,23 33 0,-33-41 0,0 1 0,-2 0 0,1 1 0,-2-1 0,0 1 0,-1 0 0,4 20 0,-3 9 245,-2-1-1,-3 62 0,-1-33-291,0-52-22,1 40 168,12 87 0,-10-131-248,0 0-1,2 0 1,0 0-1,0 0 1,2-1 0,0 0-1,0 0 1,2-1-1,17 25 1,7-4-6677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2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24575,'0'2'0,"0"0"0,0 1 0,0-1 0,1 0 0,-1 0 0,1 0 0,1 2 0,3 11 0,46 212 0,22 78 0,-70-293 0,10 28 0,-12-37 0,1 0 0,0 0 0,-1 1 0,1-1 0,0 0 0,1 0 0,-1-1 0,4 5 0,-6-7 0,1 1 0,-1-1 0,0 0 0,0 0 0,1 1 0,-1-1 0,0 0 0,1 0 0,-1 0 0,0 1 0,1-1 0,-1 0 0,1 0 0,-1 0 0,0 0 0,1 0 0,-1 0 0,1 0 0,-1 0 0,0 0 0,1 0 0,-1 0 0,1 0 0,-1 0 0,0 0 0,1 0 0,-1 0 0,1 0 0,-1 0 0,0-1 0,1 1 0,-1 0 0,1-1 0,0 0 0,0 0 0,0 0 0,0 0 0,0-1 0,0 1 0,-1 0 0,1-1 0,1-2 0,5-16 0,-1-1 0,-1 0 0,-1-1 0,2-30 0,-4 36 0,4-48 0,11-65 0,-16 122 0,1 0 0,0 0 0,1 0 0,-1 0 0,1 0 0,1 0 0,5-8 0,-6 11 0,0 1 0,0-1 0,0 1 0,0 0 0,0 0 0,1 0 0,0 1 0,-1-1 0,1 1 0,0 0 0,0 0 0,0 0 0,7-1 0,-4 1 0,0 0 0,0 1 0,0 0 0,0 1 0,1 0 0,-1 0 0,0 0 0,1 1 0,-1 0 0,0 0 0,0 1 0,11 4 0,0 1 0,1 1 0,-1 1 0,24 17 0,110 85-523,-6 13 296,48 38-1119,-153-131-4749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3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17 24575,'-11'-3'0,"2"-1"0,-9 1 0,0 0 0,0 1 0,0 1 0,-33 1 0,25 3 0,-1 0 0,-40 12 0,57-13 0,1 1 0,0 0 0,1 1 0,-1 0 0,1 0 0,-1 1 0,-10 8 0,14-9 0,1 0 0,0 0 0,0 0 0,1 1 0,-1-1 0,1 1 0,0 0 0,0 0 0,0 0 0,1 0 0,-1 1 0,2-1 0,-4 10 0,3-3 0,1 1 0,0 0 0,0 0 0,1-1 0,1 1 0,0 0 0,1 0 0,3 12 0,3 8 0,25 58 0,41 63 0,-42-91 0,-31-62 0,4 7 0,-1 1 0,1 0 0,-2 0 0,1 1 0,-1-1 0,-1 1 0,3 14 0,-5-22 0,0 0 0,0 0 0,-1 1 0,1-1 0,0 0 0,-1 0 0,1 0 0,-1 0 0,0 0 0,0 0 0,0 0 0,0 0 0,0 0 0,0 0 0,0-1 0,-1 1 0,1 0 0,-1-1 0,1 1 0,-1-1 0,1 1 0,-1-1 0,0 0 0,0 0 0,-2 1 0,-3 2 0,0-2 0,0 1 0,-1-1 0,1 0 0,-15 2 0,-3-2 30,0 0 0,0-2 0,-27-3 0,-75-15-1515,106 13-5341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24575,'0'0'0,"0"0"0,2-2 0,16-3 0,27-1 0,32-3 0,32-1 0,30-1 0,15-1-1455,-4 0 1455,-20 3 0,-32 1-6736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3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34 24575,'0'0'0,"0"0"0,-2 0 0,-6-6 0,-4-7 0,1-2-8191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24575,'0'0'0,"0"0"0,10-2 0,17-6 0,28-8 0,41-8 0,38-9 0,32-3-1973,27-2 1973,8 0 0,-18 5 0,-40 8-6218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1 438 24575,'0'0'0,"8"-2"0,21-6 0,44-8 0,55-8 0,54-8 0,39-7-3276,20-1 2841,10-2 435,-12 0 0,-20-3 0,-20-9 0,-31 2 0,-44 10-4480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24575,'5'0'0,"15"2"0,0 1 0,21 7 0,56 17 0,37 28-465,-63-21-31,-2 3 0,-2 3 0,-1 3 0,74 63 0,-94-65 518,-1 1 0,-3 2-1,-1 2 1,-3 2 0,-1 2 0,31 56 0,-41-54-41,-1 1-1,35 110 1,-41-91 91,20 140-1,-29-92-425,-5 0 0,-18 218-1,3-240-4066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24575,'118'416'-427,"-68"-253"-723,87 191-1,-78-228 1234,146 230 0,-89-202 424,-109-146-461,20 22 11,-25-28-57,1 1 0,0-1 0,0 0-1,0 0 1,0 0 0,0 0 0,6 2 0,-8-4 0,0 1 0,0-1 0,0 0 0,0 0 0,0 1 0,0-1 0,0 0 0,0 0 0,-1 0 0,1 0 0,0 0 0,0-1 0,0 1 0,0 0 0,0 0 0,0-1 0,0 1 0,0 0 0,0-1 0,-1 1 0,1-1 0,0 1 0,0-1 0,-1 1 0,2-2 0,0 0 0,0 0 0,-1 0 0,1-1 0,-1 1 0,1-1 0,-1 1 0,2-5 0,3-13 0,0-1 0,-2 1 0,0-1 0,0-29 0,8-179 117,-12-5 314,-1 143-404,1-4-125,1-367-939,1 381-4641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1169 24575,'8'-4'0,"1"1"0,-1 0 0,15-4 0,14-4 0,-22 5-2,-1-1 0,0-1 0,-1 0 0,0-1 0,0 0 0,0-1 0,11-12 0,-10 7 10,0-1 0,0-1 0,-2 0 0,18-33 1,-13 17-163,-2-2 0,-2 0 0,-1-1 0,-1 0 0,8-62 0,-10 32 79,-2-1 0,-4-84 0,-5 108 84,-1 1 0,-3 0 0,-1 0 0,-22-70 0,25 98-9,-2 0 0,1 1 0,-2 0 0,-13-22 0,19 33-2,0 1 0,1 0-1,-1 0 1,0-1 0,0 1 0,0 0-1,0 0 1,0 0 0,-1 0 0,1 0-1,0 0 1,0 0 0,-1 1 0,1-1-1,0 0 1,-1 1 0,1-1 0,-1 1-1,-1-1 1,2 1 4,1 0 0,-1 0 0,1 0 0,-1 1 0,1-1 0,-1 0 1,1 0-1,-1 1 0,1-1 0,0 0 0,-1 0 0,1 1 0,-1-1 0,1 1 0,0-1 0,-1 0 0,1 1 0,0-1 0,0 1 0,-1-1 0,1 1 0,-1 2 24,0-1 0,0 1-1,1-1 1,-1 1 0,1-1-1,-1 4 1,1 16 134,0-1 1,1 1-1,2-1 0,0 0 1,10 36-1,43 104-223,-29-95 63,4-1 0,45 73 0,-67-125 0,-1 0 0,2-1 0,-1 0 0,2 0 0,15 13 0,-22-22 0,0 1 0,1-1 0,-1 0 0,1 0 0,0-1 0,0 0 0,0 0 0,0 0 0,1 0 0,-1-1 0,0 0 0,1 0 0,-1 0 0,1 0 0,-1-1 0,1 0 0,-1-1 0,7 0 0,0-2 0,-1 0 0,1 0 0,-1-2 0,0 1 0,0-1 0,0-1 0,-1 0 0,1-1 0,10-8 0,4-6 0,-1-2 0,25-28 0,26-42 0,-51 61 0,1 1 0,50-48 0,-70 74 0,0 1 0,1 0 0,-1 0 0,1 0 0,-1 1 0,1 0 0,0 0 0,1 0 0,-1 1 0,0 0 0,1 0 0,-1 1 0,1 0 0,0 0 0,-1 0 0,1 1 0,0 0 0,0 0 0,-1 0 0,1 1 0,0 0 0,-1 1 0,8 2 0,-3 0 0,0 0 0,-1 1 0,0 1 0,0 0 0,0 0 0,16 14 0,-13-9 0,-1 1 0,0 1 0,-1 0 0,9 15 0,-1 3 0,-1 1 0,-2 0 0,21 59 0,-31-74 0,-1 0 0,4 22 0,-6-34 0,0-7 0,4-13 0,-3 8 0,119-286-982,-117 277 599,27-70-6443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24575,'6'5'0,"22"18"0,0-1 0,2-2 0,0 0 0,1-3 0,1 0 0,1-2 0,0-1 0,1-2 0,48 10 0,-64-18 0,1-1 0,-1-1 0,1-1 0,0 0 0,0-2 0,-1 0 0,1-1 0,0-1 0,-1-1 0,0 0 0,0-1 0,0-1 0,0-1 0,-1-1 0,0 0 0,21-14 0,-17 7 0,-2 0 0,1-1 0,-2-1 0,0-1 0,-1 0 0,-1-1 0,19-30 0,-7 4 0,-3-1 0,29-72 0,-51 110 0,-1 3 0,1-1 0,-1 1 0,1-1 0,0 1 0,6-8 0,-8 12 0,-1 0 0,1 1 0,0-1 0,0 0 0,-1 0 0,1 1 0,0-1 0,0 1 0,0-1 0,0 1 0,0-1 0,0 1 0,0 0 0,0-1 0,0 1 0,0 0 0,0 0 0,0 0 0,0 0 0,0 0 0,0 0 0,0 0 0,1 0 0,-1 0 0,0 0 0,0 1 0,0-1 0,0 0 0,0 1 0,0-1 0,0 1 0,-1-1 0,1 1 0,0-1 0,0 1 0,0 0 0,0-1 0,1 3 0,4 2 0,-1 1 0,1 1 0,-1-1 0,8 15 0,33 67 0,6 46-331,0 40-992,-15-21-92,28 254-1,-55-280 1285,-5 0 0,-17 189-1,2-229-182,-22 90 0,20-128 72,-3 0 1,-1-1 0,-27 52 0,33-79 165,-1-1 0,-1 0 0,0-1 0,-26 29 0,33-42 144,-1 0 0,1-1 0,-1 0-1,-1 0 1,1 0 0,-1-1 0,0 0 0,0 0 0,0 0 0,0-1 0,0 0-1,-1-1 1,0 0 0,1 0 0,-1 0 0,-12 0 0,11-2-38,1-1 1,0 1-1,0-2 0,0 1 1,0-1-1,0 0 0,0-1 1,0 0-1,-13-6 0,8 1-42,0 0 0,1-1 0,0 0 0,-19-18 0,13 7 63,0 0 0,1-1 1,1 0-1,1-1 0,-18-36 1,18 25 91,2 0 1,0 0-1,-12-59 1,15 40-170,2-1 0,3 0 0,2 0 0,3 0 0,9-84 0,13-4-3436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0 24575,'-2'0'0,"1"0"0,0 1 0,0-1 0,0 0 0,-1 1 0,1-1 0,0 0 0,0 1 0,0 0 0,0-1 0,-2 2 0,-7 4 0,-62 28 0,-73 38 0,48-13-361,2 4-1,4 4 1,-85 80-1,149-123 352,2 0-1,1 1 1,-26 36-1,43-51 6,1 1 1,-1 0-1,2 1 0,0-1 0,-4 14 0,6-17 4,1 1-1,0 0 0,1 0 1,0 0-1,1 0 1,-1 0-1,3 18 0,1-12 2,1 0-1,0-1 1,1 0-1,0 0 1,1 0-1,1 0 1,0-1-1,1 0 1,0-1-1,1 1 1,14 14-1,1-3-118,0 0 0,1-2 0,56 38 0,9-6-991,-10-13-3959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24575,'3'4'0,"1"1"0,0-2 0,0 1 0,1 0 0,8 5 0,-3-2 0,268 169 0,-269-171 0,1 1 0,0-1 0,0 1 0,0-2 0,15 5 0,-24-8 0,0-1 0,0 0 0,0 0 0,0 1 0,0-1 0,0 0 0,0 0 0,0 0 0,0 0 0,0 0 0,0 0 0,0 0 0,0 0 0,0 0 0,0-1 0,0 1 0,0 0 0,0-1 0,0 1 0,0-1 0,0 1 0,0-1 0,0 1 0,0-1 0,-1 0 0,1 1 0,0-1 0,0 0 0,-1 0 0,1 1 0,-1-1 0,1 0 0,-1 0 0,1 0 0,-1 0 0,1-2 0,0-1 0,0 0 0,0 0 0,-1 0 0,0 0 0,0 0 0,0 0 0,0 0 0,-2-7 0,-2-4 0,0-1 0,0 1 0,-2 0 0,0 0 0,-9-15 0,-46-68 0,-18-14 0,-45-72 0,117 171 0,0 0 0,0-1 0,-5-18 0,11 28 0,0 0 0,0 0 0,0 1 0,0-1 0,1 0 0,0 0 0,0 0 0,0 0 0,0 0 0,1 0 0,-1 0 0,1 1 0,0-1 0,0 0 0,0 0 0,1 1 0,3-7 0,-3 6 0,1 1 0,0 0 0,-1-1 0,2 1 0,-1 0 0,0 0 0,1 1 0,-1-1 0,8-3 0,-3 2 0,0 0 0,1 1 0,-1 0 0,11-1 0,-2 1 2,0 0-1,0 2 0,0 0 0,1 1 1,-1 1-1,22 3 0,-3 3-68,67 21-1,-59-13 10,-1 2 0,-1 2-1,-1 1 1,-1 3-1,0 1 1,43 35 0,-59-39 26,-1 1 1,-1 1-1,-1 1 1,19 27-1,-26-30 22,-1 1 0,-1 0-1,0 1 1,-2 0-1,13 40 1,-20-50 10,1 1 0,-2 0 0,0 0 0,-1-1 0,0 22 0,-1-29 0,0 1 0,-1 0 0,0-1 0,0 1 0,0 0 0,-1-1 0,0 1 0,0-1 0,0 0 0,-1 0 0,1 0 0,-1 0 0,-1 0 0,-4 6 0,6-10 13,1 1 1,-1-1-1,1 1 0,-1-1 1,0 1-1,1-1 1,-1 0-1,0 0 1,0 0-1,0 0 1,0 0-1,0-1 1,0 1-1,0 0 1,0-1-1,0 0 1,0 1-1,0-1 1,0 0-1,-1 0 1,1 0-1,0 0 1,0-1-1,0 1 0,0-1 1,0 1-1,-3-2 1,1 0 15,0 0 0,0 0 0,1-1 0,-1 1 0,0-1 0,1 0 0,0 0 0,0 0 0,0-1 0,0 1 0,0-1 0,-2-4 0,0-1-29,1 0 0,0 0 0,0 0 0,1-1 0,0 1 0,1-1 0,0 0 0,1 0 0,0 0 0,0 0 0,1 0 0,0 0 0,1 0 0,0 0 0,1 0 0,4-14 0,-4 16 0,1 0 0,0 0 0,0 0 0,1 1 0,0 0 0,1 0 0,-1 0 0,1 0 0,7-6 0,-8 8 0,1 1 0,0 0 0,0 0 0,0 0 0,1 0 0,-1 1 0,1 0 0,0 0 0,0 1 0,0 0 0,0 0 0,11-2 0,-5 3 0,0 0 0,1 0 0,-1 2 0,0 0 0,0 0 0,1 1 0,-1 0 0,0 1 0,-1 0 0,15 7 0,6 4 0,0 1 0,38 24 0,-11 0 0,101 86 0,-153-119 0,9 8 0,-15-13 0,0-1 0,0 1 0,-1-1 0,1 1 0,0-1 0,0 1 0,0-1 0,0 0 0,0 1 0,0-1 0,0 0 0,0 0 0,0 0 0,2 0 0,-3 0 0,1 0 0,0 0 0,-1 0 0,1-1 0,-1 1 0,1 0 0,0-1 0,-1 1 0,1-1 0,-1 1 0,1-1 0,-1 1 0,1-1 0,-1 1 0,0-1 0,1 1 0,-1-1 0,0 0 0,1 1 0,-1-1 0,0 1 0,1-1 0,-1 0 0,0 0 0,4-21 0,-4 20 0,5-141 0,-5 94 0,6-56 0,-5 96 0,1-1 0,-1 1 0,2 0 0,-1 0 0,9-18 0,-10 24 0,1 0 0,0 0 0,0 0 0,0 0 0,1 0 0,-1 1 0,1-1 0,0 1 0,-1-1 0,1 1 0,0 0 0,1 0 0,-1 1 0,0-1 0,0 0 0,1 1 0,-1 0 0,7-2 0,0 1 0,0 1 0,0 0 0,0 1 0,1 0 0,17 2 0,-3 2 0,32 9 0,-3 5-190,-1 1-1,0 3 0,91 53 0,134 107-1236,-190-120-4574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24575,'0'8'0,"1"-1"0,0 0 0,0 0 0,4 12 0,1 0 0,64 241-167,-4-18-1409,159 805-1303,-197-878 2732,-10-32-438,-14-94 512,-1 85-1,-4-118-75,0 0-1,-3 11 1,-5 2-2093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9 0,4 13 0,5 22 0,8 28 0,8 27 0,5 19 0,2 14-1105,3 12 1105,-2 0 0,-4-5 0,-7-17 0,-7-27 0,-7-30-7086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24575,'0'0'0,"2"0"0,4 0 0,9 3 0,15 10 0,18 15 0,16 19 0,7 12 0,-4 7 0,-7 10 0,-14 9 0,-18 8 0,-20-2 0,-17-8 0,-16-14 0,-10-18 0,-1-16 0,6-16-8191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24575,'0'0'0,"0"2"0,5 12 0,18 38 0,22 55 0,18 59 0,13 55-3276,7 38 2513,2 18-1822,-8-10 2585,-12-20 0,-8-30-2008,-11-43 2008,-13-52 441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1083 24575,'7'-7'0,"-2"4"0,28-26 8,-1-2 0,-2-1 0,0-1 0,46-70 0,-58 72-131,-1 0 1,-1-1-1,-2 0 0,-1-1 1,-1-1-1,10-53 0,-16 54 94,-1-1-1,-2 0 0,-2-1 1,-1 1-1,-6-47 0,2 55 32,0 1-1,-2 0 1,-1 1 0,-1 0-1,-1 0 1,-1 0 0,-24-41-1,30 58-1,-1 0 0,0 0 0,0 0 0,-1 0 0,0 1 0,0 0 0,0 0 0,-12-8 0,17 14 0,0-1 0,0 0-1,0 1 1,0-1 0,-1 1 0,1-1-1,0 1 1,0 0 0,0-1 0,-1 1-1,1 0 1,0 0 0,0 0 0,-1 0-1,1 0 1,0 0 0,0 0 0,-1 1-1,-1 0 1,1-1 11,1 1 1,-1 0-1,1 0 0,-1 1 0,1-1 1,0 0-1,0 0 0,0 1 0,-1-1 1,1 0-1,0 1 0,1-1 0,-1 1 1,-1 2-1,-1 2 55,1 1 1,-1 0 0,1 0-1,1 0 1,-1 0-1,1 0 1,0 10-1,1 1 30,1 0-1,4 22 1,1-6-96,19 58 0,1-21-435,3-1 0,3-1 0,3-3 0,81 117 1,-86-143 350,1-2 0,3-1 1,47 43-1,-56-60-140,0 0 0,1-2 0,1-1 0,1-1 0,0-1 0,33 12 0,10-5-3889</inkml:trace>
  <inkml:trace contextRef="#ctx0" brushRef="#br0" timeOffset="1">683 0 24575,'0'0'0,"0"0"0,4 0 0,16 6 0,28 15 0,37 20 0,43 28 0,30 16-2057,10 5 2057,-2 0 0,-7-1 0,-16-8 0,-25-15 0,-24-18-339,-19-21 339,-19-17 0,-18-10-5795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3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24575,'0'0'0,"0"0"0,0 2 0,-2 4 0,-4 11 0,-9 21 0,-12 30 0,-12 23 0,-11 15 0,-8 13-975,-8 7 975,-4-1 0,-4-9 0,4-14 0,13-25-7216</inkml:trace>
  <inkml:trace contextRef="#ctx0" brushRef="#br0" timeOffset="1">1811 716 24575,'0'0'0,"0"0"0,0 0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3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2696 24575,'-3'-10'0,"-7"-34"0,2-2 0,-4-50 0,4-93 0,6 48-422,21-181-1,-10 254 422,3 0 0,2 1 0,4 1 0,46-114 0,-19 87 1,3 3 0,5 2 0,81-103 0,-94 140 0,1 2 0,3 3 0,59-50 0,-67 67 0,1 2 0,1 1 0,1 2 0,2 2 0,50-21 0,-74 37 0,-1 0 0,1 1 0,0 0 0,25-2 0,-33 6 0,-1 1 0,1 0 0,-1 0 0,0 0 0,1 1 0,-1 1 0,0 0 0,1 0 0,-1 0 0,0 1 0,10 5 0,-6-1 82,0 0 0,-1 1 0,0 0 0,0 1 0,17 18 1,-5-1 95,23 34 1,-8-3-252,-2 2 0,32 74-1,40 135-660,7 106 707,-21 7 157,20 72-1506,10-60 1098,14-3 323,-71-205-66,-17-50 21,100 191 0,-84-208 0,5-3 0,95 115 0,-107-158 0,3-3 0,3-3 0,142 112 0,-172-153-53,0-1 1,2-2-1,1-2 0,76 30 1,-87-41 22,0-1 1,0-1 0,1-2 0,0-1-1,0-1 1,0-1 0,0-2 0,41-3-1,-32-3 45,-1-1 0,-1-1 0,53-20 0,-36 7-163,80-46-1,-81 36-59,-2-2 1,0-2-1,-3-2 0,-1-3 0,54-60 0,-45 35 170,-2-1-1,-3-3 0,49-93 1,-28 27-232,-6-4 0,-6-2 1,65-240-1,-87 226 270,-7-1 0,-7-1 0,4-249 0,-34-12-6,-1 56-5,28 1-1,11 152 5,-18 149 8,29-83 0,-33 119-1,2 1 0,0 0 0,2 0 1,1 1-1,0 1 0,1 0 1,2 1-1,0 0 0,1 1 0,1 1 1,0 1-1,2 1 0,0 0 1,35-20-1,-29 22 0,0 1 0,1 1 0,0 2 0,1 0 0,0 2 0,45-7 0,-38 11 0,1 1 0,-1 1 0,1 2 0,69 10 0,-82-7 0,-1 2 0,0 0 0,0 1 0,0 2 0,-1 0 0,0 1 0,-1 1 0,0 1 0,0 1 0,-2 1 0,1 0 0,-2 2 0,1 0 0,-2 0 0,0 2 0,15 20 0,-10-6 0,-2 0 0,0 1 0,-3 0 0,0 2 1,15 49-1,36 183 59,45 406-8,-78-445 212,52 283-198,27-6-70,12-83 278,-111-381-274,3 0 0,1-1 0,2-1 0,2-1 0,1-1 0,36 44 0,-25-42 0,1-2 1,1-1 0,2-2-1,2-2 1,78 48 0,-88-62 0,1-1 0,1-1 0,0-2 0,1-2 0,0 0 0,1-3 0,0 0 0,1-2 0,41 1 0,-54-7 0,1 0 0,-1-2 0,0-1 0,1 0 0,-1-2 0,-1 0 0,1-2 0,-1 0 0,0-1 0,-1-2 0,0 0 0,0-1 0,-1 0 0,-1-2 0,24-20 0,-17 10-7,-2-1-1,0-1 1,31-45 0,-28 29-15,-2 0 0,20-46 1,-11 7-11,-4-1 1,29-126-1,18-264-227,-38-9-113,-27 303 327,36-435-263,24 6-1,-33 414 430,-26 145-11,3 1-1,20-45 1,-22 63-13,2 0 0,0 2-1,2 0 1,23-29 0,-24 37-13,0 0 0,1 1 0,2 1 0,-1 1 0,2 0 0,21-11 0,-23 16 251,-1 2-1,1 0 1,0 1 0,1 1-1,0 1 1,0 0 0,0 1-1,0 2 1,24-2 0,-15 4-210,-1 1 1,1 1-1,0 1 1,-1 2-1,51 15 1,-59-14-126,0 1 0,-1 2 0,0 0 0,0 0 1,-1 2-1,0 0 0,0 1 0,23 23 1,-19-13 22,-1 0 0,-1 2 1,-1 0-1,-2 1 0,18 32 0,-1 10-205,-3 1 1,29 98-1,25 153-1510,-74-281 1600,135 583-2141,38 150-48,-135-591 2013,124 303 1,-128-388 163,3-2 1,4-2-1,5-2 1,109 135-1,-108-159 83,84 76-1,-104-110 330,0-1 0,2-2 0,83 45 0,-96-61-271,1-1 0,0 0-1,1-2 1,0-2 0,1 0 0,-1-2 0,49 3-1,-52-7-42,1-2-1,-1 0 1,1-2-1,-1-1 1,0-1-1,0-1 1,0-1-1,45-20 0,-36 9 51,0-1 0,-1-2-1,-2-1 1,0-1-1,-1-2 1,-1-1-1,26-32 1,-6 1 171,-3-2 1,66-110 0,-66 86-151,-4-1 1,55-158 0,-59 118-43,34-190 0,-18-138-52,-35 2 2,-17 295 55,3-121 117,17 0 36,-14 223-166,2 1 0,2 0 0,3 1 0,26-63 0,-23 75-12,1 1-1,2 1 1,1 1-1,2 1 1,50-57 0,-52 70 5,0 1 0,1 1 1,1 1-1,1 2 1,0 0-1,2 2 0,0 0 1,0 2-1,1 1 1,1 1-1,0 2 0,41-8 1,-40 11-10,1 2 0,0 1 1,0 1-1,1 2 0,-1 1 1,0 2-1,0 1 0,-1 1 1,1 1-1,-1 2 0,0 1 1,30 14-1,-26-6 3,-1 1 0,-1 1-1,-1 2 1,-1 1 0,0 1 0,-2 1-1,-1 2 1,0 1 0,36 49 0,-31-30 14,-2 1 0,-2 2 0,-2 1-1,-2 0 1,31 100 0,-23-35-32,-5 2-1,13 136 1,1 245-44,-36-419 58,51 568 2,-35-503 0,6-2 0,66 206 0,-53-236-3,4-2-1,85 150 1,-108-223 3,2-2 0,1 0 1,2-2-1,1 0 0,2-2 0,33 28 1,-41-42-1,0-1 1,1-1-1,1-1 1,0-1-1,1-1 1,0-1-1,1-1 1,0-1-1,1-1 1,42 7-1,-41-12 1,-1-1 0,1-1-1,0-1 1,-1-1-1,1-1 1,-1-2 0,0-1-1,0 0 1,0-2-1,-1-2 1,40-17 0,-32 9-6,-1-1 0,0-1 1,-2-2-1,0-2 0,-1 0 1,-2-2-1,46-52 0,-26 17-23,-2-1 0,-3-3-1,-3-1 1,-3-2 0,46-118-1,-43 77 19,-5-3 0,-5 0 0,15-125-1,-24 70 11,-4-328 0,-63-166 0,20 333-105,23 217 17,10-110-1,-1 157 30,4 1 1,2 0 0,23-70 0,-20 89 12,3 0 1,1 1 0,2 0 0,2 2 0,31-44 0,-29 52 45,1 1 0,1 1 0,2 1 0,1 2 0,1 1 0,1 1 0,41-25 0,-48 36 0,1 0 0,0 1 0,1 2 0,1 0 0,0 2 0,0 1 0,1 2 0,-1 0 0,2 2 0,52-2 0,-51 7 0,-1 1 0,1 2 0,-1 1 0,0 1 0,0 2 0,-1 0 0,0 2 0,-1 1 0,0 2 0,-1 0 0,0 2 0,-1 0 0,0 2 0,-2 1 0,0 1 0,-1 1 0,-1 1 0,24 30 0,-14-9-2,-2 1 0,-2 2 0,-1 1 0,28 75 0,53 207-418,-18 37 252,-12 5-323,-31-146 359,3 12 132,115 511 0,-123-590-247,78 193 1,-78-254 184,3-2 0,5-3 0,65 95 0,-79-138-87,2-1 0,1-2 0,67 60 0,-73-78 258,1-1 1,1-2-1,1-1 1,1-1-1,70 29 1,-65-35-90,1-3 1,1-1-1,0-2 1,0-1-1,1-3 1,0-2-1,0-1 1,1-3-1,-1-1 1,0-3-1,0-1 1,0-2-1,-1-2 1,0-2-1,75-30 1,-73 21 79,-1-3 0,-1-1 0,-1-2 0,-1-2 0,-1-2-1,-2-1 1,-1-3 0,-2 0 0,46-59 0,-28 23-103,-4-2-1,-3-2 1,50-110 0,-34 43-382,44-157 1,-57 127 288,41-263 0,-33-181 135,-52 331-164,10-173-336,-6 358 375,4 1-1,39-152 1,-38 204 87,2 1 0,2 0 0,2 1 0,1 1 0,3 1 0,1 0 0,2 3 0,2 0 0,1 1-1,2 2 1,2 2 0,1 1 0,2 1 0,0 2 0,2 2 0,2 2 0,0 1 0,62-27 0,-62 35-1,0 2 0,1 2 0,0 2 0,1 1 0,0 2 0,1 2 0,-1 3 0,1 1 0,0 2 0,0 1 0,0 3 0,81 18 0,-74-8 8,-1 3 0,0 3-1,-2 1 1,0 2 0,-1 3 0,-2 1 0,-1 2 0,53 46 0,-37-22 18,-2 4 0,-2 1 0,-3 4 1,79 118-1,-83-100-9,-3 3-1,-5 1 1,-2 2 0,51 175 0,-3 103 194,-19 6-200,17 77-16,10-62 95,-59-269 62,64 141 0,-80-212-138,3-2 0,1 0 0,3-2 0,1 0 0,2-2-1,39 40 1,-45-56-4,1 0 0,1-2 0,1 0 0,1-2 0,1-1 0,1-2 0,0-1 0,1-1-1,63 20 1,105 5-76,4-16-268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0 0,8 0 0,16 3 0,18 4 0,10 1 0,-4-2-8191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0 0,8 4 0,15 3 0,13-1 0,6-4 0,-5-3-8191</inkml:trace>
  <inkml:trace contextRef="#ctx0" brushRef="#br0" timeOffset="1">1466 124 24575,'0'0'0,"0"0"0,2 0 0,6 2 0,16 3 0,18 0 0,18-3 0,11-7 0,0-6 0,-12-2-8191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24575,'0'0'0,"2"0"0,8 0 0,23 0 0,20 0 0,0 0-8191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24575,'0'0'0,"2"0"0,10 4 0,17 3 0,18 2 0,22 2 0,26-5 0,20-8 0,6-6-736,-11-5 736,-24 1-7455</inkml:trace>
  <inkml:trace contextRef="#ctx0" brushRef="#br0" timeOffset="1">1613 1 24575,'0'0'0,"0"2"0,0 2 0,0 3 0,2 4 0,4 3 0,9 4 0,15 1 0,20-6 0,16-8 0,11-8 0,-3-7 0,-13-1-8191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5:5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135 438 24575,'-7'6'0,"-7"10"0,2 1 0,0 0 0,1 1 0,-14 31 0,20-37 0,0 0 0,0 0 0,1 1 0,1-1 0,0 1 0,1 0 0,0 0 0,0 23 0,3-26 0,0 0 0,0 0 0,1 0 0,0-1 0,0 1 0,1 0 0,1-1 0,0 0 0,0 0 0,1 0 0,0 0 0,6 8 0,-5-10 0,0 0 0,0 0 0,1-1 0,0 0 0,0 0 0,1 0 0,-1-1 0,1 0 0,0-1 0,1 0 0,-1 0 0,1-1 0,0 0 0,9 2 0,-11-3 0,-1-1 0,1 0 0,-1 0 0,1-1 0,-1 0 0,1 0 0,-1 0 0,1-1 0,-1 0 0,0 0 0,1-1 0,-1 0 0,0 0 0,0 0 0,0-1 0,0 0 0,0 0 0,-1 0 0,1-1 0,8-7 0,-11 8 0,0 0 0,0-1 0,0 1 0,-1-1 0,0 1 0,1-1 0,-1 0 0,-1 0 0,1 0 0,0 0 0,-1 0 0,1-6 0,-1 4 0,0-1 0,0 0 0,-1 0 0,-1 0 0,1 0 0,-1 1 0,-1-9 0,-3-2 0,0-1 0,-2 1 0,0 1 0,0-1 0,-12-17 0,-1 2 0,-2 0 0,-47-52 0,-64-47 0,120 120 0,-17-18 0,27 27 0,1-1 0,0 0 0,0 0 0,0 0 0,0 0 0,0 0 0,1 0 0,-2-6 0,2 8 0,1 0 0,0 0 0,0 0 0,0-1 0,0 1 0,0 0 0,0 0 0,0 0 0,0-1 0,0 1 0,0 0 0,1 0 0,-1 0 0,0-1 0,1 1 0,-1 0 0,1 0 0,-1 0 0,1 0 0,0 0 0,-1 0 0,1 0 0,0 0 0,0 0 0,0 0 0,1-1 0,3-1 0,-1 1 0,1-1 0,-1 1 0,1-1 0,8-2 0,11-2 0,47-9 0,32 3 0,-3 4-309,1 4-1,-1 5 1,146 17-1,-201-11 303,47 13 0,-78-15 6,0 0-1,0 1 0,-1 1 1,0 0-1,0 0 0,-1 2 0,17 11 1,-24-15-3,-1 0 0,1 0 0,-1 0 1,0 1-1,0 0 0,-1-1 1,0 1-1,0 0 0,0 1 0,0-1 1,-1 0-1,3 10 0,-3-7 18,-1-1-1,1 1 1,-2-1-1,1 1 1,-1-1-1,-1 1 1,1-1-1,-4 14 1,-1-1 153,-1-1-1,-1-1 1,0 0 0,-2 0 0,0 0 0,-18 25 0,23-38-165,-4 9 9,-20 21 0,27-34-11,0 0 0,0 0 0,0-1 0,0 1 0,0 0 0,0 0 0,0-1 0,0 1 0,0-1 0,-1 1 0,1-1 0,1 0 0,0 0 0,-1 0 0,1 0 0,-1 0 0,1 0 0,0 0 0,-1 0 0,1 0 0,0 0 0,-1 0 0,1-1 0,0 1 0,-1 0 0,1 0 0,0 0 0,-1-1 0,1 1 0,0 0 0,-1 0 0,1-1 0,0 1 0,0 0 0,0-1 0,-1 1 0,1 0 0,0-1 0,0 1 0,0 0 0,0-1 0,0 1 0,-1 0 0,1-1 0,0 1 0,0-1 0,0 0 0,-1-3 0,1 0 0,-1 0 0,1 0 0,0 0 0,0-1 0,0 1 0,2-6 0,8-33 0,1 9 0,2 1 0,1 0 0,22-36 0,65-89 0,-76 124 0,1 0 0,41-40 0,-57 64 0,1 0 0,0 1 0,0 1 0,1 0 0,0 0 0,1 1 0,0 1 0,0 0 0,0 1 0,26-7 0,-24 9 1,0 1 0,0 1 0,0 1 0,0 0-1,0 1 1,-1 0 0,1 1 0,0 1 0,-1 0-1,1 1 1,-1 1 0,0 0 0,0 1 0,24 15-1,-14-6-18,-1 1-1,0 1 0,-2 1 0,0 1 0,-1 1 0,-1 1 0,17 23 0,63 106-526,-13 4-833,-43-73-4751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0 0,1-1 0,0 1 0,0 0 0,-1 0 0,1 0 0,0 0 0,0 0 0,-1 1 0,2-1 0,4 1 0,16 1 0,-1 1 0,1 0 0,-1 2 0,0 1 0,28 11 0,-1 4 0,49 29 0,-44-20 0,0 3 0,92 75 0,-134-98 0,0 1 0,-1 0 0,0 0 0,9 14 0,-16-20 0,0-1 0,0 1 0,-1 0 0,0 0 0,0 0 0,0 0 0,-1 0 0,1 0 0,-1 0 0,-1 1 0,1-1 0,-1 0 0,0 1 0,0 8 0,-1-8 0,-1 0 0,1 0 0,-1 0 0,0-1 0,0 1 0,-1 0 0,0-1 0,0 1 0,-4 4 0,1-2 0,0 0 0,0-1 0,-1 0 0,0-1 0,-10 8 0,-1-2 0,-1-1 0,0 0 0,0-1 0,-30 10 0,-36 7-1365,8-8-5461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24575,'0'0'0,"0"0"0,0 0 0,2 0 0,4 2 0,8 2 0,15-2 0,25-9 0,25-9 0,19-11 0,0-4 0,-17 4-8191</inkml:trace>
  <inkml:trace contextRef="#ctx0" brushRef="#br0" timeOffset="1">1893 16 24575,'0'0'0,"0"0"0,2 0 0,14 2 0,23 1 0,26-3 0,21-4 0,4-4 0,-14 0-8191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24575,'0'0'0,"2"0"0,6 0 0,13 0 0,17 0 0,20-2 0,28-6 0,23-10 0,16-11 0,20-11-1359,59-21 1359,-5 0-6832</inkml:trace>
  <inkml:trace contextRef="#ctx0" brushRef="#br0" timeOffset="1">2262 287 24575,'0'0'0,"4"0"0,11-2 0,17-3 0,23-4 0,35-10 0,31-15 0,8-8-1040,-19 4-6111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24575,'0'0'0,"4"-2"0,12-3 0,20-1 0,23-3 0,37-9 0,76-22 0,8-5-8191</inkml:trace>
  <inkml:trace contextRef="#ctx0" brushRef="#br0" timeOffset="1">2306 16 24575,'0'0'0,"2"0"0,4-2 0,15-2 0,13-1 0,1 0-8191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7:1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3293 24575,'-1'-39'0,"2"-46"0,-1 83 0,1 0 0,-1 0 0,1 0 0,0 0 0,-1 0 0,1 0 0,0 0 0,0 0 0,0 0 0,0 0 0,1 1 0,-1-1 0,0 0 0,1 1 0,-1-1 0,3-1 0,3-2 0,0 0 0,14-7 0,-16 9 0,197-92 0,-149 72 0,490-213-700,-390 173 569,214-59-1,65 29-590,5 21 188,-271 46 478,478-68 143,-433 73-304,227 7 0,207 61-848,-4 40 407,-562-76 647,797 162 11,-687-123 0,336 83 0,5-33 0,211-40 0,4-56 0,1097-132-2802,-1386 65 1064,392-48 1751,727-27-13,-947 100 0,405-31 0,35-67 0,-178-43 0,-150 28 0,103-23 0,-354 49 0,-50 13 0,3 14 0,65 15 74,2 17-1071,229-35 246,222-81 751,-45 7 0,22 48 11,-431 64-27,-2-13-104,200-58-113,148-23-20,8 63 142,-538 83 926,251-17 1838,-402 3-674,-134 17-1505,-1-2-1,53-22 1,-40 10-4254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7:2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32 24575,'-2'-2'0,"0"1"0,0 0 0,0 0 0,0 0 0,-1 0 0,1 0 0,0 0 0,-1 0 0,1 1 0,0-1 0,-4 0 0,4 1 0,2 23 0,0-11 0,2 0 0,-1-1 0,2 1 0,-1-1 0,2 1 0,-1-1 0,1 0 0,11 19 0,-1-5 0,1-2 0,29 36 0,-21-32 0,2-1 0,1-1 0,40 30 0,-21-23 0,75 41 0,-85-56 0,1-2 0,0-1 0,0-2 0,60 12 0,152 10 0,230-23 0,-361-12 0,61-2 0,-1-8 0,290-56 0,5-47 0,-19 17 45,6 34-602,383-21 454,45 75-1105,-611 24 1208,166 6 0,0-24 0,-113-20 0,128-6 0,352 30 0,-354 5 0,339-42-151,-3-48-132,-383 42 189,1 29 102,-133 25 292,-226-9-6448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7:3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12 24575,'0'-1'0,"-1"1"0,1 0 0,0-1 0,-1 1 0,1-1 0,0 1 0,-1 0 0,1-1 0,0 1 0,-1 0 0,1-1 0,-1 1 0,1 0 0,-1 0 0,1 0 0,-1-1 0,1 1 0,-1 0 0,0 0 0,-11-3 0,11 3 0,-5-1 0,1 0 0,-1 1 0,0-1 0,0 1 0,0 1 0,1-1 0,-1 1 0,0 0 0,0 0 0,1 1 0,-7 2 0,-6 4 0,2 0 0,-20 12 0,13-6 0,-11 6-6,-208 129 22,209-125-34,2 1 0,0 1 0,2 2 0,1 1 0,-27 36 0,32-33-14,1 1 0,3 1 0,0 1 0,2 1 0,2 1 0,1 0 0,2 0 0,2 2 0,-10 67 0,16-71 18,1 0-1,3 0 1,0 1 0,2-1-1,2-1 1,1 1 0,2 0-1,1-1 1,2-1-1,1 1 1,20 40 0,-9-32 14,2-2 0,34 45 0,68 65 0,-81-104 0,1-1 0,2-3 0,67 45 0,-75-61 0,2-1 0,0-3 0,1-1 0,90 29 0,-114-44 0,1-1 0,0-1 0,0-1 0,1 0 0,28-1 0,-38-2 0,-1-1 0,1-1 0,0 0 0,-1 0 0,1-1 0,-1 0 0,0 0 0,0-1 0,0-1 0,-1 0 0,18-12 0,-15 9 21,-2-2 0,1 1 0,-1-1 0,0-1 0,-1 0 0,-1 0 0,0-1 0,0 0 1,-1 0-1,0-1 0,-1 0 0,-1 0 0,7-24 0,-9 22 2,0 0-1,-1 0 1,0 0 0,-1 0 0,-1 0-1,0-1 1,-2 1 0,1 0-1,-2 0 1,0 0 0,-1 1 0,-9-26-1,7 26-22,-1 0 0,0 0 0,-1 1 0,-1 0 0,0 1 0,0-1 0,-1 2 0,-1-1 0,0 2 0,-22-18 0,23 21 0,-1 1 0,0 0 0,0 0 0,0 1 0,-1 0 0,0 1 0,1 0 0,-2 1 0,1 0 0,0 1 0,-1 1 0,1 0 0,-22 1 0,11 2 17,0 2 0,0 0 1,1 1-1,0 2 0,0 0 0,-34 16 0,23-6-388,1 1-1,1 1 1,-39 32 0,35-21-6455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24575,'0'0'0,"7"0"0,18-2 0,26-2 0,21-3 0,4 0 0,-11 1-8191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24575,'0'0'0,"4"0"0,13 0 0,18 0 0,21-2 0,8 0 0,-7-1-8191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24575,'0'0'0,"4"0"0,11 0 0,19 0 0,24-2 0,23-6 0,16-12 0,2-5 0,-17 1-8191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150 254 24575,'-9'8'0,"0"4"0,0 0 0,1 0 0,1 1 0,-8 17 0,-18 62 0,17-36-90,3 0 0,2 1 0,-3 59-1,9-31-89,9 125 0,19-19 180,-14-148 0,2 0 0,22 57 0,-22-73 0,1-1 0,1-1 0,2 0 0,28 38 0,-29-46 0,2 1 0,0-2 0,1 0 0,0-1 0,1-1 0,30 18 0,-20-17-55,0-1 1,1-1 0,0-2 0,1-1-1,1-1 1,-1-1 0,40 4-1,-32-9-79,0 0-1,0-3 1,1-1 0,-1-2-1,64-12 1,-47 1 104,-1-1 0,0-3 0,-1-2 0,-2-3 0,0-2 0,-1-2 0,-2-2 0,72-56 0,-82 53 32,-1-2 0,-1 0 0,-2-3 0,-2-1 0,-1-1 0,-3-2 0,0 0 0,-3-2-1,-2-1 1,19-51 0,-26 52-2,-3-1 0,16-90 0,-24 97 0,-2 0 0,-1-1 0,-2 1 0,-5-41 0,1 55 0,0-1 0,-2 1 0,0 0 0,-2 1 0,0-1 0,-2 2 0,0-1 0,-1 1 0,-2 1 0,0 0 0,-1 1 0,0 0 0,-2 1 0,0 1 0,-29-24 0,13 16 0,-1 1 0,-2 2 0,0 1 0,-1 1 0,-1 3 0,-1 0 0,0 3 0,-50-12 0,36 14 0,-1 2 0,-1 2 0,0 2 0,0 3 0,-97 7 0,112 0-35,-1 2-1,1 1 1,0 2-1,1 2 1,-68 29-1,85-30 7,1 1-1,1 0 1,0 2 0,-32 26-1,40-28 22,0 0 0,0 1-1,1 0 1,1 0 0,0 1-1,1 0 1,-12 25 0,15-25-177,1-1-1,0 1 1,0 0 0,-1 16 0,1 34-3939,4-57 3620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204 611 24575,'0'1'0,"-1"-1"0,1 0 0,-1 0 0,1 0 0,-1 1 0,1-1 0,0 0 0,-1 1 0,1-1 0,0 0 0,-1 1 0,1-1 0,0 0 0,-1 1 0,1-1 0,0 0 0,0 1 0,-1-1 0,1 1 0,0-1 0,0 1 0,-5 14 0,4-12 0,-6 25 0,1 0 0,1 0 0,1 0 0,2 1 0,2 43 0,1-56 2,1 1 1,1 0-1,0-1 0,1 1 0,1-1 0,1 0 0,0 0 0,1-1 0,0 0 1,1 0-1,1-1 0,1 0 0,0 0 0,0-1 0,24 21 0,-15-17-77,0-1 0,2-1-1,0-1 1,0-1 0,1 0-1,1-2 1,0-1 0,0-1-1,49 13 1,-45-16 49,1-1 1,1-1-1,-1-2 0,0 0 1,1-2-1,44-5 0,-56 2 29,-1 0 0,0-1-1,0 0 1,-1-1 0,1-1 0,-1 0 0,0-2-1,-1 1 1,0-2 0,0 0 0,-1 0-1,23-22 1,-26 21-3,-1 0 0,0-1 0,-1-1 0,0 1 0,-1-1 0,0-1 0,-1 1 0,0-1 0,-1 0 0,0 0 0,4-22 0,-6 17 0,-1 0 0,-1 1 0,0-1 0,-2 0 0,0 0 0,0 1 0,-2-1 0,-9-33 0,2 19-171,-2 1 1,-1 1-1,-1 0 1,-2 1-1,-1 1 0,-37-48 1,17 31-129,-3 2 0,-1 2 1,-49-39-1,33 36 136,-2 3 0,-1 2 0,-3 3 0,0 2 1,-2 3-1,-2 4 0,0 2 0,-74-17 0,34 20-3310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24575,'0'0'0,"3"3"0,169 221 21,-65-82-293,197 218-1078,-196-248 1398,127 101 0,-153-149-1162,-17-18-4458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24575,'1'15'0,"0"-8"0,1 1 0,0-1 0,0 1 0,1-1 0,0 0 0,0 0 0,0 0 0,1 0 0,6 8 0,-3-7 0,0 0 0,0 0 0,1 0 0,0-1 0,0 0 0,11 7 0,-5-6 0,-1 0 0,1-1 0,0-1 0,1 0 0,0-1 0,0-1 0,0 0 0,0-1 0,20 2 0,-24-5 0,0 1 0,0-2 0,0 1 0,0-2 0,0 1 0,0-1 0,0-1 0,-1 0 0,1-1 0,12-5 0,-15 4 0,0 1 0,0-1 0,0-1 0,-1 1 0,0-1 0,0-1 0,-1 1 0,1-1 0,-1 0 0,-1-1 0,0 1 0,7-14 0,1-9 0,4-7 0,-16 34 0,1 0 0,0 0 0,0 0 0,0 0 0,0 0 0,1 1 0,-1-1 0,6-3 0,-6 5 0,1 0 0,-1 0 0,1 0 0,-1 0 0,1 0 0,-1 1 0,1-1 0,-1 1 0,1-1 0,0 1 0,-1 0 0,1 0 0,0 1 0,-1-1 0,1 0 0,0 1 0,-1 0 0,4 1 0,5 1 0,-1 2 0,0-1 0,11 8 0,-3-1 34,0 1 0,26 23 0,26 33-1501,-23-19-5359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857 300 24575,'0'-2'0,"-1"0"0,1 0 0,-1 1 0,0-1 0,1 0 0,-1 0 0,0 1 0,-2-3 0,-3-5 0,-1 0 0,0 0 0,0 1 0,-1 0 0,-16-14 0,-51-30 0,68 47 0,-29-17 0,-1 1 0,-2 1 0,1 3 0,-2 1 0,-1 1 0,0 3 0,0 1 0,-1 2 0,0 2 0,-1 2 0,-44 0 0,63 5 0,-32 4 0,48-2 0,1-1 0,-1 1 0,1 0 0,0 0 0,0 1 0,0 0 0,0 0 0,-9 6 0,14-8 0,0 0 0,0 1 0,0 0 0,1-1 0,-1 1 0,0 0 0,1 0 0,-1 0 0,1 0 0,0 0 0,-1 0 0,1 0 0,0 1 0,0-1 0,0 0 0,1 1 0,-1-1 0,1 1 0,-1-1 0,1 0 0,0 1 0,0-1 0,0 1 0,0-1 0,0 1 0,1 4 0,2 2 0,0-1 0,0 1 0,0-1 0,1 1 0,0-1 0,6 8 0,2 3 0,1-1 0,22 24 0,-26-33 0,0-1 0,0 1 0,1-1 0,0-1 0,21 12 0,-26-16 0,0-2 0,-1 1 0,1 0 0,0-1 0,0 0 0,0 0 0,0-1 0,0 1 0,0-1 0,0 0 0,0 0 0,0-1 0,0 1 0,0-1 0,0 0 0,9-4 0,3-2 0,-1-1 0,1-1 0,19-14 0,6-2 0,-18 11 0,0 2 0,1 1 0,0 1 0,49-12 0,-64 20 0,1 0 0,-1 1 0,1 1 0,-1-1 0,1 2 0,16 2 0,-19-2 0,-1 1 0,1 1 0,0-1 0,-1 1 0,1 1 0,-1-1 0,0 1 0,0 0 0,10 9 0,-3-1 0,0 1 0,-1 1 0,-1 0 0,0 1 0,-1 0 0,-1 1 0,16 31 0,44 130 0,-35-80 0,29 42-1365,-37-87-5461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24575,'-1'1'0,"1"0"0,-1 0 0,0 0 0,1 1 0,-1-1 0,0 0 0,1 0 0,0 0 0,-1 0 0,1 1 0,0-1 0,-1 0 0,1 0 0,0 1 0,0-1 0,0 0 0,0 2 0,6 26 0,4 0 0,1 0 0,16 31 0,-20-47 0,217 411-936,-137-266 725,-81-147 211,68 137-20,-65-128 17,-2 1 0,0-1 0,-1 1 0,-1 0 0,3 31 0,-8-42 70,1 1 0,-2-1 0,1 0 0,-5 18-1,5-25-29,-1 0-1,0 1 1,0-1-1,0 0 1,-1 0-1,1 1 1,-1-1-1,1 0 1,-1 0-1,0-1 1,0 1-1,-1 0 1,1-1-1,0 1 1,-1-1-1,-5 4 1,7-5-31,1-1 0,-1 1 0,0-1 1,0 0-1,0 1 0,0-1 0,0 0 0,0 1 0,0-1 1,0 0-1,0 0 0,0 0 0,0 0 0,0 0 1,0 0-1,0 0 0,0 0 0,0 0 0,0-1 0,0 1 1,0 0-1,0-1 0,0 1 0,1-1 0,-1 1 0,0-1 1,0 1-1,0-1 0,0 1 0,1-1 0,-1 0 1,0 1-1,1-1 0,-1 0 0,0 0 0,1 0 0,-1 1 1,0-3-1,0 1-7,-1-1 0,1 0 0,0 0 0,0 0 0,0 0 1,1 0-1,-1 0 0,1 0 0,0-1 0,-1 1 0,2-6 0,2-3 1,0 0 0,0 0 0,2 0 0,-1 0 0,2 1 0,-1 0 0,11-14 0,20-30 0,2 2 0,2 2 0,3 2 0,60-54 0,-71 73 0,1 1 0,2 2 0,43-26 0,-60 43 0,0 1 0,1 0 0,29-9 0,-35 15 0,1-1 0,-1 2 0,1 0 0,0 0 0,0 2 0,14 0 0,-17 1 0,1 0 0,-1 1 0,1 1 0,-1 0 0,0 0 0,0 1 0,0 0 0,-1 1 0,12 7 0,-7-3 0,-1 1 0,-1 1 0,0 0 0,0 1 0,16 19 0,-8-4 0,34 56 0,5 29 0,63 153-1365,-97-205-5461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0,5 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24575,'0'0'0,"0"0"0,7 0 0,18 0 0,24-2 0,13-1 0,-4 0-8191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24575,'1'0'0,"0"0"0,0 0 0,0 0 0,0 0 0,1 0 0,-1-1 0,0 1 0,0 0 0,0-1 0,0 1 0,2-2 0,3 0 0,59-19 4,2 3-1,94-14 1,142-1-45,-92 11-596,26-9 478,38-6 120,-1 15 50,-25 20 696,32-2-1934,-208-1-5590</inkml:trace>
  <inkml:trace contextRef="#ctx0" brushRef="#br0" timeOffset="1">3730 106 24575,'0'0'0,"1"0"0,9 0 0,18 3 0,23 4 0,22 1 0,23-4 0,26-15 0,21-21-1364,-5-11 1364,-26 2-6827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24575,'4'3'0,"25"12"0,1-1 0,63 19 0,-92-33 0,34 10-24,1-1 1,0-1-1,55 3 0,-40-9-232,101-8 1,-51-8-849,193-54 1,-45-9 753,-14 4 261,-199 63 5,1 2 0,0 1 1,53-3-1,-68 9 61,1 1 1,-1 2-1,0 0 1,0 1-1,-1 1 1,1 1-1,21 9 1,-6 1 476,-2 2 0,40 24 1,31 17 876,-89-51-1192,-1-1 0,1 0 1,0-2-1,1 0 1,24 3-1,-15-5-80,-1-1 0,1-1 0,26-4 1,19-8-657,117-34 0,-181 43 522,319-96-1290,-189 55-4192</inkml:trace>
  <inkml:trace contextRef="#ctx0" brushRef="#br0" timeOffset="1">4288 9 24575,'0'0'0,"4"0"0,8 2 0,13 3 0,10 1 0,16 3 0,21-2 0,23-9 0,17-7 0,-1-4 0,-20-1-8191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24575,'0'0'0,"2"0"0,6 0 0,16 0 0,25 2 0,28 1 0,24-2 0,31-4 0,29-2-1469,-2-1 1469,-27 1-6722</inkml:trace>
  <inkml:trace contextRef="#ctx0" brushRef="#br0" timeOffset="1">2295 182 24575,'0'0'0,"2"0"0,4 2 0,6 3 0,7 3 0,13 4 0,17 0 0,20-2 0,17-8 0,17-10 0,21-9 0,17-5-1159,-7-1 1159,-26 4-7032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5:4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24575,'0'0'0,"4"2"0,5 2 0,4 3 0,1 0-8191</inkml:trace>
  <inkml:trace contextRef="#ctx0" brushRef="#br0" timeOffset="1">906 68 24575,'0'0'0,"0"0"0,0-2 0,2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24575,'0'0'0,"4"2"0,8 4 0,13 5 0,11 7 0,9 5 0,8 7 0,6 6 0,9 6 0,6 7 0,2 9 0,-1 12 0,-1 10 0,-8-2 0,-15-14-8191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24575,'0'0'0,"0"1"0,1 20 0,4 41 0,5-12-16,1-1-1,3 0 0,27 64 1,75 139-1470,-109-238 1322,91 181-197,85 183-256,-169-347 585,-2 1 0,0 0 0,7 39 1,-18-65 31,0 0 0,0 1 0,-1-1 0,0 0 0,0 9 0,-1-14 0,1 1 0,0 0 0,-1 0 0,1 0 0,-1 0 0,0 0 0,0 0 0,1-1 0,-1 1 0,0 0 0,-1-1 0,1 1 0,0-1 0,0 1 0,-1-1 0,1 1 0,0-1 0,-1 0 0,-3 2 0,2-1 38,0-1 1,0 0 0,-1 0-1,1 0 1,0 0 0,-1-1 0,1 1-1,-1-1 1,1 0 0,-1 0-1,1 0 1,-7-1 0,-2-2 342,1 1-1,-20-8 1,13 2-309,0 0 0,0-1-1,1-1 1,0 0 0,1-1 0,0-1 0,1-1-1,0 0 1,1-1 0,1-1 0,0 0 0,1 0-1,0-1 1,-10-21 0,10 14-135,0-1 0,2-1 0,0 0 0,2-1 0,1 1 0,1-1 0,1-1 0,1 1 1,2-1-1,0-30 0,4 16-126,2 0 0,2 0 0,2 1 0,1-1 1,2 1-1,17-39 0,2 6 30,4 2 0,53-83 0,70-72-7,-109 167-183,87-83 0,-78 93 342,-50 43 27,1 1 0,0 0 0,1 1 0,-1 0 1,14-5-1,-18 8 17,-1 0 1,1 0 0,0 0-1,0 1 1,0-1-1,0 1 1,0 0 0,0 0-1,0 1 1,0-1-1,0 1 1,0 0-1,-1 0 1,1 0 0,0 0-1,0 1 1,-1-1-1,1 1 1,3 2-1,1 2 126,-2 0 0,1 0 0,0 0 0,-1 1 0,0 0 0,-1 0 0,8 13-1,7 14-56,-2 0 0,21 58 0,18 83-173,46 197-677,-8-26-75,-32-135-251,-55-184-3453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24575,'0'0'0,"4"-2"0,16-2 0,30-3 0,33-2 0,15-1 0,-8 1-8191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1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1179 327 24575,'0'0'0,"-5"-3"0,-108-60 5,-65-35-183,103 62-110,-2 3-1,-138-39 1,189 65 285,0 2-1,1 1 1,-1 1-1,-1 1 1,-41 2 0,53 2-3,0 0 0,0 1 0,0 0-1,0 1 1,1 1 0,-1 0 0,1 1 0,0 1 0,1 0 0,-24 16 0,25-14 1,1 1-1,-1 0 0,2 1 1,-1 0-1,1 0 1,1 1-1,0 1 1,1 0-1,0 0 0,-7 18 1,11-20 62,0-1 1,1 0 0,0 1-1,1 0 1,0-1 0,1 1-1,0 0 1,0 0 0,1 0-1,1 0 1,0 0 0,0-1-1,1 1 1,1 0 0,3 10-1,-1-9-40,0-1-1,0 0 0,1-1 1,1 1-1,-1-1 0,2 0 0,0-1 1,0 1-1,0-2 0,1 1 1,0-1-1,1-1 0,0 1 1,0-2-1,1 1 0,21 9 0,-22-12-16,0-1-1,0 0 1,0 0-1,0-1 0,0 0 1,0 0-1,1-2 0,-1 1 1,1-1-1,-1 0 1,0-1-1,1-1 0,-1 1 1,0-2-1,0 1 0,0-1 1,0-1-1,0 0 0,-1 0 1,11-7-1,-10 4 1,-2 1 0,1-1 0,-1-1 0,0 1 0,11-14 0,-6 3 0,20-32 0,-31 45 0,1 0 0,0 0 0,0 1 0,0 0 0,1-1 0,-1 1 0,7-5 0,-8 8 0,0 0 0,-1 0 0,1 0 0,0 1 0,0-1 0,0 0 0,0 1 0,0-1 0,0 1 0,0 0 0,0 0 0,0 0 0,0 0 0,0 0 0,0 0 0,0 0 0,0 0 0,0 1 0,0-1 0,0 1 0,0 0 0,-1 0 0,1-1 0,3 3 0,16 10 0,0 1 0,0 0 0,24 24 0,-31-26 0,201 181-753,31 25-764,-184-167-4404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24575,'0'3'0,"58"178"2,26 79-1074,39 83 837,18 57 256,-130-369-14,26 88-67,-31-95 45,-1 0 1,-1 1-1,0 24 0,-4-44-30,0 0 0,0 0-1,0 0 1,0 0 0,-1 0 0,0 0-1,0 0 1,0 0 0,-1 0-1,0 0 1,0-1 0,0 1-1,0 0 1,-1-1 0,0 0-1,0 0 1,0 0 0,0 0 0,0 0-1,-1 0 1,0-1 0,0 0-1,0 0 1,-7 5 0,-21 7-5618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24575,'5'-2'0,"18"-9"0,1 2 0,-1 1 0,42-9 0,-38 10 0,150-31 0,-122 30 0,76-2 0,-97 10 0,1 2 0,-1 1 0,47 10 0,-58-8 0,0 2 0,0 0 0,0 2 0,-1 1 0,34 19 0,-34-13-682,41 35-1,-43-34-6143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0 582 24575,'19'5'0,"-6"-3"0,34 12 0,24 5 0,-61-17 0,1 0 0,0-1 0,0 0 0,16-1 0,-25 0 0,0 0 0,0 0 0,-1 0 0,1 0 0,0-1 0,0 1 0,0-1 0,-1 1 0,1-1 0,0 0 0,0 0 0,-1 1 0,1-1 0,-1-1 0,1 1 0,-1 0 0,1 0 0,-1 0 0,0-1 0,1 1 0,-1-1 0,0 1 0,0-1 0,0 1 0,0-1 0,0 0 0,-1 1 0,1-1 0,0 0 0,-1 0 0,1-2 0,0-4 0,-1 1 0,0-1 0,0 1 0,-1-1 0,0 1 0,-3-15 0,-6-14 0,-1 0 0,-2 0 0,-20-38 0,-60-100 0,63 121 0,28 49 0,-6-8 0,2-1 0,-10-24 0,15 36 0,1 0 0,0 0 0,-1-1 0,1 1 0,0 0 0,0-1 0,0 1 0,0 0 0,0-1 0,0 1 0,0 0 0,0-1 0,0 1 0,1 0 0,-1 0 0,0-1 0,1 1 0,-1 0 0,1 0 0,-1 0 0,1-1 0,0 1 0,0 0 0,-1 0 0,1 0 0,0 0 0,0 0 0,0 1 0,0-1 0,0 0 0,0 0 0,0 0 0,1 1 0,-1-1 0,2 0 0,3-1 0,0 0 0,-1 1 0,1-1 0,0 1 0,1 1 0,9-1 0,-1 1 0,1 1 0,-1 1 0,0 1 0,0 0 0,0 1 0,-1 0 0,28 13 0,-7-1 0,-2 3 0,34 23 0,-10-2 0,-3 3 0,-1 2 0,-2 2 0,73 89 0,-114-124 0,-4-5 0,1 1 0,-2 0 0,1 0 0,-1 0 0,0 1 0,3 8 0,-7-9 0,-4-6 0,2-2 0,1-1 0,-1 1 0,0 0 0,1 0 0,-1-1 0,0 1 0,0 0 0,1-1 0,-1 1 0,0-1 0,1 1 0,-1-1 0,1 1 0,-1-2 0,-3-3 0,0 1 0,1-2 0,0 1 0,1 0 0,-1 0 0,1-1 0,0 0 0,0 1 0,0-1 0,0-7 0,0 0 0,1 0 0,0 0 0,1-23 0,1 23 0,1 0 0,0 0 0,1 0 0,1 0 0,0 1 0,0-1 0,1 1 0,12-20 0,-14 26 0,1 0 0,0 1 0,0-1 0,1 1 0,0 0 0,0 0 0,0 0 0,0 1 0,1 0 0,-1 0 0,1 0 0,0 1 0,0 0 0,1 0 0,-1 0 0,1 1 0,-1 0 0,12-2 0,-6 3 0,1 0 0,0 1 0,-1 1 0,1 0 0,-1 0 0,1 1 0,-1 1 0,18 6 0,-4 0 0,-1 2 0,46 26 0,-35-15 30,-1 2 0,-2 2 0,33 31 0,-26-18-773,62 80 1,-75-83-6084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22 24575,'-6'-2'0,"1"0"0,0 0 0,-1 1 0,0 0 0,1 0 0,-1 0 0,-7 0 0,-2 0 0,-197-8 0,154 10 0,-99 15 0,157-16 0,-71 15 0,62-13 0,-1 1 0,1 1 0,0 0 0,0 0 0,-9 6 0,17-9 0,-1 0 0,1 0 0,-1 0 0,1 0 0,0 0 0,0 0 0,0 1 0,0-1 0,0 0 0,0 1 0,0-1 0,0 0 0,-1 3 0,2-3 0,0 0 0,0 0 0,0 0 0,0-1 0,0 1 0,0 0 0,0 0 0,0 0 0,0-1 0,0 1 0,1 0 0,-1 0 0,0 0 0,1-1 0,-1 1 0,1 0 0,-1-1 0,0 1 0,1 0 0,-1-1 0,1 1 0,0-1 0,-1 1 0,1-1 0,0 1 0,-1-1 0,1 1 0,1 0 0,5 3 0,-1 0 0,1-1 0,0 0 0,1 0 0,-1-1 0,1 0 0,-1 0 0,1 0 0,-1-1 0,1 0 0,0-1 0,10 0 0,9-2 0,1-2 0,30-7 0,-20 3 0,-34 8 0,-1 0 0,0 0 0,0 0 0,0 0 0,0 0 0,0 1 0,0-1 0,0 1 0,0 0 0,0 0 0,0 0 0,0 0 0,0 0 0,-1 1 0,1-1 0,0 1 0,-1 0 0,4 2 0,3 5 0,1 0 0,-2 1 0,10 11 0,-4-3 0,55 63-1365,-40-47-5461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24575,'2'52'0,"3"0"0,15 72 0,-1-41 0,-15-69 0,1 0 0,0-1 0,13 24 0,-17-35 0,1 0 0,-1 1 0,1-1 0,-1 0 0,1 0 0,0 0 0,0 0 0,0 0 0,0-1 0,0 1 0,0-1 0,0 1 0,1-1 0,-1 0 0,0 1 0,4 0 0,-4-2 0,1 0 0,-1 0 0,1 0 0,-1 0 0,0 0 0,1 0 0,-1 0 0,1-1 0,-1 0 0,0 1 0,1-1 0,-1 0 0,0 0 0,0 0 0,0 0 0,0 0 0,0-1 0,3-1 0,1-2 0,1 0 0,-1-1 0,0 0 0,-1 0 0,10-13 0,25-48 0,26-64-1365,6-21-5461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5 387 24575,'7'12'0,"12"8"0,40 36 0,28 12 0,-83-65 0,0 0 0,82 58 0,-73-53 0,-1-1 0,1-1 0,1 0 0,-1-1 0,18 5 0,-26-9 0,1 0 0,0 0 0,-1 0 0,1-1 0,-1 0 0,1 0 0,0 0 0,-1-1 0,1 0 0,-1 0 0,1-1 0,-1 1 0,0-1 0,1 0 0,-1 0 0,0-1 0,0 0 0,-1 0 0,7-4 0,-2-1 0,-1 0 0,0 0 0,0-1 0,-1 0 0,0 0 0,0-1 0,-1 0 0,7-15 0,0-5 0,-2 0 0,0 0 0,-2-1 0,-2-1 0,5-38 0,2-161 0,-17 153 0,7 110 0,15 58 0,-14-71 0,33 128-422,18 45-1265,-28-98 1383,93 326-1652,-19 6 777,-83-327 674,10 155 0,-28-207 130,-9 82 0,4-96 261,-2-1 0,-2-1 0,-14 42 0,15-55 97,-1 0-1,0-1 1,-1 0-1,-1-1 0,-1 0 1,0 0-1,-19 19 1,20-25 18,-1 0 0,1-1 0,-1 0 0,-1-1-1,0-1 1,0 0 0,-1 0 0,1-1 0,-1-1 0,-23 7 0,16-8-1,0-1 0,0 0 0,0-2 0,0 0 0,0-2 0,0 0 0,0-1 0,0-1 0,0 0 0,1-2 0,-37-13 0,26 5 0,0 0 0,0-2 0,2-2 0,0 0 0,1-2 0,-38-34 0,38 29 0,2-2 0,1-1 0,1 0 0,1-2 0,-35-62 0,46 72 0,2-1 0,1 0 0,0 0 0,1-1 0,1 0 0,2 0 0,0-1 0,1 1 0,1-1 0,0 0 0,3-27 0,2 28 0,1 1 1,0-1-1,2 1 0,0 1 1,1-1-1,1 1 0,1 0 0,0 1 1,1 0-1,22-28 0,-2 10-13,1 1 0,1 2 0,57-46 0,83-53-235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646 260 24575,'0'0'0,"-6"-2"0,-9-2 0,1 1 0,-1 1 0,-26-2 0,-48 5 0,38 2 0,-94 19 0,121-17 0,0 1 0,0 2 0,1 0 0,0 2 0,-41 24 0,56-29 0,0 0 0,1 1 0,-1 0 0,1 1 0,1 0 0,-1 0 0,1 0 0,-7 12 0,10-15 0,1 0 0,0 0 0,0 0 0,0 0 0,1 0 0,0 0 0,0 1 0,0-1 0,0 1 0,0-1 0,1 1 0,0-1 0,0 1 0,0-1 0,0 1 0,1-1 0,0 1 0,0-1 0,2 7 0,-2-9 0,0-1 0,-1 1 0,1 0 0,0-1 0,0 1 0,0 0 0,0-1 0,1 1 0,-1-1 0,0 0 0,1 1 0,-1-1 0,0 0 0,1 0 0,0 0 0,-1 0 0,1 0 0,0 0 0,-1 0 0,4 0 0,-4-1 0,0 0 0,0 0 0,1 0 0,-1 0 0,0 0 0,0 0 0,1 0 0,-1-1 0,0 1 0,0 0 0,0-1 0,0 1 0,0-1 0,1 1 0,-1-1 0,0 0 0,0 1 0,0-1 0,0 0 0,-1 0 0,1 0 0,0 0 0,0 0 0,0 0 0,-1 0 0,1 0 0,0 0 0,-1 0 0,1 0 0,-1 0 0,1 0 0,-1-2 0,1 0 0,0-1 0,0 0 0,0 1 0,0-1 0,-1 0 0,0 1 0,0-1 0,0-5 0,-8-32 0,3 13 0,5 27 0,-1 0 0,1 0 0,0 0 0,0 0 0,0 0 0,0 0 0,0 0 0,0 0 0,0 0 0,0 0 0,0 0 0,1 0 0,-1-1 0,0 1 0,1 0 0,-1 0 0,1 1 0,-1-1 0,1 0 0,-1 0 0,1 0 0,0 0 0,-1 0 0,1 0 0,1-1 0,1 1 0,-1 0 0,1 0 0,-1 1 0,1-1 0,-1 1 0,1-1 0,-1 1 0,1 0 0,0-1 0,-1 1 0,4 1 0,29 3 0,0 1 0,45 13 0,-78-18 0,136 35-371,87 20-145,1-19 509,-191-33 7,49-2 0,-70-2 0,0 0 0,-1-1 0,1-1 0,-1 0 0,1-1 0,17-7 0,-26 8 0,0 1 0,-1 0 0,0-1 0,1 0 0,-1 0 0,0 0 0,0 0 0,-1-1 0,1 1 0,-1-1 0,1 0 0,4-8 0,-6 6 0,1 1 0,-1 0 0,0-1 0,-1 1 0,1-1 0,-1 0 0,0 0 0,-1 1 0,1-1 0,-1 0 0,-1-7 0,0-5 95,-2-1 1,-1 1 0,0 0-1,-8-22 1,-33-68 320,5 30-416,31 64 0,0 0 0,0 0 0,-13-13 0,21 26 0,0 0 0,0 0 0,0 0 0,0 0 0,0 0 0,0 0 0,-1 0 0,1 1 0,0-1 0,-3-1 0,4 2 0,-1 0 0,1 0 0,0 0 0,0 0 0,-1 0 0,1 0 0,0 0 0,0 0 0,-1 0 0,1 0 0,0 0 0,0 0 0,0 1 0,-1-1 0,1 0 0,0 0 0,0 0 0,0 0 0,-1 0 0,1 0 0,0 1 0,0-1 0,0 0 0,-1 0 0,1 0 0,0 1 0,-3 10 0,3-2 0,1-1 0,0 1 0,3 13 0,20 67 0,18 41-315,9 19-658,117 364 290,-35 11 674,-121-458-697,7 131-1,-19-154-4091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4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24575,'78'-3'0,"17"-3"0,51-6-518,51-5-1556,45-7 1082,36-5-905,0-3 1778,423-44-2776,1 20 1727,217 33 546,-6 29-569,-848-5 1327,61 1 3013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84 24575,'0'-1'0,"1"1"0,-1-1 0,1 1 0,-1-1 0,1 1 0,-1-1 0,1 1 0,-1 0 0,1-1 0,0 1 0,-1 0 0,1-1 0,1 1 0,1-1 0,21-13 0,1 3 0,1 0 0,0 1 0,38-9 0,-39 15 0,0 0 0,0 2 0,0 1 0,0 1 0,0 1 0,0 1 0,0 1 0,32 8 0,-48-9 0,-1 1 0,1 0 0,-1 0 0,0 1 0,11 6 0,-17-9 0,0 0 0,0 1 0,0 0 0,0-1 0,0 1 0,0 0 0,-1 0 0,1 0 0,-1 0 0,1 0 0,-1 0 0,0 0 0,0 1 0,1-1 0,-2 0 0,1 1 0,0-1 0,-1 1 0,1-1 0,-1 1 0,1-1 0,-1 1 0,0 2 0,-1 0 0,0 0 0,1-1 0,-2 1 0,1 0 0,0-1 0,-1 0 0,0 1 0,0-1 0,0 0 0,-4 5 0,-1 0 0,0 0 0,-1 0 0,-11 11 0,-4-1-13,0-1 0,-1-1 0,-42 23-1,-86 31-568,-161 36 455,288-99 127,24-6 0,7-1 0,21 2 0,42-3 0,-41-1 0,391-22-566,-309 11 399,198-49-1,-200 27 50,-92 28 113,-1 0 1,0-2 0,0 0 0,21-16-1,-33 22-6,1-1 0,-1 0 0,0 0 0,0 0-1,-1 0 1,1 0 0,-1-1 0,4-5 0,-5 8 51,-1 0 0,1 0 1,-1 0-1,0 0 0,1 0 1,-1 0-1,0 0 0,0 0 0,0-1 1,0 1-1,0 0 0,0 0 1,0 0-1,0 0 0,0 0 1,0 0-1,0 0 0,-1 0 0,1 0 1,0 0-1,-1 0 0,1 0 1,-1 0-1,1 0 0,-1 0 1,0 0-1,1 0 0,-1 1 0,0-1 1,0 0-1,1 0 0,-1 1 1,0-1-1,0 1 0,-2-2 1,2 1-27,0 1 0,-1-1 0,1 0 1,0 1-1,-1-1 0,1 1 0,-1-1 1,1 1-1,0 0 0,-1-1 0,1 1 1,-1 0-1,1 0 0,-1 0 0,1 0 1,-1 1-1,1-1 0,-1 0 0,1 1 1,-1-1-1,1 0 0,0 1 0,-1 0 1,1-1-1,0 1 0,-1 0 0,1 0 1,0 0-1,0 0 0,0 0 0,0 0 1,-2 2-1,0 0-16,1 1 1,0-1 0,-1 1-1,2 0 1,-1 0-1,0 0 1,1 0-1,-1 0 1,1 0-1,0 0 1,0 6-1,0 6 2,0-1 0,2 0 0,2 18 0,12 52 0,111 357-1542,-123-431 1539,102 300-1104,-62-195-4432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24575,'1'-8'0,"0"5"0,0 0 0,1-1 0,-1 1 0,1 0 0,0 0 0,0 0 0,0 0 0,1 0 0,-1 1 0,1-1 0,-1 1 0,1-1 0,0 1 0,3-2 0,6-3 0,-1 0 0,19-7 0,-11 6 0,1 1 0,-1 0 0,1 2 0,0 1 0,32-4 0,-40 7 0,0 1 0,0 0 0,0 0 0,0 1 0,0 1 0,0 0 0,-1 0 0,1 1 0,-1 1 0,22 9 0,-28-10 0,-1-1 0,1 1 0,-1 1 0,1-1 0,-1 1 0,0 0 0,0-1 0,0 2 0,-1-1 0,5 8 0,-6-9 0,0 1 0,0 0 0,0 0 0,-1 0 0,0 0 0,0 0 0,0 0 0,0 0 0,-1 0 0,1 0 0,-1 1 0,0-1 0,-1 0 0,0 7 0,-2-2 0,0 1 0,0-1 0,0 0 0,-2-1 0,1 1 0,-1-1 0,0 0 0,-1 0 0,1 0 0,-2-1 0,-11 12 0,-4 1 0,0-1 0,-40 24 0,27-20-455,-1-3 0,-39 17 0,49-26-6371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24575,'3'3'0,"52"44"-29,-3 2-1,-2 3 0,72 96 0,2 50-356,-99-150 317,-3 0 0,24 72-1,-45-115 70,2 3 0,0 1 0,-1-1 0,0 1 0,-1 0 0,0-1 0,1 16 0,-2-23 0,0-1-1,0 0 0,0 0 0,0 0 1,0 0-1,0 0 0,0 0 1,0 1-1,0-1 0,0 0 1,0 0-1,0 0 0,0 0 1,0 0-1,0 1 0,0-1 1,0 0-1,0 0 0,0 0 1,0 0-1,0 0 0,0 0 1,0 1-1,0-1 0,0 0 1,0 0-1,-1 0 0,1 0 1,0 0-1,0 0 0,0 0 1,0 0-1,0 0 0,0 1 1,0-1-1,0 0 0,-1 0 1,1 0-1,0 0 0,0 0 0,0 0 1,0 0-1,-1 0 0,-2-7 150,0-6-20,0 0 1,1 0-1,0-1 0,1-16 1,4-59-218,-2 78 123,1-37-35,3-1 0,2 1 0,20-69 0,-24 107 0,0 0 0,1 0 0,1 0 0,9-16 0,-11 22 0,-1 0 0,1 1 0,0-1 0,0 1 0,1 0 0,-1 0 0,0 0 0,1 1 0,0-1 0,0 1 0,0 0 0,0 0 0,0 0 0,5-1 0,-1 1 0,1 0 0,-1 1 0,0 0 0,1 0 0,-1 1 0,1 0 0,-1 1 0,1 0 0,-1 0 0,15 5 0,-1 1 0,0 1 0,38 19 0,28 24-565,88 66 0,-103-66 557,-36-25 8,132 85 0,-124-84 0,85 38 0,-114-59 0,17 5 0,-28-10 0,0 0 0,0 0 0,0 0 0,1-1 0,-1 0 0,0 0 0,7-1 0,-10 1 0,1 0-1,-1-1 1,0 0-1,0 1 1,0-1-1,0 0 1,0 0-1,0 0 1,0-1 0,0 1-1,-1 0 1,1-1-1,0 1 1,-1-1-1,1 1 1,-1-1-1,1 0 1,-1 0-1,0 1 1,0-1-1,0 0 1,0 0-1,0 0 1,1-5-1,-1 2 20,0 0-1,0 0 0,-1 0 1,1 0-1,-1 0 0,0 0 1,-1 0-1,1 0 0,-1 0 1,-1-6-1,-1 2 114,-1-1 0,0 1-1,0-1 1,0 1 0,-11-15 0,1 5-54,-25-27 1,1 8-197,-2 1 0,-2 2 0,-1 2 0,-71-42 0,45 36 10,-1 4 0,-112-40 0,52 37 108,97 32 0,24 6 0,9 0 0,0 0 0,0 0 0,0 0 0,0 0 0,0 0 0,-1 0 0,1 0 0,0 0 0,0 0 0,0 0 0,0 0 0,0 0 0,0 1 0,0-1 0,0 0 0,0 0 0,0 0 0,0 0 0,0 0 0,0 0 0,-1 0 0,1 0 0,0 0 0,0 0 0,0 0 0,0 0 0,0 0 0,0 0 0,0 1 0,0-1 0,0 0 0,0 0 0,0 0 0,0 0 0,0 0 0,0 0 0,0 0 0,0 0 0,0 0 0,0 0 0,0 1 0,0-1 0,0 0 0,1 1 0,0 0 0,0 0 0,0 0 0,0-1 0,0 1 0,0 0 0,0 0 0,0-1 0,0 1 0,2 0 0,19 8 243,0-1-1,43 11 1,-59-18-209,347 70-305,7-25-228,-131-25 499,-217-20 0,-8-1 0,0 0 0,-1 0 0,1 0 0,-1 1 0,1-1 0,0 1 0,-1 0 0,1 0 0,-1 0 0,0 1 0,6 3 0,-8-5-2,0 1 0,0 0 0,-1 0 1,1-1-1,-1 1 0,1 0 0,-1 0 1,1 0-1,-1 0 0,1 0 0,-1 0 1,0 0-1,1 0 0,-1 0 0,0 0 1,0 0-1,0 0 0,0 0 0,0 0 1,0 0-1,0 2 0,-7 23 166,6-24-136,-12 32 381,-32 60 0,-29 31-474,71-120 81,-32 52-77,-55 92-1243,65-105-5522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24575,'0'0'0,"-2"2"0,-6 6 0,-12 10 0,-13 11 0,-13 12 0,-4 14 0,4 17 0,16 16 0,19 10 0,21 0 0,27-2 0,27-7 0,19-8 0,10-15 0,-1-19 0,-9-17 0,-20-13-8191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24575,'0'0'0,"4"4"0,10 13 0,19 23 0,18 29 0,11 20 0,0 7 0,-5-2 0,-9-11 0,-13-15 0,-8-19 0,-9-18 0,-6-14-8191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24575,'0'16'0,"2"8"0,0 0 0,9 36 0,-3-16 0,57 320 0,-59-339 0,-4-14 0,1 0 0,-1 0 0,-1 1 0,0 12 0,-1-24 0,0 0 0,0 0 0,0 0 0,0 0 0,0 0 0,0 0 0,0 0 0,0 0 0,0 0 0,0 0 0,0 0 0,0 0 0,0-1 0,0 1 0,0 0 0,0 0 0,0 0 0,0 0 0,-1 0 0,1 0 0,0 0 0,0 0 0,0 0 0,0 0 0,0 0 0,0 0 0,0 0 0,0 0 0,0 0 0,0 0 0,0 0 0,-1 0 0,1 0 0,0 0 0,0 0 0,0 0 0,0 0 0,0 0 0,0 0 0,0 0 0,0 0 0,0 0 0,0 0 0,0 0 0,0 1 0,0-1 0,-1 0 0,1 0 0,0 0 0,0 0 0,0 0 0,0 0 0,0 0 0,0 0 0,0 0 0,0 0 0,0 0 0,0 0 0,0 0 0,0 1 0,0-1 0,0 0 0,0 0 0,-5-8 0,-6-17 0,1 1 0,1-1 0,2-1 0,0 0 0,2 0 0,1 0 0,-2-51 0,6 60 0,0 0 0,2-1 0,0 1 0,0 0 0,2 1 0,0-1 0,13-32 0,-13 43 0,-1-1 0,1 1 0,0-1 0,0 1 0,1 0 0,0 1 0,0-1 0,0 1 0,7-5 0,-8 7 0,1-1 0,0 2 0,0-1 0,0 0 0,1 1 0,-1 0 0,1 0 0,-1 1 0,1 0 0,-1 0 0,1 0 0,0 0 0,6 1 0,-3 1 0,1 0 0,0 0 0,-1 1 0,1 1 0,-1 0 0,0 0 0,0 0 0,0 1 0,0 1 0,-1 0 0,0 0 0,0 0 0,8 7 0,6 7 0,-1 0 0,-1 2 0,20 24 0,-18-17 0,0 1 0,-2 1 0,-1 1 0,-1 0 0,21 56 0,-35-79 0,-2-7 0,-3-13 0,1 4 0,-1-34 0,2 1 0,7-49 0,23-79 0,4 47 0,-28 102 0,1 1 0,1 0 0,1 1 0,12-18 0,-18 30 0,0 0 0,1 0 0,0 0 0,1 1 0,-1 0 0,1 0 0,0 0 0,11-7 0,-12 10 0,-1 0 0,0 0 0,1 1 0,-1 0 0,1-1 0,-1 2 0,1-1 0,-1 0 0,1 1 0,0 0 0,-1 0 0,1 0 0,-1 1 0,1-1 0,5 2 0,2 2 0,0 0 0,-1 1 0,0 0 0,0 0 0,20 14 0,47 43 0,9 22 70,-51-47-787,47 36-1,-55-52-6108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452 176 24575,'-6'-8'0,"-28"-17"0,-1 1 0,-43-22 0,51 31 0,-47-18 0,66 30 0,0 0 0,0 1 0,-1 0 0,1 0 0,-1 1 0,1 0 0,-1 0 0,0 1 0,1 1 0,-16 1 0,20-1 0,0 0 0,0 0 0,0 1 0,0 0 0,0-1 0,0 1 0,0 1 0,1-1 0,-1 0 0,1 1 0,0 0 0,0 0 0,-5 5 0,5-3 0,-1 0 0,1 0 0,0 0 0,0 1 0,0 0 0,1-1 0,0 1 0,-2 9 0,1-1 0,2-1 0,-1 0 0,2 0 0,0 1 0,0-1 0,1 0 0,1 0 0,3 15 0,0-11 0,0 0 0,10 21 0,-11-30 0,0 1 0,0-1 0,1 0 0,1-1 0,-1 1 0,8 7 0,-12-14 0,0 0 0,0-1 0,0 1 0,-1 0 0,1 0 0,0 0 0,1-1 0,-1 1 0,0 0 0,0-1 0,0 1 0,0-1 0,0 0 0,1 1 0,-1-1 0,2 1 0,-3-2 0,1 1 0,0 0 0,-1 0 0,1 0 0,-1 0 0,1-1 0,-1 1 0,1 0 0,0-1 0,-1 1 0,1 0 0,-1-1 0,1 1 0,-1-1 0,0 1 0,1-1 0,-1 1 0,1-1 0,-1 1 0,0-1 0,0 1 0,1-1 0,-1 0 0,2-4 0,-1 0 0,1-1 0,-1 1 0,0-1 0,-1 1 0,1-7 0,-3-116 0,-1 28 0,3 98 0,0-8 0,0 1 0,1-1 0,0 0 0,3-10 0,-4 17 0,1 1 0,-1 0 0,1 0 0,0 0 0,0 0 0,0 0 0,0 0 0,0 0 0,0 1 0,1-1 0,-1 0 0,1 1 0,-1-1 0,1 1 0,-1-1 0,1 1 0,0 0 0,0-1 0,0 1 0,0 0 0,0 0 0,0 1 0,0-1 0,3-1 0,0 2 0,0-1 0,0 1 0,-1 0 0,1 0 0,0 0 0,0 1 0,0 0 0,-1 0 0,1 0 0,5 2 0,7 4 0,26 14 0,8 8-80,67 50 1,41 49-1188,76 85-99,-145-124-4033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24575,'4'5'0,"37"59"0,11 14 0,22 33-415,240 413-1839,-239-377 2322,95 270 1,-118-233-173,-45-151-146,-2 0 0,-1 0 0,-1 53 0,-7-36-4305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24575,'1'0'0,"-1"-1"0,1 1 0,-1-1 0,1 1 0,-1-1 0,1 1 0,0 0 0,-1-1 0,1 1 0,0 0 0,0-1 0,-1 1 0,2 0 0,1-1 0,146-46 0,-99 33 0,69-18-149,1 6 0,2 4 1,153-7-1,-239 28 149,1 1 0,68 10 0,-87-7 0,0 1 0,-1 1 0,0 0 0,0 1 0,-1 1 0,1 1 0,28 18 0,-12 0-72,52 50 0,-71-62-653,21 20-6002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47 629 24575,'0'0'0,"3"4"0,85 119 0,-85-119 0,-1-1 0,0-1 0,0 1 0,0 0 0,1-1 0,-1 1 0,1-1 0,0 0 0,4 3 0,-7-5 0,0 0 0,0 0 0,1 0 0,-1 0 0,0 0 0,1 0 0,-1 0 0,0 0 0,0 0 0,1 0 0,-1 0 0,0 0 0,1 0 0,-1 0 0,0 0 0,0 0 0,1 0 0,-1 0 0,0 0 0,1 0 0,-1-1 0,0 1 0,0 0 0,1 0 0,-1 0 0,0 0 0,0-1 0,1 1 0,-1 0 0,0 0 0,0 0 0,0-1 0,0 1 0,1 0 0,-1 0 0,0-1 0,0 1 0,0 0 0,0-1 0,0 1 0,0 0 0,0-1 0,2-15 0,-2 1 0,-1 0 0,0 0 0,-5-18 0,-14-45 0,16 65 0,-51-164 0,-26-99 0,78 265 0,0 0 0,2 0 0,-1 0 0,2-1 0,-1 1 0,2 0 0,0-13 0,0 22 0,-1 0 0,0 1 0,1-1 0,-1 0 0,1 1 0,-1-1 0,1 0 0,0 1 0,-1-1 0,1 0 0,0 1 0,0-1 0,0 1 0,0 0 0,1-1 0,-1 1 0,0 0 0,1 0 0,-1 0 0,0 0 0,1 0 0,-1 0 0,1 0 0,0 0 0,-1 0 0,1 1 0,0-1 0,-1 1 0,3-1 0,2 1 0,-1 0 0,0 0 0,1 1 0,-1 0 0,0 0 0,1 0 0,-1 0 0,0 1 0,6 2 0,19 10 4,0 0-1,45 30 0,51 49-152,-84-57-33,-1 2 0,-2 1-1,44 58 1,-59-64 188,-1 0 0,-2 2 0,-1 0 0,-2 1-1,17 48 1,-31-73-6,-1-1 0,0 1 0,-1-1 0,2 15 0,-4-25 3,0 1-1,0 0 1,0 0-1,0 0 1,0 0 0,0 0-1,0-1 1,0 1-1,0 0 1,0 0-1,-1 0 1,1 0-1,0-1 1,-1 1-1,1 0 1,-1 0 0,1-1-1,-1 2 1,0-2 15,1 0 0,0 0-1,-1 0 1,1 0 0,-1 1 0,1-1 0,-1 0 0,1 0 0,0 0 0,-1 0 0,1 0 0,-1-1 0,1 1 0,0 0 0,-1 0 0,1 0 0,-1 0 0,1 0-1,0 0 1,-1-1 0,1 1 0,-1 0 0,1 0 0,0-1 0,-1 1 0,1 0 0,0-1 0,0 1 0,-1 0 0,1-1 0,0 1 0,0 0 0,-1-1 0,1 1-1,0-1 1,-3-4-4,0 0 0,0 0 0,0-1-1,1 1 1,0-1 0,0 1 0,1-1-1,-1 0 1,1 1 0,0-8-1,0-2-16,0 1 0,1-1 0,3-15 0,-3 23 3,1 0 0,1 0 0,-1 0 0,1 0 0,1 0 0,-1 1 0,7-12 0,-8 16 0,1-1 0,0 0 0,0 1 0,0-1 0,1 1 0,-1 0 0,1 0 0,-1 0 0,1 0 0,0 0 0,-1 0 0,1 1 0,0 0 0,0-1 0,0 1 0,0 0 0,0 0 0,1 1 0,4-2 0,-1 2 0,0 0 0,1 0 0,-1 0 0,0 1 0,0 0 0,0 0 0,8 3 0,-1 0 0,0 2 0,23 11 0,-7 0 30,-2 1 0,0 2 0,46 42 0,61 82-1515,-91-88-5341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0,4 7 0,5 8 0,8 14 0,7 13 0,8 15 0,5 19 0,2 12 0,1 5 0,1 2 0,-2-4 0,-2-11 0,-7-15 0,-7-19-8191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24575,'0'0'0,"0"0"0,6 4 0,12 7 0,26 7 0,27 7 0,11 0 0,-8-4-8191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0,2 8 0,2 7 0,3 4 0,2 1 0,-1-4-8191</inkml:trace>
  <inkml:trace contextRef="#ctx0" brushRef="#br0" timeOffset="1">100 1206 24575,'0'0'0,"0"0"0,0-6 0,0-6 0,0 0-8191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24575,'10'-10'0,"-6"6"0,14-10 0,0 2 0,35-20 0,-50 31 0,5-4 0,0 1 0,1 0 0,0 1 0,0 0 0,0 0 0,0 1 0,11-2 0,-14 4 0,-1-1 0,0 1 0,0 1 0,1-1 0,-1 1 0,0-1 0,0 2 0,0-1 0,1 0 0,-2 1 0,1 0 0,0 0 0,0 1 0,7 4 0,-4 0 0,1-1 0,-2 1 0,1 1 0,-1 0 0,0 0 0,-1 0 0,11 18 0,-4-2 0,-2 0 0,10 27 0,24 103-96,-10 5-361,12 44-123,-34-155 600,3-1 0,23 51 0,-31-81-34,0-2 0,2 1 0,-1-1 0,24 26 0,-28-34 13,1-1 0,0-1 1,1 1-1,-1-1 1,1-1-1,0 1 1,1-1-1,-1 0 0,1-1 1,-1 1-1,1-1 1,13 2-1,-11-3 2,0-1 0,0-1 0,0 1 0,0-2-1,0 0 1,1 0 0,-1 0 0,-1-1 0,1-1 0,0 0 0,0 0 0,9-5-1,4-3-43,-1-2-1,0 0 0,35-28 0,-21 11-63,-1-2 0,-2-1 0,-1-2 0,34-47 1,-32 31 10,-1 0 0,46-102 0,-59 108 86,-3 0-1,-2-2 1,10-49-1,-20 72 34,-1 1 1,-1-1-1,-2 0 0,0 0 0,-2 0 0,0 0 0,-2 1 0,-6-29 1,5 38 10,0 1 1,-1 0 0,0 1-1,-1-1 1,0 1 0,-1 0-1,-1 1 1,0 0 0,0 0-1,-1 0 1,-1 1 0,1 1 0,-2 0-1,1 0 1,-1 1 0,-1 0-1,1 1 1,-1 0 0,0 1-1,-1 0 1,0 1 0,0 0-1,-15-3 1,6 4-27,0 0 0,-1 2 0,0 0-1,1 2 1,-1 0 0,0 1 0,1 2-1,-1 0 1,1 1 0,0 2 0,-41 14-1,55-16 44,0-1 0,0 1 0,0 1 0,1-1-1,-9 8 1,14-11-31,1 0 1,-1 1-1,1-1 0,-1 1 0,1-1 0,-1 1 1,1 0-1,0-1 0,0 1 0,0 0 1,0 0-1,0 0 0,1 0 0,-1 0 0,0 0 1,1 0-1,0 0 0,-1 0 0,1 0 0,0 0 1,0 0-1,0 0 0,0 0 0,1 0 0,-1 1 1,0-1-1,2 2 0,-1 0-1,2 1-1,-1-1 1,0 1 0,1-1-1,0 0 1,0 0 0,0 0-1,0-1 1,6 6 0,2 0-24,1 0 1,16 9 0,0-2 12,0-2 0,1-1 0,46 14 1,94 16-2014,-60-20-4214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24575,'-5'10'0,"4"1"0,0 1 0,1-1 0,0 0 0,0 0 0,1 1 0,1-1 0,3 13 0,-5-22 0,9 36 4,1 0 0,2-1 0,18 40 0,60 104-204,-42-97 68,4-2 1,3-2-1,4-3 0,3-2 1,3-4-1,117 101 0,-21-50-1049,-104-83-4723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24575,'-1'0'0,"0"0"0,1 0 0,-1 1 0,0-1 0,0 0 0,1 1 0,-1-1 0,0 1 0,1-1 0,-1 1 0,0-1 0,1 1 0,-1-1 0,1 1 0,-1 0 0,1-1 0,-1 1 0,1 0 0,0-1 0,-1 2 0,-8 17 0,9-17 0,-7 17 0,2-1 0,0 2 0,1-1 0,1 0 0,0 1 0,2-1 0,1 1 0,0 0 0,1-1 0,4 24 0,0-25 0,0-1 0,1 0 0,1 0 0,0 0 0,1-1 0,1 0 0,12 17 0,85 98 0,-95-118 0,314 340-723,-280-309 308,2-2 0,73 50 0,-71-60-5808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24575,'0'0'0,"2"-2"0,6 0 0,9-3 0,12 1 0,10-2 0,6-1 0,7-5 0,4-9 0,-2-7 0,-8-4 0,-12 4-8191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24575,'0'0'0,"0"2"0,0 2 0,2 3 0,2 2 0,5 3 0,8 4 0,16 8 0,26 15 0,29 24 0,19 24 0,14 32-1714,11 34 1714,-1 36-2703,-13 27 2703,-11 46-3123,-25-23 2472</inkml:trace>
  <inkml:trace contextRef="#ctx0" brushRef="#br0" timeOffset="1">1489 1352 24575,'0'0'0,"4"6"0,9 17 0,9 23 0,8 25 0,-1 25 0,-6 15 0,-9 2-724,-11-4 724,-10-14 0,-3-23-7467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65 24575,'-2'8'0,"-9"50"0,8-40 0,-42 400-835,43-341 627,3 0-1,4 0 0,20 110 1,-19-159 134,1 1-1,2-1 1,0-1 0,22 44 0,-23-57 37,1 1 0,0-1 0,1-1 0,0 1 0,1-2 0,1 1 0,0-2 0,1 0 0,17 13 0,-17-16 37,1 0 0,0 0 0,1-1 0,-1-1 0,1 0 0,0-1 0,1-1 0,-1-1 0,25 3 0,-21-4 0,0-2 0,-1 0 0,1-1 0,0-1 0,-1-1 0,1-1 0,33-11 0,-26 5-49,1-1 0,-2-2 1,0 0-1,0-2 0,-1-1 0,-1-1 0,-1-1 1,0 0-1,-1-2 0,-1-1 0,-1 0 0,-1-1 1,-1-1-1,18-32 0,-19 25-12,-1 0 0,-1-1 0,-1-1 0,-2 0 0,-2 0 0,0-1 0,-3 0 0,0 0 0,-2-1 0,-2 0 0,-3-62 0,-2 63 18,-2-1 0,-2 1 0,0 0-1,-3 0 1,0 1 0,-2 0 0,-29-54 0,28 63 11,-2 0 1,0 1 0,-1 1-1,-1 1 1,-1 0 0,-1 1-1,-1 0 1,0 2 0,-2 1-1,-29-18 1,37 26 132,-1 0 1,-1 1-1,1 1 1,-1 0-1,0 2 1,0-1-1,-1 2 1,-18-2-1,20 4 8,1 1 0,-1 0 1,0 1-1,1 1 0,0 0 0,-1 1 0,1 1 0,0 0 0,-19 8 0,19-5-529,-27 16 0,1 7-4371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1 24575,'0'0'0,"-2"4"0,-2 16 0,-9 33 0,-11 44 0,-15 47 0,-14 37-2801,-10 24 2801,-5 17-2098,-1 5 2098,1 0 0,-1-7 0,5-14 0,3-11 0,2-9-1835,8-21 1835,13-38-1457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24575,'-2'4'0,"-1"1"0,2 1 0,-1 0 0,1 0 0,-1 6 0,-2 6 0,-65 390-854,33 5-1698,41-76 2184,1-255 116,4-1-1,23 87 0,-28-149 219,0 1 0,2-1-1,0 0 1,1-1-1,12 21 1,-16-32 48,1 0-1,1 0 1,-1-1 0,1 1-1,0-1 1,0 0 0,1-1-1,-1 0 1,2 0 0,-1 0 0,0-1-1,1 0 1,-1 0 0,10 3-1,-4-4 4,-1 1 0,1-2 0,24 3 0,32-5-3743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5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24575,'0'0'0,"0"4"0,4 18 0,7 27 0,3 25 0,2 25 0,-1 22 0,0 10-806,-3-4 806,0-15 0,0-20 0,-1-26-7385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24575,'6'3'0,"-1"1"0,-1 0 0,1 0 0,-1 0 0,0 1 0,0 0 0,3 5 0,-3-4 0,30 42 7,33 64 0,21 61-181,-85-167 157,194 424-868,-191-415 919,1 0-238,-1 2 0,0-1 1,-1 1-1,0 0 1,2 20-1,-7-20-5737</inkml:trace>
  <inkml:trace contextRef="#ctx0" brushRef="#br0" timeOffset="1">34 592 24575,'0'0'0,"2"0"0,4 2 0,11 0 0,22-1 0,30-4 0,29-6 0,20-12 0,21-21-1287,17-27 1287,-5-13-1687,-28 9-3530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24575,'0'0'0,"0"2"0,4 8 0,9 17 0,9 26 0,16 39 0,15 50 0,9 59-2545,-5 51 2545,-17 28-3277,-26 7 3108,-18-32 169,-9-57-2200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16 24575,'-12'-2'0,"-26"-4"0,0 2 0,-69 0 0,100 4 0,-7 0 0,0 1 0,0 0 0,-18 5 0,29-6 0,0 1 0,0 0 0,0 0 0,0 0 0,0 0 0,1 0 0,-1 1 0,0-1 0,1 1 0,-1 0 0,1 0 0,-1 0 0,1 0 0,0 0 0,0 0 0,0 1 0,0-1 0,1 1 0,-1 0 0,0-1 0,0 4 0,0-1 0,1 0 0,0 1 0,0-1 0,1 0 0,0 0 0,0 1 0,0-1 0,0 0 0,1 1 0,0-1 0,1 6 0,4 8 0,0-1 0,9 18 0,41 71 0,167 213-1243,-49-78 413,-152-209 755,-1 1 1,-2 1 0,-1 1 0,13 39-1,-26-58 23,-1 0 0,0-1 0,-1 1 0,1 31 0,-4-35 36,0 0 0,-1 0 0,-1-1 0,0 1 0,-1 0 0,0-1 0,-6 15 0,4-17 12,1 0-1,-1 0 1,-1-1-1,0 1 0,0-1 1,-1 0-1,0-1 1,0 0-1,-1 0 0,-14 10 1,12-10 3,-2-1 0,1 0 0,-1-1 0,0 0 0,0-1 0,-1 0 0,1-1 0,-15 2 0,9-2 2,0-2-1,-1 0 0,1-1 1,0-1-1,0-1 0,-1 0 1,1-2-1,0 0 0,0-1 1,0 0-1,1-2 0,-33-14 1,42 16 9,0 0 0,1-1 0,0 0 0,0 0 0,0 0 1,0-1-1,1 0 0,0 0 0,0 0 0,-9-14 0,12 14 93,0-1 0,0 1-1,0 0 1,1-1 0,0 1-1,0-1 1,1 0 0,0 0-1,0 0 1,0 0 0,1 1-1,0-1 1,0 0-1,2-8 1,1 2-77,0-1-1,1 1 1,0 0-1,1 1 0,0-1 1,1 1-1,1 0 1,0 0-1,0 1 1,1 0-1,11-12 1,7-4-162,1 0 0,54-39 1,39-17-1080,-10 16-4424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24575,'0'0'0,"0"4"0,0 10 0,0 17 0,2 23 0,4 36 0,8 32 0,4 22 0,9 19-1697,11 12 1697,11-1 0,10-11 0,7-22 0,5-25 0,-1-29-492,-14-29-5510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24575,'0'0'0,"0"2"0,4 7 0,9 16 0,13 25 0,14 27 0,12 29 0,6 23 0,-1 10-1371,-4-5 1371,-6-12 0,-5-18 0,-4-20-23,-6-22 23,-7-21 0,-8-17 0,-7-12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1172 24575,'0'0'0,"4"2"0,14 1 0,27 1 0,29-2 0,19-2 0,7-6 0,-4-5 0,-15-3 0,-20 1-8191</inkml:trace>
  <inkml:trace contextRef="#ctx0" brushRef="#br0" timeOffset="1">694 0 24575,'0'0'0,"0"0"0,6 4 0,16 14 0,30 25 0,29 31 0,24 35 0,10 35-2148,-2 19 2148,-17 12 0,-26 3 0,-34-5 0,-31-10 0,-21-25 0,-8-37-6043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24575,'0'0'0,"0"1"0,-2 8 0,-2 12 0,-5 26 0,-4 29 0,0 22 0,2 4 0,3-14-8191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1162 24575,'11'1'0,"0"-1"0,-1 2 0,0 0 0,0 0 0,0 1 0,0 0 0,0 0 0,0 1 0,-1 1 0,13 7 0,-10-3 0,0-1 0,-1 1 0,-1 1 0,1 0 0,-2 0 0,12 15 0,-6-2 0,-1 0 0,0 0 0,-2 1 0,-1 1 0,-1 0 0,13 51 0,16 131 0,3 8 0,-33-180-341,1-1 0,2 1-1,22 42 1,-16-45-6485</inkml:trace>
  <inkml:trace contextRef="#ctx0" brushRef="#br0" timeOffset="1">0 0 24575,'0'0'0,"0"0"0,6 4 0,13 13 0,18 22 0,19 23 0,7 10 0,-7-9-8191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24575,'-15'4'0,"10"0"0,-1 1 0,1 0 0,0 0 0,0 0 0,0 1 0,1-1 0,0 1 0,0 0 0,0 0 0,1 1 0,0-1 0,0 1 0,0-1 0,-2 14 0,0 3 0,0 1 0,2 0 0,0 29 0,2 1-211,3 0 0,16 98-1,-1-69-105,30 88 0,-33-129 125,1-1 0,2-1 0,2 0 1,1-1-1,3-2 0,26 36 0,3-11-5388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24575,'0'0'0,"0"2"0,4 6 0,5 13 0,7 17 0,8 18 0,8 27 0,7 25 0,9 18 0,6 6-1144,4-2 1144,-2-11 0,-3-13 0,-10-19-246,-10-21 246,-8-20 0,-9-17-6801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0 0,17 0 0,42 2 0,74 4 0,89 3 0,90-2-3276,76-6 1980,79-8-1981,-41-4 2935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0 973 24575,'0'0'0,"4"0"0,10 1 0,23-2 0,27-11 0,24-19 0,12-19 0,-3-9 0,-18 6-8191</inkml:trace>
  <inkml:trace contextRef="#ctx0" brushRef="#br0" timeOffset="1">874 0 24575,'0'0'0,"1"2"0,7 7 0,12 14 0,11 19 0,10 20 0,8 25 0,5 27 0,-1 20-1204,-8 12 1204,-11 8 0,-15 2 0,-19-9 0,-24-18 0,-24-16 0,-7-23 0,6-25-6987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24575,'0'0'0,"-2"11"0,-8 30 0,-22 62 0,-37 97 0,-7 14-8191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24575,'-1'1'0,"0"-1"0,0 1 0,0-1 0,0 1 0,0-1 0,1 1 0,-1 0 0,0-1 0,0 1 0,1 0 0,-1 0 0,0 0 0,1 0 0,-1-1 0,1 1 0,-1 0 0,1 0 0,0 0 0,-1 0 0,1 2 0,-3 6 0,0 1 0,0 0 0,1-1 0,1 1 0,0 0 0,0 15 0,1 9 6,1 0 0,11 62-1,28 68-284,-11-72 61,3-1-1,5-2 1,4-1-1,3-2 1,60 85-1,103 118 23,12-12-1,-210-265 197,-7-9 0,1 1 0,-1-1 0,1 0 0,0 1 0,0-1 0,0 0 0,1-1 0,-1 1 0,7 4 0,-9-7 12,-1 0 0,1 0-1,-1 0 1,1 0 0,-1 0 0,1 0-1,-1 0 1,1 0 0,-1 0-1,1 0 1,-1 0 0,1 0-1,-1 0 1,1 0 0,-1 0-1,1 0 1,-1-1 0,1 1-1,-1 0 1,1 0 0,-1-1-1,0 1 1,1 0 0,-1-1 0,1 1-1,-1 0 1,0-1 0,1 1-1,-1 0 1,0-1 0,1 1-1,-1-1 1,0 1 0,0-1-1,7-20 780,-6 19-707,7-39 143,-2 0 0,1-55 0,-4 47-226,9-96-537,33-158 0,-31 236 520,4 0 0,2 2 0,3 0-1,51-98 1,-55 128-452,2 1 1,26-32-1,-12 25-5167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504 532 24575,'0'-1'0,"1"-1"0,-1 1 0,1-1 0,-1 1 0,1 0 0,-1-1 0,1 1 0,0 0 0,0-1 0,0 1 0,1-2 0,5-6 0,9-20 0,25-61 0,-34 72 0,-1 0 0,-1-1 0,-1 0 0,3-37 0,-6 48 0,-1 0 0,-1-1 0,1 1 0,-2 0 0,1 0 0,-1 0 0,0 0 0,0 0 0,-1 1 0,0-1 0,-1 1 0,1 0 0,-1 0 0,-1 0 0,1 0 0,-1 1 0,-1-1 0,1 1 0,-1 0 0,-13-9 0,3 3 0,-1 1 0,-1 1 0,0 0 0,0 1 0,-1 1 0,0 1 0,0 1 0,-1 1 0,0 0 0,-33-3 0,42 7 0,0 0 0,1 1 0,-1 1 0,0-1 0,1 2 0,-1-1 0,1 1 0,0 1 0,-1 0 0,1 1 0,0-1 0,1 2 0,-1 0 0,1 0 0,0 0 0,0 1 0,0 1 0,1-1 0,0 2 0,0-1 0,-7 10 0,6-6 0,1 1 0,0 0 0,1 1 0,0-1 0,1 1 0,1 1 0,0-1 0,0 1 0,2 0 0,-1 0 0,2 0 0,0 0 0,1 0 0,0 27 0,3-22 0,0 1 0,1-1 0,1 1 0,1-1 0,1 0 0,0-1 0,2 1 0,0-1 0,1-1 0,13 22 0,-10-21 0,1-1 0,1 0 0,0-1 0,1 0 0,0-1 0,2-1 0,22 16 0,-29-24 0,0 0 0,1-1 0,-1 0 0,1 0 0,1-1 0,15 3 0,-19-5 0,1-1 0,0 0 0,-1 0 0,1-1 0,0 0 0,-1-1 0,1 0 0,-1 0 0,14-5 0,-11 2 0,-1 0 0,0 0 0,0-2 0,-1 1 0,1-1 0,-1 0 0,-1-1 0,1 0 0,-1-1 0,0 0 0,-1 0 0,13-17 0,-7 5 0,0-1 0,-1-1 0,-1 0 0,14-40 0,-17 34 0,0 0 0,-2-1 0,5-48 0,-8 32 0,-6-75 0,3 119 0,0-1 0,0 0 0,-1 1 0,1-1 0,0 0 0,1 0 0,-1 1 0,0-1 0,1-2 0,-1 4 0,0-1 0,0 1 0,1 0 0,-1 0 0,0 0 0,0-1 0,0 1 0,0 0 0,1 0 0,-1 0 0,0-1 0,0 1 0,0 0 0,1 0 0,-1 0 0,0 0 0,0 0 0,1 0 0,-1 0 0,0 0 0,0 0 0,0 0 0,1-1 0,-1 1 0,0 0 0,12 5 0,3 5 0,0 2 0,-1 0 0,22 24 0,-24-23 0,156 163-512,18 19-85,-178-187 597,147 145 0,7-12 0,-155-135 0,24 16 0,-29-21 0,-1 0 0,1 0 0,0-1 0,0 1 0,0 0 0,0 0 0,-1-1 0,1 1 0,0-1 0,0 0 0,0 0 0,0 1 0,4-2 0,-5 1 0,0 0 0,0-1 0,-1 1 0,1 0 0,0-1 0,0 1 0,0-1 0,-1 1 0,1-1 0,0 0 0,0 1 0,-1-1 0,1 0 0,-1 0 0,1 1 0,-1-1 0,1 0 0,-1 0 0,1 0 0,-1 1 0,0-1 0,1 0 0,-1 0 0,0 0 0,0 0 0,0 0 0,0 0 0,1-1 0,-1-5 0,0 0 0,0 0 0,-2-7 0,2 13 0,-7-44 0,-18-57 0,20 82 0,-54-201-843,36 126-5396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24575,'13'2'0,"4"3"0,-1 1 0,0 0 0,0 1 0,19 13 0,56 41 0,-50-30 0,-3 2 0,-1 2 0,-1 1 0,-2 2 0,-2 1 0,43 67 0,-29-28 0,5 8 0,-51-86 0,1 1 0,-1-1 0,0 1 0,0-1 0,1 1 0,-1-1 0,1 1 0,-1-1 0,0 0 0,1 1 0,-1-1 0,1 0 0,-1 1 0,1-1 0,-1 0 0,1 1 0,-1-1 0,2 0 0,-2 0 0,0 0 0,1 0 0,-1 0 0,0 0 0,0 0 0,1 0 0,-1-1 0,0 1 0,1 0 0,-1 0 0,0 0 0,0-1 0,0 1 0,1 0 0,-1 0 0,0-1 0,0 1 0,0 0 0,1 0 0,-1-1 0,0 1 0,0 0 0,0-1 0,0 1 0,2-6 0,-1 1 0,0-1 0,1-6 0,-2 11 0,15-174-15,6-53-846,33-53-505,-25 163-4583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24575,'7'7'0,"0"-1"0,10 6 0,6 6 0,84 74 0,61 49 0,-131-113 0,1-2 0,69 36 0,-96-56 0,1-1 0,0 0 0,0-1 0,1-1 0,24 5 0,-31-7 0,0-1 0,1 0 0,-1 0 0,0-1 0,0 1 0,0-1 0,0-1 0,0 1 0,0-1 0,0 0 0,0 0 0,-1-1 0,1 0 0,6-4 0,-3 0 0,-1 0 0,1 0 0,-1-1 0,-1 0 0,0 0 0,0-1 0,0 0 0,-1 0 0,-1-1 0,1 0 0,-2 0 0,8-20 0,-5 7 0,-1 1 0,-2-1 0,0 0 0,-1-1 0,-1-26 0,-2 4 0,-3 0 0,-2 1 0,-1-1 0,-3 1 0,-2 0 0,-28-75 0,27 91 0,8 22 0,3 4 0,3 7 0,3 4 0,61 112 0,-11-5-268,8 33-804,-5 6-220,74 302 0,-112-351 1195,6 109 1,-21-133 134,-12 157 0,1-180-62,-4 0 0,-1 0 0,-3-1 0,-3 0-1,-35 81 1,34-100-110,-1-1-1,-2-1 0,-1-1 0,-2-1 1,-2-1-1,0-1 0,-3-1 0,-46 40 1,53-53 118,-1-2 0,-30 18 1,38-26-26,-1-1 1,0 0-1,0-1 1,-28 7-1,36-11 34,-1 0-1,0-1 0,0-1 0,0 1 0,1-1 1,-1-1-1,-16-2 0,19 2 9,0-1 0,1 0 0,-1 0 0,1 0 0,0-1 0,-1 1 0,1-1 0,0-1 0,1 1 0,-1-1 0,0 0 0,-6-7 0,5 3-1,0-1 0,0 1 0,1-1 0,0 0 0,0-1 0,1 1 0,0-1 0,-3-15 0,1 0-26,1-1 0,2 0 0,-2-47 0,6 28-111,2 1-1,11-60 0,1 37 36,2 0-1,4 2 1,32-72-1,-4 33-162,64-104-1,-9 45-770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24575,'133'332'0,"-129"-319"0,116 399 0,-119-403 0,3 5 0,-1 1 0,1 22 0,-4-36 0,0-1 0,0 0 0,0 1 0,0-1 0,0 1 0,0-1 0,0 0 0,0 1 0,0-1 0,0 1 0,0-1 0,0 1 0,0-1 0,0 0 0,0 1 0,0-1 0,-1 1 0,1-1 0,0 0 0,0 1 0,0-1 0,-1 0 0,1 1 0,0-1 0,-1 0 0,0 1 0,1-1 0,-1 0 0,0-1 0,1 1 0,-1 0 0,1-1 0,-1 1 0,0 0 0,1-1 0,-1 1 0,1-1 0,-1 1 0,1-1 0,-1 1 0,1-1 0,-1 0 0,0 0 0,-8-12 0,1-1 0,0 0 0,-9-25 0,16 38 0,-23-58 0,-34-122 0,46 130 0,3 1 0,-6-104 0,15 130 0,0 0 0,2 0 0,0 0 0,9-38 0,-8 53 0,0 0 0,0 0 0,0 1 0,1-1 0,0 1 0,1 0 0,0 0 0,0 0 0,1 0 0,0 1 0,0 0 0,1 0 0,0 1 0,12-10 0,-8 10 0,-1 0 0,1 0 0,0 1 0,1 1 0,-1 0 0,1 0 0,0 1 0,0 1 0,0 0 0,0 1 0,0 0 0,0 0 0,0 2 0,0-1 0,19 4 0,-13 0 0,1 1 0,-1 0 0,-1 1 0,1 1 0,-1 1 0,0 0 0,-1 2 0,0-1 0,21 18 0,-12-6 0,-1 1 0,-1 1 0,-2 1 0,0 2 0,-1-1 0,-2 2 0,-1 1 0,-1 0 0,-1 1 0,-1 0 0,13 45 0,-21-53 0,3 24 0,-7-37 0,-2 0 0,1 1 0,-1-1 0,0 0 0,-2 14 0,-1-15 0,2-8 0,0-4 0,-1-14 0,1 0 0,1 0 0,1 0 0,6-36 0,-4 32 0,2 1 0,1 0 0,0 0 0,2 1 0,1 0 0,0 0 0,1 1 0,19-27 0,-19 32 0,2 0 0,0 1 0,0 0 0,1 1 0,1 1 0,0 0 0,1 0 0,0 2 0,1 0 0,30-15 0,-35 21 0,0 0 0,0 1 0,0 0 0,0 0 0,1 1 0,-1 1 0,0 0 0,1 0 0,0 1 0,-1 1 0,1 0 0,18 4 0,-10 1 0,0 0 0,-1 1 0,1 1 0,-2 1 0,1 0 0,19 15 0,3 4-70,-2 2 0,-2 1 0,61 64 0,-39-26-70,57 86 0,-102-137-1132,-5-7-5087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24575,'1'3'0,"0"0"0,-1 0 0,2 0 0,-1 0 0,0 0 0,0 0 0,1-1 0,0 1 0,-1 0 0,1-1 0,0 1 0,4 3 0,2 2 0,104 131 0,-80-103 0,63 53 0,-84-80 0,0 0 0,1-1 0,0-1 0,1 0 0,-1 0 0,21 6 0,-26-11 0,0 0 0,-1 0 0,1-1 0,0 0 0,0 0 0,0-1 0,0 0 0,0 0 0,0-1 0,0 1 0,0-2 0,0 1 0,0-1 0,-1 0 0,8-3 0,-1-1 0,-1-1 0,0 0 0,0-1 0,-1-1 0,0 1 0,0-2 0,13-15 0,-2-1 0,36-55 0,-57 78 0,1 1 0,-1 0 0,1-1 0,0 1 0,-1 0 0,1 0 0,0 0 0,0 0 0,1 1 0,-1-1 0,0 0 0,1 1 0,2-2 0,-2 3 0,-1-1 0,1 1 0,-1-1 0,0 1 0,1 0 0,-1 0 0,1 0 0,-1 1 0,1-1 0,-1 1 0,1-1 0,-1 1 0,0 0 0,1 0 0,3 2 0,5 3 0,1 0 0,-1 0 0,-1 2 0,13 9 0,36 40 0,-42-40 0,110 112-1365,-73-72-5461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55 921 24575,'-2'5'0,"-12"40"0,2 1 0,-10 74 0,20-101 0,0 0 0,1 0 0,2 21 0,0-31 0,0 0 0,1-1 0,-1 0 0,2 1 0,-1-1 0,1 0 0,1 0 0,-1 0 0,7 9 0,-3-8 0,0 0 0,0-1 0,1 0 0,0 0 0,0-1 0,1 0 0,0-1 0,0 0 0,1 0 0,-1-1 0,1 0 0,1 0 0,-1-1 0,13 3 0,-1-2 0,0 0 0,1-1 0,-1-2 0,1 0 0,0-1 0,23-2 0,-21-2-51,-1 0-1,1-2 1,-1 0-1,0-2 1,0 0-1,-1-2 1,0-1-1,28-15 0,-33 14 6,0-1 0,0-1-1,-1 0 1,0-1 0,-1-1-1,-1-1 1,0 0-1,-2-1 1,23-34 0,-25 31 12,-1-1 0,0-1 1,-1 0-1,-2 0 1,0 0-1,4-27 1,-6 17-97,-2 0 1,-1 0-1,-4-62 1,-6 34-21,-2 1-1,-2 0 1,-3 1-1,-32-78 1,10 44 82,-4 2 0,-73-117 0,105 191 77,6 10 10,-1 0 0,1 1-1,-1-1 1,0 1 0,-1-1 0,-6-5 0,11 11-10,0 0 0,0 0 1,-1-1-1,1 1 1,0 0-1,0 0 1,0 0-1,0 0 0,-1 0 1,1 0-1,0 0 1,0-1-1,0 1 0,-1 0 1,1 0-1,0 0 1,0 0-1,0 0 0,-1 0 1,1 0-1,0 0 1,0 0-1,0 0 0,-1 0 1,1 0-1,0 0 1,0 0-1,0 1 0,-1-1 1,1 0-1,0 0 1,0 0-1,0 0 0,-1 0 1,1 0-1,0 0 1,0 1-1,0-1 1,0 0-1,0 0 0,-1 0 1,1 0-1,0 1 1,0-1-1,0 0 0,0 0 1,0 0-1,0 0 1,0 1-1,0-1 0,0 0 1,0 0-1,0 1 1,0-1-1,0 0 0,0 0 1,0 0-1,0 1 1,0-1-1,-1 6 58,1-1 0,0 1-1,0-1 1,1 1 0,1 5 0,17 78 972,20 51-779,22 43-694,70 182-1749,7 20 2249,-13 3-967,-77-220 731,-33-130 170,-15-37-4,0 0 0,0-1 0,0 1 0,1 0 0,-1-1 0,0 1 0,1-1 0,-1 1 0,0 0 0,1-1 0,-1 1 0,1-1 0,-1 1 0,1-1 1,-1 1-1,1-1 0,0 0 0,-1 1 0,1-1 0,-1 0 0,1 1 0,0-1 0,-1 0 0,1 0 0,0 0 0,-1 1 0,2-1 0,-1-1 44,0 1-1,1-1 1,-1 1 0,0-1-1,0 0 1,0 0 0,0 0 0,0 1-1,0-1 1,0 0 0,0 0-1,0 0 1,1-2 0,10-15 518,-1 0 1,-1 0 0,11-25-1,-20 40-569,49-110 23,27-56-39,-56 127 133,50-73 1,-64 106 19,-1 1 0,1-1 0,1 1-1,0 1 1,0-1 0,10-6 0,-14 11-119,1 0-1,-1 1 1,0 0 0,1 0-1,-1 0 1,1 1-1,0-1 1,0 1 0,0 0-1,-1 1 1,1-1 0,0 1-1,0 0 1,0 0 0,9 2-1,-1 1-6,0 0 0,0 1 0,0 1 0,-1 0 0,1 1 0,17 11 0,67 52 0,-39-20-341,-3 2 0,-2 3-1,82 106 1,-81-87-6485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24575,'3'11'0,"30"76"0,6 4 0,20 36-449,6 5-1157,57 121 920,-22 11 731,-88-220-87,-1 0 0,-2 1 0,5 67 0,-13-90 30,-1-1 1,-1 1-1,0 0 0,-2 0 1,0 0-1,-2-1 1,0 0-1,-2 0 1,-9 24-1,11-35 12,0-1 0,0 0 0,-1 0 0,0 0 0,-1-1 0,0 1 0,-11 9 0,14-15 0,-1 1 0,1-1 0,-1 1 0,0-1 0,0-1 0,0 1 0,0-1 0,0 0 0,-1 0 0,1 0 0,-1-1 0,1 0 0,-1 0 0,1 0 0,-7-1 0,6 0 75,-1 0 0,1-1 0,0 0 0,0 0 0,0-1 0,0 0 0,0 0 0,1 0 0,-1-1 0,-9-5 0,8 4 26,0-2 0,1 1 0,0 0 0,0-1 0,0-1 0,0 1 0,-5-9 0,2 1-61,1-1 0,1 0 1,0 0-1,0-1 0,2 0 0,0 0 0,-4-28 0,3 5-91,3-1-1,1 0 0,6-72 1,33-121-502,-10 121-86,5 1-1,90-207 1,147-184 649,-166 339-643,-71 118 1166,52-58 1,-83 102-427,0-1 1,0 1-1,1-1 1,-1 1-1,1 0 1,-1 0-1,1-1 1,-1 1-1,1 0 1,0 1-1,0-1 1,3-1-1,-4 2-46,1 0 1,-1 0-1,1 0 0,-1 1 0,0-1 0,1 0 0,-1 1 0,1-1 1,-1 1-1,0-1 0,1 1 0,-1 0 0,0 0 0,0-1 0,1 1 1,-1 0-1,0 0 0,2 2 0,13 15 114,0 0 0,-1 1 0,21 34 0,28 51-175,3 18-326,-5 3 1,-6 3-1,-5 3 0,-6 1 0,41 203 0,-29 58-570,-38-244 58,-17-131-3664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30 24575,'-3'-3'0,"-4"-1"0,0 1 0,0-1 0,0 1 0,-1 0 0,0 1 0,1 0 0,-1 0 0,0 1 0,0 0 0,0 0 0,0 1 0,0 0 0,0 0 0,0 1 0,-13 3 0,2 0 0,1 2 0,-1 0 0,1 1 0,0 1 0,-25 15 0,11-2-86,1 0-1,1 3 0,0 0 0,2 2 1,1 1-1,1 1 0,-35 50 0,28-30-51,3 2-1,1 0 0,3 2 0,-26 76 1,35-81 138,3 1 0,2 0 0,2 0 0,-4 69 0,12-86 0,1 0 0,3 0 0,0 1 0,2-1 0,1-1 0,1 1 0,2-1 0,13 33 0,-10-35 0,2-2 0,1 1 0,2-2 0,0 0 0,1 0 0,2-2 0,0 0 0,2-2 0,0 0 0,1-1 0,1-1 0,1-1 0,48 27 0,-35-26-101,1-2 0,1-1 0,0-2 0,1-2 1,0-1-1,1-2 0,0-2 0,53 2 0,-35-7-50,1-3 0,-1-2 0,0-3 0,0-3-1,68-18 1,-84 15 70,1-1 0,-2-3 0,51-25 0,-72 30 44,-1-1 1,-1-1 0,0 0 0,0-2 0,-1 0 0,-1-1 0,-1 0 0,15-21 0,-16 17 36,-1-1 0,-2 0 0,0-1 0,-1 0 0,11-34 0,-12 23 0,-2 1 0,-1-1 0,4-50 0,-8 23 0,-3-1 0,-2 1 0,-3 0 0,-15-67 0,11 80 0,-3 1 0,-1 1 0,-2 0 0,-32-64 0,32 79 0,-2 2 0,-1-1 0,-1 2 0,-1 1 0,-2 0 0,0 2 0,-31-26 0,42 41 90,0 0 0,-1 0 0,0 1 0,-1 1 1,1 0-1,-1 1 0,-1 1 0,1 0 0,-1 0 0,0 1 0,0 1 1,-1 1-1,1 0 0,0 0 0,-1 2 0,-20 1 0,-11 5-5962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113 477 24575,'77'90'0,"-33"-38"0,80 80 0,-96-105 0,2-2 0,52 34 0,-76-55 0,0 0 0,0-1 0,0 0 0,1 0 0,6 1 0,-12-3 0,0-1 0,0 0 0,0 0 0,0 1 0,0-1 0,0 0 0,0 0 0,-1 0 0,1 0 0,0 0 0,0 0 0,0 0 0,0 0 0,0-1 0,0 1 0,0 0 0,0 0 0,0-1 0,-1 1 0,1-1 0,0 1 0,0-1 0,0 1 0,-1-1 0,1 1 0,0-1 0,0 0 0,-1 1 0,1-1 0,-1 0 0,1 0 0,-1 1 0,1-1 0,-1 0 0,1 0 0,-1 0 0,0 0 0,1 0 0,-1 1 0,0-1 0,0 0 0,0 0 0,0 0 0,0 0 0,0-2 0,0-3 0,0 1 0,0-1 0,-1 0 0,0 1 0,0-1 0,0 1 0,-4-7 0,-2-6 0,-10-18 0,-6-5-51,-49-67 0,-40-31-800,-131-127 661,228 249 190,2 5 0,2 0 0,0-1 0,0 0 0,-10-19 0,20 31 0,0-1 0,1 1 0,-1-1 0,0 1 0,1-1 0,-1 1 0,1-1 0,-1 0 0,1 1 0,0-1 0,-1 0 0,1 1 0,0-1 0,0 0 0,1 0 0,-1 1 0,0-1 0,0 0 0,1 1 0,-1-1 0,1 1 0,-1-1 0,1 0 0,0 1 0,0-1 0,0 1 0,0 0 0,0-1 0,0 1 0,1-2 0,2 0 0,1 0 0,-1-1 0,1 1 0,0 1 0,0-1 0,0 1 0,0 0 0,7-2 0,11-3 0,1 2 0,-1 0 0,36-2 0,74 4 0,-85 5-10,0 1 1,0 3-1,-1 1 1,59 18-1,-80-17 34,0 2 0,-1 0-1,0 1 1,-1 2 0,0 1 0,-1 0 0,-1 2 0,0 0-1,20 21 1,-16-10 182,-2 1 0,-1 1 1,-2 0-1,34 63 0,48 137-284,-26-26 78,-74-200 0,0-7 0,0-18 0,-1 10 0,0 4 0,0 0 0,1 0 0,0 0 0,0 1 0,0-1 0,1 1 0,0 0 0,6-8 0,-7 11 0,1 1 0,-1-1 0,1 0 0,0 1 0,-1 0 0,1 0 0,1 0 0,-1 0 0,0 1 0,1 0 0,-1 0 0,1 0 0,0 0 0,9-1 0,-6 1 0,1 1 0,0 1 0,0 0 0,0 0 0,0 1 0,14 2 0,52 17 0,-60-15 0,28 9 0,1 0 0,59 12 0,-90-24 0,-1 0 0,1-1 0,0 0 0,0-1 0,0 0 0,0-1 0,0-1 0,0 0 0,17-5 0,-25 5 0,0 0 0,0 0 0,0-1 0,0 1 0,0-1 0,-1 0 0,0 0 0,1-1 0,-1 1 0,0-1 0,-1 0 0,1 0 0,-1-1 0,0 1 0,0 0 0,0-1 0,0 0 0,-1 0 0,0 0 0,0 0 0,2-8 0,-1-2 0,0 0 0,-1 0 0,-1 0 0,-1 0 0,0 0 0,-4-25 0,-3-13-195,-3 1 0,-3 0 0,-1 1 0,-3 1 0,-2 0 0,-50-91 0,43 97-6631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1150 24575,'2'0'0,"0"-1"0,-1 1 0,1 0 0,0 0 0,-1-1 0,1 1 0,0-1 0,-1 0 0,1 1 0,-1-1 0,1 0 0,-1 0 0,0 0 0,1 0 0,-1 0 0,1-1 0,2-2 0,0-1 0,-1 1 0,5-8 0,0-2 0,-1 0 0,-1 0 0,0 0 0,-1-1 0,-1 0 0,0 0 0,3-23 0,-5 11 0,0 1 0,-2-1 0,-4-45 0,-2 34-124,-1 1-1,-2 0 1,-2 1 0,-1 0-1,-25-51 1,17 47 88,-2 1 0,-2 1 0,-1 1 0,-41-46 0,65 82 36,-40-41 0,37 38 0,0 1 0,0 0 0,0 0 0,-1 0 0,1 0 0,-1 1 0,0-1 0,-6-1 0,9 4 0,1-1 0,-1 1 0,1 0 0,-1-1 0,1 1 0,-1 0 0,1 0 0,-1 0 0,1 1 0,-1-1 0,1 0 0,-1 0 0,1 1 0,0-1 0,-1 1 0,1-1 0,-1 1 0,1 0 0,0-1 0,0 1 0,-2 1 0,1 0 0,0 1 0,0-1 0,0 0 0,0 1 0,1-1 0,-1 1 0,1 0 0,-1-1 0,1 1 0,-1 4 0,0 1 0,0 1 0,0-1 0,1 1 0,0 0 0,0 0 0,1 11 0,2 1 0,7 37 0,2-14-52,1 0 0,3-1 1,31 66-1,-11-40 14,58 84-1,-72-122 39,2-1 0,45 49 0,-61-72 0,0 0 0,1-1 0,0 0 0,15 9 0,-21-14 0,0 0 0,0 0 0,1 0 0,-1 0 0,0-1 0,0 1 0,1 0 0,-1-1 0,1 0 0,-1 1 0,1-1 0,-1 0 0,0 0 0,1-1 0,-1 1 0,1 0 0,-1-1 0,0 0 0,1 1 0,-1-1 0,0 0 0,0 0 0,4-3 0,-1 1 11,-1-1-1,0 0 0,-1 1 1,1-2-1,-1 1 0,1 0 1,-1-1-1,0 0 0,-1 1 0,1-1 1,2-9-1,2-7 429,6-33-1,-13 53-430,9-54 90,2-80 0,-5 50-93,-5 78-5,-1 0 0,1 0 0,1-1 0,-1 1 0,1 0 0,3-7 0,-4 12 0,0 1 0,0-1 0,0 1 0,0-1 0,0 1 0,0-1 0,0 1 0,1 0 0,-1-1 0,0 1 0,1 0 0,-1 0 0,1 0 0,0 0 0,-1 0 0,1 1 0,0-1 0,-1 0 0,1 1 0,0-1 0,0 1 0,-1 0 0,1-1 0,0 1 0,0 0 0,0 0 0,0 0 0,-1 1 0,3-1 0,4 1 0,-1 1 0,1 0 0,-1 0 0,0 1 0,0 0 0,13 7 0,0 2 0,21 17 0,9 11 0,83 87 0,34 63 0,-133-150 0,-11-15 0,-23-24 0,1-1 0,-1 1 0,1-1 0,-1 1 0,0-1 0,1 1 0,-1-1 0,1 0 0,-1 1 0,1-1 0,0 0 0,-1 1 0,1-1 0,-1 0 0,1 0 0,0 1 0,-1-1 0,1 0 0,-1 0 0,1 0 0,0 0 0,0 0 0,0-1 0,-1 1 0,1-1 0,-1 1 0,1-1 0,-1 0 0,0 1 0,1-1 0,-1 0 0,0 0 0,1 1 0,-1-1 0,0 0 0,0 0 0,0 1 0,1-1 0,-1 0 0,0 0 0,0-1 0,1-20 0,-2-31 0,0 27 0,5-227-480,2 191 240,2 0-1,18-68 1,-1 48-923,67-154-1,-27 104-3499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24575,'3'6'0,"42"101"0,-41-96 0,38 99 0,16 46-446,15 44-1340,95 270-909,-28 12 1862,-97-270 572,-23-27-780,-18-139 872,-6 61-1,1-80 23,-12 51-1,11-65 185,0 1 1,-1-1-1,0-1 0,-1 1 0,-9 13 0,12-21 38,-1 0 1,1 0-1,-1 0 0,0 0 1,0-1-1,-1 0 1,1 0-1,-1 0 0,0 0 1,0-1-1,-1 0 0,1 0 1,0 0-1,-1-1 1,-10 4-1,8-5-709,1 0-1,-14 1 1,20-2 612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11 760 24575,'-3'-33'0,"0"10"0,-1-22 0,3-59 0,3 77 0,1-1 0,1 1 0,11-40 0,-4 34 0,2 0 0,0 2 0,2-1 0,2 2 0,1 0 0,36-46 0,-42 61 0,1 0 0,1 2 0,0-1 0,30-21 0,-34 28 0,0 1 0,0 1 0,1-1 0,0 2 0,0 0 0,0 0 0,1 1 0,-1 0 0,16-2 0,-11 4-18,0 0 0,1 1 0,-1 1 1,0 1-1,0 0 0,0 1 0,24 7 0,-18-2-45,-1 0 0,0 2 0,-1 0 0,36 24 0,-23-9-14,0 2 1,-2 2-1,0 0 1,-3 2-1,38 51 1,-27-26 76,-2 2 0,54 119 0,-58-100 0,44 161 0,-68-202 0,-1 1 0,5 72 0,-13-104 0,1 14 0,-1-18 0,0-1 0,0 1 0,0 0 0,0-1 0,0 1 0,-1 0 0,1-1 0,0 1 0,0-1 0,0 1 0,-1 0 0,1-1 0,0 1 0,0-1 0,-1 1 0,1 0 0,-1-1 0,0 1 0,1-1 5,0 0 0,-1 0 0,1 0 0,0 0 0,-1 0 0,1 0-1,0 0 1,0 0 0,-1 0 0,1 0 0,0-1 0,0 1 0,-1 0 0,1 0 0,0 0 0,0 0 0,0-1 0,-1 1 0,1 0 0,0 0 0,0 0-1,0-1 1,0 1 0,-1 0 0,1 0 0,0-1 0,0 1 0,0 0 0,0 0 0,0-1 0,-4-10 104,1 0 0,0 0 0,1 0 1,0 0-1,0 0 0,1-20 0,0 20-109,1 1 0,1 0 0,0 0 0,0-1 0,1 1 0,0 0 0,1 0 0,5-15 0,-5 20 0,0 0 0,0 0 0,0 0 0,0 0 0,1 0 0,-1 0 0,1 1 0,0 0 0,1 0 0,-1 0 0,1 1 0,0-1 0,0 1 0,0 0 0,0 0 0,8-3 0,-6 4 0,1 0 0,-1 0 0,1 1 0,-1 0 0,1 0 0,-1 1 0,1 0 0,-1 0 0,1 1 0,-1 0 0,1 0 0,-1 1 0,1 0 0,-1 0 0,12 6 0,3 2 0,-1 2 0,0 0 0,32 26 0,73 64 0,61 44 0,-140-116-682,94 45-1,-101-58-6143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96 24575,'-6'0'0,"0"-1"0,-1-1 0,1 1 0,0-1 0,0 0 0,0 0 0,0-1 0,-6-4 0,-11-3 0,-17-6 0,-54-14 0,67 24 0,1 1 0,-1 1 0,-35-1 0,51 5 0,0 0 0,0 1 0,0 1 0,-13 2 0,19-2 0,-1-1 0,1 1 0,0 0 0,0 0 0,0 1 0,0 0 0,1 0 0,-1 0 0,1 0 0,-6 6 0,4-2 0,0 0 0,1 0 0,0 1 0,0 0 0,1 0 0,0 0 0,1 0 0,0 0 0,0 1 0,0-1 0,-1 11 0,1 0 0,1-1 0,0 1 0,2 1 0,1 21 0,1-23 0,0-1 0,1 0 0,8 28 0,-9-39 0,0-1 0,0 1 0,1-1 0,-1 1 0,1-1 0,0 0 0,1 0 0,-1 0 0,1-1 0,0 1 0,0-1 0,1 0 0,-1 0 0,7 4 0,-9-7 0,0 0 0,0 0 0,0 0 0,0 0 0,1 0 0,-1 0 0,0 0 0,1-1 0,-1 0 0,1 1 0,-1-1 0,1 0 0,-1 0 0,1 0 0,-1 0 0,1-1 0,3 0 0,-3 0 0,0 0 0,0-1 0,0 1 0,0-1 0,0 0 0,0 0 0,-1 0 0,1 0 0,-1-1 0,1 1 0,2-4 0,3-5 0,-1-1 0,0 0 0,0 0 0,-2 0 0,6-14 0,-5 9 0,-2 6 0,0-1 0,8-14 0,-11 24 0,1 0 0,-1-1 0,1 1 0,-1 0 0,1 0 0,0 0 0,-1 0 0,1 1 0,0-1 0,0 0 0,0 1 0,1-1 0,-1 1 0,0 0 0,1 0 0,3-2 0,-3 3 4,0-1 0,0 1 0,0 0-1,0 0 1,0 0 0,0 0 0,0 1-1,0-1 1,5 2 0,0 1-472,0 0 1,9 4-1,17 12-6358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24575,'0'0'0,"2"5"0,75 143 0,-50-92 0,3 5 0,6 16 0,65 100 0,-99-174 0,1 1 0,-1-1 0,1 0 0,0 0 0,0 0 0,4 3 0,-6-5 0,-1-1 0,1 1 0,0-1 0,0 1 0,0-1 0,0 1 0,0-1 0,0 0 0,0 0 0,0 0 0,0 1 0,-1-1 0,1 0 0,0 0 0,0 0 0,0 0 0,0-1 0,0 1 0,0 0 0,0 0 0,0-1 0,0 1 0,0 0 0,0-1 0,-1 1 0,1-1 0,0 1 0,0-1 0,0 1 0,-1-1 0,2-1 0,3-3 0,-1 0 0,1 0 0,-1 0 0,-1-1 0,1 1 0,-1-1 0,5-11 0,14-49 0,-15 46 0,1-7 0,10-30 0,-16 51 0,1 1 0,-1-1 0,1 1 0,1 0 0,-1 0 0,1 0 0,4-6 0,-5 10 0,-1-1 0,0 0 0,1 0 0,-1 1 0,1 0 0,-1-1 0,1 1 0,0 0 0,0 0 0,-1 0 0,1 1 0,0-1 0,0 1 0,0 0 0,0-1 0,0 1 0,0 0 0,0 1 0,0-1 0,-1 1 0,5 0 0,4 2 0,-1 0 0,0 0 0,1 1 0,14 8 0,38 27 0,14 15-1365,-7 0-5461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24575,'0'1'0,"0"1"0,0-1 0,0 0 0,-1 1 0,1-1 0,0 1 0,-1-1 0,0 2 0,-3 9 0,-3 23 0,-4 47 0,4 32 0,10 38-334,8 33-995,45 233-1,-28-283 739,6 0 0,69 178 0,-2-92-506,-74-174 1089,1 0 0,47 57 0,-66-92 437,1-1 0,0 0 1,19 15-1,-18-20 828,-10-6-1230,-1 0 0,0 0-1,0 1 1,0-1 0,0 0 0,1 0-1,-1 0 1,0-1 0,0 1 0,0 0-1,0 0 1,0 0 0,1 0 0,-1 0-1,0 0 1,0 0 0,0 0 0,0 0-1,1 0 1,-1 0 0,0 0 0,0 0-1,0-1 1,0 1 0,0 0 0,0 0-1,0 0 1,1 0 0,-1 0 0,0 0-1,0-1 1,0 1 0,0 0 0,0 0-1,0-1 1,0 0 72,0-1 0,0 1 0,0-1-1,-1 1 1,1-1 0,0 1 0,-1-1-1,1 1 1,-1 0 0,0-1 0,1 1-1,-2-2 1,-11-18 66,-1 1 0,-2 0-1,-19-21 1,14 18-158,4 4-7,-16-20 0,-2 2 0,-50-43 0,83 79-48,-4-4 106,0 0 0,-13-6 0,18 10-129,-1 0 0,1 1 0,-1-1 0,1 1 0,-1-1 0,1 1 0,-1 0 0,1-1 0,-1 1 0,1 0 0,-1 0 0,1 0 0,-1 0 0,0 0 0,1 1 0,-1-1 0,1 0 0,-1 1 0,1-1 0,-2 1 0,-7 8-6755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27 434 24575,'-1'1'0,"0"-1"0,0 0 0,-1 1 0,1-1 0,0 0 0,0 0 0,0 0 0,-1 0 0,1 0 0,-2-1 0,-7 1 0,10 0 0,0 0 0,0 0 0,0 0 0,0 0 0,-1 0 0,1 0 0,0 0 0,0 0 0,0 0 0,0 0 0,0 0 0,0 0 0,0 0 0,0 0 0,0 0 0,0 0 0,0 0 0,0 0 0,0 1 0,-1-1 0,1 0 0,0 0 0,0 0 0,0 0 0,0 0 0,0 0 0,0 0 0,0 0 0,0 0 0,0 0 0,0 0 0,0 1 0,0-1 0,0 0 0,0 0 0,0 0 0,0 0 0,0 0 0,0 0 0,0 0 0,0 0 0,0 0 0,0 0 0,0 1 0,0-1 0,0 0 0,0 0 0,1 0 0,-1 0 0,0 0 0,0 0 0,0 0 0,0 0 0,0 0 0,0 0 0,0 0 0,0 0 0,6 5 0,1 0 0,0-1 0,1 0 0,0 0 0,0-1 0,10 4 0,12 1 0,-1 0 0,1-3 0,0 0 0,0-1 0,0-2 0,1-2 0,-1 0 0,1-2 0,-1-2 0,0 0 0,0-2 0,43-14 0,-56 13 0,0 0 0,-1-1 0,0 0 0,0-1 0,0-1 0,15-14 0,-24 18 0,-1 0 0,0 0 0,0-1 0,-1 0 0,1 0 0,5-11 0,-9 13 0,1 0 0,-1 0 0,0 0 0,0-1 0,-1 1 0,0-1 0,0 1 0,0-1 0,-1 1 0,0-11 0,-1 8 0,0 1 0,0-1 0,-1 1 0,0-1 0,-1 1 0,0 0 0,0 0 0,0 0 0,-1 1 0,0-1 0,-7-8 0,0 2 0,-1 0 0,0 1 0,0 0 0,-16-10 0,9 7 0,-2 1 0,0 2 0,-35-17 0,42 23 0,0 1 0,0 1 0,0 0 0,0 0 0,-1 1 0,1 1 0,-19 0 0,29 2 8,0 0-1,0 0 0,0 1 1,0-1-1,0 1 1,0 0-1,0 0 0,0 1 1,0-1-1,0 1 1,1 0-1,-1 0 0,1 0 1,-5 3-1,5-2-130,0 1 0,0-1 0,0 0 0,0 1 0,0 0 0,1 0 0,-1 0 0,1 0 0,0 0 0,1 0 0,-3 10 0,-5 28-6703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24575,'2'5'0,"19"44"0,-9-25 0,34 72 0,22 46-376,15 38-1127,430 1000-2304,-407-931 3200,-62-150 431,-37-84 176,16 25 0,-22-39-22,0 1 0,0-1 0,0 1 0,0-1 0,1 1-1,-1-1 1,1 1 0,-1-1 0,1 0 0,-1 0 0,1 0 0,2 1 0,-3-2-68,0 1 0,0-1 1,-1 0-1,1 0 0,0 0 1,0 0-1,0 0 0,0 0 0,-1-1 1,1 1-1,0 0 0,0 0 1,0 0-1,-1-1 0,2 0 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4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24575,'2'2'0,"6"8"0,13 19 0,17 34 0,16 44 0,17 47 0,14 43-3276,6 28 3013,1 16-1965,-7 2 2228,-12-11 0,-16-19 0,-18-24-1718,-18-33 1718,-17-34-480,-14-34 480,-5-31-226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24575,'0'-2'0,"-1"1"0,1-1 0,0 1 0,0-1 0,0 0 0,0 1 0,1-1 0,-1 1 0,0-1 0,1 1 0,-1-2 0,2-2 0,2-13 0,1 1 0,1 0 0,0 1 0,1 0 0,11-18 0,53-71 0,35-26 0,-87 110 0,2 1 0,0 1 0,44-30 0,-61 46 0,0 1 0,1-1 0,-1 1 0,1 0 0,-1 0 0,1 0 0,0 1 0,0 0 0,-1 0 0,1 0 0,0 0 0,0 1 0,0 0 0,0 0 0,0 0 0,0 1 0,0-1 0,0 1 0,9 3 0,-8-2 0,35 11 0,47 7 0,-73-18 0,0 0 0,0-1 0,0-1 0,-1 0 0,1-1 0,0 0 0,15-5 0,-16 2 15,0 0 1,0-1-1,-1-1 0,0 0 0,0-1 0,12-8 0,-3-1-505,0 0-1,23-25 1,7-12-6336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24575,'0'0'0,"7"0"0,23-2 0,24-3 0,20-5 0,7-4 0,-10 1-8191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24575,'8'0'0,"-1"0"0,26 3 0,0 2 0,42 11 0,64 27 0,-94-26 0,53 26 0,-75-30 0,0 0 0,-1 2 0,38 31 0,-53-39 0,1 0 0,-1 0 0,-1 1 0,1 0 0,-1 0 0,-1 0 0,1 1 0,-1 0 0,-1 0 0,0 0 0,0 1 0,-1-1 0,0 1 0,-1 0 0,0 0 0,0 0 0,-1 0 0,0 11 0,-2 6 0,-1-1 0,-1 0 0,-1 0 0,-11 35 0,-40 102 0,36-110 0,-42 132 0,52-150 0,1 1 0,2 0 0,-2 48 0,7-67 0,2 1 0,0-1 0,6 32 0,-4-38 0,0 0 0,0 0 0,1-1 0,1 1 0,0-1 0,10 16 0,-12-22 0,-1 0 0,1 0 0,0-1 0,0 1 0,0-1 0,1 0 0,-1 0 0,1 0 0,0 0 0,0-1 0,0 0 0,0 0 0,4 2 0,-4-3 0,0 0 0,0 0 0,0 0 0,0-1 0,0 0 0,0 0 0,0 0 0,1 0 0,-1-1 0,0 1 0,0-1 0,-1 0 0,1 0 0,7-4 0,1 0-455,-1-1 0,14-9 0,18-17-6371</inkml:trace>
  <inkml:trace contextRef="#ctx0" brushRef="#br0" timeOffset="1">0 526 24575,'0'0'0,"2"0"0,12 2 0,19 0 0,18-2 0,23-2 0,25-4 0,20-4 0,8-6-921,1-12 921,-14-6 0,-27 2-7270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24575,'7'0'0,"0"1"0,0 0 0,0 1 0,11 3 0,-1-1 0,15 4 0,8 2 0,0 1 0,61 27 0,-95-36 0,0 2 0,0-1 0,0 0 0,-1 1 0,1 0 0,-1 0 0,0 1 0,0-1 0,-1 1 0,1 0 0,-1 1 0,0-1 0,0 1 0,-1 0 0,0-1 0,0 2 0,0-1 0,-1 0 0,0 0 0,0 1 0,0-1 0,-1 1 0,0 0 0,0-1 0,-1 1 0,0 0 0,-1 10 0,-1 1 0,-1-1 0,-1 1 0,-1-1 0,0 0 0,-1 0 0,-1-1 0,-9 17 0,-10 13 0,-35 46 0,-13 10 99,-11 14-1563,49-61-5362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0 24575,'-1'1'0,"0"-1"0,0 1 0,0-1 0,0 1 0,-1-1 0,1 1 0,0 0 0,1-1 0,-1 1 0,0 0 0,0 0 0,-1 0 0,-3 4 0,-32 21 0,-50 27 0,-5 3 0,58-32 0,-59 53 0,80-65 0,0 1 0,2 1 0,-1 0 0,2 1 0,0 0 0,-16 32 0,23-39 0,0 0 0,0 0 0,1 0 0,0 0 0,1 1 0,0-1 0,0 1 0,1-1 0,0 1 0,0-1 0,1 1 0,0-1 0,0 0 0,1 1 0,0-1 0,1 0 0,0 0 0,0 0 0,1 0 0,0-1 0,0 0 0,0 1 0,1-1 0,0-1 0,1 1 0,11 10 0,-4-7 2,0 0-1,0 0 0,1-1 1,1-1-1,-1-1 1,1 0-1,1 0 0,-1-2 1,1 0-1,0-1 1,0 0-1,26 1 0,-15-2-33,1-2 0,-1-2 0,0 0-1,1-2 1,-1 0 0,52-16-1,-32 4-271,0-3-1,73-40 0,77-60-977,-81 43-4505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24575,'-4'1'0,"-1"-1"0,1 1 0,0 0 0,-1 0 0,1 0 0,0 0 0,0 1 0,0 0 0,-8 4 0,-2 3 0,-17 15 0,23-18 0,-33 26 0,2 2 0,2 2 0,-54 64 0,82-87 0,0 0 0,1 0 0,0 0 0,1 1 0,0 0 0,2 0 0,-1 1 0,2 0 0,-4 18 0,6-21 0,1 0 0,0 0 0,1 0 0,0 0 0,1 0 0,0 0 0,1 0 0,1 0 0,-1 0 0,2-1 0,0 1 0,6 12 0,-7-18 0,0 0 0,0-1 0,1 1 0,-1-1 0,8 8 0,-11-12 0,1 0 0,0-1 0,0 1 0,-1 0 0,1 0 0,0-1 0,0 1 0,0 0 0,0-1 0,0 1 0,0-1 0,0 1 0,0-1 0,0 0 0,0 1 0,0-1 0,0 0 0,0 0 0,0 0 0,0 1 0,1-1 0,-1-1 0,0 1 0,0 0 0,0 0 0,0 0 0,0 0 0,0-1 0,0 1 0,0 0 0,0-1 0,0 1 0,0-1 0,0 0 0,0 1 0,0-1 0,0 1 0,0-1 0,0-1 0,3-2 0,-1 0 0,1-1 0,-1 0 0,0 1 0,-1-1 0,1 0 0,2-9 0,11-40 0,-10 31 0,-3 15 0,1-7 0,0 0 0,12-23 0,-14 34 0,0 0 0,1 0 0,-1 0 0,1 0 0,0 0 0,0 1 0,0-1 0,1 1 0,-1 0 0,1 0 0,0 0 0,0 1 0,5-4 0,-1 3 0,0 0 0,0 1 0,0 0 0,0 0 0,0 1 0,0 0 0,1 0 0,15 1 0,3 2 0,36 8 0,10 6-1365,-8 0-5461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24575,'0'0'0,"4"5"0,11 14 0,-1 1 0,-2 1 0,0 0 0,12 28 0,-20-41 0,32 76 0,34 114 0,8 93 0,-69-257 0,-9-33 0,0 0 0,0-1 0,1 1 0,-1 0 0,0 0 0,1 0 0,-1-1 0,0 1 0,1 0 0,-1 0 0,1-1 0,-1 1 0,1 0 0,1 0 0,-2-1 0,0 0 0,0 0 0,1 0 0,-1 0 0,0 0 0,0 0 0,1 0 0,-1 0 0,0 0 0,0 0 0,0 0 0,1 0 0,-1 0 0,0 0 0,0-1 0,1 1 0,-1 0 0,0 0 0,0 0 0,0 0 0,0-1 0,1 1 0,-1 0 0,0 0 0,0 0 0,0-1 0,0 1 0,0 0 0,0 0 0,1 0 0,-1-1 0,2-5 0,0 0 0,3-11 0,-5 17 0,34-157 6,18-68-156,-16 108-1648,-1 17-4451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24575,'1'2'0,"0"-1"0,0 0 0,0 0 0,1 0 0,-1 0 0,0 0 0,1 0 0,-1 0 0,1 0 0,1 0 0,1 1 0,2 3 0,0-1 0,0 1 0,-1 1 0,1-1 0,-1 1 0,0 0 0,-1 0 0,1 0 0,-1 1 0,-1-1 0,5 11 0,1 7 0,-1 0 0,6 27 0,-2 6 0,-3-1 0,-2 1 0,-2 1 0,-3-1 0,-7 74 0,2-97 0,0-17 0,1 20 0,2-37 0,0 1 0,0-1 0,0 0 0,0 1 0,0-1 0,0 1 0,1-1 0,-1 0 0,0 1 0,0-1 0,0 1 0,0-1 0,0 0 0,1 1 0,-1-1 0,0 0 0,0 1 0,1-1 0,-1 0 0,0 1 0,0-1 0,1 0 0,-1 1 0,0-1 0,1 0 0,-1 0 0,0 0 0,1 1 0,-1-1 0,1 0 0,-1 0 0,0 0 0,1 0 0,-1 0 0,1 0 0,-1 0 0,0 0 0,1 0 0,-1 0 0,1 0 0,-1 0 0,1 0 0,-1 0 0,0 0 0,1 0 0,-1 0 0,0 0 0,1 0 0,-1-1 0,1 1 0,0-1 0,3 0 0,-1-1 0,1 0 0,7-5 0,6-6 0,-1 0 0,0-2 0,17-20 0,40-55 0,-53 64 0,116-154-1365,-106 139-5461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8 0,4 17 0,6 24 0,7 26 0,4 31 0,6 26 0,3 15-1355,3 1 1355,-1-12 0,-4-27 0,-6-30-6836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1 820 24575,'5'0'0,"4"-3"0,-1 0 0,0-1 0,0 0 0,0 0 0,0 0 0,9-9 0,-5 6 0,30-22 0,-2-2 0,-1-1 0,-1-2 0,49-58 0,-62 63 0,-2-2 0,-1-1 0,-2 0 0,-1-2 0,-2 0 0,21-56 0,-32 73 0,-1 0 0,-1 0 0,-1 0 0,0-1 0,0-33 0,-3 43 0,-1 1 0,0-1 0,0 1 0,-1-1 0,0 1 0,0 0 0,-3-8 0,2 11 0,1-1 0,0 1 0,-1 0 0,0 0 0,0 0 0,0 0 0,-1 0 0,1 1 0,-1-1 0,0 1 0,-7-4 0,9 5 0,-1 1 0,1-1 0,-1 1 0,1 0 0,-1 0 0,0 0 0,0 0 0,1 1 0,-1-1 0,0 1 0,0 0 0,0-1 0,0 1 0,0 0 0,1 1 0,-1-1 0,0 1 0,0-1 0,0 1 0,1 0 0,-1 0 0,0 0 0,1 0 0,-1 0 0,0 1 0,1-1 0,0 1 0,-3 1 0,-1 3 0,1-1 0,-1 1 0,1-1 0,1 1 0,-1 1 0,1-1 0,0 1 0,0 0 0,-4 11 0,3-3 0,0 0 0,2 0 0,-1 1 0,2 0 0,0-1 0,1 1 0,1 0 0,0 0 0,1-1 0,1 1 0,6 28 0,-1-16 0,2 1 0,1-2 0,1 1 0,1-1 0,23 36 0,-25-47 0,0-1 0,1 0 0,1 0 0,24 23 0,-30-34 0,-1 1 0,1-1 0,1 0 0,-1 0 0,1 0 0,8 3 0,-10-6 0,0 1 0,0-1 0,0 0 0,-1 0 0,1-1 0,0 1 0,0-1 0,0 0 0,0 0 0,7-2 0,-5 0 0,0 0 0,0 0 0,0-1 0,0 0 0,0 0 0,-1 0 0,1-1 0,-1 0 0,0-1 0,9-7 0,0-3 0,0-1 0,18-24 0,61-107 0,-22 32 0,-69 109 0,1 0 0,1 1 0,-1 0 0,1-1 0,0 2 0,0-1 0,11-7 0,-13 11 0,0-1 0,-1 1 0,1 0 0,0 0 0,0 0 0,0 0 0,1 0 0,-1 1 0,0-1 0,0 1 0,0 0 0,0 0 0,1 0 0,-1 0 0,0 1 0,0-1 0,0 1 0,6 2 0,0 1 0,0 0 0,0 1 0,0 0 0,-1 0 0,0 1 0,0 0 0,0 0 0,7 8 0,8 11 0,20 27 0,88 148 0,-64-90 0,-66-109 0,1 3 0,1 0 0,0 0 0,0-1 0,0 1 0,6 5 0,-9-9 0,1 1 0,0-1 0,0 1 0,-1-1 0,1 1 0,0-1 0,0 0 0,-1 1 0,1-1 0,0 0 0,0 0 0,0 0 0,0 0 0,-1 0 0,1 0 0,0 0 0,0 0 0,0 0 0,0 0 0,-1 0 0,1 0 0,0-1 0,0 1 0,0 0 0,-1 0 0,1-1 0,0 1 0,0-1 0,-1 1 0,1-1 0,0 1 0,-1-1 0,1 1 0,-1-1 0,1 0 0,-1 1 0,1-1 0,0-1 0,4-6 0,0 0 0,0-1 0,-1 0 0,0 1 0,-1-2 0,0 1 0,2-12 0,-3 15 0,38-164-32,5-22 150,-32 151-602,1 0 1,29-60-1,-12 46-6342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2 0,9 8 0,12 11 0,1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24575,'0'0'0,"2"0"0,15-1 0,30-4 0,36-2 0,42 0 0,35 0 0,19-2-1854,14 0 1854,5-2 0,-13 1 0,-23-2 0,-23 3 0,-18 0-677,-17 2 677,-14 0 0,-17 0 0,-21 0-5660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24575,'0'0'0,"-2"0"0,-1 3 0,0 0 0,0 0 0,0 0 0,1 1 0,-1-1 0,1 1 0,0-1 0,0 1 0,0 0 0,-1 5 0,-3 3 0,-10 24-29,2 0-1,1 1 1,-13 67 0,14-35-630,-4 93 0,13-48 275,6 0 0,20 139 0,59 227-1009,-17-118 923,-45-199 360,-17-130 0,-1 1 0,-2-1 0,-1 1 0,-8 47-1,7-70-17,-1 0 0,-1 0-1,-4 11 1,4-14-728,0 0 0,-7 9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24575,'5'-2'0,"9"-3"0,0 1 0,1 1 0,23-3 0,-24 4 0,43-5 0,0 2 0,64 3 0,-94 3 0,0 1 0,0 2 0,-1 0 0,1 2 0,-1 1 0,45 19 0,-44-13 0,0 1 0,-1 1 0,-1 2 0,0 1 0,-1 0 0,-1 2 0,-1 1 0,-1 0 0,25 33 0,-41-48 0,-1 0 0,-1 0 0,1 0 0,4 12 0,-3-31 0,7-12 0,16-27 0,-26 49 0,174-269-1365,-112 182-5461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320 466 24575,'0'13'0,"0"-9"0,0-1 0,1 0 0,-1 1 0,1-1 0,0 0 0,0 0 0,0 1 0,0-1 0,0 0 0,0 0 0,1 0 0,0 0 0,3 3 0,-5-5 0,0-1 0,0 0 0,0 0 0,0 0 0,1 0 0,-1 0 0,0 0 0,0 0 0,0 0 0,1 0 0,-1 0 0,0 0 0,0 0 0,0 0 0,0 0 0,1 0 0,-1 0 0,0 0 0,0 0 0,0 0 0,1 0 0,-1 0 0,0 0 0,0 0 0,0 0 0,1 0 0,-1 0 0,0 0 0,0 0 0,0 0 0,0-1 0,0 1 0,1 0 0,-1 0 0,0 0 0,0 0 0,0 0 0,0-1 0,0 1 0,0 0 0,1 0 0,-1 0 0,0 0 0,0-1 0,0 1 0,0 0 0,5-12 0,-5 11 0,7-24 0,-1 0 0,-2-1 0,0 0 0,-2 0 0,0 0 0,-2 0 0,-1 0 0,-6-37 0,4 49 0,0 1 0,-1-1 0,0 1 0,-2 0 0,1 0 0,-1 1 0,-1 0 0,0 0 0,-1 0 0,0 1 0,-1 0 0,-12-11 0,14 15 0,-1 0 0,-1 0 0,1 1 0,-1 0 0,0 1 0,-1 0 0,1 0 0,-1 1 0,0 0 0,0 0 0,0 1 0,-1 1 0,1 0 0,-1 0 0,1 1 0,-15 0 0,19 1 0,1 0 0,0 1 0,0 0 0,0 0 0,-1 0 0,1 0 0,0 1 0,1 0 0,-1 0 0,0 0 0,-8 5 0,11-5 0,-1 1 0,1-1 0,-1 0 0,1 1 0,0-1 0,0 1 0,0-1 0,1 1 0,-1 0 0,0 0 0,1 0 0,0 0 0,0 0 0,0 0 0,0 1 0,0-1 0,1 0 0,-1 0 0,1 1 0,0 3 0,1 3 0,-1-1 0,2 1 0,-1-1 0,1 0 0,1 0 0,0 0 0,4 11 0,2-2 0,0 0 0,20 27 0,-8-17-174,1-1-1,2-1 0,1-1 0,0-1 1,2-1-1,56 36 0,-37-31 86,2-2-1,0-2 0,96 32 1,-97-41 90,1-3 0,1-2 0,96 8 0,-112-16-9,0-2 1,0-2-1,0-1 0,-1-1 0,1-2 0,60-18 0,-76 18-13,-1-1 1,0-1-1,-1 0 0,1-1 1,-1 0-1,-1-1 0,19-17 1,-27 21 12,0-1 0,0 1 0,-1-1 0,1 0 0,-2-1 0,1 0 0,3-8 0,-5 11 6,-1-1 0,0 0-1,-1 0 1,1-1 0,-1 1-1,0 0 1,-1 0 0,0-1-1,0 1 1,-1-11 0,-1 8 60,0 0 0,-1 0 1,0 0-1,-1 0 0,1 1 1,-2-1-1,1 1 0,-1 0 0,-1 0 1,1 1-1,-1 0 0,0 0 1,-1 0-1,-13-10 0,7 7 62,0 0-1,0 2 1,-1-1 0,0 2-1,0 0 1,-1 1 0,-30-9-1,38 13-113,0 1-1,0-1 0,0 2 1,-1-1-1,1 1 1,0 0-1,0 0 1,0 1-1,-1 0 1,-10 3-1,14-2-5,0-1 0,1 0-1,-1 1 1,1 0 0,0 0 0,-1 0 0,1 0-1,0 1 1,0-1 0,1 1 0,-1 0-1,0 0 1,1 0 0,0 0 0,-1 0 0,1 0-1,1 1 1,-1-1 0,0 1 0,1-1-1,-2 6 1,1-1 0,1-1 0,0 1 0,0 0 0,1 0 0,0-1 0,0 1 0,1 0 0,0-1 0,0 1 0,1 0 0,0-1 0,0 0 0,1 1 0,0-1 0,5 8 0,1 2 0,1-1 0,1-1 0,0 1 0,1-2 0,16 16 0,21 15 0,79 54 0,-71-56 0,53 49 0,-93-75 0,-1 0 0,-1 0 0,0 1 0,-1 1 0,-2 1 0,1 0 0,10 26 0,-15-26 0,-1 0 0,-1 0 0,6 40 0,0 65 0,-3-25 0,11 25-1365,-10-77-5461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24575,'0'0'0,"0"14"0,1 13 0,2 0 0,1 1 0,1-2 0,1 1 0,18 50 0,-22-73 0,0 1 0,0 1 0,0-1 0,0 0 0,1 0 0,0 0 0,0 0 0,7 7 0,-10-11 0,1-1 0,-1 0 0,1 1 0,-1-1 0,1 0 0,-1 0 0,1 0 0,0 1 0,-1-1 0,1 0 0,-1 0 0,1 0 0,0 0 0,-1 0 0,1 0 0,-1 0 0,1 0 0,0 0 0,-1-1 0,1 1 0,-1 0 0,1 0 0,-1 0 0,1-1 0,0 1 0,-1 0 0,1-1 0,-1 1 0,1 0 0,-1-1 0,0 1 0,1-1 0,0 0 0,17-19 0,-14 15 0,-1 1 0,-1 1 0,0 0 0,1 0 0,0 0 0,0 0 0,0 0 0,0 0 0,0 1 0,0 0 0,1-1 0,-1 1 0,1 0 0,0 1 0,-1-1 0,7-1 0,2 1 14,-1 1-1,1 1 1,0 0-1,-1 0 1,1 1-1,-1 1 1,22 4-1,76 30-1450,-108-36 1401,69 28-6790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74 490 24575,'9'-2'0,"-3"-1"0,-1 1 0,0-1 0,0 0 0,-1 0 0,1 0 0,-1-1 0,1 0 0,-1 0 0,0 0 0,0 0 0,-1-1 0,6-7 0,-4 3 0,0 1 0,-1-1 0,0 0 0,0 0 0,-1-1 0,3-16 0,-3 9 0,-1 0 0,-2 0 0,1 0 0,-2 0 0,0 0 0,-1-1 0,-1 2 0,-7-24 0,6 26 0,0 0 0,-2 1 0,1-1 0,-2 1 0,0 1 0,0-1 0,-1 1 0,-1 1 0,0-1 0,-14-13 0,20 22 0,0 1 0,-1-1 0,0 1 0,1-1 0,-1 1 0,0 0 0,0 0 0,-6-2 0,9 4 0,0 0 0,0 0 0,0-1 0,-1 1 0,1 0 0,0 0 0,0 0 0,0 0 0,0 0 0,0 0 0,0 0 0,0 1 0,-1-1 0,1 0 0,0 1 0,0-1 0,0 0 0,0 1 0,0-1 0,0 1 0,0 0 0,0-1 0,1 1 0,-1 0 0,0 0 0,0-1 0,0 1 0,1 0 0,-1 0 0,0 0 0,1 0 0,-1 0 0,1 0 0,-1 0 0,1 0 0,0 0 0,-1 1 0,0 2 0,0 0 0,1 0 0,-1 0 0,1 0 0,0 0 0,0 1 0,0-1 0,0 0 0,2 5 0,1 5 0,7 20 0,0-5 0,2-1 0,1 0 0,1-1 0,34 50 0,-33-57 0,1 0 0,1-2 0,0 0 0,2 0 0,-1-2 0,34 22 0,-42-31 0,0-1 0,1-1 0,0 0 0,0 0 0,0-1 0,0-1 0,0 0 0,1 0 0,0-1 0,-1 0 0,1-1 0,0-1 0,0 0 0,0 0 0,0-1 0,-1-1 0,1 0 0,0 0 0,-1-1 0,0-1 0,1 0 0,-1 0 0,-1-1 0,14-8 0,-8 1 0,1-1 0,-1 0 0,-1-2 0,0 1 0,15-22 0,-21 25 0,-7 9 0,0-1 0,1 1 0,-1 0 0,0-1 0,1 1 0,-1 0 0,1 1 0,4-3 0,-6 3 0,0 1 0,1 0 0,-1-1 0,0 1 0,1 0 0,-1 0 0,0 0 0,1 0 0,-1 0 0,0 0 0,1 0 0,-1 1 0,0-1 0,0 0 0,1 1 0,-1-1 0,0 1 0,0-1 0,0 1 0,1 0 0,-1 0 0,0-1 0,2 3 0,7 7 0,0 1 0,0 0 0,-1 0 0,12 19 0,-14-19 0,28 41 0,6 9 0,79 90 0,-120-150 0,3 3 0,1-1 0,-1 0 0,1 0 0,0 0 0,5 4 0,-8-6 0,0-1 0,0 0 0,0 1 0,-1-1 0,1 0 0,0 1 0,0-1 0,0 0 0,0 0 0,0 0 0,0 0 0,-1 0 0,1 0 0,0 0 0,0 0 0,0 0 0,0-1 0,0 1 0,0 0 0,-1 0 0,1-1 0,0 1 0,0-1 0,0 1 0,-1 0 0,1-1 0,0 0 0,0 1 0,-1-1 0,1 1 0,-1-1 0,1 0 0,0 1 0,-1-1 0,1-1 0,4-7 0,-1 0 0,0 0 0,0 0 0,-1 0 0,4-17 0,-5 17 0,24-100 0,-9 36 0,37-102 0,-53 172 0,3-8 0,1 0 0,0 0 0,10-15 0,-13 23 0,0 1 0,0-1 0,0 1 0,0-1 0,1 1 0,-1 0 0,1 0 0,0 0 0,-1 0 0,1 0 0,0 1 0,0-1 0,0 1 0,0-1 0,0 1 0,1 0 0,4 0 0,-1 0 0,0 1 0,0 0 0,0 0 0,0 1 0,0 0 0,-1 0 0,9 3 0,5 3 0,25 11 0,-7 1 17,-1 2 0,38 27-1,64 57-1973,-58-38-4327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6 0,4 17 0,5 28 0,10 28 0,18 32 0,23 28 0,16 13-1702,8-4 1702,-3-20 0,-7-28 0,-16-31-62,-17-26-6365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24575,'4'8'0,"0"0"0,1-1 0,0 0 0,6 8 0,-4-7 0,224 247 0,-226-250 0,71 67 0,-66-64 0,0-1 0,0 0 0,1-1 0,0 0 0,0 0 0,15 4 0,-21-8 0,1-1 0,-1 1 0,1-2 0,0 1 0,-1-1 0,1 1 0,0-2 0,0 1 0,-1-1 0,1 1 0,-1-2 0,1 1 0,-1-1 0,1 1 0,-1-1 0,0-1 0,1 1 0,-1-1 0,-1 0 0,1 0 0,6-6 0,1-1 0,-1 0 0,-1-1 0,0-1 0,-1 1 0,0-2 0,14-25 0,-10 14 0,-1-2 0,-1 0 0,-1 0 0,-2-1 0,-1 0 0,6-37 0,-13 60 0,2-5 0,0 10 0,3 7 0,33 95 0,-28-75 0,35 106-303,6 42-908,64 345-1377,-95-374 2237,4 238-1,-24-312-314,-19 135-1,14-180 624,-1 0 0,-1-1 0,-1 1 1,-2-2-1,0 1 0,-2-1 0,-25 40 0,31-57 167,-1 0-1,1 0 0,-2-1 0,1 0 0,-1-1 0,0 0 0,-1 0 1,-15 10-1,17-14 22,1 0 0,0 0 0,-1-1 0,1 1 0,-1-1 0,0-1 0,0 0 0,0 0 0,0 0 0,0-1 0,0 1 0,0-2 0,0 1 0,-10-3 0,7 1-96,-1-1 1,1 0-1,-1-1 0,1 0 1,0-1-1,0 0 0,-14-11 0,11 7-29,1-1 0,0-1 0,1 0 1,-18-22-1,13 10 92,0 0 1,2-1 0,1 0 0,1-2 0,-16-46 0,17 37-87,2-1 1,2 0 0,1 0-1,1 0 1,2-1 0,3-49-1,2 55-63,1 0 0,2 0 0,1 0 0,1 1 0,2 0 0,1 0-1,1 1 1,16-29 0,0 12-932,62-80 0,43-33-3001,-128 155 3859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6:5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24575,'0'0'0,"0"4"0,2 4 0,1 6 0,-1 0-8191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4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2418 6116 24575,'-22'1'0,"1"1"0,-36 9 0,11-3 0,-79 10-176,0-7-1,-1-4 1,1-6-1,-224-28 1,282 17 176,0-3 0,-120-41 0,134 34 0,2-2 0,0-3 0,-88-58 0,77 37 0,1-2 0,3-4 0,-72-80 0,41 27 0,-76-118 0,124 161 0,3-1 0,-36-81 0,56 102 0,2-1 0,2 0 0,2-1 0,-12-78 0,21 94 0,2 0 0,0 0 0,2 0 0,1 0 0,7-31 0,-2 25 0,2 0 0,2 1 0,23-53 0,-7 33 0,3 2 0,1 1 0,3 1 0,67-74 0,54-35 0,10 10 0,-53 48 0,-111 98 0,165-141 0,-130 116 0,1 0 0,72-37 0,-57 40-6,1 2 0,71-19 0,-46 21 27,84-9-1,83 5-48,0 13-194,-210 10 166,471-15-1474,253-10 1289,263-31-2144,-1-33 535,-577 39 1850,486-51 0,366-36 0,-660 51 52,-4-27-311,73-51-633,-404 92 748,258-43 144,4 19 0,-233 42 0,276-59 0,110-19 0,280 7-513,6 45-1,-182 40 266,-16 1-200,-151-13 296,-4-35 164,191-84-12,-110 19 0,112 27 0,6 44 0,-250 50-351,2 18 0,317-12 351,-1-32 0,124-50 0,-3-30 0,109-11-310,-117 16 45,-906 116 277,374-50 212,3 19 154,0 36-21,-3 56-199,116 93 1607,-511-107-1234,100 43 0,-144-47-177,0 3 0,103 68 0,-103-55-354,-2 3 0,81 84 0,-104-93 0,-2 2 0,-1 0 0,-2 2 0,40 78 0,-45-69 255,-3 1 1,-1 1-1,-3 1 0,-2 0 1,-3 1-1,-1 0 0,-3 1 1,0 64-1,-10-7-255,-4 0 0,-4 0 0,-46 186 0,45-248-7,-3-1 1,-29 64-1,29-80 56,-2-1 1,0-1-1,-3-1 1,-28 35-1,12-24 77,-81 68-1,53-58-4556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24575,'19'423'-18,"-11"-303"-119,27 312-368,23-5 233,-41-337-938,-3-20-4839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24575,'1'15'0,"0"-1"0,5 25 0,-1-13 0,56 251-392,15-1-887,-23-84 1056,214 987-1083,-250-1083 1321,38 182-134,-39-215-285,2-2-1,35 79 0,-10-54-3268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6 0,9 19 0,13 27 0,14 27 0,11 18 0,3 15 0,4 16-1221,-3 5 1221,-4-3 0,-2 1 0,4 3 0,8 3 0,5-6 0,-9-26-6970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1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1311 24575,'0'0'0,"7"0"0,13 0 0,-10-1 0,0 1 0,0 0 0,0 1 0,0 0 0,16 4 0,18 7 0,73 9 0,-80-15 0,104 12 0,0-7 0,163-7 0,-305-18 0,-5-53 0,-12-108 0,-28-66 0,-13 3 0,-36-174 0,89 374 0,1 0 0,1-1 0,3 1 0,3-49 0,0 87 0,-1-1 0,0 1 0,1 0 0,-1 0 0,1 0 0,-1 0 0,0 0 0,1 0 0,-1 0 0,3 1 0,0-1 0,282 30 0,-179-16 0,564 50-674,-328-62-579,-287-5-5011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3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24575,'0'0'0,"5"0"0,5 2 0,18 5 0,1 2 0,123 15 11,5-11-98,-105-10-49,714 24-927,-272-22 872,-279-4-962,-199-1-4419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2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24575,'5'-8'0,"4"1"0,-1 0 0,1 0 0,1 1 0,-1 0 0,1 1 0,20-9 0,27-8-31,97-27 0,70 2-1024,-43 18 450,33 5-923,35 4 600,36 5-1271,28 5 1048,609 11-3016,3 24 3305,-25 18 876,-1 16-638,-204-13 854,-497-34 126,-33-5 1225,-35-2 1228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24575,'0'0'0,"0"0"0,-143 0-1365,132 0-5461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24575,'5'5'0,"4"3"0,1 0 0,0 0 0,0 0 0,1-1 0,0-1 0,0 0 0,14 5 0,8 1 0,47 10 0,223 31 0,5-23 0,-199-21 0,1 1 0,130 9 0,-230-18 0,0-1 0,1-1 0,-1 0 0,0 0 0,0-1 0,10-3 0,-15 3 0,0 1 0,0-2 0,0 1 0,-1 0 0,1-1 0,-1 0 0,0 0 0,0 0 0,0-1 0,0 1 0,-1-1 0,1 0 0,4-8 0,-1 0 0,0 0 0,-1 0 0,-1-1 0,0 1 0,4-19 0,10-68 0,-10 20 0,-4 0 0,-7-132 0,10 221 0,-2-5 0,44 58 0,-3 2 0,-3 1 0,38 78 0,-77-133 0,-4-8 0,-1-1 0,1 0 0,0 0 0,0 0 0,0 0 0,0 0 0,1 0 0,0 1 0,-1-3 0,-1 1 0,1-1 0,-1 0 0,1 0 0,-1 0 0,1 0 0,-1 0 0,0 0 0,1 0 0,-1 0 0,1 0 0,-1 0 0,1 0 0,-1 0 0,1 0 0,-1 0 0,1 0 0,-1 0 0,1 0 0,-1 0 0,0-1 0,1 1 0,-1 0 0,1-1 0,11-6 0,-11 6 0,13-10 0,-1 0 0,14-16 0,11-10 0,-36 35 0,1 0 0,-1 0 0,1 1 0,-1-1 0,1 1 0,-1-1 0,1 1 0,0 0 0,0 0 0,0 0 0,0 0 0,0 1 0,3-1 0,-4 1 0,0 0 0,0 0 0,0 1 0,0-1 0,0 0 0,0 1 0,0 0 0,0-1 0,0 1 0,0 0 0,0 0 0,-1 0 0,1 0 0,0 0 0,-1 0 0,1 1 0,-1-1 0,1 1 0,-1-1 0,2 3 0,13 19 0,26 48 0,-41-69 0,1 0 0,0 1 0,-1-1 0,1 0 0,0 0 0,0 0 0,0 0 0,0-1 0,1 1 0,-1 0 0,0-1 0,1 0 0,-1 0 0,1 1 0,-1-1 0,1-1 0,0 1 0,-1 0 0,1-1 0,0 1 0,0-1 0,-1 0 0,5 0 0,7 0 0,0-2 0,0 1 0,20-6 0,-22 4 0,247-73 0,-90 22 0,25 7 0,-152 39 0,0 2 0,73 0 0,-103 7 0,1-1 0,-1 2 0,1 0 0,15 4 0,-24-5 0,-1 0 0,1 0 0,0 1 0,0 0 0,-1-1 0,1 1 0,-1 1 0,1-1 0,-1 0 0,0 1 0,0 0 0,0 0 0,0-1 0,-1 2 0,1-1 0,-1 0 0,3 5 0,-5-8 0,0 0 0,0 1 0,0-1 0,1 1 0,-1-1 0,0 1 0,0-1 0,0 1 0,0-1 0,0 1 0,0-1 0,0 1 0,0-1 0,0 1 0,0-1 0,0 1 0,0 0 0,0-1 0,0 0 0,0 0 0,0 1 0,-1-1 0,1 0 0,0 0 0,0 0 0,0 0 0,-1 0 0,1 1 0,0-1 0,0 0 0,0 0 0,-1 0 0,1 0 0,0 0 0,0 0 0,0 0 0,-1 0 0,1 0 0,0 0 0,0 0 0,-1 0 0,1 0 0,0 0 0,-2 0 0,1 0 0,0-1 0,0 1 0,-1 0 0,1-1 0,0 1 0,0-1 0,0 1 0,0-1 0,-1 0 0,0-1 0,0 0 0,0 0 0,1 0 0,-1 0 0,1 0 0,0-1 0,0 1 0,0 0 0,0-1 0,0 1 0,0-1 0,1 1 0,-1-1 0,1 1 0,-1-1 0,1 0 0,0 1 0,0-1 0,0 0 0,1 1 0,-1-1 0,2-4 0,-1 2 0,0 0 0,1 0 0,-1 0 0,1 1 0,1-1 0,-1 0 0,1 1 0,0 0 0,0-1 0,3-3 0,-2 5 0,0-1 0,0 1 0,0 0 0,0 0 0,0 1 0,1-1 0,-1 1 0,1 0 0,-1 0 0,1 1 0,0-1 0,0 1 0,0 0 0,0 1 0,0-1 0,0 1 0,0 0 0,0 0 0,6 1 0,-3 0 0,0 0 0,0 1 0,-1 0 0,1 1 0,-1-1 0,1 1 0,-1 1 0,0 0 0,0 0 0,-1 0 0,10 8 0,-10-7 0,0 1 0,0 0 0,-1 1 0,1-1 0,-1 1 0,-1 0 0,0 1 0,0-1 0,0 1 0,-1-1 0,0 1 0,0 0 0,-1 0 0,3 15 0,-5-17 0,1 0 0,-1 0 0,0 0 0,0 0 0,-1 0 0,0 0 0,0 0 0,0 0 0,-1 0 0,0 0 0,0-1 0,0 1 0,-1-1 0,0 1 0,0-1 0,0 0 0,-1 0 0,1 0 0,-1-1 0,-1 1 0,-3 3 0,7-7 0,1-1 0,-1 1 0,1-1 0,-1 1 0,1-1 0,-1 0 0,1 1 0,-1-1 0,1 0 0,-1 1 0,1-1 0,-1 0 0,0 0 0,1 1 0,-1-1 0,1 0 0,-1 0 0,0 0 0,1 0 0,-1 0 0,0 0 0,1 0 0,-1 0 0,0 0 0,0-1 0,1 1 0,0-1 0,-1 1 0,1-1 0,0 0 0,0 1 0,0-1 0,-1 1 0,1-1 0,0 0 0,0 1 0,0-1 0,0 0 0,0 1 0,0-1 0,0 1 0,0-1 0,0 0 0,1 1 0,-1-1 0,0 1 0,0-1 0,0 0 0,1 1 0,0-2 0,2-5 0,1-1 0,0 1 0,0 0 0,1 0 0,0 0 0,0 1 0,11-10 0,47-38 0,-38 35 0,1 1 0,29-15 0,-45 27 0,1 1 0,0 1 0,0 0 0,0 0 0,0 1 0,0 0 0,1 1 0,22-1 0,-28 3 0,1 1 0,0-1 0,0 1 0,0 1 0,0 0 0,-1-1 0,1 2 0,-1-1 0,9 6 0,-6-3 0,0 1 0,0 0 0,-1 0 0,0 1 0,11 12 0,-4-2 0,-2 1 0,0 1 0,-1 0 0,-1 0 0,9 24 0,-16-34 0,0 0 0,1-1 0,5 9 0,-7-14 0,-1-1 0,0 1 0,1 0 0,0-1 0,-1 1 0,1-1 0,0 0 0,0 0 0,0 0 0,1-1 0,3 3 0,3-1 0,0 0 0,1-1 0,-1 0 0,1-1 0,-1 0 0,1 0 0,-1-1 0,1-1 0,10-1 0,12-3 0,52-16 0,22-12-104,-1-4-1,-2-5 0,-2-5 0,-2-4 1,105-71-1,-178 101 261,-21 16-88,0 0-1,0 0 0,1 1 1,-1 0-1,1 0 1,13-5-1,-17 8-67,0 1 0,0 0 0,0 0 0,-1 0 0,1 0 0,0 0 0,0 0 0,0 1 0,0 0 0,0-1 0,-1 1 0,1 0 0,0 0 0,-1 1 0,1-1 0,-1 0 0,1 1 0,-1 0 0,3 2 0,6 5 0,-1 0 0,15 18 0,-23-25 0,23 29 0,-1 1 0,-2 1 0,-1 1 0,24 56 0,-30-57 0,-2 1 0,-1 0 0,-2 0 0,-2 1 0,-1 1 0,-1-1 0,-2 1 0,-2 51 0,-3-67-91,-1 0 0,-1 0 0,-1 0 0,0-1 0,-2 1 0,0-1 0,-1-1 0,-1 1 0,-1-1 0,0-1 0,-2 1 0,0-2 0,0 1 0,-26 25 0,5-9-6735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0 572 24575,'0'0'0,"12"-3"0,79-17 0,171-35-517,168-39-552,-328 67 1076,148-60 0,-183 58-24,-2-3-1,0-2 1,59-45-1,-42 18-1250,-21 10-4013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24575,'0'0'0,"0"0"0,4 0 0,14 3 0,30 6 0,32 3 0,30 1 0,29-3 0,18-7-1617,5-11 1617,-7-10 0,-13-14 0,-21-17 0,-27-8-429,-30 7-5716</inkml:trace>
  <inkml:trace contextRef="#ctx0" brushRef="#br0" timeOffset="1">617 432 24575,'0'0'0,"0"2"0,0 7 0,4 12 0,5 17 0,4 22 0,5 30 0,-1 22 0,-2 3 0,-3-11 0,-4-25-8191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24575,'0'0'0,"0"0"0,2 0 0,6 0 0,15 2 0,21 1 0,26-3 0,27-4 0,25-8 0,11-7-976,-2-6 976,-17-1 0,-27 4-7215</inkml:trace>
  <inkml:trace contextRef="#ctx0" brushRef="#br0" timeOffset="1">1075 16 24575,'0'0'0,"0"0"0,-2 5 0,-3 12 0,-3 16 0,-4 16 0,2 7 0,1-6-8191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0 0,12 0 0,13 0 0,2 0-8191</inkml:trace>
  <inkml:trace contextRef="#ctx0" brushRef="#br0" timeOffset="1">4165 67 24575,'0'0'0,"5"0"0,14 2 0,14 0 0,0 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2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24575,'1'0'0,"0"1"0,0-1 0,0 1 0,0-1 0,0 1 0,0-1 0,0 1 0,-1-1 0,1 1 0,1 1 0,0 0 0,26 19 0,-2 2 0,41 45 0,-55-54 0,-1 1 0,0 0 0,-1 1 0,-1 0 0,-1 0 0,13 35 0,-14-28 0,-1 1 0,-2 0 0,0 1 0,-1-1 0,-2 50 0,-21 122 0,-1-12 0,22-175 0,-1-1 0,1 1 0,0-1 0,1 0 0,0 1 0,1-1 0,-1 0 0,7 13 0,1 4 0,-7-17 0,-1 1 0,0 0 0,0 0 0,-1 0 0,-1 0 0,1 0 0,-1 0 0,-1 0 0,-2 16 0,-1-7 0,-1 1 0,0 0 0,-12 26 0,7-24-341,-1-1 0,0 0-1,-28 35 1,18-30-6485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8:5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24575,'572'10'-534,"-5"-65"0,-144-33 294,-408 84 343,-1-1 1,0-1-1,0 0 1,24-14-1,-31 16-50,0-1 0,-1-1-1,1 1 1,-1-1 0,0 0 0,-1-1-1,1 1 1,-1-1 0,0 0 0,3-8-1,4-11 63,14-45 1,-19 49-121,1 1 0,0 0 0,21-36 0,-27 54 5,0 0 0,0 0 0,0 1 0,1-1 0,-1 1 0,1-1 0,0 1 0,0 0 0,0 0 0,0 0 0,0 0 0,0 1 0,0-1 0,0 1 0,1 0 0,-1 0 0,1 0 0,-1 0 0,1 1 0,-1-1 0,1 1 0,-1 0 0,1 0 0,-1 0 0,1 1 0,-1-1 0,6 2 0,3 1 0,0 1 0,1 0 0,-2 1 0,1 0 0,-1 1 0,1 0 0,-2 1 0,16 12 0,-1 1 0,-1 2 0,24 28 0,-17-14 0,-1 1 0,-2 2 0,-2 1 0,25 51 0,-46-80 0,0 0 0,-2-12 0,1-6 0,0-3 0,13-30 0,38-66 0,-53 103 0,0 0 0,1 0 0,-1 0 0,0 0 0,1 0 0,0 0 0,0 1 0,0 0 0,0-1 0,4-1 0,-5 3 0,1 0 0,-1 0 0,1 0 0,-1 1 0,1-1 0,-1 1 0,1-1 0,-1 1 0,1 0 0,-1 0 0,1 0 0,-1 1 0,1-1 0,-1 0 0,1 1 0,3 1 0,8 3 0,0 1 0,0 1 0,-1 0 0,18 13 0,49 42 0,-55-41 0,-12-11 0,132 96 0,-128-96 0,0 0 0,1-1 0,1-1 0,0-1 0,0 0 0,38 7 0,-32-11 0,-1-1 0,1-1 0,39-3 0,73-17 0,3 1 0,-83 15 0,1 2 0,-1 3 0,83 14 0,-120-12 0,-13-3 0,-6-1 0,-3 0 0,0 0 0,0 0 0,0-1 0,1 1 0,-1-1 0,0 1 0,1-1 0,-1 0 0,0 0 0,1 0 0,-1 1 0,1-2 0,-1 1 0,1 0 0,0 0 0,-1 0 0,1-1 0,0 1 0,0 0 0,0-1 0,0 1 0,0-1 0,0 0 0,0 1 0,0-1 0,1 0 0,-1 1 0,1-1 0,-1 0 0,1 0 0,0 1 0,0-1 0,0 0 0,0-3 0,0-1 0,1 0 0,0 1 0,0-1 0,0 0 0,1 0 0,0 1 0,0 0 0,0-1 0,5-7 0,3-1 0,0-1 0,1 2 0,0-1 0,1 2 0,1-1 0,0 2 0,1 0 0,0 0 0,18-10 0,-11 10 0,0 0 0,1 1 0,0 1 0,0 1 0,1 1 0,32-6 0,-25 9 0,0 1 0,1 2 0,-1 1 0,0 1 0,1 1 0,-1 2 0,34 9 0,-53-11 0,-1 1 0,1 1 0,-1-1 0,18 11 0,-26-13 0,1 1 0,-1-1 0,0 1 0,0 0 0,0 0 0,0 0 0,0 0 0,-1 0 0,1 0 0,2 5 0,-3-6 0,-1 1 0,1-1 0,-1 1 0,1 0 0,-1-1 0,0 1 0,0 0 0,1-1 0,-1 1 0,-1 0 0,1-1 0,0 1 0,0 0 0,-1-1 0,1 1 0,0 0 0,-1-1 0,0 1 0,0 1 0,-2 1 0,0 1 0,0-1 0,-1 0 0,1 0 0,-1 0 0,0-1 0,0 1 0,0-1 0,0 0 0,-1 0 0,1-1 0,-1 1 0,0-1 0,-8 3 0,13-5 0,-1 1 0,0-1 0,1 0 0,-1 0 0,1 1 0,-1-1 0,0 0 0,1 0 0,-1 0 0,0 0 0,1 0 0,-1 0 0,0 0 0,1 0 0,-1 0 0,0 0 0,1 0 0,-1 0 0,0 0 0,1-1 0,-1 1 0,1 0 0,-1 0 0,0-1 0,1 1 0,-1-1 0,0 0 0,1 0 0,0 1 0,0-1 0,-1 0 0,1 0 0,0 0 0,0 0 0,0 1 0,0-1 0,0 0 0,0 0 0,0 0 0,0 0 0,1 0 0,-1 1 0,0-1 0,0 0 0,1 0 0,-1 0 0,1 1 0,0-3 0,4-5 0,0-1 0,0 1 0,1 0 0,0 1 0,8-9 0,39-32 0,-52 47 0,19-16 0,1 1 0,0 1 0,2 0 0,-1 2 0,36-15 0,-45 23 0,0 0 0,0 1 0,0 1 0,0 0 0,1 1 0,0 0 0,-1 1 0,1 0 0,0 1 0,-1 1 0,1 0 0,15 3 0,-20-1 0,0 0 0,-1 0 0,0 0 0,1 1 0,-1 0 0,-1 1 0,1 0 0,-1 0 0,0 0 0,0 1 0,0 0 0,-1 1 0,0-1 0,0 1 0,0 0 0,-1 1 0,0-1 0,-1 1 0,6 13 0,-3-4 0,-1 1 0,-1-1 0,0 1 0,-2 0 0,0 1 0,-1-1 0,0 0 0,-3 31 0,1-43 0,0 1 0,0-1 0,0 1 0,2 11 0,-1-16 0,0 1 0,-1-1 0,1 0 0,0 0 0,0 0 0,1 0 0,-1 0 0,0-1 0,1 1 0,-1 0 0,1 0 0,-1-1 0,1 1 0,0-1 0,0 0 0,-1 1 0,4 0 0,6 4 0,0-1 0,0 0 0,1-1 0,16 4 0,52 6 0,-64-11 0,95 13 0,0-6 0,131-3 0,-230-7-273,0-1 0,0 0 0,0-1 0,20-6 0,-17 3-6553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24575,'0'9'0,"1"16"0,1-1 0,5 26 0,0-4 0,28 247-216,4 36-250,17-3 207,-22-175 503,23 113-1696,-44-192-4590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24575,'0'13'0,"-48"354"0,37-301 0,-24 251-1365,34-262-5461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24575,'0'0'0,"0"0"0,0 0 0,28-4 0,-12 1 0,40-6 0,-1-3 0,0-2 0,83-34 0,-35 0-1365,-70 31-5461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24575,'0'0'0,"2"0"0,12 0 0,24 0 0,26-2 0,18-2 0,16-7 0,17-8 0,10-14-945,-5-3 945,-24 3-7246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0 24575,'0'0'0,"0"0"0,0 2 0,4 4 0,4 5 0,6 9 0,5 7 0,4 6 0,1 5 0,-1 1 0,0 2 0,-3 3 0,-5-1 0,-5-9-8191</inkml:trace>
  <inkml:trace contextRef="#ctx0" brushRef="#br0" timeOffset="1">0 614 24575,'0'0'0,"0"0"0,4-2 0,13-2 0,18-3 0,21-2 0,27-1 0,26-1 0,7 0 0,-17 1-8191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24575,'0'0'0,"0"0"0,-2 0 0,-3 3 0,0 4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24575,'0'0'0,"0"0"0,0 2 0,-2 4 0,-3 7 0,0 6 0,1-2-8191</inkml:trace>
  <inkml:trace contextRef="#ctx0" brushRef="#br0" timeOffset="1">777 79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5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10 0,2 17 0,2 23 0,5 26 0,4 29 0,4 20 0,6 9-1055,8 3 1055,9 2 0,10 5 0,5-3 0,0-9 0,-2-12 0,-3-14 0,-6-21 0,-10-23-7136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29:5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358 604 24575,'0'0'0,"-1"0"0,1 0 0,-1 0 0,1 1 0,-1-1 0,1 0 0,-1 0 0,1 1 0,0-1 0,-1 0 0,1 1 0,-1-1 0,1 0 0,0 1 0,-1-1 0,1 1 0,-5 5 0,1 1 0,0 0 0,0 0 0,-6 14 0,-8 32 0,18-51 0,-5 14 0,1-1 0,0 1 0,1 0 0,-1 21 0,4-32 0,0 1 0,0 0 0,1 0 0,0 0 0,0-1 0,0 1 0,1 0 0,-1-1 0,1 1 0,1-1 0,-1 0 0,1 0 0,0 1 0,0-2 0,6 8 0,1-2 0,1 1 0,0-2 0,1 0 0,0 0 0,0-1 0,1 0 0,14 5 0,99 38 0,-111-46 0,39 15 0,-61-19 0,-8-3 0,-31-8 0,2-2 0,-64-26 0,47 10 0,-63-36 0,21-1 0,88 54 0,1 0 0,0-1 0,1 0 0,-18-23 0,28 32 0,0-1 0,1 0 0,-1 0 0,1 0 0,0 0 0,0 0 0,0-1 0,1 1 0,-1-1 0,1 1 0,0-1 0,1 1 0,-1-7 0,1 7 0,0 0 0,1 0 0,0 0 0,-1 0 0,2 0 0,-1 0 0,0 0 0,1 0 0,0 0 0,0 1 0,0-1 0,0 1 0,0-1 0,1 1 0,4-5 0,2 0 0,0-1 0,1 2 0,-1-1 0,21-10 0,50-20 0,-22 16-247,0 3-1,119-23 0,-100 31 179,152-4-1,-186 15 70,1 2 0,57 10 0,-83-8 0,0 0 0,0 1 0,0 1 0,-1 1 0,1 0 0,-2 1 0,1 1 0,15 12 0,-16-9-6,-2 0 1,0 1-1,0 1 1,-1 0-1,-1 1 1,14 22-1,52 104 361,-58-101 64,-13-27-410,0-1 1,1 0-1,1 0 0,0-1 0,0 0 0,1 0 1,0-1-1,1-1 0,0 0 0,1 0 0,0-1 1,0-1-1,1 0 0,0 0 0,25 8 0,-22-9-9,1-1 0,0 0 0,33 3 0,-41-7 0,-1-1 0,1 0 0,0 0 0,0-1 0,0 0 0,-1 0 0,1-1 0,-1 0 0,15-6 0,-12 2 0,-1 0 0,0 0 0,-1-1 0,1 0 0,-1-1 0,0 0 0,-1 0 0,0-1 0,0 0 0,-1 0 0,0-1 0,6-13 0,-2 3 0,0-1 0,-2-1 0,-1 0 0,0 0 0,5-30 0,-9 30-36,-1 1-1,-1-1 1,-1 1-1,-1-1 1,-1 0-1,0 1 1,-2-1-1,-9-35 1,5 33-6,-1 1 1,-1 0 0,-1 0 0,-1 1 0,-1 1 0,-1 0 0,-22-28 0,15 26 72,0 1 1,-2 0-1,-1 1 0,0 2 1,-2 0-1,0 2 1,-1 0-1,0 2 0,-35-14 1,24 14-256,0 2-1,-1 1 1,0 2 0,-1 2 0,0 2-1,-65-3 1,42 9-6054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2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24575,'-13'0'0,"-3"3"0,0 1 0,-29 10 0,-6 4 0,1 2 0,-67 39 0,81-38 0,1 1 0,1 2 0,-55 52 0,75-63 0,1 1 0,0 1 0,1 0 0,-16 26 0,24-34 0,1-1 0,1 0 0,-1 1 0,1 0 0,0-1 0,-2 14 0,4-15 0,-1-1 0,1 1 0,0 0 0,1 0 0,-1-1 0,1 1 0,0 0 0,0-1 0,1 1 0,-1-1 0,3 6 0,1-2 0,0 0 0,0 0 0,1 0 0,0 0 0,10 9 0,40 33 0,97 63 0,34 28 0,-179-134 0,0 0 0,0 1 0,-1 0 0,0 0 0,0 1 0,5 9 0,-10-14 0,0 0 0,0 1 0,0-1 0,-1 1 0,1-1 0,-1 1 0,0 0 0,0 0 0,-1-1 0,0 1 0,1 0 0,-2 0 0,1 0 0,0-1 0,-3 9 0,-11 33 0,-2 6 0,11-20 0,0-1 0,3 1 0,0 44 0,17 96 0,-8-117-682,18 69-1,-14-88-6143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0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0:0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1024 24575,'0'0'0,"0"0"0,0 0 0,0 0 0,0 0 0,-11-13 0,9 9 0,1 3 0,-1-1 0,1 0 0,0 0 0,0 0 0,0 0 0,0 0 0,-1-3 0,24 13 0,47 16 0,103 21 0,-149-40 0,0-1 0,0 0 0,1-2 0,-1-1 0,36-3 0,-58 2 0,0-1 0,-1 0 0,1 1 0,0-1 0,-1 0 0,1 0 0,-1 0 0,0 1 0,1-1 0,-1 0 0,1-1 0,1-2 0,3-9 0,0 1 0,0-1 0,-1 0 0,0 0 0,-2 0 0,3-14 0,1-83 0,-6 98 0,-21-674 0,19 584 0,3 101 0,-1 0 0,1 0 0,0 0 0,-1 0 0,1 0 0,0 0 0,0 0 0,0 1 0,0-1 0,0 0 0,0 1 0,0-1 0,0 1 0,0-1 0,0 1 0,2-1 0,3-3 0,0 1 0,1-1 0,0 1 0,0 1 0,0-1 0,0 1 0,0 0 0,10 0 0,54-3 0,-52 5 0,266-6-1365,-227 4-5461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3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24575,'1'8'0,"-1"0"0,2 0 0,-1 0 0,1-1 0,5 13 0,0 5 0,31 119 0,81 264 0,-110-385 0,-5-14 0,-1 0 0,0 0 0,0 0 0,-1 0 0,2 17 0,-5-24 0,-1-4 0,-4-7 0,-4-11 0,1-2 0,1 0 0,0 0 0,-4-28 0,-9-95 0,19 120 0,0 1 0,2-1 0,1 1 0,1-1 0,1 1 0,11-40 0,-11 53 0,1 1 0,-1 0 0,2 0 0,0 0 0,0 1 0,0 0 0,1 0 0,1 0 0,0 0 0,0 1 0,0 0 0,1 1 0,0 0 0,1 0 0,-1 1 0,1 0 0,15-8 0,-13 10 0,1-1 0,0 2 0,0-1 0,0 1 0,0 1 0,0 1 0,1-1 0,-1 2 0,1 0 0,-1 0 0,1 1 0,17 4 0,-1 2 0,1 1 0,-1 1 0,53 25 0,-49-19 0,-1 3 0,-1 0 0,-1 2 0,33 27 0,-46-31 0,1 0 0,-2 1 0,0 1 0,-1 0 0,-1 1 0,-1 0 0,15 30 0,-25-43 0,0 1 0,0-1 0,1 9 0,-4-11 0,-2-6 0,-4-9 0,2 2 0,2 0 0,-1-1 0,1 1 0,1-1 0,0 0 0,0 0 0,1-10 0,8-70 0,2 35 0,2 1 0,2 1 0,3 0 0,2 1 0,42-80 0,-52 115 0,0 0 0,2 0 0,0 2 0,1-1 0,14-13 0,-18 21 0,1 0 0,-1 1 0,2 0 0,-1 1 0,1-1 0,0 2 0,0 0 0,1 0 0,18-5 0,-16 6 0,0 1 0,0 0 0,0 1 0,0 1 0,0 0 0,0 1 0,0 0 0,0 1 0,0 1 0,0 0 0,0 0 0,0 2 0,0-1 0,-1 2 0,0 0 0,0 0 0,0 1 0,0 0 0,-1 1 0,0 0 0,19 18 0,-10-6 0,-1 1 0,18 25 0,30 48 0,-27-35 0,28 34-1365,-43-62-5461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24575,'1'4'0,"16"97"0,-6-38 0,55 259 0,-48-257 0,3 0 0,51 112 0,-61-156 60,22 33 0,-28-46-272,1-1 0,1 0 0,-1 0-1,1-1 1,0 1 0,15 9 0,6-2-6614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24575,'3'8'0,"29"59"0,-6-15 0,27 62-2,54 113-1214,188 309-329,-39-75 619,-126-202-359,-87-168-1932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51 600 24575,'0'-1'0,"0"0"0,1 1 0,-1-1 0,0 0 0,1 0 0,-1 1 0,1-1 0,-1 0 0,1 1 0,0-1 0,-1 1 0,1-1 0,0 1 0,-1-1 0,1 1 0,1-1 0,1-2 0,10-8 0,0-1 0,0-1 0,-1 0 0,-1-1 0,0 0 0,-1-1 0,-1 0 0,12-26 0,-9 14 0,-1 0 0,-2-1 0,-1-1 0,7-40 0,-12 49 0,0-1 0,-2 0 0,0 0 0,-3-23 0,2 37 0,-1 0 0,0 0 0,-1 0 0,0 0 0,0 1 0,0-1 0,-1 0 0,1 1 0,-2 0 0,1-1 0,-1 1 0,0 1 0,0-1 0,-1 0 0,-8-8 0,10 12 0,0 0 0,1 0 0,-1 0 0,0 0 0,0 1 0,0-1 0,0 1 0,0 0 0,-1 0 0,1 0 0,0 0 0,-1 0 0,1 1 0,0-1 0,-1 1 0,1 0 0,0 0 0,-1 1 0,1-1 0,-6 2 0,4-1 0,0 1 0,0 0 0,1 1 0,-1-1 0,1 1 0,-1 0 0,1 0 0,0 0 0,0 0 0,0 1 0,1 0 0,-1 0 0,-3 4 0,1 1-1,0 0 0,1 1-1,-1 0 1,2-1 0,-1 1-1,2 1 1,-1-1 0,-2 17-1,3-11 7,2-1 0,0 1 0,0-1 0,2 1 0,2 21 0,3-5-42,2-1 0,1 0-1,1 0 1,1-1 0,20 36 0,-11-28-105,3 0 1,1-1 0,1-1 0,2-2 0,2-1 0,40 37-1,-26-32-98,2-2 0,1-3 0,1-1 0,66 32 0,-22-20-5557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24575,'-7'9'0,"-1"0"0,2 1 0,-1-1 0,1 1 0,1 1 0,0-1 0,0 1 0,1-1 0,0 1 0,-3 21 0,5-22 0,1 0 0,0 1 0,1-1 0,0 0 0,1 1 0,0-1 0,1 0 0,0 0 0,0 0 0,1 0 0,1 0 0,5 12 0,9 10 0,1-1 0,2-1 0,36 42 0,24 34 0,-71-91 0,-1 1 0,-1 0 0,0 1 0,-1-1 0,7 25 0,-12-33 0,0-1 0,-1 1 0,1 0 0,-2 1 0,1-1 0,-1 0 0,-1 0 0,1 0 0,-1 0 0,-3 10 0,2-11 0,0-1 0,-1 0 0,0 0 0,0 0 0,0 0 0,-1 0 0,0 0 0,0-1 0,0 0 0,-1 0 0,1 0 0,-10 7 0,1-3 15,-1 0 0,0-1 0,0 0 0,-1-1 0,0-1 0,0 0 0,-19 4 0,-10 0-758,-58 6 1,37-10-6084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24575,'0'0'0,"-2"0"0,-5 0 0,-6 0 0,-7 0 0,-4 2 0,2 4 0,9 3 0,10 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24575,'0'0'0,"0"-2"0,5-2 0,16-7 0,19-4 0,20-5 0,21-1 0,25-6 0,10-4 0,-15 4-8191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0,9 0 0,29 5 0,37 11 0,41 7 0,37 5 0,20 3-1830,9-7 1830,1-8 0,-4-18 0,-13-19 0,-28-9 0,-36-1-6361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24575,'-2'0'0,"-1"0"0,1 0 0,-1 1 0,1-1 0,-1 1 0,1-1 0,-1 1 0,1 0 0,0 0 0,-5 2 0,2 1 0,0-1 0,0 1 0,-6 7 0,-6 8 4,0 1 0,2 0 0,0 1 0,1 1 0,-18 39 0,8-6-172,-24 81-1,13-13-920,-19 135 0,7 133-618,33-112 1745,15-198-134,14 114 1,-11-165-10,2-1 0,0-1-1,2 1 1,2-1 0,0-1 0,17 32 0,-20-46 83,1 1 1,1-2 0,0 1-1,1-1 1,0 0 0,0-1-1,2 0 1,-1-1 0,1 0-1,1-1 1,-1-1 0,2 1-1,19 8 1,-17-11 12,0 0 0,1-1 0,-1-1 0,1 0 1,0-2-1,22 2 0,-16-4 27,0 0 1,0-2-1,0 0 0,27-7 1,-13-1 6,0-2 1,0-1 0,-1-2 0,-1-1 0,49-31 0,-32 12-28,-1-1 0,81-78 0,-68 50-34,73-95 0,-90 96 34,-2-1 1,64-125 0,-87 143-56,-3-1 0,-1 0 1,-2-2-1,-3 0 0,11-68 0,-21 86 36,-1-1-1,-1 0 1,-2 0 0,-1 0-1,-2 1 1,-1-1-1,-1 1 1,-2 0-1,-1 0 1,-1 1 0,-2 1-1,-1-1 1,-1 2-1,-1 0 1,-2 1-1,-1 0 1,-1 2 0,-1 0-1,-1 1 1,-1 1-1,-1 1 1,-1 1-1,-1 1 1,-34-20 0,32 24 86,-2 2 1,1 0 0,-2 2 0,0 2 0,0 0 0,-63-10 0,64 16-72,0 1 0,-1 2 0,1 1 0,-1 1 0,1 2 0,0 1 1,-45 11-1,3 8-2440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5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24575,'0'0'0,"2"0"0,9 6 0,31 18 0,36 29 0,30 31 0,19 25-2358,5 12 2358,-2 9 0,-13 7 0,-22-2 0,-32-1 0,-45 5-457,-54 15 457,-62 8 0,-84 17-3112,-10-22 848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24575,'0'0'0,"8"-3"0,-2 0 0,18-6 0,1 1 0,0 1 0,43-7 0,-32 10 0,1 1 0,38 2 0,-60 2 0,1 0 0,-1 1 0,1 1 0,-1 0 0,15 5 0,-24-6 0,-1 0 0,0 1 0,0-1 0,0 1 0,0 0 0,0 1 0,6 5 0,-9-7 0,0 1 0,1-1 0,-1 1 0,0 0 0,0 0 0,0 0 0,-1 0 0,1 1 0,-1-1 0,1 0 0,-1 1 0,1 6 0,-1-3 0,-1 0 0,0 0 0,0 0 0,-1 0 0,0 0 0,0 0 0,-1 0 0,0 0 0,0-1 0,0 1 0,-1 0 0,-4 7 0,-7 10 0,-27 39 0,35-55 0,-38 48 0,26-34 0,1 1 0,1 1 0,-15 28 0,30-50 0,-1 0 0,1 1 0,1-1 0,-1 0 0,0 1 0,1-1 0,-1 0 0,1 1 0,-1-1 0,1 1 0,0-1 0,0 0 0,0 1 0,1-1 0,-1 1 0,1-1 0,1 5 0,-1-3 0,1-1 0,0 0 0,1 0 0,-1 0 0,1 0 0,-1 0 0,1 0 0,0 0 0,0-1 0,6 4 0,25 16 0,1-3 0,57 24 0,-61-30 0,97 40 0,87 43 0,-204-91 0,0 2 0,0-1 0,0 1 0,-1 1 0,14 13 0,-21-17 0,1 0 0,-1 0 0,0 0 0,0 1 0,0-1 0,-1 1 0,0-1 0,1 1 0,-2 0 0,1 0 0,-1 0 0,1 0 0,-1 0 0,-1 0 0,1 10 0,-1-5 0,-1-1 0,0 0 0,-1 0 0,0-1 0,0 1 0,-1 0 0,0-1 0,-1 1 0,1-1 0,-2 0 0,-8 13 0,0-4 0,0 0 0,-2-1 0,-30 28 0,13-18-71,-2 0 1,-1-2-1,0-2 0,-2-1 0,-46 18 0,28-17-295,0-3 0,-1-2-1,-69 12 1,82-22-5935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24575,'8'0'0,"3"3"0,-1 1 0,1 0 0,-1 0 0,19 11 0,176 107-6,-115-65-219,32 17-603,457 294 499,-358-211 416,23 15-1308,-173-124-4448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24575,'-2'2'0,"1"0"0,0-1 0,0 1 0,0 0 0,0 0 0,0-1 0,0 1 0,0 0 0,0 0 0,0 4 0,-2 3 0,-6 17 0,-115 303 0,51-165-534,-30 70-42,14 4 586,50-110-1192,9-19-4727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24575,'0'5'0,"1"-1"0,-1 1 0,1 0 0,0 0 0,4 7 0,1 9 0,38 148 100,107 426-1117,-63-268 1123,27-13-1424,-75-228-4744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24575,'3'7'0,"-1"-2"0,20 40 0,87 166 0,-91-183 0,0-1 0,1-1 0,2-1 0,1 0 0,32 27 0,-30-32 0,0-2 0,1-1 0,0-1 0,2-1 0,35 15 0,-47-24 0,0 0 0,0-2 0,0 0 0,1 0 0,-1-1 0,1-1 0,0-1 0,0 0 0,0-1 0,0-1 0,28-5 0,-27 2 0,0-2 0,0 1 0,-1-2 0,0 0 0,-1-1 0,1-1 0,21-16 0,-19 10 0,-1 0 0,0-1 0,-1 0 0,0-1 0,16-25 0,-25 32 0,0-1 0,-1 0 0,0 0 0,-1-1 0,0 0 0,-1 0 0,0 0 0,4-22 0,-7 24 0,0-1 0,-1 1 0,0 0 0,-1-1 0,0 1 0,0 0 0,-1 0 0,0-1 0,-1 1 0,0 1 0,-6-12 0,2 6 0,-1 0 0,-1 0 0,0 1 0,-1 1 0,-23-25 0,16 22 0,0 1 0,-1 0 0,-38-23 0,29 23 0,-1 1 0,0 2 0,0 0 0,-1 2 0,-1 2 0,-55-10 0,15 12-1365,15 7-5461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634 101 24575,'-22'-13'0,"-1"3"0,1 2 0,-2 0 0,-32-6 0,-74-6 0,100 16 0,-52-7 0,-94-1 0,170 12 0,0 0 0,0 0 0,0 1 0,0 0 0,-10 2 0,15-2 0,0-1 0,-1 1 0,1-1 0,0 1 0,0 0 0,-1-1 0,1 1 0,0 0 0,0 0 0,0 0 0,0 0 0,0 0 0,0 0 0,0 0 0,1 0 0,-1 1 0,0-1 0,1 0 0,-1 0 0,1 1 0,-1-1 0,1 0 0,-1 1 0,1-1 0,0 1 0,0-1 0,0 0 0,-1 1 0,2 2 0,-1 3 0,1 0 0,1 0 0,-1 0 0,1 0 0,0 0 0,4 7 0,22 42 0,68 93 0,11-5 0,-4-7 0,-97-129 0,23 32 0,-2 1 0,32 64 0,-54-94 0,-1-1 0,4 14 0,-7-21 0,0 0 0,-1 0 0,1 0 0,-1 0 0,0 0 0,0 0 0,0 0 0,0 1 0,0-1 0,-1 0 0,0 0 0,-1 5 0,2-7 0,-1 0 0,1 0 0,-1 0 0,1-1 0,-1 1 0,1 0 0,-1-1 0,1 1 0,-1 0 0,0-1 0,1 1 0,-1 0 0,0-1 0,1 1 0,-1-1 0,0 0 0,0 1 0,0-1 0,1 1 0,-1-1 0,-2 0 0,1 1 0,0-1 0,0 0 0,0 0 0,0 0 0,1-1 0,-1 1 0,0 0 0,0-1 0,-3-1 0,-2-1 0,0 0 0,0-1 0,0 0 0,-6-5 0,6 4 0,0-1 0,0 0 0,1-1 0,-1 1 0,2-1 0,-1 0 0,1-1 0,0 1 0,1-1 0,-1 0 0,2 0 0,-1-1 0,1 1 0,0-1 0,1 0 0,0 1 0,0-1 0,0-17 0,3 8-227,0 0-1,2 1 1,0-1-1,1 1 1,8-25-1,11-19-6598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24575,'10'0'0,"-1"-1"0,15-3 0,-5 1 0,478-66 0,-403 54-682,97-27-1,-151 31-6143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3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24575,'0'0'0,"0"0"0,2 0 0,14 0 0,27 2 0,29 2 0,27-1 0,29-3 0,25-7-1378,0-5 1378,-26 0-6813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0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114 592 24575,'-1'-16'0,"0"0"0,-2 0 0,-7-28 0,3 15 0,-70-322 0,77 348 0,-5-21 0,1-1 0,-2-42 0,7 85 0,1 0 0,6 29 0,15 49 0,56 147-346,15 0-302,-48-125 751,7 19-186,132 319-1051,-168-421-4949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104 505 24575,'-14'-14'0,"10"8"0,0-1 0,1 1 0,0-1 0,0 1 0,-3-12 0,-8-38 0,8 29 0,-26-126 0,25 112 0,-1-74 0,8 111 0,0 1 0,1-1 0,-1 0 0,1 1 0,-1-1 0,2-4 0,-1 7 0,-1 0 0,1 0 0,-1 0 0,1 0 0,0 0 0,-1 0 0,1 0 0,0 0 0,0 0 0,-1 0 0,1 1 0,0-1 0,0 0 0,0 1 0,0-1 0,0 0 0,0 1 0,0-1 0,0 1 0,1 0 0,-1-1 0,2 1 0,2-1 0,-1 0 0,1 1 0,0 0 0,-1 0 0,1 1 0,0-1 0,-1 1 0,7 2 0,38 15 0,-36-13 0,27 12 0,43 15 0,-72-28 0,0-1 0,1-1 0,0 0 0,-1-1 0,22 0 0,-5-4-341,-1-1 0,0-1-1,42-14 1,5-6-6485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0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128 333 24575,'-7'14'0,"-1"7"0,1 0 0,1 1 0,0 0 0,-2 30 0,-1 90 0,10-99 0,1-1 0,12 66 0,-9-82 0,1 0 0,2 0 0,1-1 0,0 0 0,17 29 0,-25-52 0,2 3 0,0 1 0,0-1 0,1 1 0,0-1 0,0 0 0,6 6 0,-8-11 0,-1-5 0,-3-7 0,-153-767-687,149 752 697,-16-80-31,19 85 63,1 0 0,1-41 0,1 62-29,-1 1 0,1 0-1,0-1 1,0 1 0,0 0 0,0-1 0,1 1 0,-1 0 0,0-1 0,0 1 0,0 0 0,0-1 0,0 1 0,0 0 0,0-1 0,1 1 0,-1 0 0,0-1-1,0 1 1,0 0 0,1 0 0,-1-1 0,0 1 0,0 0 0,1 0 0,-1-1 0,0 1 0,0 0 0,1 0 0,-1 0 0,0 0 0,1-1 0,-1 1-1,0 0 1,1 0 0,-1 0 0,0 0 0,1 0 0,-1 0 0,0 0 0,1 0 0,-1 0 0,0 0 0,1 0 0,-1 0 0,0 0 0,1 1 0,17 8-76,-17-9 77,24 17-14,25 23 0,-35-28 0,233 184-476,-165-138 238,104 56-1,23-15 239,-159-79 0,1-3 0,65 14 0,-88-26 0,-1-1 0,42 1 0,-57-5 0,0-1 0,0 0 0,0-1 0,0 0 0,0-1 0,0 0 0,17-8 0,-24 9 22,-1-1 0,0 0-1,0-1 1,0 1 0,0-1-1,0 0 1,-1 0 0,1 0-1,-1-1 1,0 1 0,-1-1-1,1 0 1,-1 0 0,0-1-1,0 1 1,0-1 0,-1 1-1,0-1 1,0 0 0,-1 0-1,2-6 1,-1-3 37,-1 0 1,0-1-1,-1 1 1,-1 0 0,0 0-1,-1-1 1,-4-17-1,2 16-60,-1 1 1,-1 0-1,0 0 0,-1 0 0,0 1 0,-2 0 0,0 0 1,-20-25-1,16 25 3,-1 1 0,0 0 1,-1 1-1,-1 1 0,0 0 1,0 1-1,-23-11 0,20 12-10,-1 2-1,-1 0 0,1 1 1,-1 1-1,0 1 1,-1 0-1,1 2 0,-1 1 1,1 0-1,-1 2 0,0 1 1,0 0-1,1 1 0,-1 2 1,-23 6-1,15 0-303,1 2-1,0 0 1,1 2 0,1 2-1,-41 29 1,-14 19-5878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0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24575,'0'0'0,"2"2"0,5 5 0,8 8 0,13 11 0,19 13 0,23 13 0,18 13 0,11 14 0,6 11-1038,3 3 1038,-5-2 0,-3-8 0,-7-12 0,-12-16 0,-21-18-7153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0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24575,'0'0'0,"-1"0"0,-4 4 0,-1 5 0,-7 10 0,-9 17 0,-16 28 0,-15 27 0,-15 19 0,-14 21-1531,-28 55 1531,4-4-6660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0,9 0 0,-5 2 0,0-1 0,1 1 0,-1 0 0,0 0 0,0 0 0,0 1 0,0-1 0,4 5 0,4 4 0,12 13 0,-12-11 0,-1 1 0,-1 1 0,0 0 0,-1 0 0,9 21 0,29 87 0,-40-103 0,63 188-182,14 39-249,11-7 189,-75-195-64,1 0 0,3-2 1,30 43-1,-24-49-5807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24575,'0'0'0,"0"-4"0,2-5 0,1-1-8191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24575,'-1'0'0,"0"1"0,1-1 0,-1 0 0,0 1 0,0 0 0,0-1 0,1 1 0,-1-1 0,0 1 0,1 0 0,-1-1 0,1 1 0,-1 0 0,1 0 0,-1 0 0,1-1 0,-1 1 0,1 1 0,-2 2 0,-9 18 0,0 0 0,-9 31 0,-10 52 0,24-83 0,-54 252 0,52-214 0,3 0 0,4 100 0,3-135 0,0 0 0,2 0 0,1-1 0,16 45 0,-15-52 0,2 0 0,0 0 0,1-1 0,1 0 0,1 0 0,0-1 0,15 16 0,-8-13 0,1-1 0,0 0 0,1-2 0,1 0 0,1-1 0,27 12 0,-31-17 0,0-1 0,1-1 0,0-1 0,1 0 0,-1-2 0,1 0 0,0-1 0,28 0 0,-38-3 0,0 0 0,0-1 0,0-1 0,0 1 0,0-2 0,0 1 0,0-1 0,-1-1 0,0 0 0,17-9 0,-20 9 0,0 0 0,-1-1 0,1 1 0,-1-1 0,0-1 0,0 1 0,-1-1 0,1 1 0,-1-1 0,-1-1 0,1 1 0,-1 0 0,0-1 0,0 0 0,3-12 0,-5 11 0,1 0 0,-1 0 0,0 0 0,0 0 0,-1 0 0,0 0 0,-1 0 0,0 0 0,0 0 0,-1 0 0,-4-14 0,3 15 0,0 1 0,0 0 0,0 0 0,-1 0 0,0 0 0,0 1 0,0-1 0,-1 1 0,0 0 0,0 0 0,0 1 0,-1 0 0,1 0 0,-9-5 0,1 3 0,0 0 0,0 1 0,0 1 0,-1 0 0,0 0 0,0 1 0,0 1 0,0 1 0,0 0 0,-22 1 0,17 1 0,1 1 0,0 1 0,0 1 0,0 0 0,0 1 0,1 1 0,-29 15 0,20-6-1365,11-2-5461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24575,'0'2'0,"1"1"0,0 0 0,0-1 0,0 1 0,0-1 0,0 1 0,1-1 0,-1 0 0,1 1 0,-1-1 0,4 3 0,1 3 0,19 23 0,1-1 0,39 35 0,71 46 0,77 37-164,-28-21-84,-125-83 184,54 55 0,-67-52-1211,-11-9-5101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24575,'-16'30'0,"-142"249"0,48-96 0,83-133 0,-34 94 0,54-122-341,0 0 0,2 0-1,-5 41 1,9-18-6485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24575,'0'0'0,"0"4"0,-1 8 0,-4 12 0,-2 12 0,0 12 0,2 16 0,0 16 0,3 11 0,0 3 0,1-2 0,5-4 0,9 0 0,6-7 0,0-18-8191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52 148 24575,'0'21'0,"2"0"0,0 0 0,1-1 0,1 1 0,1 0 0,0-1 0,2 0 0,10 22 0,-9-26 0,1 0 0,0-1 0,2 0 0,-1 0 0,2-1 0,0 0 0,0-1 0,2-1 0,23 19 0,-22-21 0,0 0 0,0-1 0,1-1 0,0 0 0,1-1 0,0-1 0,0-1 0,27 5 0,-35-8 0,0-1 0,0-1 0,-1 0 0,1 0 0,0-1 0,0 0 0,0 0 0,11-4 0,-14 3 0,1-1 0,-1 0 0,0 0 0,1 0 0,-1-1 0,-1 1 0,1-2 0,0 1 0,-1-1 0,0 1 0,7-10 0,-3 2 0,-1 1 0,-1-1 0,0-1 0,-1 1 0,0-1 0,-1-1 0,5-15 0,-5 8 0,0 0 0,-2 0 0,0 0 0,-1-24 0,-2 35 0,0 0 0,-1 1 0,0-1 0,0 0 0,-1 1 0,-1-1 0,1 1 0,-2 0 0,1 0 0,-1 0 0,0 0 0,-1 1 0,0-1 0,-1 1 0,1 0 0,-2 1 0,-10-12 0,3 7 0,0 1 0,-1 0 0,-1 1 0,1 1 0,-1 0 0,-1 1 0,0 0 0,-18-4 0,15 6 0,1 1 0,-1 1 0,1 0 0,-1 2 0,0 0 0,0 2 0,-26 1 0,35 0-50,1 1-1,-1 0 1,0 0-1,1 1 0,-1 1 1,1 0-1,0 0 1,0 1-1,0 0 1,1 1-1,0 0 0,0 0 1,0 1-1,1 0 1,0 1-1,0-1 1,1 2-1,0-1 0,0 1 1,1 0-1,0 0 1,1 1-1,0 0 1,1 0-1,-1 0 1,-3 19-1,-1 18-6775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0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24575,'0'0'0,"0"0"0,9 0 0,23 1 0,30 4 0,43 1 0,45 3 0,37-1-2168,29-1 2168,10-5-2627,-11-5 2627,-24-5 0,-36 0-1106,-44 0-1184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1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 24575,'0'0'0,"118"-5"0,-6 0 0,-16 8 0,-81-2 0,0 1 0,0 0 0,0 1 0,18 7 0,-31-9 0,0-1 0,-1 1 0,1-1 0,-1 1 0,1 0 0,-1 0 0,1 0 0,-1 0 0,0 0 0,1 0 0,-1 0 0,0 0 0,0 0 0,0 1 0,0-1 0,0 0 0,0 1 0,0-1 0,0 1 0,-1-1 0,1 1 0,-1 0 0,1-1 0,-1 1 0,1 0 0,-1-1 0,0 1 0,0 0 0,0-1 0,0 1 0,0 0 0,0-1 0,-1 3 0,-1 4 0,0 0 0,-1 0 0,0 0 0,0-1 0,-8 12 0,-10 16 0,-30 37 0,-32 30 0,53-67 0,-3 3 0,18-22 0,1 0 0,-13 19 0,26-34 0,1 1 0,-1-1 0,0 1 0,1-1 0,-1 1 0,1-1 0,-1 1 0,1 0 0,0-1 0,0 1 0,0 0 0,0-1 0,0 1 0,0-1 0,0 1 0,0 0 0,0-1 0,1 1 0,-1-1 0,1 1 0,0-1 0,-1 1 0,1-1 0,0 1 0,0-1 0,0 1 0,-1-1 0,2 0 0,-1 0 0,2 3 0,4 2 0,0 0 0,0 0 0,0-1 0,10 6 0,-13-9 0,22 12 0,29 12 0,-31-15 0,39 23 0,-60-33 0,-1 1 0,0 0 0,1 0 0,-1-1 0,0 1 0,0 1 0,0-1 0,-1 0 0,3 4 0,-3-5 0,0 0 0,-1 1 0,1-1 0,-1 1 0,0-1 0,1 1 0,-1-1 0,0 1 0,0-1 0,0 1 0,0-1 0,0 1 0,0-1 0,0 1 0,-1-1 0,1 1 0,0-1 0,-2 4 0,0-1 0,-1 1 0,1-1 0,-1 0 0,0 0 0,0 0 0,0 0 0,-1 0 0,1-1 0,-1 1 0,0-1 0,0 0 0,0 0 0,0 0 0,-8 3 0,0-1 0,0 0 0,0-1 0,-1 0 0,-22 3 0,-1-3-341,0-1 0,0-2-1,-71-8 1,52 0-6485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 24575,'-3'0'0,"-1"-1"0,1 1 0,0-1 0,0 1 0,0 0 0,0 0 0,0 0 0,0 1 0,0-1 0,-1 1 0,1-1 0,0 1 0,0 0 0,-2 2 0,0-1 0,1 1 0,0-1 0,0 1 0,0 0 0,0 0 0,0 1 0,1-1 0,-4 5 0,-3 6 0,1 0 0,0 1 0,-13 30 0,4-3 0,1 0 0,3 1 0,-14 70 0,22-82 0,2 0 0,2 1 0,0-1 0,3 1 0,0 0 0,6 30 0,-2-36 0,0 0 0,1-1 0,18 44 0,-20-60 0,0 0 0,1-1 0,0 1 0,1-1 0,10 12 0,-11-16 0,-1 1 0,1-1 0,0 0 0,0-1 0,0 1 0,1-1 0,-1 0 0,1 0 0,11 3 0,-8-4 0,1 0 0,0 0 0,0-1 0,0-1 0,0 1 0,-1-2 0,1 1 0,0-2 0,0 1 0,0-1 0,-1 0 0,1-1 0,-1-1 0,14-5 0,-5 0 0,-1 0 0,0-1 0,-1-1 0,0-1 0,-1 0 0,21-21 0,-26 23 0,-1-1 0,0 0 0,-1 0 0,0-1 0,-1 0 0,0 0 0,-1 0 0,0-1 0,-1 0 0,0-1 0,-1 1 0,-1-1 0,0 1 0,-1-1 0,0 0 0,-1 0 0,-1 0 0,0 0 0,-3-15 0,0 9 0,-2-1 0,0 1 0,-1 1 0,-1-1 0,-1 1 0,-1 0 0,0 1 0,-1 0 0,-1 0 0,-1 1 0,-1 1 0,0 0 0,-22-20 0,13 16 0,-2 0 0,0 2 0,-1 1 0,-1 0 0,0 2 0,-1 1 0,-1 1 0,-43-13 0,38 16 0,-43-7 0,59 14 0,1 1 0,-1 1 0,1 0 0,-29 4 0,40-3-52,1 1-1,-1 0 1,0 0-1,0 1 1,1-1-1,-1 1 1,1 0-1,-1 0 1,1 0-1,0 1 1,0-1-1,0 1 1,0 0-1,1 1 1,-1-1-1,1 0 1,-1 1-1,1 0 1,1 0-1,-1 0 1,0 0-1,1 0 1,0 1-1,0-1 0,-2 8 1,-6 26-6774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24575,'0'0'0,"0"0"0,0 0 0,0 0 0,0 0 0,0 0 0,0 0 0,0-2 0,0-2 0,0-1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53 24575,'0'0'0,"-2"0"0,-83-2 0,0-5 0,-130-25 0,195 28 0,12 1 0,0 2 0,0-1 0,0 1 0,0 0 0,-16 1 0,23 0 0,0 1 0,0-1 0,-1 0 0,1 1 0,0-1 0,0 0 0,0 1 0,0-1 0,0 1 0,0 0 0,0-1 0,0 1 0,0 0 0,0 0 0,0 0 0,0 0 0,0 0 0,0 0 0,1 0 0,-1 0 0,0 0 0,1 0 0,-1 0 0,1 0 0,-1 0 0,1 0 0,0 1 0,0-1 0,-1 2 0,0 4 0,1-1 0,0 1 0,0 0 0,1 8 0,-1-14 0,40 228 0,-14-99 0,-19-93 0,-2 0 0,-2 0 0,-2 50 0,0-86 0,-1 0 0,0 1 0,0-1 0,1 0 0,-1 1 0,1-1 0,-1 0 0,1 0 0,-1 1 0,1-1 0,0 0 0,0 0 0,-1 0 0,1 0 0,0 0 0,0 0 0,0 0 0,0 0 0,0 0 0,0-1 0,1 1 0,-1 0 0,2 0 0,4 3 0,0-1 0,14 4 0,3-1 0,44 6 0,-6-2 0,45 18 0,-90-22 0,0 1 0,0 1 0,-1 0 0,17 11 0,-29-16 0,0 0 0,0 0 0,0 1 0,-1-1 0,1 1 0,-1 0 0,0 0 0,6 8 0,-8-9 0,0-1 0,0 1 0,0-1 0,0 1 0,0 0 0,-1-1 0,1 1 0,-1 0 0,0 0 0,0-1 0,0 1 0,0 0 0,0-1 0,-1 1 0,1 0 0,-1 0 0,1-1 0,-2 4 0,-3 3 0,1 1 0,-2-1 0,1 0 0,-1-1 0,0 0 0,-1 1 0,0-2 0,0 1 0,-9 6 0,-8 6 0,-45 27 0,-10-2 0,-1 0 0,79-45 2,1 0-1,0 0 0,0 0 0,0 0 1,-1 0-1,1 0 0,0 0 1,0 0-1,0 0 0,-1 1 0,1-1 1,0 0-1,0 0 0,0 0 0,0 0 1,0 0-1,-1 1 0,1-1 1,0 0-1,0 0 0,0 0 0,0 0 1,0 1-1,0-1 0,0 0 1,0 0-1,-1 0 0,1 1 0,0-1 1,0 0-1,0 0 0,0 1 1,0-1-1,0 0 0,0 0 0,0 0 1,0 1-1,0-1 0,1 0 1,-1 0-1,0 0 0,0 1 0,0-1 1,0 0-1,9 5-773,-7-4 121,9 3-6175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24575,'9'0'0,"25"0"0,-12-1 0,30 3 0,-51-2 0,0 0 0,0 0 0,0 1 0,0-1 0,0 0 0,0 0 0,0 1 0,0-1 0,0 1 0,-1-1 0,1 0 0,0 1 0,0 0 0,0-1 0,-1 1 0,1-1 0,0 1 0,0 0 0,-1 0 0,1-1 0,-1 1 0,1 0 0,-1 0 0,1 0 0,-1 0 0,1 0 0,-1 0 0,0 0 0,0-1 0,1 1 0,-1 0 0,0 0 0,0 2 0,0 3 0,0-1 0,-1 1 0,0-1 0,-3 11 0,3-11 0,-42 124 0,5-20 0,32-89 0,1 0 0,1 0 0,-1 31 0,4-49 0,1 0 0,0 0 0,0 0 0,0 0 0,1 0 0,-1 0 0,0 0 0,1 0 0,0 0 0,-1 0 0,1 0 0,0 0 0,0 0 0,0-1 0,0 1 0,0 0 0,2 2 0,0-1 0,1-1 0,-1 0 0,0 1 0,1-1 0,-1-1 0,1 1 0,-1 0 0,5 0 0,102 30 0,-80-25 0,1 1 0,-2 1 0,45 22 0,-71-30 0,0 1 0,0-1 0,0 1 0,-1 0 0,1 0 0,-1 1 0,1-1 0,-1 0 0,0 1 0,3 3 0,-4-4 0,0 0 0,0 0 0,0 0 0,-1 0 0,1 0 0,0 1 0,-1-1 0,1 0 0,-1 1 0,0-1 0,0 0 0,0 1 0,0-1 0,0 0 0,-1 4 0,-2 4 0,0-1 0,0 0 0,-1 0 0,0 0 0,0 0 0,-1-1 0,0 1 0,-1-1 0,-7 8 0,-3 3 0,-1-1 0,-27 22 0,24-24 30,0-1 0,-1 0 0,-40 20 0,51-30-70,0-1 0,0-1-1,0 1 1,-20 2 0,23-5-103,1-1 1,-1 1-1,0-1 0,1-1 1,-1 1-1,0-1 0,1 0 1,-12-4-1,8 1-6683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24575,'0'-16'0,"1"15"0,-1 0 0,0 1 0,0-1 0,0 0 0,0 0 0,1 0 0,-1 0 0,0 1 0,1-1 0,-1 0 0,1 0 0,-1 1 0,1-1 0,-1 0 0,1 1 0,-1-1 0,1 1 0,0-1 0,-1 0 0,1 1 0,0 0 0,0-1 0,-1 1 0,1-1 0,0 1 0,0 0 0,0-1 0,-1 1 0,1 0 0,0 0 0,0 0 0,0 0 0,0 0 0,0 0 0,0 0 0,4 0 0,-1 0 0,1 0 0,-1 0 0,1 1 0,6 1 0,-6 0 0,-1-1 0,0 1 0,0-1 0,0 1 0,0 1 0,0-1 0,-1 0 0,1 1 0,-1 0 0,1 0 0,-1 0 0,0 0 0,0 0 0,0 1 0,-1-1 0,1 1 0,-1 0 0,0 0 0,0 0 0,0 0 0,-1 0 0,1 0 0,-1 0 0,0 1 0,0-1 0,0 0 0,-1 1 0,0-1 0,1 1 0,-2-1 0,0 7 0,-11 68 0,6-47 0,-2 40 0,8-61 0,0 0 0,0 0 0,1 0 0,1 0 0,0 0 0,0 0 0,7 16 0,-4-14 0,2 0 0,0-1 0,0 0 0,1 0 0,1-1 0,0 0 0,14 14 0,6 2 0,43 31 0,-48-40 0,40 31 0,-52-39 0,0 2 0,20 23 0,-28-30 0,0 0 0,0 1 0,0 0 0,-1-1 0,0 1 0,0 1 0,-1-1 0,1 0 0,-1 1 0,-1-1 0,1 1 0,-1-1 0,0 1 0,-1 0 0,0-1 0,0 1 0,0 0 0,-1-1 0,0 1 0,0 0 0,-3 8 0,1-7 0,0-1 0,-1 0 0,1 0 0,-1 0 0,-1-1 0,0 1 0,1-1 0,-2 0 0,1 0 0,-1-1 0,0 0 0,0 0 0,0 0 0,-11 5 0,4-2 0,-1-1 0,0-1 0,-1 0 0,0-1 0,0 0 0,-19 3 0,26-7 0,1 0 0,0 0 0,-1 0 0,1-1 0,-9-1 0,15 1 0,1 0 0,-1 0 0,1 0 0,0 0 0,-1 0 0,1 0 0,-1 0 0,1 0 0,0 0 0,-1-1 0,1 1 0,-1 0 0,1 0 0,0 0 0,-1-1 0,1 1 0,0 0 0,-1 0 0,1-1 0,0 1 0,0 0 0,-1 0 0,1-1 0,0 1 0,0 0 0,-1-1 0,1 1 0,0-1 0,0 1 0,0 0 0,0-1 0,-1 0 0,2 0 0,-1 0 0,0 1 0,0-1 0,1 0 0,-1 0 0,1 0 0,-1 0 0,1 0 0,-1 0 0,1 0 0,-1 1 0,2-2 0,19-17-1365,3 1-5461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24575,'0'0'0,"1"5"0,2 1 0,0 0 0,0 0 0,1 0 0,0 0 0,1-1 0,-1 1 0,10 7 0,-3-1 0,18 20 0,32 46 0,-48-58 0,-1 0 0,-1 1 0,0 0 0,7 25 0,-5-8 0,-2 0 0,-1 1 0,-3 0 0,-1 1 0,-2 0 0,-1 0 0,-4 52 0,0-88 0,1-10 0,0-14 0,2-9 0,2-1 0,1 1 0,1 0 0,1 0 0,2 0 0,1 1 0,1 1 0,18-32 0,-25 51 0,1 1 0,0 0 0,0 0 0,1 0 0,0 1 0,0 0 0,0 0 0,1 0 0,0 1 0,8-5 0,-11 8 0,0 0 0,0 0 0,0 1 0,0-1 0,0 1 0,0 0 0,0 0 0,0 1 0,1-1 0,-1 1 0,0 0 0,0 0 0,1 0 0,-1 0 0,0 1 0,0 0 0,0 0 0,0 0 0,1 0 0,-1 1 0,-1 0 0,7 3 0,-4-2 0,-1 1 0,0 1 0,0-1 0,0 1 0,0-1 0,-1 1 0,0 1 0,0-1 0,0 1 0,-1-1 0,1 1 0,1 7 0,3 6 0,-1 0 0,7 33 0,-7-23 0,-2-1 0,-1 1 0,-2 0 0,-1 1 0,-1-1 0,-4 38 0,4-67 0,0 0 0,0 0 0,0 0 0,0 0 0,0 0 0,0 0 0,0 0 0,0 0 0,0 1 0,0-1 0,0 0 0,0 0 0,0 0 0,0 0 0,0 0 0,0 0 0,0 0 0,0 0 0,0 0 0,0 0 0,0 0 0,0 1 0,0-1 0,0 0 0,0 0 0,0 0 0,0 0 0,0 0 0,0 0 0,1 0 0,-1 0 0,0 0 0,0 0 0,0 0 0,0 0 0,0 0 0,0 0 0,0 0 0,0 0 0,0 0 0,0 0 0,0 0 0,1 0 0,5-1 0,5-5 0,1-2 0,0 0 0,-1-1 0,0-1 0,19-21 0,2-1 0,-17 18 0,-2 1 0,0 1 0,1 0 0,0 1 0,1 1 0,19-11 0,-31 20 0,-1-1 0,1 1 0,0 0 0,0 0 0,0 1 0,0-1 0,0 1 0,0-1 0,0 1 0,0 0 0,0 0 0,0 1 0,0-1 0,0 0 0,0 1 0,3 1 0,-2-1 0,0 1 0,-1 0 0,1 0 0,-1 0 0,1 1 0,-1-1 0,0 1 0,0 0 0,0 0 0,4 5 0,3 6 0,-1 0 0,-1 1 0,0 0 0,9 25 0,-15-35 0,16 42-53,-11-25-275,2-1 0,0 0 0,18 30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4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24575,'-3'0'0,"-1"1"0,1-1 0,0 0 0,-1 0 0,-4 0 0,-6-1 0,-10 1 0,-77 2 0,79-1 0,0 2 0,-34 7 0,49-8 0,0 0 0,0 1 0,0 0 0,1 0 0,-1 0 0,-11 8 0,15-8 0,0-1 0,-1 1 0,1 0 0,0 1 0,1-1 0,-1 0 0,1 1 0,-1 0 0,1-1 0,0 1 0,0 0 0,-2 8 0,2-5 0,1 1 0,0-1 0,0 1 0,0-1 0,1 1 0,0 0 0,1-1 0,0 1 0,3 13 0,2 1 0,1-1 0,11 23 0,3-2 0,2 0 0,37 50 0,-5-9 0,-48-73 0,-1 1 0,-1 0 0,0 0 0,0 0 0,-1 0 0,5 21 0,-9-27 0,1-1 0,0 1 0,-1-1 0,0 1 0,0-1 0,-1 1 0,1-1 0,-1 1 0,0-1 0,0 0 0,0 1 0,-1-1 0,0 0 0,1 0 0,-1 0 0,-1 0 0,1 0 0,-1-1 0,1 1 0,-1-1 0,-4 5 0,0-2 28,-1 0-1,0 0 1,-13 7-1,-7 4-1502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5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350 654 24575,'-2'-13'0,"-2"-4"0,2-1 0,0 1 0,1 0 0,0 0 0,4-28 0,-2-16 0,-2 7 0,-13-88 0,11 126 0,0-1 0,-1 0 0,-1 1 0,-1 0 0,0 0 0,-1 0 0,-1 1 0,0 0 0,-16-21 0,18 29 0,-1 1 0,1-1 0,-1 1 0,0 1 0,0-1 0,0 1 0,-1 0 0,0 1 0,0 0 0,0 0 0,-17-5 0,21 8 0,0 0 0,-1 0 0,1 0 0,-1 1 0,1-1 0,-1 1 0,0 0 0,1 0 0,-1 1 0,1 0 0,-1-1 0,1 1 0,-1 1 0,1-1 0,0 1 0,0 0 0,0 0 0,0 0 0,0 0 0,0 1 0,0-1 0,1 1 0,-1 0 0,-5 7 0,5-5 0,0-1 0,0 1 0,1 1 0,-1-1 0,1 0 0,1 1 0,-1 0 0,1-1 0,0 1 0,0 0 0,1 0 0,-1 0 0,1 1 0,1-1 0,-1 0 0,1 0 0,0 0 0,1 1 0,-1-1 0,1 0 0,0 0 0,1 0 0,0 0 0,0 0 0,0 0 0,0 0 0,1-1 0,4 7 0,2 0 15,0-1 0,1-1 0,0 1 0,0-2 0,1 1 1,21 12-1,3 0-751,39 17 1,-1-6-6091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1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24575,'1'33'0,"6"40"0,-2-28 0,73 441-1579,34-2-754,113 437 1298,-186-758-2209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5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24575,'-2'0'0,"-1"1"0,1 0 0,-1 0 0,1 0 0,-1 0 0,1 0 0,0 0 0,-1 1 0,1-1 0,-4 4 0,0 0 0,-27 19 0,2 2 0,0 2 0,2 0 0,1 2 0,-39 53 0,60-73 0,0 0 0,1 0 0,1 0 0,0 1 0,-5 11 0,9-18 0,0 0 0,0 0 0,0 0 0,1 0 0,-1 0 0,1 0 0,0 0 0,0 0 0,0 0 0,1 1 0,-1-1 0,1 0 0,0 0 0,0 0 0,1 0 0,-1-1 0,5 8 0,-3-5 0,2 0 0,-1-1 0,1 1 0,-1-1 0,2 0 0,-1 0 0,0-1 0,1 0 0,0 0 0,0 0 0,0-1 0,10 5 0,-2-3 0,1 1 0,0-2 0,25 5 0,105 9-1365,21-6-5461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5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24575,'-6'7'0,"5"-5"0,-4 6 0,0 1 0,1 0 0,0 0 0,0 0 0,1 0 0,0 1 0,1-1 0,0 1 0,0 0 0,1 0 0,0 0 0,1 0 0,0-1 0,1 1 0,0 0 0,0 0 0,1 0 0,1-1 0,-1 1 0,2-1 0,-1 0 0,1 0 0,0 0 0,8 12 0,2-2 20,0-1 0,1-1 0,1 0 0,1-1 0,19 14 0,-23-20-206,1 0 1,0-1-1,1-1 0,0 0 1,0-1-1,1-1 1,25 7-1,-11-6-6640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24575,'4'-1'0,"1"1"0,-1 0 0,0-1 0,1 1 0,4 1 0,5 0 0,27-1 0,-2 1 0,75-9 0,-19-4-1365,-68 10-5461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6:5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24575,'1'2'0,"-1"0"0,0 1 0,1-1 0,-1 0 0,1 0 0,0 0 0,0 0 0,0 0 0,0 0 0,0 0 0,0 0 0,0 0 0,0-1 0,1 1 0,-1 0 0,1-1 0,0 1 0,1 1 0,5 3 0,0-1 0,15 9 0,-17-11 0,117 63 0,-111-61 25,0 0 0,1-1 0,23 6 0,39 0-1214,-70-9 913,49 4-6550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1159 1 24575,'-2'0'0,"0"0"0,-1 0 0,1 0 0,-1 0 0,-3 1 0,-4 1 0,1 1 0,-1 0 0,1 1 0,0-1 0,-9 7 0,-13 6 0,-39 29 0,-25 28 0,73-55 0,-152 127-538,8 7 0,-151 177 0,305-315 507,-73 86-210,65-74 200,2 0-1,-16 30 1,29-47 32,0 1 0,1 0 0,0 0 0,1 0 1,0 0-1,-4 22 0,7-29 21,0 1 1,-1 0-1,1-1 1,1 1-1,-1 0 1,1-1-1,-1 1 0,1-1 1,0 1-1,0-1 1,0 1-1,1-1 1,-1 0-1,1 0 1,0 1-1,0-1 1,0 0-1,0 0 1,1-1-1,-1 1 1,1-1-1,0 1 0,-1-1 1,5 3-1,0-1 123,1 1 1,0-1-1,1-1 0,-1 1 0,16 3 0,-1-2 83,28 2 0,7-3-326,0-2 0,80-8 0,115-26-233,-244 31 340,146-23-7,189-24-43,-242 38 34,139 5 0,-234 5-44,54 4 231,-55-3-328,0 1 1,0-1-1,0 1 0,-1-1 0,1 2 1,0-1-1,8 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24575,'0'0'0,"0"2"0,39 160 0,18 80-349,-34-164-101,35 84 0,107 170-1108,24-11 1323,-173-294 115,301 460-2270,-233-372-249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24575,'6'11'0,"50"102"-144,-5 2 0,-5 3 0,-5 1 0,37 181 0,-78-300 144,7 34 0,-1 0 0,1 48 0,-7-81 0,0 0 1,0 0-1,0 0 0,0 1 1,-1-1-1,1 0 0,0 0 0,0 0 1,-1 0-1,1 0 0,-1 2 0,0-2 0,1-1 0,0 0 0,0 0-1,0 0 1,-1 0 0,1 1 0,0-1 0,0 0-1,0 0 1,-1 0 0,1 0 0,0 0-1,0 0 1,-1 0 0,1 0 0,0 0-1,0 0 1,-1 0 0,1 0 0,0 0 0,0 0-1,0 0 1,-1 0 0,1 0 0,0 0-1,0 0 1,-1 0 0,1 0 0,0 0-1,0 0 1,-1 0 0,1 0 0,0-1-1,-3-1 19,0 0 0,1 0 0,-1-1 0,1 1 0,0-1-1,-4-4 1,-11-19 113,1-1-1,1 0 1,1-1-1,-19-54 0,21 41-147,1 0 0,-10-85-1,17 88 18,2-1 0,6-72 0,-1 89 0,1-1 0,0 1 0,2 0 0,0 0 0,2 1 0,12-27 0,-14 37 0,0 1 0,1 0 0,0 1 0,0-1 0,1 1 0,0 1 0,1-1 0,0 2 0,11-9 0,-7 7 0,1 1 0,0 1 0,0 0 0,0 1 0,1 0 0,21-5 0,-14 6 0,1 2 0,-1 0 0,1 1 0,0 1 0,0 1 0,-1 1 0,1 1 0,0 1 0,36 10 0,-36-6 0,-1 1 0,0 2 0,0 0 0,-1 1 0,0 1 0,-1 1 0,-1 1 0,0 1 0,-1 1 0,0 0 0,-1 1 0,-1 1 0,-1 0 0,-1 1 0,0 1 0,-2 0 0,16 33 0,-22-40 0,-2-1 0,1 1 0,-2 0 0,0 0 0,2 18 0,-4-22 0,-1-1 0,0 1 0,0-1 0,-1 1 0,0-1 0,0 1 0,-1-1 0,0 1 0,-5 9 0,6-15 0,0 0 0,-1 0 0,0 0 0,1 0 0,-1-1 0,0 1 0,-1 0 0,1-1 0,0 1 0,-1-1 0,0 0 0,1 0 0,-1 0 0,-5 3 0,6-4 0,0 0 0,-1-1 0,1 1 0,-1 0 0,0-1 0,1 1 0,-1-1 0,1 0 0,-1 0 0,0 0 0,1 0 0,-1 0 0,1 0 0,-1-1 0,0 1 0,1-1 0,-1 0 0,1 0 0,-4-2 0,1 1 0,1-1 0,-1-1 0,1 1 0,-1 0 0,1-1 0,0 0 0,1 0 0,-1 0 0,1-1 0,0 1 0,0-1 0,-4-8 0,0-1 0,1 0 0,1-1 0,-5-20 0,5 8 2,0 0-1,2 0 1,1 0-1,1-1 1,3-34-1,2 24-28,1 0 0,3 0-1,13-44 1,-11 54-27,0 0 0,2 0-1,1 1 1,1 0 0,20-26 0,-22 37 34,0 0 1,1 1-1,1 1 1,0 0 0,0 1-1,2 0 1,-1 1-1,32-17 1,-38 24 19,1 1 0,-1 0 0,1 1 0,0-1 0,0 2 0,1 0 0,-1 0 0,0 1 0,1 0 0,-1 0 0,1 2 0,-1-1 0,1 1 0,-1 0 0,0 1 0,1 1 0,-1 0 0,0 0 0,0 0 0,-1 2 0,19 9 0,-10-3-52,-1 1 1,0 0 0,-1 2 0,0 0-1,-1 0 1,24 31 0,-12-8-171,-1 1-1,21 44 1,-7-3 166,-5 2 1,-2 1-1,23 96 0,43 262 74,-69-300-1078,-18-103-4240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24575,'-16'8'0,"10"-2"0,0-1 0,1 1 0,-1 0 0,1 0 0,1 1 0,-1 0 0,1-1 0,1 2 0,-1-1 0,1 0 0,-3 11 0,0 3 0,1 0 0,1 0 0,-2 22 0,4-19 0,2 0 0,0-1 0,1 1 0,1 0 0,2-1 0,10 41 0,-5-38 0,0 1 0,2-2 0,1 1 0,1-1 0,23 32 0,13 8 0,3 3 0,-43-55 0,-1 0 0,-1 1 0,9 19 0,-15-29 0,1 1 0,-1-1 0,0 0 0,0 1 0,0-1 0,-1 1 0,1-1 0,-1 1 0,0 0 0,-1-1 0,1 1 0,-1-1 0,0 1 0,-1 4 0,0-4 0,0-1 0,0 1 0,-1-1 0,1 1 0,-1-1 0,0 0 0,0 0 0,-1 0 0,1-1 0,-1 1 0,1-1 0,-7 4 0,1-1 0,0 0 0,0-1 0,-1 0 0,0 0 0,0-1 0,0-1 0,0 0 0,0 0 0,-15 1 0,13-4 0,12-3 0,6-3 0,5 0-341,1 0 0,0 1-1,20-7 1,11-1-6485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1022 24575,'0'0'0,"0"0"0,0-3 0,3-2 0,0 0 0,1 0 0,-1 1 0,1-1 0,6-6 0,5-5 0,22-28 0,-2-2 0,-3-1 0,41-76 0,-44 59-130,-3 0 0,-3-2 1,-3-1-1,17-94 0,-23 59 130,-13 85 0,-1 1 0,-1-1 0,0 0 0,-4-16 0,5 28-1,-1 1 0,-1-1 1,1 1-1,-1-1 0,0 1 0,0-1 1,0 1-1,0 0 0,-1 0 0,0 0 1,0 0-1,-6-6 0,6 8 8,0 0 0,0-1 0,0 1 0,0 1 0,0-1 0,-1 0 0,1 1 0,-1 0 0,1-1 0,-1 1-1,0 1 1,1-1 0,-1 0 0,0 1 0,0 0 0,-5 0 0,4 1 25,0-1-1,1 1 1,-1 0 0,0 0-1,1 0 1,-1 1 0,1-1-1,-1 1 1,1 0-1,0 1 1,0-1 0,0 1-1,0 0 1,0 0 0,1 0-1,-1 0 1,-4 6 0,4-4-35,0 1 1,1 0-1,-1 0 1,1 0 0,0 0-1,1 1 1,0-1 0,0 1-1,0-1 1,1 1 0,-2 12-1,3-6 3,-1-1 0,2 0 0,0 0 0,0 0 0,1 0 0,1 0 0,0 0 0,8 21 0,-4-19 0,0 1 0,0-2 0,2 1 0,0-1 0,0-1 0,14 15 0,-2-7 0,1 0 0,0-2 0,2 0 0,0-2 0,1-1 0,0 0 0,29 10 0,-17-10-227,0-1-1,0-2 1,2-2-1,-1-1 1,45 3-1,-23-7-6598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 24575,'-3'1'0,"-12"4"0,0 2 0,0 0 0,1 1 0,0 0 0,-19 15 0,8-5 0,-27 17 0,2 3 0,-50 47 0,83-69 0,2 1 0,0 0 0,1 1 0,1 1 0,0 0 0,2 0 0,0 1 0,1 1 0,-9 28 0,14-35 0,2 0 0,0 0 0,0 0 0,1 0 0,1 0 0,0 1 0,1-1 0,1 0 0,0 0 0,1 1 0,1-1 0,0 0 0,0 0 0,2-1 0,0 1 0,0-1 0,1 0 0,1 0 0,0-1 0,1 0 0,12 15 0,-7-12 0,0-1 0,2 0 0,-1-1 0,2 0 0,0-2 0,0 0 0,1 0 0,0-2 0,27 11 0,-21-11 0,0-2 0,0 0 0,1-2 0,0-1 0,-1 0 0,2-2 0,31-1 0,34-8-1365,-12-4-5461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24575,'-12'1'0,"-1"1"0,1 0 0,0 1 0,-18 5 0,10-2 0,9-3 0,-7 2 0,0 1 0,0 0 0,-25 13 0,38-16 0,0-1 0,1 1 0,-1 0 0,1 0 0,0 1 0,0 0 0,1-1 0,-1 1 0,1 0 0,-1 1 0,1-1 0,1 1 0,-1-1 0,0 1 0,1 0 0,0 0 0,-2 7 0,3-2 0,-1 0 0,1 0 0,1 0 0,0 0 0,0 0 0,1-1 0,0 1 0,1 0 0,0 0 0,0 0 0,1-1 0,1 0 0,7 16 0,5 6 0,1-1 0,34 43 0,88 110-184,-6-10-219,176 207 403,-296-366-66,-8-9-134,0 0-1,0 0 1,-1 1 0,0-1 0,4 8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24575,'0'0'0,"0"0"0,4 0 0,6 0 0,10 0 0,13 0 0,18-2 0,20-2 0,17-3 0,6 0 0,-8 1 0,-18 2-8191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24575,'0'0'0,"0"0"0,12 0 0,26 0 0,31-2 0,35-1 0,34-1 0,18-3-1455,4-5 1455,-3-10 0,-7-11 0,-10-13 0,-12-14 0,-21-1 0,-29 11-6736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24575,'8'1'0,"0"0"0,0 0 0,-1 1 0,1 0 0,-1 0 0,0 1 0,1 0 0,8 5 0,-6-3 0,37 19-114,-1 1 0,-1 3-1,-1 2 1,70 62 0,-50-31-447,-3 2 0,56 76 1,-65-70 376,-3 2 1,-3 2 0,-3 2-1,-4 2 1,-3 2 0,-4 1-1,-3 2 1,-4 0 0,-3 2-1,14 116 1,-30-141 77,-2-1 0,-4 1 1,-1 0-1,-3-1 0,-3 1 1,-15 58-1,11-71 13,-3-1 1,-1 0-1,-2-1 1,-3-1-1,-1-1 1,-2 0-1,-52 69 1,-20-3-315,9-29-1627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24575,'-18'2'0,"6"2"0,-1 1 0,1-1 0,1 2 0,-21 11 0,26-13 0,0 1 0,1-1 0,-1 1 0,1 0 0,0 0 0,1 0 0,-1 1 0,1 0 0,0 0 0,-4 8 0,3-4 0,1 0 0,1 0 0,0 0 0,1 1 0,0-1 0,0 1 0,1-1 0,0 1 0,2 18 0,2-2 0,0 0 0,14 47 0,5-5-225,2-1 1,65 124-1,93 122-726,-119-210 851,-41-68 96,65 113-78,-64-105 21,24 67 0,-42-97 52,-1-1 0,0 0 0,-1 1 1,2 28-1,-5-36 9,0 1 0,0-1 0,-1 1 1,1-1-1,-2 0 0,1 1 0,-1-1 0,0 0 1,0 0-1,-1 0 0,1 0 0,-7 8 0,4-7 42,-1 0 0,0 0-1,0 0 1,0-1-1,-1 0 1,0-1-1,0 1 1,-14 6-1,10-5 188,-1-2 0,0 0 0,0 0 0,-1-1 0,-16 3 0,27-6-216,0-1 0,0 1 0,0-1 0,-1 0 0,1 1 0,0-1 0,0 0 0,-1 0 0,1-1 0,0 1 1,0 0-1,0-1 0,-1 1 0,1-1 0,-3-1 0,5 2-12,-1-1 0,1 1 1,-1-1-1,1 1 1,0-1-1,-1 0 0,1 1 1,-1-1-1,1 1 1,0-1-1,0 0 0,-1 1 1,1-1-1,0 0 0,0 1 1,0-1-1,0 0 1,0 1-1,0-2 0,0-1-2,0 0 0,1 1 0,-1-1 0,1 1 0,0-1 0,-1 1-1,3-4 1,12-21-454,0 1 0,30-37 0,1 3-6371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24575,'0'-14'0,"-1"-2"0,1 8 0,1 25 0,18 123 0,9-4-358,13 40-1075,-35-153 1479,103 460-1649,-83-339 953,11 201 0,-35-301 633,-2 1 0,-2-1 0,-12 69 0,12-100 11,-1 0 1,-1-1-1,0 1 0,-1-1 0,0 0 0,-8 12 1,11-21 34,0 1-1,0-1 1,0 0 0,-1 0 0,1 0 0,-1 0 0,0-1 0,0 1 0,0-1 0,0 0 0,0 1 0,-1-2-1,1 1 1,-1 0 0,1-1 0,-1 1 0,0-1 0,1 0 0,-1 0 0,0 0 0,0-1 0,0 1 0,-5-1 0,-17-5-4158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24575,'0'0'0,"0"0"0,4-2 0,4-5 0,12-8 0,16-11 0,18-11 0,13-8 0,7-5 0,0-3 0,-2 0 0,-6 7 0,-15 11-8191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29 716 24575,'3'-3'0,"71"-62"0,10-9 0,-69 59 0,0-1 0,-2-1 0,16-22 0,-15 15 0,-1-1 0,-1-1 0,-1 0 0,-1 0 0,-2-1 0,0-1 0,-2 1 0,-1-1 0,-1 0 0,0-36 0,-4 55 0,-1 0 0,1-1 0,-2 1 0,1 0 0,-1 0 0,0 0 0,-7-16 0,7 21 0,-1-1 0,1 1 0,-1 0 0,0 0 0,0 0 0,0 0 0,0 0 0,-1 1 0,1-1 0,-1 1 0,0 0 0,0 0 0,0 1 0,0-1 0,-1 1 0,-4-2 0,3 2 0,1 0 0,0 1 0,-1 0 0,1 0 0,-1 0 0,1 0 0,-1 1 0,1 0 0,-1 0 0,1 1 0,-7 1 0,4 0 0,0 0 0,1 0 0,-1 1 0,1 0 0,0 1 0,0 0 0,-8 5 0,3 0 0,1 0 0,0 1 0,1 0 0,0 1 0,0 0 0,1 0 0,1 1 0,-9 15 0,11-15 0,0 0 0,1 1 0,0-1 0,1 1 0,0 0 0,1 0 0,1 0 0,0 0 0,1 1 0,0-1 0,1 1 0,0-1 0,1 0 0,1 1 0,0-1 0,1 0 0,0 0 0,1 0 0,1 0 0,0-1 0,10 18 0,-6-14 0,0-1 0,1-1 0,0 1 0,1-2 0,1 0 0,0 0 0,1-1 0,1-1 0,-1 0 0,2 0 0,0-2 0,0 0 0,0 0 0,32 11 0,-22-12-27,1 0 0,1-2 0,-1-1 1,54 4-1,-45-9-87,0-1 0,0-1 0,50-10 0,-40 2 75,0-3 1,-1-1-1,-1-2 1,0-1-1,-1-3 0,49-31 1,-51 25 38,-1-2 0,49-45 0,-66 51 0,0-1 0,-1-1 0,-1 0 0,26-44 0,-42 61 0,0 0 0,0 0 0,0-1 0,-1 0 0,0 1 0,0-1 0,-1 0 0,0-1 0,-1 1 0,1-10 0,-1 16 1,-1 0 0,0 0 1,0 0-1,0 1 0,-1-1 0,1 0 0,0 0 1,-1 0-1,1 1 0,-1-1 0,0 0 0,1 1 0,-1-1 1,0 0-1,0 1 0,0-1 0,0 1 0,0-1 1,0 1-1,-1 0 0,1 0 0,0-1 0,-1 1 1,1 0-1,-1 0 0,1 0 0,-1 0 0,0 1 1,1-1-1,-1 0 0,0 1 0,1-1 0,-1 1 1,0-1-1,0 1 0,-3 0 0,-1 0 66,0 0 1,-1 1-1,1 0 0,0 0 1,0 1-1,0-1 0,0 1 0,0 0 1,-10 6-1,-5 5-56,0 1 0,1 0 0,0 2 0,1 0 0,1 1 0,0 1 0,2 1 0,0 0 0,1 2 0,1-1 0,0 2 0,-11 25 0,20-35-11,0 1 0,1-1 0,0 1 0,1 0 0,0 0 0,-1 16 0,4-26 0,-1 1 0,1-1 0,1 0 0,-1 1 0,0-1 0,1 0 0,-1 0 0,1 1 0,0-1 0,0 0 0,0 0 0,1 0 0,-1 0 0,1 0 0,2 3 0,-2-4 0,0 1 0,1-1 0,0 0 0,-1 0 0,1 0 0,0 0 0,0 0 0,0-1 0,0 1 0,1-1 0,-1 0 0,0 0 0,1 0 0,5 1 0,7 0 0,1-1 0,0 0 0,-1-1 0,19-2 0,68-13 0,68-26 0,-107 24 0,-63 17 0,0-1 0,1 1 0,0 0 0,-1-1 0,1 1 0,0 0 0,-1 0 0,1 0 0,3 0 0,-5 0 0,1 0 0,-1 1 0,1-1 0,-1 0 0,1 1 0,-1-1 0,1 0 0,-1 1 0,0-1 0,1 1 0,-1-1 0,1 1 0,-1-1 0,0 1 0,0-1 0,1 1 0,-1 0 0,0-1 0,0 1 0,0-1 0,1 1 0,-1-1 0,0 1 0,0 0 0,0-1 0,0 1 0,0 1 0,1 22 0,1 3 0,9 47 0,-9-65 0,1 0 0,0 0 0,0-1 0,1 1 0,0-1 0,0 0 0,1 0 0,0 0 0,8 8 0,0-3-195,0-1 0,2 0 0,-1-1 0,2 0 0,-1-2 0,29 14 0,27 9-6631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1381 24575,'0'-1'0,"0"0"0,0 0 0,0 0 0,0 0 0,0 0 0,0 0 0,0 1 0,0-1 0,0 0 0,-1 0 0,1 0 0,0 0 0,-1 0 0,1 0 0,0 1 0,-1-1 0,1 0 0,-1 0 0,1 1 0,-1-1 0,1 0 0,-1 0 0,0 1 0,1-1 0,-1 1 0,0-1 0,0 1 0,1-1 0,-1 1 0,0-1 0,0 1 0,-2-1 0,-11-4 0,-1 1 0,0 0 0,0 1 0,0 0 0,-31 0 0,23 1 0,-139-4 0,141 6 0,0 2 0,0 0 0,0 2 0,0 0 0,-32 11 0,38-8 0,15-7 0,0 0 0,0 0 0,0 0 0,0 0 0,0 0 0,-1 1 0,1-1 0,0 0 0,0 0 0,0 0 0,0 0 0,0 0 0,0 0 0,0 0 0,0 0 0,0 1 0,0-1 0,0 0 0,-1 0 0,1 0 0,0 0 0,0 0 0,0 0 0,0 1 0,0-1 0,0 0 0,0 0 0,0 0 0,0 0 0,0 0 0,0 1 0,0-1 0,0 0 0,0 0 0,1 0 0,-1 0 0,0 0 0,0 0 0,0 1 0,0-1 0,0 0 0,0 0 0,0 0 0,0 0 0,0 0 0,0 0 0,0 0 0,1 0 0,-1 1 0,0-1 0,0 0 0,0 0 0,0 0 0,0 0 0,0 0 0,1 0 0,-1 0 0,0 0 0,0 0 0,0 0 0,0 0 0,0 0 0,0 0 0,1 0 0,-1 0 0,0 0 0,0 0 0,13 2 0,-1-2 0,0 0 0,-1-1 0,1 0 0,0-1 0,-1-1 0,1 0 0,-1 0 0,0-1 0,0 0 0,0-1 0,-1 0 0,0-1 0,1 0 0,-2-1 0,1 0 0,-1 0 0,14-16 0,-11 11 0,-1-1 0,-1 0 0,0-1 0,-1 0 0,0-1 0,-1 0 0,-1 0 0,0 0 0,-1-1 0,-1 0 0,-1-1 0,4-17 0,-5 3-73,-1 1 1,-2 0-1,0-1 0,-2 1 0,-2 0 0,-12-52 1,-1 17-183,-53-123 0,-11 15 255,-113-179 0,179 328 0,11 19 0,4 7 0,9 14 0,117 185-162,-4-8-113,28 84 181,-14 7 105,-75-154-33,-51-111 11,36 75-43,-34-74 45,0 0 0,22 25 0,-29-39 121,0 0 0,1-1 0,0 0-1,-1 0 1,1 0 0,11 5 0,-13-8-177,0 0 0,0 0-1,0-1 1,0 1-1,0-1 1,0 0-1,0 0 1,1-1-1,-1 1 1,0-1 0,1 0-1,5-1 1,9-2-6406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24575,'1'4'0,"-1"0"0,1 1 0,0-1 0,0 0 0,0 0 0,0 0 0,1 0 0,0 0 0,0 0 0,3 5 0,3 2 0,17 21 0,-15-22 0,-1 0 0,1-1 0,1 0 0,0-1 0,0 0 0,1-1 0,0 0 0,0 0 0,0-1 0,1-1 0,14 4 0,-15-6 0,-1 0 0,1-1 0,0-1 0,0 0 0,0-1 0,0 0 0,0 0 0,-1-2 0,1 1 0,0-1 0,0-1 0,-1 0 0,13-6 0,-8 2 0,0-1 0,-1-1 0,0-1 0,21-17 0,-34 26 0,-1-1 0,0 1 0,1 0 0,-1 0 0,1 0 0,-1 0 0,1 1 0,-1-1 0,1 0 0,0 0 0,-1 1 0,1 0 0,0-1 0,0 1 0,3-1 0,-4 2 0,1 0 0,0-1 0,-1 1 0,1 0 0,-1 0 0,1 0 0,-1 0 0,0 0 0,1 0 0,-1 1 0,0-1 0,0 0 0,0 1 0,0-1 0,0 1 0,0-1 0,1 4 0,18 31 0,-2 2 0,20 62 0,-24-62 0,86 266-843,-29 8-632,-60-233-4398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39 836 24575,'3'-1'0,"12"-1"0,0 1 0,1 1 0,-1 0 0,19 2 0,61 16 0,-77-13 0,-1 0 0,0 1 0,27 13 0,-33-13 0,-1 1 0,1 0 0,-1 0 0,0 1 0,-1 1 0,11 11 0,-6-4 0,-1 2 0,-1-1 0,-1 2 0,0 0 0,-1 0 0,9 26 0,-9-15 0,-1 0 0,-1 1 0,7 53 0,-13-65 0,-1 0 0,-1 1 0,0-1 0,-2 0 0,0 1 0,-1-1 0,-1 0 0,-6 20 0,6-28 0,0 0 0,-1 0 0,0-1 0,-1 0 0,0 0 0,-1 0 0,0-1 0,0 0 0,-1 0 0,0-1 0,0 0 0,-1 0 0,0-1 0,-18 11 0,16-12 0,1-1 0,-2 0 0,1-1 0,-1 0 0,1-1 0,-1 0 0,0 0 0,-21 0 0,24-2 0,0-1 0,1-1 0,-1 1 0,0-2 0,0 1 0,1-1 0,-1 0 0,1-1 0,0 0 0,0 0 0,0-1 0,0 0 0,-7-5 0,6 2 2,0-1-1,0 0 0,0 0 1,2-1-1,-1 0 0,1 0 1,0-1-1,1 0 0,0 0 1,-6-13-1,2-2-59,1 0 1,1 0-1,-8-43 1,7 13-283,3-1 0,0-67 0,8 46 167,12-85 0,-4 93 23,4 0 0,3 1 1,2 1-1,4 0 0,3 2 0,2 1 0,3 1 0,3 2 1,61-86-1,-79 126 79,1 0 0,0 1 0,27-24 0,-37 39 69,0-1-1,0 1 1,0 0-1,1 1 1,0 0-1,0 0 0,0 1 1,0-1-1,0 2 1,1-1-1,-1 1 1,1 1-1,16-2 1,-14 3 2,0 1 0,1 0 0,-1 1 0,0 0 0,0 1 0,21 7 0,-13-2 0,0 1 0,-1 1 0,19 13 0,-5 0 1,-1 2 0,-2 0 1,0 2-1,31 39 0,-8 0-46,43 71 1,-31-32-95,-5 3 0,83 208 0,-91-161 63,-41-117-1,-1-1 0,-2 2 1,-1-1-1,0 41 1,-6-68 5,0 1 0,0-1 0,-2 1 0,1-1 0,-2 1 0,1-1 0,-2 0 0,-6 18 0,-9 1-3124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30 790 24575,'-5'-12'0,"0"-1"0,1 0 0,0 0 0,0 0 0,2 0 0,0 0 0,0-1 0,1-25 0,3 8 0,0 1 0,14-55 0,-7 48 0,2 0 0,2 1 0,1 1 0,1 0 0,2 1 0,2 1 0,1 1 0,2 0 0,0 2 0,46-48 0,-53 64 0,27-21 0,-35 31 0,0-1 0,0 1 0,0 0 0,1 1 0,0 0 0,13-4 0,-18 6 0,-1 1 0,0-1 0,1 1 0,-1 0 0,1 0 0,-1 0 0,1 0 0,-1 0 0,1 1 0,-1-1 0,0 1 0,1-1 0,-1 1 0,1 0 0,-1 0 0,0 0 0,0 0 0,0 1 0,0-1 0,0 0 0,0 1 0,0 0 0,0-1 0,0 1 0,-1 0 0,1 0 0,-1 0 0,2 3 0,3 4 0,-2 1 0,1-1 0,-1 1 0,-1 0 0,4 15 0,1 12 0,-2 2 0,-1-1 0,0 61 0,-16 116 0,-9-18 81,9-98-1527,8-62-5380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1616 24575,'10'-2'0,"147"-26"0,-49 10 0,107-33 0,120-72 0,-226 81 0,-93 36 0,-16 6 0,0 0 0,0 0 0,0 0 0,0 0 0,0 0 0,0 0 0,0 0 0,0-1 0,0 1 0,0 0 0,0 0 0,0 0 0,0 0 0,1 0 0,-1 0 0,0 0 0,0 0 0,0 0 0,0 0 0,0 0 0,0 0 0,0 0 0,0 0 0,0 0 0,0 0 0,1 0 0,-1 0 0,0 0 0,0 0 0,0 0 0,0 0 0,0 1 0,0-1 0,0 0 0,0 0 0,0 0 0,0 0 0,0 0 0,0 0 0,0 0 0,0 0 0,1 0 0,-1 0 0,0 0 0,0 0 0,0 0 0,0 0 0,0 1 0,0-1 0,0 0 0,0 0 0,0 0 0,0 0 0,0 0 0,0 0 0,0 0 0,0 0 0,0 0 0,-4 7 0,-11 11 0,12-15 0,-30 35 0,-30 45 0,49-61 0,0 0 0,2 1 0,-19 48 0,22-46 0,2 1 0,-8 49 0,13-62 0,1 1 0,1-1 0,0 1 0,0-1 0,2 1 0,-1 0 0,6 18 0,-6-28 0,0 0 0,1 0 0,-1-1 0,1 1 0,0-1 0,0 1 0,0-1 0,0 1 0,0-1 0,1 0 0,-1 0 0,1 0 0,0-1 0,0 1 0,0-1 0,0 1 0,1-1 0,-1 0 0,1 0 0,-1-1 0,1 1 0,-1-1 0,1 1 0,0-1 0,0 0 0,0-1 0,0 1 0,0-1 0,0 1 0,-1-1 0,1 0 0,0-1 0,0 1 0,0-1 0,0 0 0,4-1 0,2-1 0,0-1 0,0 0 0,-1 0 0,0-1 0,0 0 0,0-1 0,-1 0 0,0 0 0,10-11 0,7-8 0,30-41 0,-6 7 0,-45 54 0,1 1 0,-1 0 0,1 1 0,0-1 0,0 1 0,0 0 0,1 0 0,-1 0 0,1 1 0,-1-1 0,1 2 0,0-1 0,0 1 0,0-1 0,0 2 0,9-1 0,4 1 0,-1 1 0,1 0 0,-1 2 0,20 5 0,135 44 0,-120-34 0,-1-1 0,58 8 0,-96-22 0,1-2 0,-1 0 0,1-1 0,0 0 0,15-2 0,-23 0 0,1 1 0,0-1 0,0-1 0,-1 1 0,0-1 0,1 0 0,-1-1 0,0 0 0,-1 0 0,1 0 0,6-6 0,-6 2 0,1 1 0,-1-1 0,0-1 0,0 1 0,-1-1 0,7-15 0,-4 7 0,-1-1 0,10-37 0,-10 19-169,-1 0-1,-2-1 0,-1 1 0,-2-50 1,-22-149-680,-9 58 849,-7 1 0,-64-179 0,38 182-35,46 136 14,-1 1-1,-33-50 0,39 70 15,0 0 0,-23-23 0,29 34 7,0 0 1,0 1-1,0 0 0,0 0 0,-1 1 0,1-1 0,-1 1 0,0 1 0,0-1 0,0 1 0,-9-3 1,12 5 8,-1-1 0,1 1 0,0 0 0,0 0 0,0 0 0,-1 1 0,1-1 1,0 1-1,0-1 0,0 1 0,0 0 0,0 0 0,0 1 0,0-1 0,0 0 1,0 1-1,1 0 0,-1 0 0,0 0 0,1 0 0,-3 3 0,-2 2 192,1 1 0,0 0 0,0 0-1,1 0 1,-8 17 0,3-2-167,2 1-1,0 0 1,1 0-1,2 0 1,0 1 0,2 0-1,-1 38 1,4-12-388,3 0 0,15 89 1,0-57-7,4 0 1,3-1 0,4-2 0,44 88 0,-41-105 285,3-2 1,2-1-1,76 92 1,-81-114-25,2-2 1,2-1-1,1-2 1,2-1-1,1-3 1,44 26-1,-56-40 78,0-1 1,0-2-1,1-1 0,0-1 0,1-2 0,53 9 0,-59-14 15,-1-1 0,1-1 0,0-2 0,-1 0 0,1-1 0,-1-1 0,1-1 1,-1-2-1,29-10 0,-38 10 112,0 0 1,0-2-1,-1 0 1,0 0-1,-1-1 1,0 0-1,0-1 1,-1-1-1,0 0 1,-1 0-1,0-1 1,-1 0 0,-1-1-1,9-15 1,-7 9 123,-1 0 0,-1-1 0,-1 0 0,0 0 0,-2-1-1,0 0 1,-2 0 0,0 0 0,0-33 0,-3 42-190,-1 0-1,0 0 1,-1 0-1,-4-18 1,4 25-37,0-1-1,0 1 1,-1-1-1,1 1 1,-1 0-1,0 0 1,-1 0 0,1 0-1,-1 0 1,-7-6-1,9 9-3,1 1 0,-1-1 0,1 1 0,-1 0 0,0-1 0,0 1 0,0 0 0,0 0 0,0 0 0,0 0 0,0 1 0,0-1 0,0 1 0,0-1 0,0 1 0,0 0 0,-1-1 0,1 1 0,0 0 0,0 1 0,0-1 0,0 0 0,0 0 0,-1 1 0,1 0 0,0-1 0,0 1 0,0 0 0,0 0 0,0 0 0,0 0 0,1 0 0,-1 0 0,0 1 0,1-1 0,-3 3 0,-2 2 0,1 0 0,1 0 0,-1 1 0,1-1 0,0 1 0,0 0 0,1 1 0,0-1 0,-3 9 0,2 3 0,0 0 0,0 1 0,2-1 0,1 0 0,0 1 0,2-1 0,4 34 0,1-15 0,2 0 0,25 71 0,-21-79 0,1 1 0,1-1 0,31 47 0,-37-65 0,0-1 0,1 0 0,0-1 0,0 0 0,1-1 0,1 0 0,-1 0 0,1-1 0,1 0 0,-1-1 0,21 9 0,-25-14 10,0 0-1,0 0 0,0 0 1,0-1-1,0 0 1,0 0-1,0-1 1,0 0-1,1 0 0,-1-1 1,13-3-1,-9 1-220,0 0 0,0-1 0,-1-1-1,0 0 1,0 0 0,16-11 0,19-20-6615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24575,'0'0'0,"8"-2"0,19-2 0,26-5 0,31-4 0,40-6 0,30-6 0,20-5-1867,20-8 1867,5-4 0,-22 2 0,-43 8-6324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2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156 163 24575,'0'0'0,"0"0"0,0 0 0,-7 0 0,-29 1 0,12 0 0,-44-5 0,66 4 0,1 0 0,-1 0 0,1-1 0,-1 1 0,1 0 0,-1-1 0,1 0 0,-1 1 0,1-1 0,-2-1 0,3 2 0,0 0 0,-1-1 0,1 1 0,0 0 0,0-1 0,-1 1 0,1-1 0,0 1 0,0 0 0,0-1 0,0 1 0,0-1 0,0 1 0,-1-1 0,1 1 0,0 0 0,0-1 0,0 1 0,0-1 0,0 1 0,1-1 0,-1 1 0,0-1 0,0 1 0,0 0 0,0-1 0,0 1 0,1-1 0,-1 1 0,0 0 0,0-1 0,1 1 0,-1 0 0,0-1 0,0 1 0,1 0 0,0-1 0,3-4 0,1 0 0,1 0 0,-1 1 0,0 0 0,1 0 0,0 0 0,0 1 0,0 0 0,1 0 0,12-4 0,-4 3 0,0 0 0,0 1 0,30-2 0,-29 4 0,0 1 0,-1 1 0,1 0 0,0 1 0,-1 1 0,0 0 0,1 1 0,-1 1 0,-1 1 0,1-1 0,-1 2 0,0 0 0,0 1 0,-1 1 0,0 0 0,-1 0 0,21 20 0,-10-2 0,0 0 0,-1 1 0,19 35 0,48 99 0,5 10 0,-65-127 0,2-2 0,44 48 0,-53-67 0,2-2 0,0 0 0,1-1 0,51 31 0,-65-46 0,0-1 0,0 1 0,0-2 0,1 0 0,21 5 0,-24-7 0,0-1 0,0-1 0,0 1 0,0-1 0,0-1 0,0 0 0,0 0 0,14-4 0,-8 0 0,1-1 0,-1-1 0,1 0 0,-2-1 0,1-1 0,-1 0 0,-1-1 0,0 0 0,0-1 0,14-16 0,-7 4 0,0-1 0,-2-1 0,0 0 0,23-47 0,-22 32 0,-2-1 0,23-77 0,-33 89 0,-1 0 0,-1-1 0,-2 1 0,0-1 0,-3-35 0,-2 47 0,0 0 0,-1 0 0,-1 0 0,0 0 0,-2 1 0,0 0 0,-1 0 0,0 0 0,-2 1 0,0 0 0,0 1 0,-2 0 0,0 0 0,0 1 0,-23-21 0,29 31 0,0 0 0,-1 0 0,1 0 0,-1 1 0,1-1 0,-1 2 0,0-1 0,0 0 0,0 1 0,0 0 0,-1 1 0,1-1 0,-1 1 0,-6 0 0,12 1 0,0 0 0,-1 0 0,1 0 0,0 0 0,0 1 0,0-1 0,-1 0 0,1 0 0,0 1 0,0-1 0,0 1 0,0-1 0,-1 2 0,1-2 0,1 0 0,0 1 0,-1-1 0,1 0 0,0 1 0,-1-1 0,1 1 0,0-1 0,0 1 0,-1-1 0,1 1 0,0-1 0,0 1 0,0-1 0,0 1 0,-1-1 0,1 1 0,0-1 0,0 1 0,0-1 0,0 1 0,1 0 0,-1 1 0,1 0 0,0 0 0,0 1 0,0-1 0,0 0 0,0 0 0,0 0 0,0 0 0,1 0 0,-1-1 0,1 1 0,0 0 0,1 1 0,13 9 20,0 0-1,0-1 1,1-1-1,0-1 0,28 12 1,95 27-1502,-61-26-5344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8 0,0 16 0,4 20 0,5 18 0,4 15 0,5 14 0,4 17 0,6 9 0,11-2-784,12-4 784,16-11 0,9-17 0,6-18 0,-6-20 0,-16-17-7407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3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24575,'17'39'0,"134"209"-34,-113-190-98,-20-30-87,289 471-395,-271-435 614,66 135 0,-89-164-1199,-6-10-4794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3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24575,'0'0'0,"4"-2"0,9-4 0,9-6 0,8 1 0,-3 0-8191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24575,'0'0'0,"4"4"0,9 7 0,17 18 0,21 32 0,13 27 0,5 26 0,-1 26-1947,-9 19 1947,-14 5 0,-18-4 0,-20-12 0,-21-16 0,-13-24 0,-3-29-6244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24575,'10'2'0,"93"31"0,-14-6 0,-83-25 0,-1 0 0,0 0 0,0 0 0,0 1 0,-1 0 0,1 0 0,-1 0 0,1 0 0,6 8 0,-8-7 0,0-1 0,-1 1 0,1 0 0,-1 0 0,0 0 0,0 0 0,0 0 0,-1 1 0,0-1 0,0 0 0,0 1 0,1 5 0,0 43 0,-1-35 0,3 28 0,-3-39 0,1-1 0,-1 1 0,1-1 0,1 1 0,-1-1 0,1 0 0,7 11 0,-6-11 11,1 0 0,1 0 0,-1-1-1,1 1 1,0-1 0,0 0 0,0-1 0,1 1-1,0-1 1,9 4 0,2 0-506,1-1 1,35 8-1,-6-5-6331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9:3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24575,'1'5'0,"2"5"0,1-1 0,0 1 0,0-1 0,1 0 0,0-1 0,7 10 0,-6-9 0,26 36-13,66 73-1,49 31-717,34 16 541,13-15 228,-185-144-38,0 1 0,0-1 0,0-1 0,1 1 0,11 3 0,-20-8 7,1-1 0,-1 1 0,0-1 0,0 0 0,0 0 0,0 1 0,0-1 0,1 0 0,-1 0-1,0 0 1,0 0 0,0-1 0,0 1 0,0 0 0,1 0 0,-1-1 0,0 1 0,0-1 0,2 0 0,-2 0 17,0 0-1,0 0 1,1-1 0,-1 1 0,0 0-1,0 0 1,0-1 0,-1 1-1,1-1 1,0 1 0,0-1-1,0-2 1,1-4 69,0 0-1,-1-1 1,1 1-1,-1-12 1,-1 19-93,-1-72 0,-18-127 0,13 148 0,-29-352-1974,29 235-4243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24575,'-7'5'0,"4"0"0,0 0 0,0 0 0,0 0 0,1 0 0,0 1 0,-3 10 0,2-3 0,-2 27 0,4-17 0,1 0 0,1-1 0,1 1 0,8 35 0,32 87 0,-26-100 0,37 73 0,-43-100 0,1-1 0,0 0 0,1 0 0,1-1 0,0 0 0,27 22 0,-22-24-273,0-2 0,1 0 0,1-1 0,36 16 0,4-5-6553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24575,'1'2'0,"-1"0"0,1 0 0,-1-1 0,1 1 0,0 0 0,-1 0 0,1-1 0,0 1 0,0 0 0,0-1 0,3 3 0,1 3 0,51 80 0,72 99 0,145 126 0,-248-286-455,1 0 0,56 42 0,-55-51-6371</inkml:trace>
  <inkml:trace contextRef="#ctx0" brushRef="#br0" timeOffset="1">214 547 24575,'0'0'0,"0"0"0,3 2 0,10 3 0,13-1 0,15-1 0,8-6 0,9-8 0,5-15 0,5-19 0,-1-7 0,-12 5-8191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24575,'0'0'0,"3"4"0,8 6 0,9 14 0,11 18 0,10 16 0,3 12 0,0 8 0,-3 3 0,-8 3 0,-6 3 0,-11 0 0,-9-6 0,-12-10 0,-11-10 0,-4-12 0,0-14-8191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24575,'0'0'0,"0"0"0,6 0 0,10 2 0,16 4 0,14 4 0,15 1 0,14 1 0,14-1 0,9-5 0,1-5 0,-6-5 0,-8-3 0,-13-5 0,-17-2 0,-18 2-8191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24575,'0'0'0,"2"0"0,12 0 0,19 2 0,19-1 0,23-2 0,28-1 0,21-3 0,12-6-1079,0-5 1079,-17 0 0,-29 3-7112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0 0,0 0 0,0 0 0,0 1 0,0-1 0,0 0 0,0 1 0,0-1 0,0 1 0,0-1 0,-1 1 0,2 0 0,8 6 0,-1 0 0,0 1 0,10 10 0,-6-4 0,68 67-274,-4 4 0,124 178 0,-161-201 137,-3 1 1,-2 2-1,-4 2 0,-2 1 0,32 115 0,-52-146 143,-2 0 1,-1 1 0,-2 0 0,-1 40-1,-3-54-27,-2 0 0,-1 0 0,0 0 0,-2-1 0,-1 1 0,-1-1 0,-14 32-1,10-32-182,-2 0 0,-1-1 0,0 0 0,-2-1 0,-1 0 0,0-2 0,-22 20 0,-33 20-4576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49 149 24575,'0'0'0,"4"2"0,1 0 0,0-1 0,0 1 0,0-1 0,0 0 0,0-1 0,0 1 0,0-1 0,0 0 0,1 0 0,5-1 0,-5 0 0,217-26 0,1-17 0,-82 9 0,68-14 0,-200 47-1365</inkml:trace>
  <inkml:trace contextRef="#ctx0" brushRef="#br0" timeOffset="1">25 394 24575,'-1'1'0,"0"-1"0,-1 1 0,1-1 0,0 1 0,0-1 0,0 1 0,-1 0 0,-1 1 0,2-1 0,0-1 0,0 1 0,1 0 0,-1 0 0,0 0 0,0-1 0,0 1 0,1 0 0,-1 0 0,1 0 0,-1 0 0,0 0 0,1 0 0,0 0 0,-1 0 0,1 0 0,-1 2 0,1-2 0,1-1 0,-1 1 0,0 0 0,0 0 0,0-1 0,0 1 0,1 0 0,-1-1 0,0 1 0,1 0 0,-1-1 0,0 1 0,1 0 0,-1-1 0,1 1 0,-1-1 0,1 1 0,-1-1 0,1 1 0,0 0 0,3 1 0,1 0 0,-1 1 0,0-2 0,1 1 0,0 0 0,-1-1 0,9 2 0,16 1 4,0-1 1,56 0-1,62-14-219,-58 1 47,0-4 0,0-3-1,-1-5 1,-2-4 0,148-64-1,-138 43-994,-23 7-4653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24575,'1'0'0,"-1"0"0,1 1 0,-1-1 0,1 0 0,-1 0 0,1 0 0,-1 1 0,1-1 0,-1 0 0,1 0 0,-1 1 0,1-1 0,-1 0 0,1 1 0,-1-1 0,1 1 0,3 3 0,71 64 0,-9-2-232,-2 2-1,61 88 1,-97-115 72,-3 0 0,21 46 0,-32-55 106,-1 0-1,-1 1 1,11 54-1,-19-64 55,-1 0 0,-1 1 0,-1-1 0,-1 1 0,-2-1 0,0 1 0,-1-1 0,-1 0 0,-1 0 0,-1 0 0,-1-1 0,-1 0 0,-2 0 0,0-1 0,0 0 0,-19 26 0,6-17-122,-1 0-1,-1-1 1,-1-2-1,-57 46 1,21-26-828,-92 51 1,25-28-3336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1288 24575,'0'0'0,"0"-3"0,6-29 0,0 0 0,0-46 0,-6-68 0,0 140 0,-6-135-296,-6 0-1,-41-187 0,13 174 297,31 128 0,-1 0 0,-2 1 0,-24-41 0,18 41 148,18 26-135,0-1-1,0 0 1,0 0-1,0 0 1,0 0 0,0 0-1,0 0 1,0 0-1,0 0 1,0 0-1,0 0 1,0 0-1,0 0 1,0 0-1,0 0 1,0 0-1,1 0 1,-1 0-1,0 0 1,0 0-1,0 0 1,0 0-1,0 0 1,0 0-1,0 0 1,0 0 0,0 0-1,0 0 1,0 0-1,0 0 1,0 0-1,0 0 1,0 0-1,0 0 1,0 0-1,0 0 1,0 0-1,1 0 1,-1 0-1,0 0 1,0 0-1,0 0 1,0 0-1,0-1 1,0 1-1,0 0 1,0 0 0,0 0-1,0 0 1,0 0-1,0 0 1,0 0-1,0 0 1,0 0-1,0 0 1,0 0-1,0 0 1,0 0-1,0 0 1,6 3-23,5 4 10,-2 1 0,1 0 0,10 13 0,-20-21 0,157 170 0,-63-67 0,-48-53 0,68 75 0,-10 6 0,-95-118 0,0 0 0,13 27 0,-23-55 0,0 0 0,1-1 0,1 1 0,5-24 0,-4 21 0,11-68 0,3 0 0,4 1 0,47-123 0,-61 191 0,2 0 0,0 0 0,1 0 0,1 1 0,12-16 0,-18 27 0,1 0 0,0 1 0,0-1 0,0 1 0,0 0 0,1 0 0,8-5 0,-9 7 0,-1 0 0,1 1 0,0-1 0,0 1 0,-1 0 0,1 0 0,0 0 0,0 1 0,0 0 0,0 0 0,7 1 0,-4 0 0,0 1 0,1 1 0,-1-1 0,0 1 0,0 1 0,-1 0 0,1 0 0,-1 0 0,0 1 0,0 0 0,0 0 0,0 1 0,6 7 0,9 11 0,-1 1 0,19 30 0,-4-2 60,45 95 0,11 65-1545,-67-152-5341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24575,'0'1'0,"0"0"0,1-1 0,-1 1 0,0 0 0,0 0 0,0 0 0,0 0 0,0 0 0,0 0 0,-1 1 0,1 4 0,0 0 0,2 106 0,0-84 0,2 0 0,7 29 0,0-18 0,1-1 0,2 0 0,37 68 0,-24-60 0,2-1 0,50 61 0,-76-103 0,15 18 0,22 21 0,-34-37 0,0 0 0,0 0 0,0-1 0,0 0 0,1 0 0,0 0 0,0-1 0,13 5 0,-18-8 0,1 1 0,-1-1 0,1 0 0,-1 1 0,1-1 0,-1 0 0,1 0 0,-1-1 0,1 1 0,-1-1 0,1 1 0,-1-1 0,1 0 0,-1 0 0,0 0 0,1 0 0,-1 0 0,0 0 0,0-1 0,0 1 0,0-1 0,0 1 0,0-1 0,0 0 0,0 0 0,1-2 0,3-4 0,-1-1 0,0 1 0,0-1 0,-1 0 0,5-13 0,2-10 0,-2 0 0,-1 0 0,-1-1 0,4-59 0,-11 91 0,0 0 0,0 0 0,0 0 0,0 1 0,0-1 0,0 0 0,0 0 0,0 0 0,0 1 0,0-1 0,1 0 0,-1 0 0,0 1 0,0-1 0,1 0 0,-1 0 0,1 1 0,-1-1 0,1 1 0,0-2 0,0 2 0,0 0 0,1 1 0,-1-1 0,0 0 0,0 1 0,0-1 0,0 1 0,0-1 0,0 1 0,0-1 0,1 1 0,-2 0 0,1 0 0,0-1 0,0 1 0,1 2 0,43 37-26,63 78 0,-84-91-52,121 148-376,-23-27 259,-85-108-1041,-12-14-4940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47:4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24575,'13'0'0,"-10"0"0,53-8 0,-1-2 0,68-21 0,-84 20 0,19-4-10,312-80-355,5 22 63,-367 71 302,116-13 0,-100 13 0,0 2 0,0 0 0,26 4 0,-42-2 33,1-1 1,0 2 0,-1-1 0,0 1 0,1 0 0,-1 1 0,-1 0 0,1 0 0,11 9-1,-9-5 24,1 1-1,-2 1 1,1 0-1,-1 0 1,11 17-1,2 8-54,-2 0 0,-1 1-1,-2 0 1,15 47-1,33 160-781,-40-107 447,10 175 0,-28 140-599,-23 116-384,16-545-3189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 24575,'-10'-5'0,"0"1"0,9 4 0,1 0 0,0 0 0,-1 0 0,1 0 0,0 0 0,-1 0 0,1 0 0,0 0 0,-1 0 0,1 0 0,0 0 0,-1 0 0,1 0 0,0 0 0,-1 0 0,1 0 0,0 1 0,0-1 0,-1 0 0,1 0 0,0 0 0,0 1 0,-1-1 0,1 0 0,0 0 0,0 1 0,0-1 0,-1 1 0,-1 4 0,0 0 0,0 1 0,0-1 0,1 1 0,0-1 0,0 1 0,1 0 0,-1-1 0,2 10 0,-1-13 0,0 11 0,1 1 0,1 0 0,0 0 0,1-1 0,1 1 0,0-1 0,1 0 0,0 0 0,1 0 0,0-1 0,10 14 0,-1-3 0,2 0 0,1-1 0,0-2 0,34 30 0,3-6-1365,-6-11-5461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10 921 24575,'0'0'0,"-2"4"0,-1 8 0,1-1 0,1 0 0,0 1 0,0 0 0,2 15 0,-1-25 0,0 7 0,1 0 0,0 1 0,1-1 0,0 0 0,0 0 0,1 0 0,0 0 0,8 14 0,-5-12 0,1-1 0,0 0 0,0 0 0,1 0 0,1-1 0,11 10 0,-3-4 0,1-1 0,1 0 0,0-2 0,1 0 0,30 13 0,-39-20 0,0-1 0,1-1 0,-1 1 0,1-2 0,-1 1 0,1-2 0,0 0 0,0 0 0,0-1 0,-1 0 0,1-1 0,17-3 0,-18 0 0,1 1 0,0-2 0,-1 1 0,0-2 0,0 1 0,-1-1 0,1-1 0,-1 0 0,-1-1 0,1 0 0,-1 0 0,13-17 0,-11 11 0,0 0 0,-2-1 0,0-1 0,0 1 0,-2-1 0,0-1 0,-1 1 0,5-22 0,-2 0 0,-3-1 0,-1 0 0,-2 0 0,-4-74 0,-6 32 0,-23-108 0,10 96 0,-4 0 0,-39-97 0,61 183 0,-25-54 0,23 53 0,-1 0 0,1 0 0,-2 1 0,1-1 0,-7-6 0,4 9 0,8 5 0,0 0 0,-1 0 0,1 0 0,0 0 0,0 0 0,0 0 0,0 0 0,-1 0 0,1 0 0,0 0 0,0 0 0,0 0 0,-1 0 0,1 0 0,0 0 0,0 0 0,0 0 0,0 1 0,-1-1 0,1 0 0,0 0 0,0 0 0,0 0 0,0 0 0,0 0 0,-1 1 0,1-1 0,-1 2 0,1-1 0,-1 1 0,1 0 0,-1-1 0,1 1 0,0 0 0,0 0 0,0-1 0,0 4 0,1 25 0,2 0 0,9 38 0,-6-39 0,21 111-317,102 363-1391,-77-349 1757,85 178 0,-132-322-56,15 32-27,1-1 0,35 50 0,-54-87 27,15 16-63,-17-19 91,1 0 1,0 0 0,0 0 0,0 0 0,0-1-1,0 1 1,0 0 0,0-1 0,0 1 0,0-1-1,0 1 1,0-1 0,0 1 0,1-1 0,-1 0-1,0 0 1,2 1 0,-3-1 41,1 0 0,-1-1 0,0 1 0,1 0 0,-1 0 0,0 0 0,1-1 0,-1 1 0,0 0 0,1 0 0,-1-1 0,0 1 0,1 0 0,-1 0 0,0-1 0,0 1 0,1-1 0,-1 1 0,0 0 0,0-1 0,0 1 0,1 0 0,-1-1 0,0 1 0,0-1 0,3-13-117,-2 7 167,5-21-109,1 0 0,1 0 0,2 0 0,1 1 0,17-32 0,-25 54-4,1 0 0,-1 0 0,1 0 0,0 0 0,0 0 0,0 1 0,1-1 0,0 1 0,-1 0 0,1 1 0,1-1 0,-1 1 0,0 0 0,1 1 0,0-1 0,0 1 0,0 0 0,-1 0 0,2 1 0,-1 0 0,0 0 0,0 0 0,0 1 0,8 0 0,4 1 0,1 1 0,-1 0 0,0 2 0,0 0 0,24 9 0,0 3 0,42 24 0,-19-5-682,97 71-1,-113-69-6143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24575,'20'19'0,"33"22"0,-20-16 0,175 152-163,-150-120-17,72 90 1,-97-104 89,-3 2 0,-1 0 0,24 53 0,-36-61 58,-2 1-1,-1 1 0,-2-1 1,11 71-1,-19-86 15,-2 1-1,-1-1 1,0 0-1,-2 0 1,-1 0 0,-8 42-1,7-54 12,0-1-1,0 1 0,-1-1 1,0 1-1,-1-1 1,0 0-1,-1-1 0,0 0 1,0 1-1,-1-2 1,0 1-1,-1-1 1,0 0-1,0-1 0,-1 0 1,-10 7-1,14-11 40,1 0 0,-1 0 0,0-1-1,-1 1 1,1-1 0,0-1 0,-1 1 0,1-1 0,-1 0-1,1 0 1,-1 0 0,1-1 0,-1 0 0,1 0 0,-1 0-1,0-1 1,1 0 0,-1 0 0,1 0 0,-1-1 0,1 0-1,0 0 1,0 0 0,0-1 0,0 1 0,-5-4 0,2-2-1,-1 1 1,1-1 0,0-1 0,0 1-1,1-1 1,1-1 0,-1 1-1,1-1 1,1 0 0,0 0 0,0-1-1,-3-14 1,-1-6-24,1 0 0,2 0-1,-3-42 1,5 3-204,2 0 0,4 0 0,3 0 0,23-114 0,-7 93 193,4 1 0,3 2 0,41-86 1,-51 133 2,2 1 0,2 1 0,1 1 0,38-47 0,-58 81 11,1-1-18,0 1 0,0-1 0,9-7 1,-12 12 13,0-1 1,1 0-1,-1 0 1,0 1-1,0-1 1,0 1 0,1-1-1,-1 1 1,0-1-1,1 1 1,-1 0-1,0 0 1,1-1-1,-1 1 1,0 0 0,1 0-1,-1 0 1,0 1-1,1-1 1,-1 0-1,0 0 1,1 1-1,0 0 1,4 3 85,0-1-1,0 2 1,-1-1 0,0 1 0,0 0-1,0 0 1,-1 0 0,6 8 0,-2-4-102,154 213-248,-14 10-476,115 242 733,-256-460-102,-2-3-117,0-1-1,1-1 0,0 1 1,9 10-1,-6-11-5781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99 583 24575,'1'0'0,"0"0"0,0 0 0,0 0 0,0 0 0,0 0 0,0 0 0,0 0 0,0 0 0,0 1 0,0-1 0,1 1 0,1 0 0,23 7 0,0 1 0,24 13 0,49 29 0,-97-50 0,35 19 0,103 50 0,-137-68 0,4 0 0,-1 0 0,0 0 0,9 2 0,-14-4 0,0 0 0,0 0 0,0 1 0,0-1 0,0 0 0,0 0 0,0 0 0,1 0 0,-1 0 0,0-1 0,0 1 0,0 0 0,0 0 0,0-1 0,0 1 0,0-1 0,0 1 0,0-1 0,0 1 0,0-1 0,0 0 0,0 1 0,0-1 0,-1 0 0,1 0 0,1-1 0,-1 0 0,0 0 0,-1 0 0,1 0 0,0 0 0,-1 0 0,0 0 0,1 0 0,-1-1 0,0 1 0,0 0 0,0 0 0,0 0 0,-1-5 0,-2-3 0,-5-18 0,7 24 0,-12-29-1,-1-1-1,-2 2 0,-39-61 1,-79-79-645,56 88 581,-96-81 0,157 151 65,9 8 0,1 0 0,0 0 0,1-1 0,0 0 0,-9-11 0,15 18 11,0-1 0,0 1 0,0 0 0,-1 0 0,1-1 0,0 1 0,0 0 0,0-1 0,0 1 0,0 0 0,0-1 0,-1 1 0,1 0 0,0-1 0,0 1 0,0 0 0,0-1 0,0 1 0,0 0 0,1-1 0,-1 1 0,0 0 0,0-1 0,0 1 0,0 0 0,0-1 0,0 1 0,1 0 0,-1-1 0,0 1 0,0 0 0,0 0 0,1-1 0,-1 1 0,0 0 0,0 0 0,1-1 0,-1 1 0,0 0 0,1 0 0,-1 0 0,0-1 0,1 1 0,-1 0 0,0 0 0,1 0 0,-1 0 0,0 0 0,1 0 0,-1 0 0,23-3 266,-19 3-333,48 0 56,0 2 0,65 11 0,-97-9 0,-1 0 0,1 2 0,-1 0 0,0 1 0,-1 0 0,0 2 0,0 0 0,-1 1 0,0 1 0,0 1 0,25 24 0,3 7 0,50 61 0,31 57 0,-22-26 0,-101-131 0,2 2 0,-1-1 0,0 0 0,1 0 0,7 5 0,-10-8 0,-1-1 0,1 0 0,0-1 0,-1 1 0,1 0 0,0 0 0,0-1 0,-1 1 0,1-1 0,0 0 0,0 1 0,0-1 0,0 0 0,-1 0 0,1 0 0,0 0 0,0 0 0,0-1 0,0 1 0,3-1 0,8-5 0,0 0 0,14-8 0,-15 7 0,0 1 0,0 1 0,18-7 0,-8 7 0,0 1 0,0 1 0,0 0 0,28 2 0,89 10 0,-6 12 0,-36-4 0,-87-16 0,0 1 0,0-2 0,0 1 0,17-3 0,-23 2 0,-1-1 0,0 0 0,1 0 0,-1 0 0,0 0 0,1 0 0,-1-1 0,0 1 0,0-1 0,0 0 0,0 0 0,-1 0 0,1 0 0,0-1 0,-1 1 0,1-1 0,2-3 0,0-3 0,0 0 0,-1 0 0,0 0 0,0 0 0,0 0 0,3-19 0,5-63 0,-9 43 60,-4-60 0,-12-47-1545,7 89-5341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426 763 24575,'0'0'0,"2"-2"0,2-3 0,-1 0 0,-1 1 0,1-1 0,-1 0 0,0 0 0,0-1 0,0 1 0,0 0 0,-1-1 0,0 1 0,0-10 0,0-5 0,-1 0 0,-3-19 0,-2 1 0,-1 0 0,-2 0 0,-1 1 0,-2 1 0,-2 0 0,-25-53 0,23 61 0,0 1 0,-2 1 0,-1 1 0,-1 0 0,-1 1 0,-1 1 0,-1 1 0,-38-30 0,48 43 0,0 1 0,-21-11 0,29 17 0,1 1 0,0-1 0,-1 1 0,1 0 0,-1 0 0,1 0 0,-1 1 0,0-1 0,1 1 0,-1 0 0,0 0 0,1 0 0,-1 0 0,0 1 0,-5 1 0,7-1 0,0-1 0,0 1 0,0 1 0,0-1 0,0 0 0,0 0 0,1 1 0,-1-1 0,0 1 0,1-1 0,-1 1 0,1 0 0,0-1 0,0 1 0,-1 0 0,1 0 0,0 0 0,0 0 0,1 0 0,-1 0 0,0 0 0,1 1 0,-1-1 0,1 0 0,0 2 0,-1 4 0,1-1 0,0 1 0,1-1 0,-1 0 0,2 1 0,2 10 0,1-1 0,1 0 0,1 0 0,1-1 0,0 0 0,1 0 0,18 24 0,-10-19 0,1 0 0,0-1 0,40 32 0,-42-40 0,0-1 0,1-1 0,1 0 0,-1-1 0,1 0 0,1-2 0,-1 0 0,23 4 0,-18-6 0,1-1 0,-1-1 0,1-2 0,-1 0 0,1-2 0,34-4 0,-9-3 0,-24 3 0,32-1 0,-53 5 0,0 1 0,0 1 0,0-1 0,-1 0 0,1 1 0,0 0 0,0 0 0,-1 0 0,1 0 0,0 1 0,-1-1 0,1 1 0,-1 0 0,0 0 0,0 0 0,4 3 0,-2 0 0,0 1 0,-1-1 0,1 1 0,-1 0 0,-1-1 0,1 2 0,-1-1 0,3 7 0,11 32 0,-2 1 0,11 60 0,-5-17 0,-17-79 0,-1-11 0,0-6 0,3-9 0,-1-1 0,5-27 0,-8 31 0,36-193-152,7-29-1845,-26 141-4045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24575,'5'12'0,"27"54"0,132 319-750,-126-277 375,41 188 0,-64-207 468,-4 0 0,-1 110 0,-31 176-1487,10-286-4182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24575,'2'0'0,"0"-1"0,0 1 0,0-1 0,-1 0 0,1 1 0,0-1 0,-1 0 0,3-1 0,8-4 0,-6 4 0,0 0 0,0 1 0,0 0 0,0 0 0,1 0 0,-1 1 0,13 1 0,-6 0 0,0 2 0,-1 0 0,15 4 0,4 5-101,-1 1 1,-1 1-1,0 1 0,-1 2 0,0 1 0,30 26 0,-3 4-251,87 96-1,-63-49-109,92 142-1,40 116-516,-210-352 978,101 192-180,-92-170 391,-8-14 500,-3-9-379,-3-4 5,-3-9 140,0 0-1,1 0 1,-8-27-1,6 14-471,-4-34 0,10 45-4,0-1 0,1 1 0,1-1 0,0 0 0,1 1 0,4-23 0,-3 31 0,0-1 0,0 1 0,0 0 0,1 0 0,0 0 0,0 0 0,1 1 0,0-1 0,0 1 0,1 0 0,0 0 0,0 0 0,0 1 0,0 0 0,9-6 0,-10 8 0,0 0 0,0 1 0,0 0 0,1 0 0,-1 0 0,1 0 0,0 1 0,-1-1 0,1 1 0,0 1 0,0-1 0,0 1 0,5-1 0,-3 2 0,1 0 0,-1 0 0,0 0 0,0 1 0,0 0 0,0 1 0,-1-1 0,8 5 0,3 3 0,0 1 0,-1 0 0,0 2 0,-1 0 0,20 21 0,88 117-106,-87-103-1153,7 7-5567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755 122 24575,'-8'-3'0,"1"0"0,-15-4 0,5 2 0,-256-66 0,206 59 0,0 2 0,-79 0 0,127 9 0,-1 2 0,0 0 0,-29 6 0,46-7 0,0 1 0,0 0 0,0 0 0,0 0 0,0 0 0,0 1 0,0-1 0,1 1 0,-4 2 0,6-3 0,-1-1 0,0 1 0,1 0 0,-1 0 0,0-1 0,1 1 0,-1 0 0,1 0 0,-1 0 0,1 0 0,0 0 0,-1 0 0,1 0 0,0 0 0,0 0 0,-1 0 0,1 0 0,0 0 0,0 0 0,0 0 0,0 0 0,0 0 0,1 0 0,-1 0 0,0 0 0,0 0 0,1 0 0,-1 0 0,0-1 0,2 3 0,0 0 0,0 1 0,1-1 0,-1 1 0,1-1 0,0 0 0,0 0 0,0 0 0,0-1 0,1 1 0,-1-1 0,1 1 0,0-1 0,-1 0 0,1-1 0,0 1 0,8 1 0,-3 0 0,1-1 0,-1-1 0,0 1 0,1-2 0,-1 1 0,16-3 0,-5-1 0,-1-1 0,0-1 0,-1-1 0,25-10 0,-21 7 0,2 1 0,23-6 0,-40 13 8,0 1-1,0-1 0,0 1 1,-1 0-1,1 1 0,0-1 1,0 1-1,0 1 0,-1-1 1,1 1-1,-1 1 0,1-1 1,-1 1-1,7 4 1,7 5-406,-1 1 0,31 26 0,-44-34 116,35 31-6544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24575,'4'10'0,"-1"-3"0,10 30 0,14 71 0,-4 38 0,-22-137 0,9 61 0,2 136 0,-11-196 0,-1-10 0,0 0 0,0 0 0,0 0 0,0 0 0,0 1 0,1-1 0,-1 0 0,0 0 0,0 0 0,0 0 0,0 0 0,0 0 0,0 0 0,0 0 0,1 0 0,-1 0 0,0 0 0,0 0 0,0 0 0,0 0 0,0 0 0,0 0 0,1 0 0,-1-1 0,0 1 0,0 0 0,0 0 0,0 0 0,0 0 0,0 0 0,0 0 0,0 0 0,0 0 0,1 0 0,-1 0 0,0 0 0,0-1 0,0 1 0,0 0 0,0 0 0,11-18 0,-9 15 0,33-77 0,-25 53 0,23-40 0,-32 66 0,0-1 0,0 0 0,0 1 0,0-1 0,0 1 0,0 0 0,0-1 0,0 1 0,1 0 0,-1 0 0,1-1 0,-1 1 0,1 0 0,-1 1 0,1-1 0,2-1 0,-2 2 0,-1 0 0,1 0 0,0 0 0,-1 0 0,1 0 0,0 1 0,-1-1 0,1 0 0,0 1 0,-1 0 0,1-1 0,-1 1 0,1 0 0,-1 0 0,1-1 0,-1 1 0,0 0 0,3 2 0,19 18 0,41 44 0,-22-20 0,-16-19 40,1-2 0,44 31 0,-50-41-337,1-1 0,0-1 0,0-1 0,36 11 0,-2-5-6529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24575,'0'5'0,"1"109"-236,6 0 1,35 195-1,-30-255 210,3-1 1,3 0-1,1 0 0,3-2 1,37 63-1,-40-81 27,3 0 1,0-2-1,2-1 1,1-1-1,1-1 0,2-1 1,0-2-1,52 35 0,-69-52-1,1-1 0,0 0 0,1-1 0,18 7 0,-29-13 0,0 1 0,-1-1 0,1 1 0,0-1 0,0 0 0,-1 1 0,1-1 0,0 0 0,0 0 0,-1 0 0,1-1 0,0 1 0,0 0 0,-1-1 0,1 1 0,0-1 0,-1 1 0,4-2 0,-4 1 0,0-1 0,0 1 0,0 0 0,0 0 0,0-1 0,0 1 0,0 0 0,0-1 0,-1 1 0,1-1 0,-1 1 0,1-1 0,-1 0 0,1 1 0,-1-1 0,0 1 0,0-1 0,0 0 0,0 1 0,0-4 0,-1-3 56,0 0-1,0 0 0,-1 0 0,0 1 0,0-1 0,-1 0 1,0 1-1,0-1 0,-9-12 0,-1 0 44,-1 1 0,-19-20 0,9 12-99,-2 2 0,-1 1 0,0 1 0,-2 1 0,-35-19 0,44 29 0,-1 1 0,-1 0 0,0 2 0,0 1 0,-1 1 0,0 0 0,0 2 0,-41-4 0,38 9-1365,10 2-5461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 24575,'0'5'0,"1"0"0,0 0 0,0-1 0,1 1 0,-1 0 0,1-1 0,0 1 0,1-1 0,-1 0 0,4 6 0,-2-3 0,7 11 0,0-1 0,1 0 0,1 0 0,1-1 0,0-1 0,1 0 0,26 20 0,-34-30 0,1 1 0,0-1 0,1-1 0,-1 0 0,1 0 0,0 0 0,0-1 0,0 0 0,1-1 0,-1 0 0,1-1 0,-1 0 0,1 0 0,-1-1 0,1 0 0,0-1 0,-1 0 0,18-4 0,-22 4 0,0-1 0,0 0 0,0 0 0,0 0 0,0 0 0,9-7 0,-13 8 0,1-1 0,0 1 0,-1-1 0,1 0 0,0 1 0,-1-1 0,0 0 0,1 0 0,-1 0 0,0 0 0,0 0 0,0 0 0,-1 0 0,1 0 0,0 0 0,-1-1 0,1 1 0,-1 0 0,1-3 0,-2 2 0,1 0 0,0-1 0,-1 1 0,1 0 0,-1 0 0,0 0 0,0 0 0,0-1 0,-1 1 0,-2-5 0,0 2 0,-1 0 0,0 0 0,0 0 0,-5-5 0,-4-1 0,0 1 0,0 0 0,-1 1 0,0 1 0,0 0 0,-1 2 0,-25-10 0,16 8 0,0 2 0,-1 1 0,0 1 0,-38-3 0,46 7 0,1 1 0,-1 0 0,0 2 0,0 0 0,-31 8 0,41-8 0,-1 1 0,1 0 0,0 0 0,0 1 0,1 0 0,-1 0 0,1 1 0,0 0 0,0 1 0,0-1 0,1 1 0,0 0 0,-9 12 0,10-10-341,0-1 0,1 1-1,-7 16 1,-2 22-6485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24575,'16'36'0,"66"164"0,-60-128 0,-3 1 0,-3 1 0,11 121 0,-26-169-227,0 0-1,-2 0 1,-1 0-1,0 0 1,-13 48-1,7-52-6598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4 0,1 11 0,0 0 0,6 25 0,-2-17 0,111 476-859,-71-350-211,83 183 0,-19-105 643,-75-166 162,63 88 0,-62-105-441,-9-17-2823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24575,'2'1'0,"0"0"0,-1 0 0,1 0 0,-1 0 0,1 0 0,-1 0 0,1 1 0,-1-1 0,2 2 0,4 6 0,52 59-124,-3 3 0,77 127 0,-68-87-202,-4 3 0,-6 3 0,-5 2 0,-5 2 0,34 143 0,-72-232 78,0 0 0,-2 0 0,2 60-1,-9-65-4621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24575,'0'0'0,"2"0"0,8-2 0,20-3 0,24-3 0,9-3 0,-5 0-8191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24575,'3'1'0,"-1"-1"0,1 1 0,-1 0 0,0 0 0,1 0 0,-1 0 0,0 0 0,1 0 0,-1 0 0,0 1 0,3 2 0,2 1 0,5 2 0,10 7 0,36 31 0,-51-39 0,-1 0 0,0 0 0,-1 0 0,0 1 0,0 0 0,0 0 0,-1 1 0,0-1 0,6 16 0,-6-7 0,0 0 0,-1 0 0,-1 1 0,0 0 0,-1-1 0,-1 1 0,-1 0 0,-4 28 0,-6 13 0,-21 63 0,22-87 0,-28 116 0,32-122 0,2 0 0,1 1 0,1 38 0,2-60 17,0 0 0,1 0 1,0 0-1,1-1 0,-1 1 0,6 12 0,-6-17-85,0 0 1,0 0-1,0 1 1,0-1-1,1 0 1,-1 0-1,1-1 1,0 1-1,-1 0 1,1 0-1,0-1 1,0 1-1,0-1 1,0 0-1,1 0 1,-1 0-1,0 0 1,0 0-1,1 0 1,-1 0-1,4 0 1,15 0-6759</inkml:trace>
  <inkml:trace contextRef="#ctx0" brushRef="#br0" timeOffset="1">1 402 24575,'0'0'0,"2"0"0,6 2 0,10 2 0,13 3 0,18 2 0,24-3 0,22-4 0,16-6 0,5-10-571,-11-5 571,-22 2-7620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24575,'0'0'0,"0"0"0,0-2 0,2-3 0,4-2 0,8-2 0,10-1 0,12-3 0,16-3 0,14-2 0,2-1 0,-12 4-8191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7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1083 24575,'0'0'0,"2"0"0,6 0 0,10 2 0,11 2 0,14 5 0,18 2 0,21 2 0,16-4 0,10-5 0,-9-5 0,-21-3-8191</inkml:trace>
  <inkml:trace contextRef="#ctx0" brushRef="#br0" timeOffset="1">649 0 24575,'0'0'0,"4"4"0,9 7 0,13 11 0,18 18 0,21 26 0,21 34 0,16 34-1733,0 24 1733,-14 20 0,-28 10-2132,-36-4 2132,-41-17 0,-39-23-1218,-39-28 1218,-19-32 0,10-31-3108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24575,'2'14'0,"60"231"0,2 85-273,-3-20-239,19-6 563,-53-223-1295,-3-14-4969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24575,'0'0'0,"0"3"0,-1 6 0,1 0 0,-2 0 0,-2 12 0,-2 10 0,-3 53 0,4 0 0,3 1 0,4-1 0,4 0 0,24 126 0,-23-172 0,19 90 0,-16-90 0,17 47 0,-24-78 0,-1-1 0,1 1 0,-1-1 0,2 1 0,-1-1 0,0 0 0,1 0 0,5 5 0,-7-13 0,-1-4 0,-1-7 0,-1-11-124,-1 0 0,-1 0 0,-1 1 0,-2 0 0,0-1 0,-1 2-1,-1-1 1,-2 1 0,0 0 0,-15-24 0,14 28-6702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24575,'-2'0'0,"0"0"0,1 0 0,-1 1 0,0-1 0,0 1 0,0-1 0,0 1 0,1 0 0,-1-1 0,0 1 0,1 0 0,-1 0 0,1 0 0,-1 0 0,1 1 0,-1-1 0,1 0 0,0 1 0,0-1 0,-2 2 0,-1 4 0,-1 0 0,1 1 0,-4 10 0,3-6 0,-14 33 0,2 2 0,1 0 0,-12 69 0,21-75 0,2 0 0,1 0 0,3 1 0,4 60 0,1-76 0,1 0 0,1 0 0,1-1 0,1 0 0,1 0 0,2-1 0,0 0 0,2-1 0,20 29 0,-7-16 0,1-2 0,2 0 0,2-2 0,58 48 0,-65-61 0,46 28 0,-61-42 0,0 0 0,0-1 0,1 0 0,-1-1 0,1 0 0,0 0 0,-1-1 0,21 2 0,-26-4 0,1 0 0,-1 0 0,0-1 0,0 1 0,1-1 0,-1 0 0,0 0 0,0 0 0,0-1 0,0 0 0,0 1 0,0-1 0,-1-1 0,1 1 0,4-4 0,-6 4 0,0 0 0,0 0 0,-1 0 0,1 0 0,-1 0 0,1-1 0,-1 1 0,0 0 0,0-1 0,0 1 0,0-1 0,0 0 0,0 1 0,-1-1 0,1 0 0,-1 1 0,0-1 0,0 0 0,0 1 0,0-1 0,0 0 0,-1 0 0,1 1 0,-3-6 0,1 0 0,-1 1 0,-1 0 0,0 0 0,0 0 0,0 0 0,-1 0 0,0 1 0,0 0 0,0 0 0,-10-8 0,2 4 0,1 0 0,-2 1 0,1 0 0,-20-8 0,22 11-136,0 1-1,0 1 1,-1 0-1,0 1 1,1 0-1,-2 1 1,1 0-1,0 1 0,-20 0 1,14 3-6690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1 816 24575,'5'5'0,"3"1"0,0 0 0,0-1 0,16 9 0,34 15-50,95 34-1,73 3-1324,-136-46 1190,176 14 1,-190-30 208,0-4 1,130-16 0,-167 10-93,0-2 0,0-2 0,-1-1 0,65-28 0,-79 27 25,0-1 1,-1-1-1,-1 0 1,0-2-1,-1-1 1,0-1-1,33-37 1,-33 28 40,-1 0 0,-2-2 0,-1 0 0,-1-1 0,-1 0 0,18-57 0,-13 18-7,-2 0 0,8-81 0,-7-74-947,-18 177-3787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24575,'22'0'0,"0"2"0,-1 0 0,1 1 0,0 1 0,-1 1 0,24 8 0,-29-6 0,0 0 0,0 1 0,-1 0 0,0 1 0,0 1 0,-1 0 0,-1 1 0,15 15 0,-13-10 0,0 1 0,-2 0 0,0 1 0,-1 1 0,0 0 0,-2 0 0,12 31 0,-13-26 0,-1 2 0,-2-1 0,0 1 0,-2 0 0,-1 0 0,0 26 0,-9 166-1365,2-162-5461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24575,'0'0'0,"2"0"0,4 0 0,9-2 0,9-2 0,10-3 0,8-3 0,-1-1 0,-6 2-8191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24575,'0'0'0,"2"0"0,4 4 0,13 5 0,10 2 0,1 1-8191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24575,'0'0'0,"5"0"0,58 8 0,44 3 0,5-7 0,38-4-362,38-5-1086,628-46-1853,-417 23 3408,532-32-2373,-916 59 2136,107-11 808,-100 9-556,-1-2 0,-1 0 0,33-13 1,-11-2-2081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24575,'0'0'0,"1"3"0,-1-1 0,1 1 0,-1 0 0,1-1 0,0 1 0,0-1 0,0 1 0,0-1 0,2 3 0,3 8 0,128 241 0,-90-175 0,-14-25 0,1 5 0,3-2 0,42 55 0,-68-102 0,1 0 0,0 0 0,0-1 0,1 0 0,1-1 0,-1 0 0,1-1 0,18 10 0,-22-14 0,0 0 0,1-1 0,0 1 0,-1-1 0,1-1 0,0 1 0,0-1 0,0-1 0,0 1 0,-1-1 0,1-1 0,0 1 0,0-2 0,0 1 0,9-4 0,-7 2 0,-1 0 0,0-1 0,0 0 0,0-1 0,0 0 0,11-9 0,-18 12 0,1 0 0,0 0 0,-1 0 0,1-1 0,-1 1 0,0-1 0,0 0 0,0 0 0,0 0 0,0 0 0,-1 0 0,1 0 0,-1 0 0,0 0 0,0 0 0,0-1 0,0 1 0,0-1 0,-1 1 0,0 0 0,0-1 0,0-3 0,-1 1 0,0 1 0,-1-1 0,0 1 0,0 0 0,-1 0 0,1-1 0,-1 1 0,0 1 0,0-1 0,-1 0 0,0 1 0,-7-7 0,1 1 0,-1 1 0,0 0 0,-25-14 0,24 17-136,0 0-1,0 0 1,0 1-1,-1 1 1,1 0-1,-1 1 1,0 0-1,0 1 0,-24-1 1,16 5-6690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24575,'-4'2'0,"1"1"0,0-1 0,0 1 0,1 0 0,-1-1 0,1 1 0,-1 0 0,1 1 0,-2 3 0,-3 2 0,-4 8 0,1 0 0,0 0 0,1 1 0,1 0 0,1 1 0,0 0 0,2 0 0,0 1 0,1-1 0,1 1 0,1 0 0,0 0 0,2 0 0,0 0 0,1 0 0,5 19 0,0-4 0,19 58 0,21 30 0,-42-112 0,1 1 0,0 0 0,-1 1 0,2 12 0,-5-22 0,0 0 0,-1 0 0,0 0 0,0 0 0,0 0 0,0 0 0,0 0 0,-1 0 0,1 0 0,-1 0 0,0 0 0,1 0 0,-1-1 0,-1 1 0,1 0 0,0 0 0,-1-1 0,-3 5 0,1-3 0,-1 0 0,-1 0 0,1 0 0,-1 0 0,1-1 0,-1 0 0,0 0 0,0-1 0,-1 0 0,-11 3 0,-11 2 40,-1-1 0,-36 2 0,-60-2-1525,80-6-5341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24575,'0'0'0,"0"1"0,26 51 0,18 30 0,174 245-402,-100-157 202,-92-130 200,29 39 0,-47-70 0,-5-10 0,-3-6 0,-3-3 81,0 0 0,0 0 0,-1 0 0,-6-10 0,3 5 16,-30-66-64,-70-163-328,82 180 159,-30-124 1,51 170 135,1 0 0,0 0 0,2 0 0,0 0 0,3-33 0,-1 43 0,0 1 0,1 0 0,0 0 0,0 0 0,1 1 0,0-1 0,5-9 0,-5 11 0,0 1 0,1 0 0,-1 0 0,1 0 0,-1 0 0,1 1 0,1-1 0,-1 1 0,0 0 0,1 0 0,6-2 0,-5 2 16,0 1 0,0 0-1,1 0 1,-1 1 0,1-1 0,-1 2 0,1-1 0,0 1-1,-1 0 1,1 0 0,-1 1 0,1-1 0,-1 2 0,1-1-1,-1 1 1,1 0 0,-1 0 0,0 0 0,8 6 0,1 0 29,-1 1 0,0 0 0,-1 1 1,0 1-1,-1 0 0,18 20 0,-8-4-45,0 0 0,-1 2 0,-2 0 0,-1 2 0,-2 0 0,-1 1 0,12 35 0,-27-66 0,3 5 0,-2 0 0,1 0 0,-1 0 0,1 11 0,-3-15 0,-2-5 0,-3-7 0,-2-9 0,1-1 0,1 0 0,0 0 0,-4-33 0,-2-86 0,11 127 0,-3-96 0,5 87 0,0 0 0,1 0 0,6-21 0,-7 36 0,1 0 0,-1 1 0,1-1 0,1 1 0,-1-1 0,1 1 0,0 0 0,0 0 0,6-7 0,-7 10 0,1-1 0,-1 1 0,0 0 0,1 0 0,-1 1 0,1-1 0,0 1 0,0-1 0,0 1 0,-1 0 0,1 0 0,0 0 0,1 0 0,-1 0 0,0 1 0,0 0 0,0-1 0,0 1 0,4 1 0,0-1 0,0 1 0,-1 1 0,1-1 0,-1 1 0,1 0 0,-1 0 0,8 5 0,-2 0 0,-1 0 0,21 16 0,-8-2-38,-2 0 0,-1 2-1,28 36 1,50 86-256,13 18 103,-78-122-438,72 66-1,-47-56-5664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24575,'0'0'0,"-1"1"0,0-1 0,0 1 0,0-1 0,1 1 0,-1-1 0,0 1 0,0-1 0,1 1 0,-1 0 0,0 0 0,1-1 0,-1 1 0,1 0 0,-1 0 0,1 0 0,0-1 0,-1 1 0,1 0 0,0 0 0,-1 0 0,1 1 0,-1 2 0,-78 248 0,64-192 0,-8 78 0,20-106 0,1 1 0,1 0 0,2 0 0,6 35 0,-6-59 0,1 0 0,0 0 0,1 0 0,0-1 0,0 1 0,1-1 0,6 12 0,-7-16 0,0 1 0,1-1 0,-1 0 0,1 0 0,0 0 0,0 0 0,1-1 0,-1 1 0,1-1 0,0 0 0,-1-1 0,1 1 0,8 2 0,-3-2 11,1 0-1,0-1 1,0 0 0,17 1-1,-5-2-719,26-3 0,21-6-6117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24575,'3'-8'0,"10"-11"0,0 1 0,1 0 0,24-23 0,-4 4 0,-28 30 0,20-26 0,-24 30 0,0 0 0,-1 0 0,1 0 0,-1 0 0,0 0 0,1 0 0,-1 0 0,-1-1 0,1 1 0,0-4 0,-1 3 0,0 1 0,-1-1 0,0 0 0,1 1 0,-1-1 0,0 0 0,-1 1 0,1-1 0,-1 1 0,1 0 0,-1 0 0,0-1 0,0 1 0,-1 0 0,-4-5 0,106 117 0,-56-59 0,2-3 0,60 51 0,-68-71-455,1-1 0,50 25 0,-15-15-6371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42 960 24575,'0'13'0,"0"3"0,0-12 0,0-12 0,-24-549 0,11 370 0,12 170 0,-2-25 0,2 0 0,5-44 0,-4 85 0,0-4 0,1 0 0,0 0 0,0 0 0,0 0 0,3-8 0,-3 12 0,-1 0 0,1 0 0,-1 1 0,1-1 0,0 0 0,-1 0 0,1 0 0,0 0 0,-1 1 0,1-1 0,0 0 0,0 1 0,0-1 0,0 1 0,0-1 0,0 1 0,0-1 0,0 1 0,0 0 0,0-1 0,0 1 0,0 0 0,0 0 0,0 0 0,0 0 0,0 0 0,0 0 0,0 0 0,0 0 0,0 0 0,0 0 0,2 1 0,7 3 0,0 0 0,0 0 0,-1 1 0,1 1 0,-1 0 0,14 11 0,15 13-54,-2 2 0,0 1 0,-3 2 0,34 43 0,-20-14-81,68 120-1,-63-81 136,-42-81 0,-1 1 0,9 36 0,-17-54-2,3 15-17,-4-19 27,0 0 0,1 1 0,-1-1 0,0 0 0,0 0 0,-1 0 0,1 0 0,0 0 0,0 1 0,0-1 0,-1 0 0,1 0 0,-1 1 0,-1-4 352,2-5-339,0 1 0,0 0 1,2-12-1,-1 5-16,56-408-5,-52 392 0,0 0 0,2 1 0,1 0 0,15-35 0,-21 59 0,0 0 0,1 0 0,-1 0 0,1 0 0,-1 0 0,1 1 0,0-1 0,0 1 0,5-4 0,-6 6 0,1-1 0,-1 1 0,0 0 0,0 0 0,1 0 0,-1 0 0,1 0 0,-1 1 0,0-1 0,1 1 0,-1 0 0,1-1 0,0 1 0,-1 0 0,1 1 0,-1-1 0,1 0 0,2 1 0,4 2 0,-1-1 0,0 1 0,0 1 0,0-1 0,0 1 0,0 1 0,9 6 0,-1 1 0,-1 1 0,17 18 0,-10-6 0,-1 1 0,-2 1 0,0 0 0,16 34 0,50 122 0,-29-47-1365,-46-113-5461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24575,'0'1'0,"1"0"0,0-1 0,-1 1 0,1 0 0,-1 0 0,1 0 0,-1 0 0,0 0 0,1 0 0,-1 0 0,0 0 0,1 1 0,-1-1 0,4 13 0,1 0 0,0 0 0,11 18 0,26 39 0,-19-34 0,39 62 0,3-2 0,154 172 0,-197-247 0,1 0 0,1-2 0,32 22 0,-37-30 0,0-1 0,0-1 0,1-1 0,0-1 0,32 9 0,-24-10-9,0-2 0,0-2-1,0 0 1,1-2 0,-1 0 0,1-3-1,-1 0 1,0-2 0,0 0-1,0-2 1,-1-2 0,1 0 0,25-12-1,-24 7-26,-1-2 0,0 0 1,0-2-1,-2-1 0,0-1 0,-1-1 0,-1-1 0,-1-2 0,-1 0 0,-1-1 0,23-35 0,-32 40 36,-1-1 0,-1-1 0,0 0 0,-2 0 0,0 0 0,-2-1 0,0 0 0,-1-1 0,-2 1 0,0-1 0,-1 0 0,-1 1 0,-2-1 0,0 0 0,-1 0 0,-1 1 0,-2-1 0,0 1 0,-1 0 0,-1 0 0,-1 1 0,-1 0 0,-1 0 0,-22-34 0,19 39 0,0 0 0,-1 1 0,0 1 0,-1 0 0,-1 1 0,0 0 0,-1 2 0,0 0 0,-1 1 0,-31-14 0,17 11 0,0 2 0,-1 1 0,0 2 0,0 1 0,-56-4 0,61 9 0,0 2 0,-1 1 0,-50 7 0,64-5 0,1 1 0,-1 0 0,1 0 0,0 1 0,0 1 0,1 1 0,0 0 0,-23 16 0,30-19 9,0 1 0,1 0-1,0 0 1,0 1-1,1-1 1,-1 1 0,1 0-1,0 1 1,1-1-1,-1 0 1,1 1-1,-2 8 1,2-6-163,1 0 1,1 0-1,0 0 0,0 0 0,0 1 1,1-1-1,1 0 0,2 18 1,6 13-6206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3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1041 24575,'1'4'0,"-1"-1"0,1 0 0,0 0 0,0 0 0,0 0 0,0 0 0,0 0 0,0 0 0,1-1 0,2 4 0,0 2 0,11 19 0,2 0 0,1 0 0,1-2 0,1-1 0,45 43 0,-59-62 0,0 0 0,0 0 0,1-1 0,0 0 0,0 0 0,0 0 0,0-1 0,15 5 0,-18-8 0,0 1 0,0 0 0,0-1 0,0 0 0,0 0 0,0 0 0,0 0 0,0-1 0,-1 0 0,1 1 0,0-1 0,0-1 0,0 1 0,-1 0 0,1-1 0,-1 0 0,1 0 0,-1 0 0,6-4 0,-2-1 0,0 0 0,0-1 0,0 1 0,-1-1 0,0-1 0,-1 1 0,0-1 0,0 0 0,-1 0 0,0 0 0,0 0 0,3-17 0,-2 1 0,0 1 0,-2-1 0,0-49 0,-3 72 0,-4-78 0,6 80 0,0 1 0,0-1 0,0 1 0,0-1 0,0 1 0,0 0 0,0 0 0,3 2 0,8 3 0,275 126 0,-257-119 0,54 13 0,-75-23 0,0-1 0,0-1 0,0 0 0,0 0 0,1-1 0,-1 0 0,0-1 0,0 0 0,19-5 0,-23 4 0,0-1 0,0 1 0,0-1 0,-1-1 0,1 1 0,-1-1 0,0 0 0,0 0 0,0 0 0,-1-1 0,1 1 0,-1-1 0,0 0 0,-1-1 0,1 1 0,-1-1 0,4-9 0,0-2 0,-1 0 0,0-1 0,-1 0 0,4-36 0,-5 8 7,-1-1-1,-3 0 0,-10-83 1,-39-138-574,-12 41 458,26 105 110,29 99-75,2 7 499,10 36-127,21 56-298,54 103 0,-69-153 0,153 301-895,-12-23 794,-118-232 267,-36-75-101,1 0-1,-1 1 1,1-1-1,0 0 1,0 0-1,0 0 1,0 0-1,0 0 1,1 0-1,-1 0 1,1 0-1,0 0 1,1-3-1,2-4-88,0 0 0,9-15-1,-10 21 25,1-1 0,-1 1 0,1 0 0,-1 0 0,1 0 0,0 0 0,1 0 0,-1 1 0,1 0 0,-1 0 0,1 0 0,0 1 0,0-1 0,0 1 0,0 0 0,1 1 0,-1-1 0,0 1 0,8-1 0,4 1 0,-1 1 0,1 0 0,-1 1 0,1 1 0,21 4 0,7 5-273,0 2 0,-1 2 0,-1 1 0,77 42 0,-76-33-6553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3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24575,'-1'0'0,"0"0"0,0 0 0,0 0 0,0 0 0,0 0 0,0 0 0,0 0 0,0 0 0,0 0 0,0 1 0,0-1 0,0 0 0,1 1 0,-1-1 0,0 1 0,0-1 0,0 1 0,0-1 0,1 1 0,-1 0 0,0-1 0,1 1 0,-1 0 0,0-1 0,1 1 0,-1 0 0,1 0 0,-1 0 0,1 0 0,-1-1 0,1 1 0,-1 1 0,-15 34 0,1 1 0,-10 38 0,18-56 0,-7 27 60,-15 82 0,26-108-246,1-1 1,1 1-1,0-1 0,2 1 1,0-1-1,1 1 1,6 19-1,5 4-6640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3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49 298 24575,'-6'2'0,"2"1"0,1 0 0,0 0 0,0 0 0,0 0 0,1 1 0,-1-1 0,1 1 0,-1-1 0,1 1 0,1 0 0,-1 0 0,-2 6 0,2-3 0,0 1 0,1-1 0,0 0 0,0 0 0,0 0 0,2 15 0,1-8 0,0 0 0,1 0 0,1 0 0,0-1 0,1 0 0,10 20 0,48 73 0,-22-49-256,94 104-1,66 35 109,-182-178 179,-12-11-31,1 0 0,1 1 0,-1 1 0,13 18 0,-20-26-1,-1 0 0,1 0 0,-1 0 0,1 0 0,-1 0 0,1 0 1,-1 0-1,0 0 0,1 0 0,-1 0 0,0 0 0,0 1 0,0-1 0,0 0 0,0 0 0,0 2 1,0-3 2,-1 1 1,1 0-1,0 0 1,-1 0-1,1-1 1,-1 1-1,1 0 1,-1-1-1,1 1 1,-1 0 0,1-1-1,-1 1 1,0 0-1,1-1 1,-1 1-1,-1 0 1,-2 0 52,1 1 0,-1-1 1,1 0-1,-1 0 0,1 0 0,-1-1 1,0 1-1,-6-1 0,1 0-49,0 0 0,1 0 0,-1-1 0,0-1-1,0 1 1,1-1 0,-1-1 0,1 0 0,0 0 0,0 0-1,0-1 1,0 0 0,1-1 0,-1 0 0,1 0 0,0 0-1,-6-7 1,4 2-6,2 1 0,-1-1 0,2-1 0,-1 1 0,1-1 0,-7-20 0,6 13 0,2 0 0,0-1 0,-4-33 0,6 12 0,2-1 0,1 1 0,9-59 0,5 9-142,4 2 0,4 0 1,3 2-1,61-138 0,-79 208 142,16-34 0,-19 44 0,-1 0 0,1 1 0,0 0 0,0-1 0,9-8 0,-13 14 14,1 0 0,-1-1 0,1 1 0,-1-1 1,1 1-1,-1-1 0,1 1 0,-1 0 0,1-1 1,0 1-1,-1 0 0,1 0 0,-1 0 0,1-1 1,0 1-1,-1 0 0,1 0 0,0 0 0,-1 0 1,1 0-1,-1 0 0,1 0 0,0 0 0,0 0 0,0 1 12,0 0-1,0 0 1,0-1-1,0 1 0,0 0 1,0 0-1,0 0 0,0 0 1,-1 0-1,1 0 0,0 0 1,-1 0-1,1 2 0,10 22-25,0 1 0,8 38 0,-7-25 0,112 304 120,-98-285-491,3-2-1,2-1 1,67 88 0,-65-103-6455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3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59 273 24575,'-1'0'0,"1"0"0,-1 0 0,1 0 0,-1 0 0,1 0 0,0 0 0,-1 0 0,1 1 0,-1-1 0,1 0 0,0 0 0,-1 0 0,1 1 0,0-1 0,-1 0 0,1 0 0,0 1 0,-1-1 0,1 0 0,0 1 0,-1-1 0,1 0 0,0 1 0,0-1 0,0 1 0,-1-1 0,1 0 0,0 1 0,0-1 0,0 1 0,0-1 0,0 0 0,0 1 0,0-1 0,0 1 0,0 0 0,0 0 0,0 0 0,0 1 0,0-1 0,0 1 0,0-1 0,1 0 0,-1 1 0,1-1 0,-1 0 0,1 2 0,3 2 0,0 0 0,0 0 0,0 0 0,0-1 0,1 0 0,0 0 0,-1 0 0,1-1 0,1 1 0,-1-1 0,1-1 0,8 5 0,-5-4 0,0 0 0,1 0 0,-1-1 0,1 0 0,0 0 0,-1-1 0,13 0 0,-20-1 0,0-1 0,0 1 0,0 0 0,0 0 0,0-1 0,0 1 0,3-2 0,-4 1 0,-1 1 0,1 0 0,-1 0 0,1-1 0,-1 1 0,0 0 0,1-1 0,-1 1 0,0 0 0,1-1 0,-1 1 0,0 0 0,0-1 0,1 1 0,-1-1 0,0 1 0,0-1 0,0 1 0,0 0 0,0-1 0,1 1 0,-1-1 0,0 1 0,0-1 0,0 1 0,0-1 0,0 1 0,0-1 0,0 1 0,-1-1 0,1 1 0,0-1 0,0 1 0,0-1 0,0 1 0,-1 0 0,1-1 0,0 0 0,-5-7 0,0 1 0,-1-1 0,0 1 0,0 0 0,0 1 0,-11-9 0,9 6 0,-35-29 0,-87-59 0,130 97 0,0 0 0,0 0 0,0 0 0,0 0 0,-1 0 0,1 0 0,0 0 0,0 0 0,0 0 0,0 0 0,0 0 0,0 0 0,0 0 0,0 0 0,0 0 0,0 0 0,0 0 0,0 0 0,0 0 0,0 0 0,0-1 0,0 1 0,0 0 0,0 0 0,0 0 0,0 0 0,0 0 0,-1 0 0,1 0 0,0 0 0,0 0 0,0 0 0,0 0 0,0 0 0,0 0 0,0 0 0,0 0 0,0 0 0,0 0 0,0 0 0,0-1 0,0 1 0,0 0 0,0 0 0,0 0 0,0 0 0,0 0 0,0 0 0,1 0 0,-1 0 0,0 0 0,0 0 0,0 0 0,0 0 0,0 0 0,0 0 0,0 0 0,0 0 0,0 0 0,0 0 0,0 0 0,0 0 0,0 0 0,0-1 0,0 1 0,7 0 0,12 1 0,85 11 0,140 33 0,-226-41 0,-1 1 0,34 14 0,-46-16 0,1 0 0,-1 0 0,0 0 0,0 1 0,0 0 0,0 0 0,-1 0 0,1 1 0,-1-1 0,0 1 0,-1 0 0,5 8 0,8 19 0,-10-20 0,0 1 0,0-1 0,2-1 0,9 13 0,-15-21 0,1 0 0,-1 0 0,1-1 0,0 1 0,0-1 0,0 0 0,0 0 0,1 0 0,-1 0 0,1 0 0,-1-1 0,1 0 0,-1 1 0,1-1 0,0-1 0,0 1 0,-1 0 0,1-1 0,6 0 0,-4-1 0,0 1 0,0-1 0,0-1 0,-1 1 0,1-1 0,0 0 0,-1 0 0,1-1 0,-1 0 0,0 0 0,0 0 0,0 0 0,0-1 0,0 0 0,-1 0 0,5-6 0,-3 3 0,0 0 0,0 0 0,-1-1 0,0 0 0,-1 0 0,0 0 0,0-1 0,-1 1 0,5-18 0,-5 9 20,-1-1 0,0 1 0,-1 0 0,-2-1 0,-1-22 0,-21-84-1505,14 90-5341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8:3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382 592 24575,'0'-2'0,"0"-1"0,0 0 0,-1 1 0,0-1 0,1 1 0,-1-1 0,-1-2 0,-2-5 0,-15-39 0,-2 1 0,-1 1 0,-46-69 0,54 94 0,-2 1 0,-34-36 0,42 48 0,-1 1 0,-1 0 0,1 1 0,-1 0 0,0 0 0,-1 1 0,0 1 0,-15-7 0,23 12 0,1-1 0,0 0 0,0 1 0,-1-1 0,1 1 0,0-1 0,-1 1 0,1 0 0,0 0 0,-1 0 0,1 1 0,0-1 0,0 0 0,-1 1 0,-2 1 0,4-2 0,-1 1 0,1 0 0,0 0 0,0 0 0,-1 0 0,1 1 0,0-1 0,0 0 0,0 0 0,0 1 0,1-1 0,-1 1 0,0-1 0,0 1 0,1-1 0,-1 1 0,1-1 0,-1 1 0,1-1 0,0 1 0,0 0 0,-1 2 0,1 6 0,0 0 0,1-1 0,0 1 0,0-1 0,1 1 0,0-1 0,4 11 0,3 4 0,18 35 0,-15-36 0,2-1 0,0-1 0,2 0 0,0-1 0,1 0 0,1-2 0,1 0 0,0-1 0,2-1 0,-1-1 0,2 0 0,0-2 0,1-1 0,0 0 0,26 8 0,-41-17 0,1-1 0,0 0 0,0 0 0,0-1 0,0 0 0,10 0 0,-17-1 0,0 0 0,0 0 0,0 0 0,0 0 0,0 0 0,0-1 0,0 1 0,0-1 0,0 0 0,0 0 0,0 1 0,-1-1 0,1 0 0,0 0 0,-1-1 0,1 1 0,0 0 0,-1 0 0,0-1 0,1 1 0,-1-1 0,0 0 0,1 1 0,-1-1 0,0 0 0,0 1 0,-1-1 0,1 0 0,0 0 0,-1 0 0,1 0 0,0-3 0,0-3 0,-1 0 0,0-1 0,0 1 0,-3-15 0,-1-4 0,4 27 0,0-1 0,0 1 0,0 0 0,0-1 0,0 1 0,0-1 0,0 1 0,0 0 0,0-1 0,0 1 0,0 0 0,0-1 0,1 1 0,-1 0 0,0-1 0,0 1 0,0 0 0,0-1 0,1 1 0,-1 0 0,0-1 0,0 1 0,0 0 0,1 0 0,-1-1 0,0 1 0,1 0 0,-1 0 0,0-1 0,1 1 0,-1 0 0,0 0 0,1 0 0,-1 0 0,0 0 0,1-1 0,-1 1 0,0 0 0,1 0 0,-1 0 0,0 0 0,1 0 0,-1 0 0,1 0 0,-1 0 0,0 0 0,1 0 0,-1 1 0,0-1 0,1 0 0,-1 0 0,0 0 0,1 0 0,-1 0 0,0 1 0,1-1 0,4 2 0,0 1 0,0-1 0,4 5 0,-4-5 0,17 13 0,20 10 0,-41-24 0,1-1 0,0 1 0,-1 0 0,1-1 0,0 1 0,-1-1 0,1 0 0,0 0 0,0 1 0,-1-1 0,1 0 0,0 0 0,0-1 0,-1 1 0,1 0 0,0-1 0,0 1 0,-1-1 0,1 1 0,0-1 0,-1 0 0,1 0 0,-1 1 0,1-1 0,-1 0 0,1 0 0,-1-1 0,0 1 0,1 0 0,-1 0 0,2-4 0,3-3 0,-1 0 0,0 0 0,0-1 0,5-15 0,6-17 30,-3 0-1,11-54 1,8-88-1464,-29 165 989,12-85-5956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1491 24575,'0'0'0,"0"0"0,0 0 0,0 0 0,0 0 0,1-5 0,12-80 0,4-26 0,-3-272-5,-6 83-294,-2 216 103,26-128 0,-24 176 196,2 1 0,18-45 0,-21 65 0,0 0 0,0 1 0,1 0 0,1 1 0,1 0 0,-1 0 0,22-20 0,-27 30 18,-1 0 0,1 0 0,0 0 0,0 1 0,0-1 1,1 1-1,-1 0 0,1 0 0,-1 1 0,1-1 0,-1 1 0,1 0 0,0 0 0,0 1 0,-1-1 1,1 1-1,0 0 0,0 0 0,8 2 0,1 1 38,0 1-1,-1 1 1,1 0 0,-1 1 0,20 12-1,13 9-116,-2 2 0,64 54-1,-55-36-140,68 80 0,-49-38 5,-3 4 1,70 126 0,-43-34 156,-84-158 33,-2 0 1,-1 0-1,-1 1 0,-1 1 1,2 29-1,-7-48-82,-2 1 0,1-1 0,-1 1 0,-1-1 0,0 0 1,0 1-1,-1-1 0,0 0 0,-1 0 0,0 0 0,-1 0 0,-5 9 0,-5 3-5689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24575,'0'0'0,"2"0"0,10 2 0,16 2 0,28 1 0,36-3 0,25-5 0,18-9-1107,7-13 1107,3-14 0,-6-10 0,-19-4 0,-31 8-7084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24575,'29'35'0,"16"18"-18,145 186-215,0 76-941,-23 14-355,-35-68 969,-50-113 513,-57-109-505,46 55 0,-33-52-2974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24575,'8'5'0,"19"15"0,-1 2 0,-1 1 0,-1 1 0,-1 1 0,-1 1 0,25 39 0,69 133 0,-16 9 0,-89-183 0,-10-22 0,3 8 0,1 0 0,0-1 0,7 9 0,-12-17 0,1-1 0,-1 1 0,0-1 0,1 1 0,0-1 0,-1 1 0,1-1 0,-1 1 0,1-1 0,-1 0 0,1 1 0,0-1 0,0 1 0,-1-1 0,1 0 0,-1 0 0,0 0 0,1 0 0,-1 0 0,0 0 0,0 0 0,1 0 0,-1 0 0,0 0 0,1-1 0,-1 1 0,0 0 0,0 0 0,1 0 0,-1 0 0,0 0 0,0 0 0,1-1 0,-1 1 0,0 0 0,1 0 0,0-2 0,0 0 0,0 1 0,0-1 0,-1 1 0,1-1 0,0 0 0,-1 0 0,2-2 0,1-12 0,0 1 0,1-21 0,3-19 0,-7 53 0,1 0 0,-1 0 0,1 0 0,0 0 0,-1 1 0,1-1 0,0 0 0,0 0 0,0 0 0,0 1 0,1-1 0,-1 1 0,0-1 0,1 1 0,-1-1 0,1 1 0,-1 0 0,1 0 0,0 0 0,-1 0 0,1 0 0,0 0 0,0 0 0,0 1 0,0-1 0,0 0 0,2 1 0,5-1 0,-1 0 0,1 1 0,0 0 0,-1 1 0,12 1 0,200 48 0,-99-18 0,-107-29 0,111 22 0,-105-22 0,0-1 0,0-1 0,0-1 0,25-3 0,-37 2 0,0-1 0,0 1 0,-1-1 0,1-1 0,-1 1 0,1-2 0,-1 1 0,0-1 0,0 1 0,8-8 0,-11 7 0,1 0 0,-1 0 0,0-1 0,0 1 0,0-1 0,-1 0 0,1 0 0,-1 0 0,-1-1 0,1 1 0,-1-1 0,0 1 0,0-1 0,1-7 0,-1 1 0,0 0 0,-1 0 0,-1 0 0,0 0 0,-3-23 0,-2 7 0,-13-40 0,-3 2-215,-4 2-1,-42-81 0,-86-111-1276,133 225-4560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567 428 24575,'1'-2'0,"0"0"0,-1 0 0,1 1 0,0-1 0,-1 0 0,1 0 0,-1-3 0,1 1 0,0-3 0,0 0 0,0 0 0,-1 0 0,0 0 0,0 0 0,-1 0 0,0 0 0,0 0 0,-4-11 0,-1 1 0,-1 0 0,-14-27 0,9 24 0,-1 1 0,0 0 0,-2 0 0,0 2 0,0 0 0,-2 0 0,-18-13 0,21 19 0,0 1 0,-1 0 0,0 1 0,-1 1 0,0 0 0,0 1 0,-1 1 0,1 1 0,-34-7 0,41 11 0,0 0 0,0 0 0,0 1 0,0 1 0,0-1 0,0 2 0,0-1 0,-10 4 0,12-3 0,1 0 0,0 1 0,0 0 0,1 0 0,-1 0 0,0 1 0,1-1 0,0 1 0,0 1 0,0-1 0,1 1 0,-5 5 0,4-3 0,0 0 0,0 0 0,1 1 0,0 0 0,1 0 0,0 0 0,0 0 0,-3 12 0,4-7 0,0-1 0,1 1 0,0 0 0,1-1 0,2 16 0,1-5 0,2 0 0,0 0 0,1-1 0,1 1 0,19 38 0,-16-42 0,0 0 0,1-1 0,18 23 0,-24-34 0,1-1 0,0 1 0,0-1 0,1 0 0,0-1 0,0 0 0,0 0 0,0 0 0,1-1 0,14 6 0,-18-9 0,0 0 0,0 0 0,0 0 0,0 0 0,0-1 0,0 0 0,0 1 0,0-1 0,0-1 0,0 1 0,0-1 0,0 0 0,0 0 0,0 0 0,6-2 0,0-2 0,0-1 0,-1 0 0,1 0 0,8-9 0,-6 6 0,23-14 0,-31 20 0,1 1 0,-1 0 0,1 0 0,0 1 0,-1-1 0,1 1 0,0 0 0,0 0 0,7 0 0,2 2 0,1 0 0,0 1 0,-1 0 0,1 1 0,-1 1 0,15 6 0,82 37 0,-100-41 0,62 29-1365,-10-2-5461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24575,'14'0'0,"-7"0"0,0 1 0,0 0 0,0 0 0,0 1 0,0-1 0,0 2 0,0-1 0,-1 1 0,1 0 0,-1 0 0,0 1 0,0 0 0,0 0 0,0 0 0,-1 1 0,1 0 0,6 8 0,5 9 0,0 0 0,-2 1 0,16 29 0,-25-41 0,42 74-92,118 191-1181,-130-225-5553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77 24575,'-2'-2'0,"1"0"0,-1 0 0,0 1 0,0-1 0,0 0 0,-1 1 0,1 0 0,0-1 0,-1 1 0,-1-1 0,3 2 0,1 0 0,0 0 0,0 0 0,0 0 0,-1 0 0,1 0 0,0 0 0,0 0 0,0 0 0,0 0 0,0 0 0,-1 1 0,1-1 0,0 0 0,0 0 0,0 0 0,0 0 0,0 0 0,-1 0 0,1 0 0,0 0 0,0 1 0,0-1 0,0 0 0,0 0 0,0 0 0,0 0 0,0 1 0,-1-1 0,1 0 0,0 0 0,0 0 0,0 0 0,0 1 0,0-1 0,0 0 0,0 0 0,0 0 0,0 0 0,0 1 0,0-1 0,0 0 0,0 0 0,0 0 0,1 1 0,1 10 0,4 5 0,1 0 0,0 0 0,1-1 0,1 0 0,18 23 0,-17-23 0,-9-14 0,91 126 0,-71-102 0,1 0 0,43 38 0,-61-60 0,-1 0 0,1-1 0,0 1 0,0-1 0,0 1 0,9 2 0,-12-5 0,1 1 0,-1-1 0,1 1 0,-1-1 0,1 0 0,-1 0 0,1 0 0,-1 0 0,1 0 0,-1 0 0,1-1 0,-1 1 0,1 0 0,-1-1 0,1 1 0,-1-1 0,1 0 0,-1 1 0,0-1 0,1 0 0,-1 0 0,0 0 0,0 0 0,2-1 0,0-1 0,0-1 0,0 0 0,-1 1 0,1-1 0,-1 0 0,0 0 0,2-7 0,9-33 0,-3 0 0,-3 1 0,2-46 0,-7-90 0,-2 159 0,1 17 0,2 6 0,27 58 0,-14-26 0,32 70 0,15 38-349,127 366-1521,-163-416 1873,-4 1 0,-4 1 0,10 159 0,-27-212-243,-6 70 0,2-96 230,-1 1 1,0 0-1,-2-1 0,1 0 1,-2 0-1,-13 28 1,15-38 18,0 1-1,-1-1 1,1 1 0,-1-1 0,0 0 0,-1-1 0,1 0-1,-8 6 1,8-7-98,0-1-1,0 0 0,-1 0 1,1-1-1,-1 1 1,0-1-1,1-1 0,-1 1 1,0-1-1,-9 1 1,-20-2-4442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2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24575,'0'0'0,"-7"13"0,-2 11 0,0 1 0,-9 50 0,1 58 0,12-41-285,5-1 0,3 1 1,21 127-1,6-57 290,53 161 0,-81-315-5,4 13 0,-6-20 0,0 0 0,1 0 0,-1 0 0,0 0 0,0 0 0,0 1 0,0-1 0,0 0 0,-1 0 0,1 0 0,0 0 0,-1 0 0,0 2 0,1-2 10,0-1 1,-1 0 0,1 1 0,-1-1 0,1 0 0,0 1 0,-1-1 0,1 0-1,-1 0 1,1 1 0,-1-1 0,1 0 0,-1 0 0,1 0 0,-1 0 0,1 0-1,-1 1 1,1-1 0,-1 0 0,1 0 0,-1 0 0,1 0 0,-1-1 0,1 1-1,-1 0 1,1 0 0,-1 0 0,0 0 0,-16-7 538,14 5-472,-18-9-161,1-1 0,0 0 0,0-2 0,1 0 0,1-1 0,1-1-1,0-1 1,1 0 0,1-2 0,0 1 0,2-2 0,0 0 0,-12-25 0,2-5-6742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24575,'1'32'0,"1"0"0,2 0 0,12 48 0,-2-28 0,27 63 0,-26-80 0,36 65 0,-42-86 0,0 0 0,1 0 0,1-1 0,0-1 0,1 1 0,25 19 0,-32-29 0,0 0 0,-1 0 0,1 0 0,0 0 0,0-1 0,1 0 0,-1 0 0,9 1 0,-11-2 0,-1-1 0,0 0 0,1 0 0,-1 0 0,1 0 0,-1 0 0,1-1 0,-1 1 0,1-1 0,-1 1 0,0-1 0,1 0 0,-1 0 0,0 0 0,0 0 0,0-1 0,0 1 0,0 0 0,0-1 0,0 0 0,0 1 0,2-3 0,2-5 0,1 1 0,-1-1 0,-1 0 0,1-1 0,3-9 0,18-54 0,-20 54 0,11-40 0,11-27 0,-23 71 0,0 0 0,2 0 0,11-18 0,-17 29 0,1 1 0,-1 0 0,0 0 0,1 0 0,0 1 0,0-1 0,0 1 0,0-1 0,0 1 0,0 0 0,7-3 0,-7 4 0,-1 0 0,1 1 0,-1-1 0,1 1 0,-1 0 0,1 0 0,-1 0 0,1 0 0,0 0 0,-1 0 0,1 1 0,-1-1 0,1 1 0,-1 0 0,1 0 0,-1 0 0,1 0 0,2 2 0,4 2 0,-1 1 0,0 0 0,0 0 0,-1 1 0,0 0 0,12 15 0,32 53 0,-50-73 0,76 146 0,-41-76 0,-29-61 0,-6-11 0,-1 0 0,0 0 0,0 0 0,0 1 0,1-1 0,-1 0 0,0 0 0,0 0 0,0 0 0,1 0 0,-1 0 0,0 0 0,0 0 0,1 0 0,-1 0 0,0 0 0,0 0 0,1 0 0,-1 0 0,0 0 0,0 0 0,1 0 0,-1 0 0,0 0 0,0 0 0,0 0 0,1-1 0,-1 1 0,1-1 0,1-1 0,-1 0 0,0 1 0,0-1 0,0 0 0,0 0 0,0 1 0,0-1 0,0-4 0,30-97 0,-10 26 0,-20 76 0,42-128 0,-34 108 0,0 0 0,2 1 0,24-37 0,-31 52 0,-1 0 0,1 1 0,1-1 0,-1 1 0,0 0 0,1 0 0,0 1 0,7-5 0,-9 7 0,1-1 0,-1 1 0,0 0 0,0 0 0,1 0 0,-1 0 0,1 1 0,-1 0 0,0-1 0,1 1 0,-1 0 0,1 1 0,-1-1 0,1 0 0,5 3 0,-1 0 0,0 0 0,-1 0 0,0 1 0,0 0 0,0 0 0,0 1 0,-1 0 0,12 11 0,-2 1 0,27 35 0,-26-28 40,-1 1 0,20 39 0,-30-51-226,-1 0 1,0 0-1,-1 0 0,0 0 1,-1 1-1,-1-1 1,2 24-1,-5-15-6640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24575,'-2'0'0,"-3"0"0,-4 0 0,-4 0 0,-4 0 0,-3-2 0,-1-1 0,0 1 0,4 0 0,5 1 0,7 0 0,5 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3 726 24575,'3'0'0,"1"1"0,-1-1 0,0 1 0,0 0 0,1 0 0,-1 0 0,0 0 0,0 0 0,0 1 0,0 0 0,-1-1 0,1 1 0,0 0 0,-1 0 0,1 1 0,-1-1 0,0 0 0,4 5 0,1 3 0,0 1 0,0-1 0,8 19 0,-5-3 0,0-1 0,-1 1 0,-2 1 0,6 41 0,-6-15 0,-1 73 0,-6-82 0,-7 48 0,4-71 0,-1 0 0,0 1 0,-2-2 0,-10 25 0,15-42 0,0 0 0,0 0 0,-1 0 0,0 0 0,1 0 0,-1 0 0,0-1 0,-1 1 0,1-1 0,-3 4 0,4-6 0,1 0 0,-1 1 0,0-1 0,1 0 0,-1 0 0,1 1 0,-1-1 0,0 0 0,1 0 0,-1 0 0,0 0 0,1 0 0,-1 0 0,1 0 0,-1 0 0,0 0 0,1 0 0,-1 0 0,0 0 0,1 0 0,-2-1 0,1 0 0,-1 0 0,1 0 0,-1 0 0,1 0 0,0 0 0,0 0 0,0-1 0,-1 1 0,1 0 0,0-1 0,-1-2 0,-3-5 0,0-1 0,1 1 0,1-1 0,-4-14 0,-8-48 0,2-23-254,4 1-1,4-98 0,29-192-509,9 144 764,-23 187 0,3 1 0,27-73 0,-40 124 0,6-13 0,10-18 0,-15 29 0,1 0 0,0 0 0,-1 1 0,1-1 0,1 1 0,-1-1 0,0 1 0,1 0 0,-1 0 0,1 0 0,5-3 0,-6 4 0,0 0 0,-1 1 0,1 0 0,0-1 0,0 1 0,0 0 0,0 0 0,-1 0 0,1 0 0,0 0 0,0 0 0,0 0 0,0 1 0,0-1 0,-1 1 0,1-1 0,0 1 0,0 0 0,-1 0 0,1-1 0,-1 1 0,3 2 0,3 2 0,-1 1 0,0-1 0,0 1 0,6 8 0,5 7 0,22 40 0,28 63-56,108 272-238,-131-274 302,38 170 0,-70-239-44,-3 1 0,2 57 1,-12-52 8,1-54 28,-1 1-1,0-1 1,0 1 0,-1-1-1,1 1 1,-1-1 0,-4 8-1,5-11 9,0-1 0,0 1-1,0-1 1,0 1-1,0 0 1,0-1-1,-1 0 1,1 1-1,0-1 1,-1 0 0,1 0-1,-1 0 1,0 0-1,1 0 1,-1 0-1,0 0 1,-3 1 0,2-2 20,1 0 1,0 0 0,-1 0-1,1 0 1,-1 0-1,1 0 1,-1 0 0,1-1-1,0 1 1,-1-1 0,1 0-1,-3-1 1,-3-2 113,0-1 0,1 1 0,0-1 1,0-1-1,0 1 0,-9-11 0,-27-34 211,26 29-319,0 2-1,-23-21 1,34 35-36,-1 0 0,1 0 0,-1 1 1,0 0-1,0 0 0,0 1 1,-1-1-1,1 2 0,-1-1 1,0 1-1,-10-2 0,13 4 1,1-1 0,6 0 0,12-3 0,12-8 0,1-1 0,-2-2 0,0 0 0,30-24 0,83-81 0,4-19-1365,-88 84-5461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0 734 24575,'1'0'0,"-1"0"0,1 0 0,0 0 0,-1 0 0,1 0 0,-1 0 0,1 0 0,0 0 0,-1 0 0,1 0 0,0 0 0,-1-1 0,1 1 0,0 0 0,4-2 0,22-6 0,1-1 0,-1-1 0,-1-1 0,1-2 0,-2 0 0,0-2 0,-1-1 0,0 0 0,-2-2 0,0-1 0,-1-1 0,28-32 0,-35 32 0,-1 0 0,-1 0 0,-1-1 0,0-1 0,-2 0 0,0 0 0,-2-1 0,0 0 0,-2-1 0,0 1 0,-2-1 0,-1 0 0,0 0 0,-2 1 0,-1-1 0,-4-29 0,3 43 0,0 1 0,0-1 0,-1 1 0,0 0 0,-6-11 0,8 17 0,-1 1 0,1-1 0,-1 1 0,0 0 0,0-1 0,0 1 0,0 0 0,0 0 0,-3-2 0,3 3 0,1 0 0,-1 0 0,1 1 0,-1-1 0,1 1 0,-1-1 0,1 1 0,-1-1 0,0 1 0,1 0 0,-1 0 0,0 0 0,1 0 0,-1 0 0,0 0 0,1 0 0,-4 1 0,2 1 0,-1-1 0,1 1 0,0 0 0,0 0 0,-1 0 0,1 0 0,0 0 0,1 1 0,-1 0 0,0-1 0,1 1 0,0 0 0,-1 0 0,1 0 0,0 1 0,1-1 0,-1 0 0,-1 6 0,-2 2 0,1 1 0,1-1 0,0 1 0,-2 19 0,4-16 0,0 1 0,1-1 0,0 1 0,4 16 0,-3-23 0,1-1 0,0 1 0,0-1 0,1 0 0,0 0 0,1 0 0,-1 0 0,10 13 0,-11-18 0,0-1 0,0 1 0,0-1 0,1 0 0,-1 0 0,0 0 0,1 0 0,-1 0 0,1 0 0,0-1 0,0 0 0,0 1 0,0-1 0,-1 0 0,2 0 0,-1 0 0,0-1 0,3 1 0,4-1 0,-1 0 0,0-1 0,0 0 0,16-4 0,-12 3 0,-11 1 0,0 1 0,1 0 0,-1 0 0,0 0 0,1 0 0,-1 0 0,0 0 0,0 1 0,1-1 0,-1 1 0,4 1 0,22 15 0,-20-12 0,21 13 0,1-1 0,0-1 0,1-1 0,43 13 0,-62-24 0,1-1 0,0 0 0,0-1 0,0 0 0,0-1 0,1 0 0,-1-2 0,0 1 0,0-2 0,0 1 0,0-2 0,0 0 0,0 0 0,17-8 0,-16 4 0,0 0 0,-1-1 0,1 0 0,-2-1 0,1-1 0,-1 0 0,-1-1 0,0 0 0,0-1 0,-1 0 0,-1 0 0,0-1 0,0-1 0,-2 1 0,1-1 0,5-17 0,-11 31 0,2 4 0,5 11 0,-3-6 0,121 145-658,-110-135-49,39 43-6119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1045 24575,'-7'15'0,"1"-8"0,0-1 0,0 0 0,0 1 0,-1-2 0,-13 10 0,-147 93 0,47-32 0,54-32 0,-62 54 0,113-84 0,13-10 0,4-5 0,8-7 0,0-3 0,-2 0 0,0 0 0,0-1 0,-1 0 0,10-22 0,-4 1-92,-1-1 0,-1-1 0,-2 0 0,-1 0 1,-2-1-1,-1 0 0,-1-56 0,-5 23-92,-3 1 0,-3 0 0,-19-75 0,6 55 100,-4 1-1,-4 1 1,-3 1 0,-46-84-1,66 146 64,-1 1 0,-1 1 0,-31-39 0,41 57 21,0 0 0,0 0 0,0 0 0,-1 0 0,1 1 0,-5-3 0,7 5 0,1-1 0,-1 1 0,0 0 0,0-1 0,0 1 0,1 0 0,-1 0 0,0 0 0,0-1 0,0 1 0,0 0 0,0 0 0,1 0 0,-1 0 0,0 1 0,0-1 0,0 0 0,0 0 0,1 0 0,-1 1 0,0-1 0,0 0 0,0 1 0,1-1 0,-1 1 0,0-1 0,0 1 0,1-1 0,-1 1 0,1-1 0,-1 1 0,0 0 0,1-1 0,-1 1 0,0 1 0,-1 3 0,0-1 0,0 1 0,1 0 0,-1 0 0,1 0 0,0 0 0,0 1 0,0 5 0,0 17 0,2 41 0,15 70-67,2-32-3,5-2 0,5 0 1,59 147-1,-56-181-101,2-2 1,4 0-1,2-3 0,3-1 0,84 97 0,-67-99-4672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24575,'-17'0'0,"15"0"0,0 0 0,0 0 0,0 0 0,0 0 0,0 1 0,0-1 0,0 1 0,0-1 0,1 1 0,-1 0 0,0 0 0,0 0 0,1 0 0,-1 0 0,0 0 0,1 0 0,-1 0 0,1 1 0,0-1 0,-1 1 0,1-1 0,0 1 0,0-1 0,0 1 0,0 0 0,0-1 0,0 1 0,1 0 0,-1 0 0,1 0 0,-1 0 0,0 3 0,0 4 0,0 0 0,1 0 0,0 0 0,0 0 0,4 18 0,-1-10 0,1 0 0,0-1 0,2 1 0,0-1 0,0 0 0,2 0 0,0-1 0,17 25 0,-17-29 0,0-1 0,1-1 0,0 1 0,0-2 0,1 1 0,0-1 0,1-1 0,0 0 0,0 0 0,0-1 0,1-1 0,18 7 0,-19-9 0,1 0 0,0 0 0,-1-2 0,1 1 0,0-1 0,0-1 0,0 0 0,15-3 0,-13 1 0,1-1 0,-1-1 0,0 0 0,0-1 0,0-1 0,13-7 0,-5 0 0,0-1 0,-1-1 0,-1-1 0,-1 0 0,0-2 0,-1 0 0,24-31 0,-33 36 0,7-8 0,-15 20 0,0-1 0,0 1 0,0 0 0,1 0 0,-1 0 0,0 0 0,1 0 0,-1 0 0,0 0 0,4-1 0,-5 2 0,1 0 0,-1 0 0,1 0 0,-1 0 0,1 0 0,-1 0 0,1 1 0,-1-1 0,1 0 0,-1 0 0,1 0 0,-1 1 0,1-1 0,-1 0 0,0 0 0,1 1 0,-1-1 0,1 0 0,-1 1 0,0-1 0,1 0 0,-1 1 0,0-1 0,1 1 0,-1-1 0,0 1 0,0-1 0,1 0 0,-1 1 0,0-1 0,0 1 0,0-1 0,0 2 0,3 5 0,-1 0 0,0 0 0,-1 1 0,1 8 0,3 71 0,-5 44 0,-9 38-424,-7 7-284,-7 0 1,-77 289-1,44-295 510,39-129-199,-28 52 0,34-74 344,-1-1 1,0 0-1,-16 17 1,21-27 49,0-1 0,-1 0 1,0 0-1,0-1 1,0 0-1,-1-1 0,0 1 1,-12 4-1,11-7 6,-1 1 1,1-1-1,-1-1 0,0 0 1,0 0-1,-17-1 0,8-1-258,0-1 0,-32-6 0,-32-13-3421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24575,'0'1'0,"0"-1"0,0 0 0,0 1 0,0-1 0,0 0 0,1 1 0,-1-1 0,0 0 0,0 1 0,0-1 0,0 1 0,0-1 0,0 0 0,0 1 0,0-1 0,-1 0 0,1 1 0,0-1 0,0 0 0,0 1 0,0-1 0,0 0 0,-1 1 0,1-1 0,0 0 0,0 1 0,0-1 0,-1 0 0,1 0 0,0 1 0,0-1 0,-1 0 0,1 0 0,0 0 0,-1 1 0,1-1 0,0 0 0,-1 0 0,0 0 0,-120 0 0,3 0 0,89 1 0,-1 2 0,-28 6 0,48-7 0,0 1 0,1 0 0,-1 0 0,1 1 0,0 0 0,-1 1 0,-10 7 0,14-8 0,1 0 0,0 1 0,1-1 0,-1 1 0,1 0 0,0 0 0,0 1 0,0-1 0,1 1 0,0 0 0,0 0 0,-3 8 0,3-3 0,0 0 0,1 0 0,0 1 0,0-1 0,2 1 0,-1-1 0,1 1 0,1-1 0,0 1 0,1-1 0,0 0 0,0 1 0,9 20 0,-8-24 0,1 1 0,0-1 0,0 0 0,1 0 0,0 0 0,1 0 0,-1-1 0,1 0 0,1 0 0,-1-1 0,1 0 0,0 0 0,1 0 0,-1-1 0,1 0 0,0-1 0,16 7 0,-21-10 0,1 1 0,0-1 0,0-1 0,-1 1 0,1 0 0,0-1 0,0 0 0,0 0 0,5-1 0,-7 1 0,0 0 0,-1-1 0,1 1 0,0-1 0,0 0 0,0 0 0,0 0 0,0 0 0,-1 0 0,1 0 0,0 0 0,-1 0 0,1-1 0,-1 1 0,0-1 0,1 1 0,-1-1 0,0 0 0,1-1 0,1-2 0,-1 1 0,0-1 0,-1 0 0,1 0 0,-1 0 0,0 0 0,0 0 0,-1 0 0,1 0 0,-1-9 0,-1 0 0,-1-1 0,-5-20 0,3 17 0,-1 1 0,-1-1 0,-1 1 0,0 0 0,-11-17 0,8 21 0,10 13 0,-1 0 0,1 0 0,0-1 0,-1 1 0,1 0 0,0 0 0,-1-1 0,1 1 0,0 0 0,-1 0 0,1 0 0,0 0 0,-1 0 0,1-1 0,-1 1 0,1 0 0,0 0 0,-1 0 0,0 0 0,1 0 0,-1 1 0,1-1 0,0 0 0,-1 0 0,1 0 0,0 1 0,0-1 0,-1 0 0,1 0 0,0 1 0,0-1 0,0 0 0,-1 1 0,1-1 0,0 0 0,0 0 0,0 1 0,0-1 0,0 0 0,-1 1 0,1-1 0,0 1 0,0 16 0,1-7 0,1-1 0,0 0 0,1 0 0,5 13 0,25 45 0,-32-65 0,73 131-1365,13 17-5461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90 24575,'-2'0'0,"1"-1"0,-1 1 0,0 0 0,0-1 0,1 0 0,-1 0 0,0 1 0,1-1 0,-3-2 0,-7-3 0,-34-13 0,-49-13 0,69 25 0,1 2 0,0 0 0,-50-2 0,68 7 0,-1 0 0,1 0 0,-1 1 0,1 0 0,0 0 0,-1 0 0,1 1 0,0 0 0,-10 4 0,13-4 0,-1 0 0,1 1 0,0-1 0,0 1 0,0 0 0,0-1 0,0 1 0,1 1 0,-1-1 0,1 0 0,0 0 0,0 1 0,0-1 0,0 1 0,1 0 0,-3 7 0,2-2 0,0 0 0,1 1 0,0-1 0,0 0 0,1 1 0,0-1 0,2 12 0,1 1 0,2-1 0,9 28 0,7 9-440,46 91-1,44 51-538,-97-176 1051,45 78-71,83 153-414,-110-184 310,-28-60 108,0 1 0,-1-1 0,3 25 1,-5-33-10,-1 0 0,0 0 0,0 0 0,0 0 0,0 0 1,0 0-1,-1 0 0,1 0 0,-1 0 0,0 0 1,0 0-1,0-1 0,0 1 0,0 0 0,-1 0 0,0-1 1,1 1-1,-5 4 0,4-5 24,-1 0 0,0 0 1,1-1-1,-1 1 0,0-1 0,0 1 0,0-1 0,0 0 0,-1 0 1,1 0-1,0-1 0,0 1 0,-1-1 0,1 1 0,0-1 0,-1 0 1,-3-1-1,-8-1 149,0 0 1,0-1 0,0-1-1,1 0 1,-1-1 0,1-1-1,0 0 1,-20-13 0,13 6-186,1 0 1,0-2 0,1-1 0,-28-29 0,35 32 15,0-1 0,1-1 0,0 0 0,1 0 0,1-1 0,1 0 0,0-1 0,1 0 0,1 0 0,0 0 0,1-1 0,1 0 0,1 0 0,0 0 0,2 0 0,0 0 0,1-1 0,3-22 0,2 9-18,2 1 1,1 0 0,1 0-1,2 0 1,1 1-1,1 1 1,20-31-1,-8 18-9,3 2-1,1 1 0,2 1 0,36-35 0,-47 54 28,1 0 0,1 1 0,0 1 0,1 2 0,1 0 0,45-21 0,-54 30 0,-1 1 0,1 1 0,1 0 0,-1 1 0,26-2 0,-28 4 0,-1 1 0,1 1 0,-1 0 0,0 1 0,0 0 0,1 1 0,20 8 0,-17-5-10,-1 1-1,-1 1 1,0 0 0,0 1-1,18 15 1,-13-7-42,0 1 1,29 38-1,-14-8-82,-2 0 0,33 71 0,-7 2-249,-5 3-1,-5 3 1,57 242 0,-94-318-4836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24575,'-12'0'0,"0"1"0,0 1 0,0 0 0,0 1 0,0 0 0,0 1 0,1 0 0,0 1 0,0 0 0,0 1 0,0 0 0,1 1 0,-19 15 0,18-12 0,0 0 0,1 1 0,0 0 0,1 0 0,0 2 0,0-1 0,1 1 0,1 0 0,1 0 0,0 1 0,-5 15 0,8-19 0,1 0 0,0-1 0,0 1 0,1 0 0,1 0 0,-1 0 0,2 0 0,2 18 0,-2-22 0,0 0 0,1-1 0,-1 1 0,2-1 0,-1 0 0,0 0 0,1 0 0,0 0 0,0 0 0,0 0 0,1-1 0,0 1 0,0-1 0,0 0 0,0 0 0,8 5 0,-9-7 0,0 0 0,1-1 0,-1 1 0,0-1 0,1 0 0,-1 0 0,1 0 0,-1 0 0,5-1 0,33 1 0,-19-2 0,16 4-341,0 1 0,-1 2-1,58 17 1,-53-12-6485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1134 24575,'14'0'0,"299"-39"0,17-31-594,-248 46 562,155-69 1,-232 90 36,2 0-14,-11 8 41,-3 2 49,-9 11 5,1 0-1,0 2 0,2 0 0,0 0 0,1 1 0,-11 29 0,9-16-97,2 2 0,2-1 0,-9 52 0,15-67 12,2-1 0,0 1 0,2 35 0,0-52 0,1 0 0,-1 0 0,0-1 0,1 1 0,0 0 0,-1 0 0,1-1 0,0 1 0,1 0 0,-1-1 0,0 1 0,1-1 0,-1 0 0,4 5 0,-4-6 0,0-1 0,1 1 0,-1 0 0,0 0 0,0-1 0,0 1 0,0-1 0,1 1 0,-1-1 0,0 0 0,0 1 0,1-1 0,1 0 0,0 0 0,-1 0 0,1 0 0,0-1 0,-1 1 0,1-1 0,0 0 0,-1 1 0,4-3 0,5-2 0,1-1 0,-1-1 0,-1 0 0,1 0 0,-1-1 0,13-13 0,-4 1 0,33-45 0,-30 33 0,-2-1 0,-2 0 0,-1-1 0,16-46 0,-16 28 0,-2 0 0,12-74 0,-18 38 0,-6 74 0,-3 14 0,0 0 0,0 0 0,0 0 0,1-1 0,-1 1 0,0 0 0,0 0 0,0 0 0,0 0 0,0 0 0,0 0 0,0-1 0,1 1 0,-1 0 0,0 0 0,0 0 0,0 0 0,0 0 0,0 0 0,1 0 0,-1 0 0,0 0 0,0 0 0,0 0 0,1 0 0,-1 0 0,0 0 0,0 0 0,0 0 0,0 0 0,1 0 0,-1 0 0,0 0 0,0 0 0,2 1 0,0 0 0,0 1 0,-1-1 0,1 1 0,0-1 0,-1 1 0,3 3 0,0 0 0,32 34 0,2-2 0,1-2 0,1-1 0,3-2 0,0-2 0,2-1 0,88 40 0,-113-60 0,-1-1 0,1-1 0,1-1 0,-1-1 0,1 0 0,21 1 0,-33-5 0,0-1 0,-1-1 0,1 1 0,0-1 0,-1-1 0,1 1 0,11-5 0,-14 3 0,1 0 0,-1 0 0,0 0 0,0 0 0,-1-1 0,1 0 0,-1 0 0,0-1 0,0 0 0,7-8 0,-3 1 2,-1-1-1,-1 0 1,1-1-1,-2 1 1,0-1-1,-1-1 1,0 1-1,-1-1 1,-1 0-1,3-26 1,-3 7-55,-2-1 0,-1-1 1,-7-56-1,0 50-17,-1 1-1,-3 0 1,-1 1 0,-1 0-1,-3 1 1,-1 0 0,-2 2 0,-1 0-1,-2 1 1,-2 1 0,-1 1-1,-1 1 1,-55-51 0,68 72 62,-1 0 0,0 1 0,-1 1 0,0 0 0,-1 1 0,0 0 0,-21-7 0,32 15 8,1-1 0,-1 1 0,0 0 0,0 0 0,0 0 0,0 1 0,0 0 0,0 0 0,0 0 0,0 0 0,0 1 0,1 0 0,-1 0 0,-9 3 0,10-2 0,-1 1 0,1-1 0,0 1 0,1 0 0,-1 0 0,0 0 0,1 0 0,0 1 0,0-1 0,0 1 0,0 0 0,0 0 0,1 0 0,0 0 0,-4 8 0,2-1 0,0 0 0,1 1 0,1-1 0,-1 0 0,0 23 0,2-13 0,2 1 0,4 33 0,2-16-50,2 0 1,2-1 0,1 0 0,2 0 0,36 68 0,-22-57-25,2-2 0,2-1 0,65 72 1,-60-79 28,2-3 0,0-1 1,3-2-1,1-1 0,1-3 1,1-1-1,2-3 0,92 36 1,-115-52 19,1-2 0,0 0-1,30 3 1,-46-9 27,-1 0-1,1-1 1,-1 0-1,1 0 1,-1-1-1,0 0 0,1 0 1,-1-1-1,0 0 1,0-1-1,0 0 1,0 0-1,9-5 0,-13 5 57,0 0-1,0 0 0,-1 0 0,1-1 1,-1 1-1,1-1 0,-1 0 0,0 0 1,0 0-1,-1-1 0,1 1 0,-1-1 1,0 1-1,0-1 0,-1 0 0,1 1 1,0-8-1,0 0 140,-1-1 0,0 1 0,-1-1 0,0 1 1,-4-24-1,-1 11-170,-1 0 1,0 0 0,-13-28-1,12 35-29,-2-1 1,0 2-1,-1-1 0,-20-26 0,21 36 2,7 10 0,5 6 0,6 13 0,2 0 0,1-1 0,0 0 0,17 19 0,-19-25 0,26 36-341,2-3 0,3 0-1,90 78 1,-77-83-6485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24575,'0'0'0,"2"0"0,10 0 0,22 2 0,26 2 0,26 1 0,29-2 0,23-6 0,11-6-1297,3-7 1297,8-18 0,44-45 0,-14-9-6894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9:3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2339 2502 24575,'-13'0'0,"-40"0"0,67 5 0,82 17 0,6-4 0,40 2-327,35 3-984,31 1 529,643 40-3993,3-25 1164,-444-22 3676,-26 1-979,735 28-69,1-25 997,1610-86-1128,-1161-20 665,-4-43-471,-310 14 636,2 38 327,-286 63 90,0 27 160,-84-1 1006,-22-22-224,-1-17-342,-250 5-527,-286 11 727,647-11 3956,-814 22-1012,-155-1-3632,1 0 0,-1-1-1,1 0 1,8-2-1,-13 2-214,0 1 0,-1-1 0,1 1 0,-1-1 0,1 0-1,-1 0 1,0 0 0,1 0 0,-1 0 0,0 0 0,0 0 0,0 0 0,1 0-1,-1 0 1,0-1 0,0 1 0,-1 0 0,1-1 0,0 1 0,0-1 0,-1 1-1,1-3 1,0 0-30,1 1 0,-1-1 0,1 0 0,-1 0 0,1 1 0,0-1 0,1 1 0,-1 0 0,0-1 0,1 1 0,0 0 0,3-3 0,10-10 0,-2-1 0,0-1 0,-1 0 0,-1 0 0,0-2 0,14-32 0,-7 4 0,24-88 0,61-354 0,-67 235 0,-5 22 0,19 4 0,-20 147 0,-13 38 0,-17 42 0,0 0 0,0 0 0,0 0 0,-1 0 0,1-1 0,-1 1 0,1 0 0,-1 0 0,0-1 0,0 1 0,0 0 0,0 0 0,0-1 0,-1 1 0,1 0 0,-1 0 0,1 0 0,-1-1 0,0 1 0,0 0 0,0 0 0,0 0 0,0 0 0,-2-2 0,-28-44 0,16 22 0,-34-41 0,34 51 0,-1 1 0,0 1 0,-1 0 0,0 1 0,-1 1 0,0 0 0,-31-12 0,13 8 0,-1 2 0,0 2 0,-49-10 0,16 11 0,-129-4 0,141 12 0,-546-20 0,-510 2-571,374 49-365,370-10 606,-741 47 330,397-40-38,628-23-5,-186 5-136,-256 2-45,-346-40 224,-213-47-967,115 10 967,-1 23 0,1 67 0,957-21-1,-555 42-560,4 35 21,-95 57 540,396-79 0,-118 26 0,-106 23 0,-174 4-353,-3-35-302,-716-10-649,586-89 1013,568 8 291,-560-33 0,-1153-11-186,375 50 396,1196 21 102,-168 1 5375,531-11-5611,-2 0 115,-1 0 0,-15 3 0,22-3-167,0 1 1,0 0 0,1 0 0,-1 0-1,0 0 1,0 0 0,1 1 0,-1 0-1,0-1 1,1 1 0,0 0 0,-4 3-1,1 2-24,-1-1 0,2 1 0,-1 0 0,1 1 0,0-1 0,0 1 0,-4 15 0,-13 61 0,18-74 0,-17 101 0,-9 129 0,22 115 0,10-275 0,25 143 0,-19-181 0,2-1 0,1 0 0,2-1 0,2-1 0,23 43 0,-27-62 0,1 0 0,0 0 0,2-2 0,0 1 0,28 24 0,-29-31 0,0 0 0,1-1 0,1-1 0,-1 0 0,2-2 0,-1 1 0,32 9 0,-8-7-81,1-1-1,0-3 1,44 3-1,130-2-523,428-25-1719,-546 13 2275,661-34-2191,-731 36 2122,110-5-2411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1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623 390 24575,'0'0'0,"0"0"0,0 0 0,7-7 0,-2 2 0,-1-1 0,1 1 0,-1-1 0,-1 0 0,1-1 0,-1 1 0,5-13 0,12-51 0,-17 56 0,2-2 0,-2-1 0,0 1 0,0-1 0,-1-31 0,-2 43 0,-1 0 0,1 1 0,-1-1 0,0 0 0,0 0 0,0 0 0,-1 1 0,0-1 0,0 1 0,0-1 0,0 1 0,-1 0 0,1 0 0,-1 0 0,0 0 0,-1 0 0,1 1 0,0 0 0,-1-1 0,0 1 0,-6-4 0,1 3 0,0-1 0,0 2 0,0-1 0,-1 1 0,1 0 0,-1 1 0,0 1 0,1-1 0,-1 1 0,0 1 0,0 0 0,0 0 0,0 1 0,1 0 0,-1 1 0,-12 3 0,1 2 0,0 0 0,0 1 0,1 1 0,1 1 0,-1 1 0,-21 16 0,11-5 0,2 1 0,0 0 0,2 2 0,0 2 0,2 0 0,1 1 0,-36 59 0,48-67 0,1 1 0,0 1 0,2 0 0,1 0 0,-8 36 0,12-39 0,0-1 0,2 1 0,0 0 0,1 0 0,1 0 0,1-1 0,7 30 0,-6-33 0,2 0 0,0-1 0,0 0 0,1 0 0,1 0 0,1-1 0,0 1 0,0-2 0,1 1 0,1-2 0,0 1 0,1-1 0,0-1 0,1 1 0,0-2 0,0 0 0,27 15 0,-16-13 0,1-1 0,-1-1 0,2-1 0,-1-1 0,39 6 0,-44-10 0,0-1 0,0-1 0,0 0 0,0-2 0,1 0 0,-1-2 0,37-8 0,-41 6 0,-1-1 0,0-1 0,0 0 0,0-1 0,-1 0 0,0-1 0,0 0 0,-1-1 0,-1-1 0,14-14 0,-1-4 0,-1-1 0,-1 0 0,19-37 0,-38 61 0,10-15 0,-1-1 0,-1-1 0,14-38 0,-24 55 0,0 1 0,0-1 0,-1 0 0,1 1 0,-1-9 0,0 11 0,-1-1 0,1 1 0,-1 0 0,1 0 0,-1 0 0,0 0 0,0 0 0,-1 0 0,1 0 0,-1 0 0,-1-3 0,3 6 0,-1 0 0,1 0 0,0-1 0,0 1 0,0 0 0,0 0 0,0 0 0,-1 0 0,1 0 0,0-1 0,0 1 0,0 0 0,-1 0 0,1 0 0,0 0 0,0 0 0,0 0 0,-1 0 0,1 0 0,0 0 0,0-1 0,0 1 0,-1 0 0,1 0 0,0 0 0,0 0 0,-1 0 0,1 0 0,0 1 0,-1-1 0,1 0 0,-1 1 0,1-1 0,0 0 0,-1 1 0,1-1 0,-1 1 0,1-1 0,0 1 0,-1-1 0,1 1 0,0-1 0,0 1 0,0-1 0,-1 1 0,-1 6 0,1 0 0,0 0 0,0 0 0,0 0 0,1-1 0,0 1 0,0 0 0,0 0 0,4 13 0,2 5-273,0 0 0,2-1 0,1 0 0,21 39 0,14 16-6553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24575,'1'1'0,"0"-1"0,-1 1 0,1 0 0,0 0 0,0-1 0,-1 1 0,1 0 0,0 0 0,-1 0 0,1 0 0,-1 0 0,1 0 0,-1 0 0,1 2 0,3 3 0,71 179 0,-50-118 0,59 153-783,98 269-485,-130-328 653,33 179 0,-75-288 368,6 106 1,-16-144 229,-1 0 0,-1 15 0,1-24 43,0-1-1,0 1 0,0-1 0,-1 0 1,1 0-1,-1 0 0,0 0 0,0 0 1,-5 6-1,5-8-37,1 0 0,-1 0 0,0-1 0,0 1 1,1 0-1,-1-1 0,-1 0 0,1 1 0,0-1 0,-3 1 1,1 0-886,0-1 1,0 0 0,-1-1 0,-3 1-1,8-1 890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24575,'0'0'0,"0"-1"0,0-6 0,4-8 0,9-11 0,17-15 0,24-11 0,29-9 0,35-12 0,34-14-1877,30-10 1877,23-4-2732,2 5 2732,-25 16 0,-43 22-3582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24575,'1'8'0,"9"52"4,28 95 0,32 53-97,-67-200 82,147 388-468,-141-375 479,-7-19 0,-2-5 0,-8-68 96,-3-132 274,11 141-234,13-86-1,-7 110-203,1 0 0,3 1 1,18-50-1,-18 62-142,1 1 1,2 0 0,0 1 0,1 1-1,29-36 1,-7 20-6617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4 24575,'-14'-3'0,"5"3"0,-1 1 0,1 0 0,-1 1 0,1 0 0,0 0 0,0 1 0,-9 3 0,6-2 0,-37 14-164,1 2 0,1 3 0,0 1 0,2 2 0,1 2 0,-51 43 0,63-44 116,2 1 0,0 2 0,2 0 0,1 2 1,2 1-1,1 2 0,2 0 0,-26 55 0,38-69 0,2 1 0,0 1 0,2-1 0,0 1 1,1 0-1,2 0 0,0 1 0,2-1 0,0 1 0,2-1 0,0 1 0,2-1 1,0 0-1,2 0 0,8 24 0,-1-12 14,2-1 1,1-1-1,2 0 0,29 42 1,96 113 61,-92-126-41,-50-61 13,24 28 0,36 61 0,-55-80 0,0 0 0,-1 0 0,1 0 0,-2 1 0,0-1 0,0 1 0,-1 0 0,0 0 0,-1 0 0,0 21 0,-2-19 0,-1 0 0,-1-1 0,0 1 0,-1 0 0,0-1 0,-1 0 0,-1 0 0,1 0 0,-2-1 0,0 0 0,0 0 0,-17 19 0,3-8 0,-1 0 0,-1-1 0,0-2 0,-37 23 0,19-16 0,-89 41 0,112-59 0,-22 5 0,36-11 0,-1-1 0,0 0 0,0 0 0,0-1 0,0 1 0,-1-1 0,1 0 0,0 0 0,-6-2 0,9 2-68,0-1 0,0 0 0,0 1 1,0-1-1,1 0 0,-1 0 0,0 0 0,0 0 1,1 0-1,-1 0 0,1-1 0,-1 1 1,-1-3-1,1 1-722,0 0 0,0 0-1,0-1 1,0 1 0,-1-5 0,3 8 787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24575,'1'1'0,"0"-1"0,0 1 0,-1-1 0,1 1 0,0 0 0,0-1 0,-1 1 0,1 0 0,0-1 0,0 2 0,4 4 0,6 3 0,1-1 0,0 1 0,1-2 0,0 0 0,0 0 0,0-1 0,1-1 0,0 0 0,0-1 0,0-1 0,1 0 0,-1-1 0,1 0 0,26-1 0,-31-2 0,0-1 0,1 0 0,-1 0 0,0-1 0,0-1 0,0 1 0,0-2 0,-1 1 0,1-1 0,-1-1 0,13-10 0,6-8 0,-1-1 0,24-28 0,-9 9 0,-38 40 0,0 0 0,1 0 0,0 0 0,-1 1 0,1-1 0,1 1 0,-1 0 0,7-2 0,-9 4 0,0 0 0,1 0 0,-1 0 0,1 1 0,-1 0 0,1-1 0,-1 1 0,1 0 0,-1 1 0,1-1 0,-1 1 0,1 0 0,-1 0 0,0 0 0,6 2 0,-1 1 0,1 0 0,-1 1 0,0 0 0,0 1 0,10 8 0,-3 0 0,22 26 0,-9-5-100,-1 2-1,-2 2 0,-2 0 0,31 71 1,-26-39-68,-3 1 0,17 79 0,-22-57-431,10 135 1,-25-157-5389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24575,'0'0'0,"4"0"0,5 0 0,6 0 0,9-2 0,6-3 0,2 1 0,-4-1 0,-5 2 0,-8 1-8191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24575,'5'0'0,"6"-1"0,0 2 0,-1-1 0,1 1 0,0 0 0,-1 1 0,1 1 0,-1 0 0,0 0 0,18 8 0,-7 1 0,-1 2 0,0 0 0,-1 0 0,-1 2 0,22 24 0,-2 2-131,-2 1 1,-2 2-1,-2 1 0,41 78 0,-35-46-87,-3 2 0,31 105 0,-27-36 218,-35-126 0,-1 0 0,-1 1 0,-1-1 0,-2 32 0,0-45 0,0-1 0,-1 0 0,-3 12 0,4-18 0,0 0 0,-1 0 0,1 0 0,-1 0 0,1 0 0,-1 0 0,0-1 0,0 1 0,0 0 0,0-1 0,-5 4 0,5-5 0,1 0 0,0 0 0,-1 0 0,1 0 0,-1-1 0,1 1 0,-1 0 0,1-1 0,-1 0 0,0 1 0,1-1 0,-1 0 0,0 0 0,1 0 0,-1 0 0,0 0 0,1 0 0,-1 0 0,1-1 0,-1 1 0,-2-1 0,-1-1 0,1 0 0,0-1 0,0 1 0,0-1 0,1 1 0,-1-1 0,-4-5 0,-3-4 0,0 0 0,1 0 0,-10-18 0,-40-80 0,19 21-226,5-3-1,-46-175 0,58 157 1,5 0-1,-7-145 1,27 18-423,3 187 433,2 1-1,22-82 1,-22 112 208,0 0 0,1 0 0,1 0 1,1 1-1,0 0 0,2 1 0,16-23 0,-22 34 5,1 0 0,-1 0 0,1 0 0,0 0 0,1 1 0,-1 0 0,1 1 0,0-1 0,0 1 0,1 1 0,-1-1 1,1 1-1,0 1 0,-1-1 0,1 1 0,1 1 0,-1 0 0,0 0 0,0 0 0,14 1 0,-11 2-3,1-1 0,-1 2 0,0-1 0,0 1 1,0 1-1,-1 0 0,16 9 0,-6-2 64,-1 1 0,-1 1 0,18 16 0,1 4 154,-3 2 0,0 1 0,38 56 0,72 135-815,-69-91 448,-6 3 0,55 160-1,-85-183 163,-5 1 0,-5 1 0,17 146 0,-45-249-94,1-2 434,-1-1 0,1 0 0,5 13 0,-4-17-5741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1205 24575,'0'0'0,"0"-3"0,0-5 0,1 0 0,1-1 0,-1 1 0,4-11 0,0 2 0,67-204 18,17 5-563,-57 140-74,14-33 403,90-227 152,-129 316 57,14-45 1,-18 56 7,-1 0-1,-1-1 1,0 1-1,0 0 0,-1-10 1,0 17 11,0 1-1,0 0 1,0 0 0,0 0 0,0-1 0,-1 1 0,1 0-1,0 0 1,-1 0 0,1 0 0,-1 0 0,1 0 0,-1 0-1,0 0 1,1 0 0,-1 0 0,-1-1 0,1 1 12,1 1 1,-1-1 0,0 1 0,0 0-1,0-1 1,1 1 0,-1 0 0,0 0-1,0-1 1,0 1 0,0 0 0,1 0-1,-1 0 1,0 0 0,0 0 0,0 0-1,0 0 1,-1 1 0,-1 0 38,-1 0 1,1 1 0,0-1-1,0 1 1,0 0-1,0-1 1,0 1-1,0 1 1,0-1-1,-3 5 1,-1 0-59,2 1 0,-1 0 0,1 1-1,0-1 1,1 1 0,0 0 0,0 0 0,1 1-1,1-1 1,-1 1 0,0 10 0,0-2-6,2 0 1,0 1-1,1-1 0,1 0 1,4 23-1,0-18 1,0 0 0,2-1 0,1 0 0,1 0 0,0-1 0,2 0 0,1 0 0,0-2 0,1 1 0,1-1 0,1-1 0,1-1 0,33 29 0,-27-27 0,1-2 0,0-1 0,1-1 0,0-1 0,2-1 0,-1-2 0,2 0 0,-1-1 0,1-2 0,1-1 0,33 5 0,-41-11 0,0 0 0,0-1 0,1-2 0,-2 0 0,1 0 0,21-7 0,-38 8 0,0 1 0,0 0 0,1 0 0,-1 0 0,0 0 0,0 0 0,1 1 0,-1-1 0,0 1 0,0 0 0,0 0 0,0 0 0,0 0 0,5 4 0,3 1 0,-1 2 0,15 12 0,-4-3 0,-15-12 0,4 3 0,1 0 0,0-1 0,21 10 0,-29-15 0,1-1 0,0 1 0,0-1 0,0 0 0,0-1 0,1 1 0,-1-1 0,0 1 0,0-1 0,0-1 0,0 1 0,1 0 0,-1-1 0,0 0 0,0 0 0,5-2 0,2-2 0,1-1 0,-1-1 0,0 1 0,-1-2 0,1 1 0,-1-2 0,16-16 0,-1-3 0,30-45 0,43-87 0,-13-6 0,-78 152 0,-2 3 0,-1 3 0,0 0 0,0 1 0,1-1 0,7-9 0,-12 16 0,1 1 0,-1-1 0,1 1 0,-1-1 0,1 0 0,0 1 0,-1-1 0,1 1 0,0 0 0,-1-1 0,1 1 0,0-1 0,-1 1 0,1 0 0,0 0 0,0-1 0,-1 1 0,1 0 0,0 0 0,0 0 0,0 0 0,-1 0 0,1 0 0,0 0 0,0 0 0,0 0 0,-1 0 0,1 0 0,0 1 0,0-1 0,-1 0 0,1 1 0,0-1 0,0 0 0,-1 1 0,1-1 0,0 1 0,-1-1 0,1 1 0,-1-1 0,1 1 0,-1-1 0,2 2 0,1 3 0,0 0 0,1-1 0,-2 1 0,5 10 0,-7-15 0,14 33 0,-7-14 0,2 0 0,0-1 0,13 20 0,-22-37 0,0-1 0,1 1 0,-1-1 0,1 1 0,-1-1 0,0 0 0,1 1 0,-1-1 0,1 1 0,-1-1 0,1 0 0,-1 0 0,1 1 0,0-1 0,-1 0 0,1 0 0,-1 0 0,1 1 0,0-1 0,-1 0 0,1 0 0,-1 0 0,1 0 0,0 0 0,-1 0 0,1 0 0,-1 0 0,1-1 0,0 1 0,-1 0 0,1 0 0,-1 0 0,1-1 0,-1 1 0,1 0 0,-1-1 0,1 1 0,-1 0 0,1-1 0,-1 1 0,1-1 0,3-2 0,-1-1 0,0 1 0,1-1 0,2-4 0,-5 6 0,32-47 0,-19 27 0,23-28 0,-34 47 0,1-1 0,-1 1 0,0 0 0,1 0 0,0 0 0,0 1 0,-1-1 0,1 1 0,1 0 0,-1 0 0,0 1 0,0-1 0,1 1 0,-1 0 0,1 0 0,-1 0 0,7 0 0,-3 1 0,0 1 0,0 0 0,0 0 0,0 0 0,0 1 0,0 1 0,-1-1 0,1 1 0,8 5 0,12 6 0,51 37 0,20 26 0,-54-41 0,86 69-1365,-109-87-5461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0 0,11 4 0,33 7 0,51 9 0,51 5 0,48-4-2357,40-8 2357,31-14-3233,44-26 3233,-31-9-2601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51 24575,'0'0'0,"0"-2"0,2-2 0,8-3 0,16 0 0,23-2 0,13-2 0,-2 1-8191</inkml:trace>
  <inkml:trace contextRef="#ctx0" brushRef="#br0" timeOffset="1">1 1045 24575,'0'0'0,"3"0"0,20 0 0,27 2 0,42 0 0,44-1 0,25-8-2057,9-15 2057,4-19 0,-12-22 0,-25-9 0,-36 7-6134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24575,'5'-2'0,"18"3"0,13 3 0,-1 3 0,58 18 0,55 27-530,-70-20-15,-1 4-1,-3 2 1,-1 5-1,-1 2 1,-3 3-1,118 109 1,-144-113 423,-2 0 1,-1 3 0,-3 2-1,36 62 1,-49-70 62,-3 2 0,-1 0 0,-2 2-1,-3 0 1,20 89 0,-27-88-87,-3 2 0,-2-1 0,-1 0 0,-3 1 0,-2-1 0,-10 56 0,1-44-110,-3-1-1,-1 0 1,-4-1 0,-38 78 0,10-44 102,-80 115 0,53-101-116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1045 612 24575,'-1'8'0,"1"0"0,-2 0 0,1 0 0,-1 0 0,0 0 0,0-1 0,-1 1 0,0-1 0,-1 1 0,-5 8 0,-3 2 0,0-1 0,-24 25 0,24-28 0,-2 0 0,0-1 0,0-1 0,-27 17 0,31-23 0,-1 0 0,0-1 0,-1 0 0,1-1 0,-1 0 0,0 0 0,0-2 0,-16 3 0,5-4 3,0 0 0,0-1 0,0-2 0,0 0 0,0-2 0,1 0 0,-1-2 0,1 0-1,0-2 1,1 0 0,-25-13 0,14 3-84,0-1 0,1-2 0,1 0-1,1-3 1,1 0 0,-30-35 0,32 30 58,1-2 1,1-1-1,1 0 0,-22-47 1,34 57 18,1-1 1,1 0-1,1 0 1,1-1-1,1 0 1,1 0-1,1-1 1,0-25-1,4 37 3,0-1-1,1 1 1,0 0 0,1 0-1,1 0 1,5-18 0,-6 24 1,1 1 0,0 0 0,0 0 0,0 0 0,1 0 0,0 0 0,0 1 1,0 0-1,1 0 0,-1 0 0,1 0 0,1 1 0,-1 0 0,7-5 1,-4 5 1,0 1 1,-1-1 0,1 2 0,0-1 0,0 1 0,1 0-1,-1 0 1,0 1 0,1 0 0,-1 1 0,1 0 0,-1 0 0,1 1-1,-1 0 1,13 3 0,-1 2-41,-1 0 0,0 1 0,0 1 0,0 1 0,27 17 0,-15-5-205,0 2 0,36 33-1,-21-10-132,-1 2 0,-3 2 0,-2 2 0,-2 1 0,-3 2 0,48 100 0,-45-68-214,-3 2 1,-4 1-1,37 187 0,-48-157 372,-6 1 0,-5 0 0,-5 0 0,-6 1 0,-5 0 0,-27 145 0,23-213 417,-28 88 0,31-121 76,0-1-1,-1 0 1,-2 0-1,0 0 0,-1-2 1,-26 32-1,33-44-97,0 0-1,-1-1 1,0 0-1,0 0 1,0 0-1,0-1 0,-1 0 1,0 0-1,-10 4 1,11-7-41,1 1 1,-1-1-1,0 0 0,0 0 1,0 0-1,-1-1 1,1 0-1,0 0 0,0 0 1,0-1-1,0 0 0,-8-3 1,0 0-79,0-1 0,-23-12 0,-24-19-6165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24575,'0'9'0,"37"219"0,-33-200 0,21 153 0,-11-1 0,-17-284 0,0-132 0,13 84 0,-5 120 0,0 0 0,17-51 0,-19 73 0,1-1 0,0 1 0,1 0 0,0 1 0,0-1 0,14-16 0,-16 22 0,0 1 0,1 0 0,-1 0 0,1 0 0,0 0 0,0 0 0,0 1 0,0-1 0,0 1 0,1 0 0,-1 1 0,0-1 0,1 1 0,0 0 0,-1 0 0,1 0 0,0 0 0,5 1 0,-1 0 0,-1 1 0,0 0 0,1 0 0,-1 1 0,0 0 0,0 1 0,14 6 0,-5-1 0,0 2 0,23 16 0,2 6-209,-3 2 1,0 2-1,46 55 0,91 133-167,-147-185 444,18 25-1379,-13-18-4426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209 772 24575,'8'4'0,"3"2"0,-1 1 0,0 0 0,15 15 0,-22-19 0,33 32-50,-1 1 1,-2 2-1,-2 1 0,-1 1 0,-3 2 0,-1 0 0,28 64 0,-30-51-16,-3 1-1,-2 1 1,-2 1-1,-3 1 1,11 109 0,-22-130 66,-2-1 0,-4 45 0,1-64 0,0-1 0,-2 0 0,0 1 0,0-2 0,-2 1 0,-13 28 0,15-38 0,0 1 0,-1-1 0,1 0 0,-1 0 0,-1-1 0,0 0 0,1 0 0,-2 0 0,1-1 0,-1 0 0,0 0 0,0 0 0,0-1 0,0 0 0,-1 0 0,0-1 0,0 0 0,0-1 0,0 0 0,0 0 0,0 0 0,-1-1 0,1 0 0,0-1 0,-11 0 0,7-1-14,-1-1 0,1 0 1,0 0-1,-1-2 1,1 1-1,-22-11 1,19 6-35,0 0 1,0-1-1,1-1 1,-21-18-1,15 9-40,1-1 0,1-1 0,0-1-1,2 0 1,0-1 0,-15-32 0,14 21 26,2-2 0,2 1 0,1-2-1,-14-72 1,18 53-294,2-2-1,2-95 0,8 83 308,3 1-1,4-1 0,2 2 1,3 0-1,34-90 0,-21 83 62,4 0 0,3 3 0,3 1 0,65-88 0,-76 120-140,3 2 0,1 1 0,57-51 1,-72 73 75,0 1 0,1 0 1,0 1-1,1 1 1,1 1-1,-1 1 0,1 0 1,1 2-1,0 0 0,24-4 1,-34 9 37,1 1 0,-1 0 0,1 1 1,-1 0-1,1 1 0,-1 0 0,0 1 0,0 0 1,1 1-1,-1 0 0,-1 1 0,13 5 0,-7 0 8,-1 0-1,0 0 1,0 2-1,-1 0 1,-1 0-1,0 1 1,16 19-1,-2 2-80,39 60 0,-14-4-29,45 102 0,25 105-51,102 436-303,-199-630-2001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24575,'0'0'0,"2"0"0,10-2 0,18-3 0,25-2 0,40-4 0,37-7 0,8-3-1556,-20 2-5079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891 251 24575,'-1'-1'0,"1"0"0,0 0 0,0 1 0,-1-1 0,1 0 0,-1 0 0,1 0 0,-1 0 0,1 0 0,-1 0 0,0 1 0,1-1 0,-1 0 0,0 1 0,0-1 0,0 0 0,-1 0 0,1 0 0,-11-8 0,0 1 0,-1 1 0,-26-12 0,-39-15 0,-118-35 0,132 51 0,-2 3 0,-93-9 0,137 22 0,1 1 0,0 0 0,-41 6 0,55-4 0,-1 1 0,1 0 0,1 0 0,-1 1 0,0 0 0,-9 5 0,12-6 0,1 1 0,-1-1 0,0 1 0,1 0 0,0 1 0,0-1 0,0 1 0,0-1 0,0 1 0,1 0 0,-3 5 0,2-2 0,0 0 0,1 0 0,0 0 0,0 0 0,1 1 0,0-1 0,0 0 0,1 1 0,0-1 0,0 1 0,1-1 0,0 1 0,2 7 0,0-2 0,1 0 0,0 0 0,1-1 0,0 0 0,1 0 0,11 18 0,-12-23 0,0-1 0,0 1 0,1-1 0,0 0 0,0 0 0,0-1 0,9 7 0,-10-9 0,-1-1 0,1 1 0,0-1 0,0 0 0,0 0 0,0-1 0,0 1 0,0-1 0,0 0 0,0 0 0,1-1 0,8 0 0,-5-1 0,0 0 0,0-1 0,0 0 0,0-1 0,0 0 0,-1 0 0,1-1 0,-1 0 0,8-5 0,5-5 0,0-1 0,19-18 0,-1-3 0,-2-2 0,-1-2 0,36-52 0,-65 82-106,2-3 226,21-22-1,-27 32-243,0 0-1,0 1 0,0-1 0,1 1 0,-1-1 0,1 1 0,-1 0 0,1 1 1,0-1-1,0 0 0,8-1 0,7 1-6701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24575,'0'0'0,"4"4"0,9 5 0,15 3 0,20-1 0,18-5 0,12-13 0,-1-5 0,-14-2-8191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24575,'1'3'0,"89"229"0,18-10 0,-45-93 0,-12-27 0,-36-77 0,-15-24 0,0-1 0,1 1 0,-1-1 0,0 0 0,0 1 0,0-1 0,1 0 0,-1 1 0,0-1 0,1 0 0,-1 1 0,0-1 0,1 0 0,-1 0 0,0 1 0,1-1 0,-1 0 0,1 0 0,-1 0 0,0 0 0,1 1 0,-1-1 0,1 0 0,-1 0 0,1 0 0,-1 0 0,0 0 0,1 0 0,-1 0 0,1 0 0,0-1 0,0 1 0,-1-1 0,1 0 0,0 0 0,-1 0 0,1 1 0,0-1 0,-1 0 0,1 0 0,-1 0 0,1 0 0,-1 0 0,1-2 0,3-14 0,-1-1 0,0 1 0,0-26 0,-2 33 0,6-151 0,2-31 0,-8 180 0,0-4 0,4-15 0,-5 27 0,1 0 0,0 1 0,0-1 0,0 1 0,1 0 0,-1-1 0,1 1 0,0 0 0,4-5 0,-5 6 0,1 1 0,-1-1 0,1 1 0,0 0 0,-1 0 0,1 0 0,0 0 0,0 0 0,-1 1 0,1-1 0,0 0 0,0 1 0,0-1 0,0 1 0,0 0 0,0-1 0,0 1 0,0 0 0,0 0 0,0 1 0,0-1 0,2 1 0,6 1 0,-1 1 0,0 0 0,14 6 0,16 10-38,69 45-1,33 37-692,-6 5 556,89 62 189,-165-134-1218,-14-13-4814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24575,'3'3'0,"5"6"0,-1 1 0,9 14 0,-7-10 0,40 68 0,22 46-414,19 46-1244,171 345-181,-15 7 6,-182-376 991,12 59 571,-74-202 249,12 47 296,-13-49-130,0 0 1,0 0 0,-1-1 0,0 1 0,0 0 0,-1 0 0,1 0 0,-2 7-1,1-11-87,0 1-1,1 0 0,-1-1 0,0 1 0,0 0 0,0-1 0,0 1 0,0-1 0,0 0 1,0 1-1,-1-1 0,1 0 0,0 1 0,-1-1 0,1 0 0,-1 0 0,0 0 1,1-1-1,-1 1 0,-2 1 0,-2-1 297,0 1 1,0-1-1,0 0 0,-11 0 1,-3-1-621,-21-2 0,-21-5-5034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1 597 24575,'0'0'0,"1"-2"0,9-4 0,18-8 0,25-10 0,36-14 0,40-13 0,33-12-1703,31-22 1703,19-24-3067,-16-2 3067,-40 17-3421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374 130 24575,'-8'-13'0,"1"5"0,-1 0 0,-1 1 0,1 0 0,-1 0 0,-17-10 0,5 6 0,-36-13 0,39 18 0,1 0 0,-1 1 0,-26-3 0,39 7 0,-1 0 0,0 1 0,1 0 0,-1 0 0,0 0 0,0 1 0,1 0 0,-1 0 0,0 0 0,1 0 0,-1 1 0,1 0 0,0 1 0,-1-1 0,-4 4 0,7-4 0,1 0 0,-1 0 0,1 1 0,0-1 0,0 1 0,0-1 0,0 1 0,1-1 0,-1 1 0,1 0 0,-1 0 0,1 0 0,0 0 0,0 0 0,0 0 0,1 0 0,-1 0 0,1 1 0,0-1 0,0 0 0,0 0 0,0 0 0,0 0 0,1 1 0,-1-1 0,1 0 0,0 0 0,0 0 0,0 0 0,3 5 0,-3-4 0,1 0 0,1 0 0,-1-1 0,0 1 0,1 0 0,0-1 0,0 0 0,0 0 0,0 0 0,0 0 0,1 0 0,-1-1 0,1 1 0,0-1 0,0 0 0,0 0 0,0 0 0,0-1 0,0 1 0,0-1 0,1 0 0,3 0 0,-2-1 0,0 0 0,0 0 0,0-1 0,0 0 0,0 0 0,8-3 0,32-15 0,-31 12 0,18-6 0,-27 11 0,0 1 0,0-1 0,0 1 0,0 1 0,0-1 0,11 1 0,-6 1 0,0 1 0,0 1 0,0-1 0,0 1 0,12 6 0,51 28 0,-69-35 0,222 137-1365,-166-99-5461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24575,'217'805'-1071,"-207"-769"1174,-4-9-41,17 39 1,-20-62-63,-1-7 0,1-11 0,-3 13 0,13-99 690,10-67-519,12 2-189,-31 152 18,0-1 0,1 1 0,0-1 0,12-19 0,-14 29 0,-1 0 0,1 1 0,0-1 0,0 1 0,0-1 0,1 1 0,-1 0 0,1 0 0,-1 1 0,1-1 0,0 1 0,0 0 0,0 0 0,0 0 0,1 0 0,-1 1 0,0 0 0,7-1 0,-3 1 0,1 0 0,-1 1 0,1 0 0,-1 1 0,1 0 0,16 4 0,-9-1 0,0 1 0,27 14 0,-16-5-33,-1 2-1,-1 1 1,-1 1-1,0 1 1,-1 1-1,-1 1 1,24 30-1,-2 4-828,72 120 0,-75-103-5337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2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340 812 24575,'9'-12'0,"-4"2"0,0 0 0,0-1 0,-1 0 0,-1 0 0,0 0 0,2-11 0,-1-1 0,-2 1 0,0-29 0,-3 24 0,-1 0 0,-2 0 0,-1 1 0,-1-1 0,-1 1 0,-16-39 0,3 19 0,-2 0 0,-44-66 0,4 23 0,50 74 0,-1 0 0,0 1 0,-22-18 0,31 29 0,0 1 0,0-1 0,0 0 0,0 1 0,-1 0 0,1 0 0,-1 0 0,-4-1 0,7 3 0,1-1 0,0 1 0,-1 0 0,1 0 0,-1 0 0,1 0 0,-1 0 0,1 0 0,-1 0 0,1 0 0,-1 1 0,1-1 0,-1 1 0,1-1 0,0 1 0,-1-1 0,1 1 0,0 0 0,-1 0 0,1 0 0,0-1 0,0 1 0,0 0 0,0 1 0,0-1 0,0 0 0,0 0 0,-2 3 0,1 0 0,0 0 0,1 0 0,-1 0 0,1 0 0,0 0 0,0 1 0,0-1 0,0 0 0,1 9 0,0 0 0,1 0 0,3 20 0,2-6-22,1 0-1,1-1 1,1 0-1,24 45 0,-11-30-292,3-1-1,32 40 1,-29-45 262,1-3 0,1 0 0,1-2 0,70 51 0,-75-63 60,1-1-1,1-2 1,1 0-1,0-2 1,1-1 0,0-2-1,45 10 1,-57-17-89,0 0 0,0-2 0,0 0 0,0-1 0,0-1 0,0 0 0,0-2-1,0 0 1,0-1 0,-1 0 0,0-2 0,0 0 0,0-1 0,-1-1 0,0 0 0,0-1 0,22-17 0,33-34-5361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3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22 544 24575,'5'8'0,"-1"-4"0,36 44 0,3-2 0,69 59 0,-106-100 0,59 49 0,-55-47 0,-1-1 0,1 0 0,1-1 0,-1 0 0,13 4 0,-21-8 0,0 0 0,0-1 0,0 1 0,1-1 0,-1 1 0,0-1 0,0 0 0,1 0 0,3-1 0,-5 1 0,0 0 0,0-1 0,0 1 0,0 0 0,0-1 0,0 1 0,0-1 0,0 1 0,0-1 0,0 0 0,0 1 0,-1-1 0,1 0 0,0 0 0,0 1 0,0-2 0,0-1 0,0 0 0,1 1 0,-2-1 0,1 0 0,0 0 0,0 0 0,-1 0 0,0 0 0,0 0 0,0 0 0,0 0 0,0 0 0,0 0 0,-2-5 0,-5-21 0,-1 1 0,-2-1 0,-20-41 0,-120-209-823,-28 13 671,169 254 152,6 9 0,1 0 0,-1 0 0,1-1 0,-1 0 0,1 1 0,0-1 0,1 0 0,-1 0 0,1 0 0,-2-6 0,3 10 0,0-1 0,0 0 0,0 0 0,0 0 0,0 0 0,0 1 0,1-1 0,-1 0 0,0 0 0,0 0 0,1 1 0,-1-1 0,1 0 0,-1 0 0,1 1 0,-1-1 0,1 0 0,-1 1 0,1-1 0,-1 0 0,1 1 0,0-1 0,-1 1 0,1-1 0,0 1 0,0-1 0,3-1 0,1 1 0,-1-1 0,0 1 0,6-2 0,17-1 0,0 1 0,0 1 0,40 3 0,-3 3 11,0 2-1,-1 3 1,0 3-1,108 35 1,-104-22-1,-1 2 1,-1 3-1,-1 3 1,61 43-1,-91-53-10,-1 2 0,49 48 0,-67-57 0,0 0 0,-1 1 0,-1 1 0,-1 0 0,-1 0 0,16 35 0,-20-35 435,8 28 0,-15-45-435,0-1 0,0 1 0,0-1 0,0 0 0,0 1 0,1-1 0,-1 0 0,0 1 0,0-1 0,0 0 0,0 1 0,0-1 0,1 0 0,-1 1 0,0-1 0,0 0 0,1 1 0,-1-1 0,0 0 0,1 1 0,5-6 0,-4 2 0,14-14 0,1 1 0,1 0 0,0 2 0,2 0 0,22-13 0,-16 12 0,0 2 0,1 1 0,50-14 0,-58 21 0,1 1 0,-1 1 0,1 1 0,-1 1 0,1 0 0,-1 2 0,1 0 0,0 1 0,-1 1 0,0 1 0,0 1 0,0 0 0,33 15 0,-32-10 0,0 0 0,0 2 0,-1 0 0,-1 1 0,0 1 0,0 0 0,-2 2 0,0 0 0,0 1 0,-2 0 0,21 33 0,8 25-1365,-28-46-5461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3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24575,'-7'1'0,"5"0"0,1 0 0,-1 0 0,1 0 0,-1 0 0,1 1 0,-1-1 0,1 1 0,0-1 0,0 1 0,0-1 0,0 1 0,0 0 0,0-1 0,0 1 0,-1 3 0,-1 3 0,-7 15 8,0 0-1,2 0 1,1 1-1,1 0 1,1 1-1,-2 25 1,5-16-164,1 0-1,1 0 1,11 66 0,0-46 35,2 1 1,3-2-1,2 0 1,3-1-1,32 61 1,-19-53 118,41 56 0,49 46-19,-119-157 21,-1 2 0,1-1 0,4 10 0,-8-16 0,-1 1 0,0-1 0,1 1 0,-1 0 0,0-1 0,0 1 0,1 0 0,-1-1 0,0 1 0,0 0 0,0-1 0,0 1 0,0 0 0,0 0 0,0-1 0,0 1 0,0 0 0,0-1 0,0 1 0,0 0 0,-1-1 0,1 1 0,0 0 0,-1-1 0,1 1 0,0 0 0,-1-1 0,1 1 0,0-1 0,-1 1 0,1-1 0,-1 1 0,1-1 0,-1 1 0,-1 0 0,0 0 0,-1 0 0,0 0 0,0 0 0,0 0 0,0-1 0,0 1 0,-5 0 0,-13 0 248,0-1-1,-38-3 0,-42-13-272,76 11-758,-58-11-6022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3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24575,'0'0'0,"-4"0"0,-12 2 0,-23 2 0,-15 1 0,3 0-8191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27 661 24575,'-1'0'0,"0"0"0,0 0 0,1 0 0,-1 1 0,0-1 0,0 0 0,0 0 0,1 1 0,-1-1 0,0 0 0,0 1 0,1-1 0,-1 1 0,0-1 0,1 1 0,-1 0 0,-1 0 0,-8 13 0,9-14 0,1 1 0,0 0 0,0 0 0,-1-1 0,1 1 0,0 0 0,0 0 0,0 0 0,0-1 0,0 1 0,0 0 0,0 0 0,1 0 0,-1-1 0,0 1 0,0 0 0,1 0 0,-1-1 0,0 1 0,1 0 0,-1 0 0,0-1 0,1 1 0,-1 0 0,1-1 0,-1 1 0,1-1 0,0 1 0,-1-1 0,1 1 0,0-1 0,0 1 0,4 2 0,0 0 0,0 0 0,0-1 0,6 3 0,62 16 0,56 3 0,63 1-546,75-5-1703,86-7 897,83-9-1279,70-10 10,52-10-21,47-11 1383,47-10-477,923-61 570,1182-69 985,-265 49 181,-10 30 0,-2062 75 74,-62 0 223,-65 0-15,-56-2 548,-50-3-226,-42-1 980,-102 12-499,0-2-1,53-18 1,-88 24-617,1 0 0,0-1 0,-1 0-1,0-1 1,0 0 0,14-11 0,-17 12-187,-1 0 0,-1-1 0,1 1 0,-1-1 1,1 1-1,-1-1 0,-1 0 0,1 0 0,-1-1 1,0 1-1,3-10 0,1-14-5663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24575,'0'1'0,"-1"0"0,1 0 0,0-1 0,0 1 0,0 0 0,-1 0 0,1 0 0,0-1 0,-1 1 0,1 0 0,-1-1 0,1 1 0,-1 0 0,1-1 0,-1 2 0,0-1 0,-4 4 0,1 0 0,-1 0 0,0-1 0,0 1 0,0-1 0,-1-1 0,1 1 0,-1-1 0,0 0 0,-8 4 0,2-3 0,0 0 0,0-1 0,0 0 0,-20 2 0,112-15 0,-74 9 0,6 0 0,1 1 0,18 1 0,-27 0 0,0-1 0,-1 1 0,1 0 0,-1 0 0,1 0 0,-1 0 0,0 1 0,1-1 0,-1 1 0,0 0 0,0 0 0,0 0 0,4 4 0,-2 0 0,-1 1 0,0-1 0,0 1 0,0-1 0,-1 1 0,0 0 0,-1 1 0,1-1 0,-1 0 0,1 12 0,3 17 1,-1 0 0,-2 0 0,-2 1-1,-4 43 1,-25 148-304,8-81 16,11-57-980,4-18-5071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430 572 24575,'-3'-4'0,"-104"-139"0,61 80 0,-35-50 0,-101-129 0,175 236 0,7 6 0,0-1 0,0 1 0,0 0 0,0 0 0,0 0 0,0 0 0,-1 0 0,1 0 0,0 0 0,0 0 0,0 0 0,0 0 0,0 0 0,0 0 0,0 0 0,0 0 0,0 0 0,-1 0 0,1 0 0,0 0 0,0 1 0,0-1 0,0 0 0,0 0 0,0 0 0,0 0 0,0 0 0,0 0 0,0 0 0,-1 0 0,1 0 0,0 0 0,0 0 0,0 0 0,0 0 0,0 1 0,0-1 0,0 0 0,0 0 0,0 0 0,0 0 0,0 0 0,0 19 0,0-16 0,7 51 8,12 54 0,23 55-246,93 297-1543,44 168 411,-153-514 1120,12 43 41,-26-117 403,-11-38-94,0 0 0,0 0 0,0-1 0,0 1 0,0 0 0,2 2 0,-3-4-120,1 0 1,-1 1 0,0-1 0,1 0 0,-1 0-1,0 1 1,0-1 0,1 0 0,-1 0 0,0 0 0,1 0-1,-1 0 1,1 1 0,-1-1 0,0 0 0,1 0-1,-1 0 1,0 0 0,1 0 0,-1 0 0,1 0-1,-1 0 1,0 0 0,1-1 0,-1 1 0,0 0 0,1 0-1,-1 0 1,0 0 0,1 0 0,-1-1 0,0 1-1,1 0 1,7-9-4581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24575,'1'9'0,"0"-1"0,0 1 0,0-1 0,5 14 0,0 0 0,116 381-840,26-5-261,158 395-1416,-278-720 2139,35 151 0,-52-162-2599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24575,'-2'0'0,"0"1"0,0-1 0,0 0 0,1 1 0,-1-1 0,0 1 0,0 0 0,0 0 0,1-1 0,-1 1 0,0 0 0,1 0 0,-1 1 0,1-1 0,0 0 0,-1 1 0,1-1 0,0 0 0,-1 1 0,0 2 0,-3 3 0,1 0 0,0 0 0,0 0 0,1 1 0,0 0 0,0-1 0,1 1 0,0 0 0,-1 12 0,1-2 0,1 0 0,0 0 0,4 28 0,1-22 0,0 1 0,13 41 0,-4-29-166,34 66 0,-20-56-18,2 0-1,1-2 0,3-1 0,74 77 1,-60-77-163,2-2 1,1-1 0,105 61 0,-84-63 119,1-4 1,3-2-1,0-4 1,2-3 0,1-4-1,1-3 1,116 13 0,-102-24 226,0-3 0,0-5 0,1-3 0,-1-5 0,-1-3 0,0-5 0,157-48 0,-135 23-168,-1-6 0,-3-4 1,-2-6-1,-3-3 1,-2-6-1,99-82 1,-129 88-21,-3-3 0,86-100 0,-90 76 134,-57 74 191,-1-1 1,-1-1-1,0 0 1,7-23-1,-6 4-2773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1339 1 24575,'-6'0'0,"-4"2"0,0-1 0,-1 2 0,-17 5 0,27-7 0,-38 12 10,-71 37-1,-35 34-345,57-26-313,3 3 0,2 3 0,-135 139 0,157-137 376,2 4 1,4 2-1,3 2 0,-76 143 1,100-158 283,3 0-1,2 2 1,-24 106 0,37-122-176,3 0-1,2 0 1,2 1 0,2-1 0,1 1-1,8 46 1,-4-68 137,0 0 0,2 1 0,1-2 1,1 1-1,1-1 0,1 0 0,1-1 0,1 0 0,28 38 1,-27-44 31,0 0 0,2-1 0,0-1 1,0 0-1,1-1 0,1-1 1,0 0-1,1-1 0,0-1 0,1-1 1,0-1-1,23 7 0,-22-9-4,1-1 0,0-1 0,0-1 0,0 0 0,40-2 0,-14-5-143,-1-2 0,64-16-1,95-36-2004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0 914 24575,'4'4'0,"43"50"0,102 89 0,-121-121 0,0 0 0,2-2 0,1-1 0,0-1 0,56 22 0,-71-34 0,0-1 0,0-1 0,25 4 0,-36-7 0,1 0 0,-1-1 0,1 0 0,-1 0 0,1-1 0,-1 1 0,0-1 0,1 0 0,-1-1 0,0 1 0,1-1 0,-1 0 0,0 0 0,5-4 0,-7 4 0,-1 0 0,1 0 0,-1 0 0,0 0 0,0-1 0,1 1 0,-1-1 0,-1 1 0,1-1 0,0 0 0,-1 0 0,1 0 0,-1 0 0,0 0 0,0 0 0,0 0 0,-1 0 0,1-1 0,-1 1 0,1 0 0,-1 0 0,0 0 0,-1-6 0,-1-3 0,0 0 0,0 0 0,-2 0 0,1 1 0,-7-14 0,-12-24 0,-34-56 0,-37-44 0,91 146 0,-98-144-407,-6-10-42,92 135 449,1 0 0,0-1 0,2-1 0,1 0 0,-12-45 0,19 59 0,1 0 0,0 0 0,1 0 0,1 0 0,-1-1 0,1 1 0,1 0 0,0-1 0,1 1 0,0 0 0,0 0 0,1 0 0,0 0 0,1 1 0,0-1 0,1 1 0,7-12 0,-6 12 1,1 0-1,0 1 0,1-1 0,0 2 1,0-1-1,1 1 0,-1 0 0,2 1 0,9-5 1,-6 4-1,0 1 0,1 1 1,0 0-1,0 1 0,0 0 1,19-2-1,-9 4-3,0 0 1,0 2-1,-1 1 1,1 1-1,0 1 1,-1 1-1,1 1 1,30 11-1,-17-2-3,-1 2 0,-1 1-1,0 2 1,-2 1-1,0 2 1,-2 1-1,0 1 1,34 36-1,-26-19 2,-2 1 0,-2 2 0,-2 1-1,-1 2 1,28 57 0,-9 6 5,-44-90 0,-1-1 0,0 1 0,4 34 0,-9-50 0,-1-2 0,1 0 0,-1 0 0,0 0 0,0 0 0,0 0 0,0 0 0,0 0 0,0 0 0,-1 3 0,2-13 161,97-355 641,-75 294-802,3 1 0,43-82 0,-62 136 0,1 1 0,1 0 0,0 0 0,0 1 0,2 0 0,13-13 0,-20 22 0,0-1 0,0 1 0,0 1 0,0-1 0,0 1 0,1-1 0,-1 1 0,1 0 0,0 1 0,-1-1 0,1 1 0,0 0 0,0 0 0,0 1 0,0-1 0,0 1 0,0 0 0,0 0 0,0 1 0,0 0 0,0 0 0,0 0 0,5 2 0,-1 1 0,1 0 0,-1 1 0,0 0 0,-1 0 0,1 1 0,-1 0 0,0 1 0,0 0 0,13 15 0,-3 1 0,-1 0 0,19 36 0,54 126-313,-61-119 107,54 91-1,-72-141 207,0 0 0,1 0 0,0-1 0,19 16 0,-26-26 0,0-1 0,1 1 0,0-1 0,0 0 0,0-1 0,0 1 0,0-1 0,1-1 0,0 1 0,-1-1 0,1 0 0,0 0 0,0-1 0,13 1 0,-12-3 39,1 1 0,-1-2 0,0 1-1,0-1 1,0 0 0,0-1 0,12-4 0,-4-1-557,1-1-1,18-14 1,28-24-5703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24575,'33'88'0,"3"1"0,21 38-429,23 35-1289,87 151 125,33 62 860,-23 10-237,-154-324 878,20 78 0,-35-103-35,-1 0 0,-2 0 0,1 59 0,-9-43-1929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24575,'0'-1'0,"0"1"0,0-1 0,0 1 0,1-1 0,-1 1 0,0 0 0,0-1 0,0 1 0,1-1 0,-1 1 0,0 0 0,0-1 0,1 1 0,-1 0 0,0-1 0,1 1 0,-1 0 0,1-1 0,2-1 0,7-7 0,0 1 0,1 0 0,12-7 0,21-9-9,2 2 0,53-20-1,104-25-802,-176 58 586,699-179 13,-487 150-35,-210 35 236,1 2 1,0 1-1,-1 2 0,1 0 0,-1 2 1,31 9-1,-47-10 12,-1 2 0,0-1 0,0 1 0,0 1 0,-1 0 0,0 1 0,0 0 0,0 1 0,-1 0 0,0 1 0,-1 0 0,0 0 0,0 1 0,12 18 0,0 4 1,-2 2-1,27 61 1,18 78-15,2 4 236,-59-162 48,0 0 0,1 0 0,18 25 0,-19-32-428,0 0 0,0 0 0,1-1 1,0 0-1,0 0 0,18 10 0,18 5-6609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24575,'0'1'0,"1"0"0,-1 0 0,0-1 0,0 1 0,1 0 0,-1 0 0,0-1 0,1 1 0,-1 0 0,1-1 0,-1 1 0,2 0 0,0 2 0,112 171 0,97 200 0,-206-364 0,66 132 0,-70-142 0,6 18 0,-7-10 0,0-8 0,0 1 0,0-1 0,0 0 0,0 0 0,0 0 0,0 0 0,0 0 0,0 0 0,-1 0 0,1 1 0,0-1 0,0 0 0,0 0 0,0 0 0,0 0 0,0 0 0,-1 0 0,1 0 0,0 0 0,0 0 0,0 0 0,0 0 0,-1 0 0,1 0 0,0 0 0,0 0 0,0 0 0,0 0 0,0 0 0,-1 0 0,1 0 0,0 0 0,0 0 0,0 0 0,0 0 0,0 0 0,-1 0 0,1 0 0,0 0 0,0-1 0,0 1 0,-3-1 0,1-1 0,-1 0 0,1 1 0,0-1 0,-1 0 0,1 0 0,0-1 0,0 1 0,1 0 0,-4-5 0,-13-29 0,17 34 0,-6-14 0,2 0 0,-1 0 0,2 0 0,0-1 0,1 0 0,1 0 0,1 1 0,0-26 0,2 22 0,1-1 0,1 1 0,1 0 0,1 0 0,0 1 0,15-34 0,-11 34 0,0 2 0,1-1 0,1 1 0,0 1 0,1 0 0,27-27 0,-27 31 0,1 2 0,0-1 0,1 2 0,0 0 0,0 0 0,0 2 0,1-1 0,27-7 0,-27 10 0,1 1 0,0 1 0,-1 1 0,1 0 0,0 1 0,0 1 0,1 0 0,-1 1 0,-1 1 0,1 1 0,0 0 0,0 1 0,-1 0 0,0 2 0,0-1 0,0 2 0,-1 0 0,0 1 0,0 0 0,24 21 0,-14-8-44,0 1 0,-2 2 0,-1 0 0,-1 2 0,-1 0-1,30 55 1,-23-29-59,-3 2 0,33 110 0,-52-151 143,-1 1 92,10 22-1,-11-32-287,0 0-1,0-1 1,0 1-1,0 0 1,1-1-1,0 1 1,-1-1-1,1 0 1,6 5-1,9 2-6154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24575,'3'9'0,"39"103"0,92 178 0,-122-269 0,1 0 0,0-1 0,2 0 0,1-1 0,30 30 0,-36-41 0,0 0 0,1 0 0,0-1 0,0 0 0,0-1 0,1 0 0,0-1 0,0 0 0,1-1 0,-1 0 0,1-1 0,17 2 0,-20-4 0,0-1 0,0 0 0,0 0 0,0-1 0,0-1 0,0 1 0,-1-2 0,1 1 0,15-7 0,-12 3 0,-1 0 0,0-1 0,-1-1 0,0 1 0,0-2 0,13-12 0,-4-1 0,0 0 0,-2-2 0,-1 0 0,-1 0 0,24-51 0,0-21 0,-20 46 0,-19 46 0,1 0 0,0 1 0,-1-1 0,1 1 0,0-1 0,1 1 0,-1 0 0,1 0 0,3-3 0,-4 4 0,0 1 0,0 0 0,0-1 0,0 1 0,0 1 0,1-1 0,-1 0 0,0 0 0,1 1 0,-1-1 0,1 1 0,-1 0 0,0 0 0,1 0 0,-1 0 0,5 1 0,12 2 0,0 2 0,0 0 0,-1 1 0,0 1 0,19 10 0,27 15 29,91 62-1,53 55-375,-117-82-728,-58-44-5751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96 24575,'-2'2'0,"-1"0"0,1 0 0,-1 0 0,1 0 0,0 1 0,-1-1 0,1 1 0,-2 3 0,-2 2 0,-8 12 0,0 0 0,2 1 0,-20 44 0,15-21 0,-14 52 0,22-61 0,1 0 0,2 1 0,-3 61 0,8-81 0,2 0 0,0 0 0,0 0 0,2 0 0,0 0 0,1-1 0,0 1 0,2-1 0,0 0 0,14 26 0,-9-25 0,0 1 0,2-2 0,0 0 0,1 0 0,0-1 0,1-1 0,1 0 0,0-1 0,1-1 0,0-1 0,22 11 0,-7-7 0,1-1 0,0-1 0,1-2 0,1-1 0,51 6 0,-63-12 0,0-1 0,0 0 0,0-2 0,35-4 0,-54 3 0,-1 0 0,1 1 0,0-2 0,0 1 0,-1 0 0,1-1 0,0 1 0,4-4 0,-7 4 0,0 0 0,0 0 0,1 0 0,-1-1 0,0 1 0,0 0 0,0 0 0,0-1 0,-1 1 0,1-1 0,0 1 0,0-1 0,-1 1 0,1-1 0,-1 0 0,0 1 0,1-1 0,-1 1 0,0-1 0,0 0 0,0-2 0,-1-2 0,1 0 0,-1 0 0,-1 1 0,1-1 0,-1 0 0,0 1 0,-1-1 0,1 1 0,-5-6 0,-4-8 0,-19-22 0,-3 2-61,-2 2 0,-53-46-1,-90-58-583,84 69 653,88 67-8,-43-37 0,43 37 0,0-1 0,1 0 0,0 0 0,0-1 0,-6-11 0,10 15 0,-1 0 0,1-1 0,0 1 0,0 0 0,0-1 0,0 1 0,1-1 0,0 1 0,-1 0 0,1-1 0,0 1 0,1-1 0,-1 1 0,1-1 0,-1 1 0,1-1 0,0 1 0,0 0 0,1-1 0,-1 1 0,1 0 0,3-6 0,2 0 0,0 0 0,0 1 0,1-1 0,0 1 0,18-13 0,3 1-9,0 1 1,1 1-1,44-19 1,103-29-292,-97 41 230,1 3 1,1 4-1,154-14 1,-215 31 57,0 0 1,0 2 0,38 5-1,-53-5 12,1 0 1,-1 1-1,0 0 0,1 0 0,-1 1 0,-1 0 1,1 0-1,0 0 0,-1 1 0,1-1 0,-1 1 1,0 0-1,0 1 0,-1 0 0,1-1 0,4 8 1,-5-5 47,1 1 1,-1 0-1,0 0 1,-1 0-1,3 12 1,-1-1 308,3 29 0,6 192-346,-2-14-390,-5-172 379,2-1 0,24 79 0,-25-107 0,1 0 0,1-1 0,1 0 0,1-1 0,2 0 0,0-1 0,21 25 0,-29-41 0,0 1 0,0-1 0,0-1 0,1 1 0,0-1 0,11 7 0,-13-10 0,-1 0 0,1 0 0,-1-1 0,1 1 0,0-1 0,-1 0 0,1 0 0,0-1 0,0 1 0,0-1 0,0 0 0,8-2 0,-2 0 62,-1-1 0,0 0 0,0 0 1,0-1-1,0-1 0,-1 0 1,0 0-1,0-1 0,0 0 1,11-10-1,2-4-11,-1-1 0,27-34 0,50-92-51,-62 90 0,-35 54 0,1 0 0,0 0 0,0 0 0,1 1 0,-1-1 0,1 1 0,-1-1 0,6-3 0,-7 5 0,1 1 0,-1-1 0,1 1 0,-1-1 0,1 1 0,-1 0 0,1-1 0,-1 1 0,1 0 0,0 0 0,-1 0 0,1 0 0,-1 0 0,1 1 0,-1-1 0,1 0 0,-1 1 0,1-1 0,-1 1 0,1-1 0,-1 1 0,2 1 0,5 2 0,1 2 0,-1-1 0,-1 1 0,1 0 0,8 9 0,33 41 0,-39-44 0,90 116-1365,-56-71-5461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5:54:5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24575,'0'0'0,"0"0"0,0-2 0,0-1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1 938 24575,'0'0'0,"0"0"0,0 0 0,1 0 0,10 4 0,0 0 0,0 1 0,-1 0 0,0 1 0,19 12 0,-24-14 0,49 34-123,-2 2 0,-1 3 1,-2 2-1,-2 2 0,-2 2 0,63 90 0,-85-103 123,-1 0 0,26 62 0,-39-75 0,-1 0 0,-1 0 0,-1 1 0,-1 0 0,4 47 0,-10-46 0,1-24 0,0-1-1,0 1 1,0-1 0,0 1 0,0-1-1,0 1 1,0-1 0,0 1-1,0-1 1,-1 1 0,1-1 0,0 0-1,0 1 1,-1-1 0,1 1-1,0-1 1,0 0 0,-1 1-1,1-1 1,0 0 0,-1 1 0,0-1 5,1 0 1,-1 0 0,1 0 0,0-1-1,-1 1 1,1 0 0,0 0 0,-1 0-1,1-1 1,0 1 0,-1 0 0,1 0-1,0-1 1,-1 1 0,1 0 0,0-1 0,0 1-1,-1 0 1,1-1 0,0 1 0,0 0-1,0-1 1,0 1 0,-1-1 0,1 0-1,-3-6 97,1-2 0,-1 1 0,2 0 0,-1 0 0,1-1 0,0-15 0,0 12-99,-2-74-326,9-108 1,29-90-963,-5 120 611,7 0 0,8 3 0,81-196 0,-38 170 509,-85 182 150,26-41 218,-26 42-114,-1 1-1,1 0 1,0-1 0,0 1 0,1 0-1,-1 0 1,1 1 0,-1-1 0,5-1-1,-6 3-46,0 0-1,0 1 0,0-1 1,0 0-1,0 1 0,0 0 1,0 0-1,0-1 0,0 1 1,0 0-1,0 0 0,0 1 1,0-1-1,0 0 0,0 1 0,0-1 1,0 1-1,0 0 0,0 0 1,3 1-1,1 3 209,1-1-1,-1 1 1,0 0 0,9 10 0,6 10-60,21 30 0,37 65-302,-4 8-184,91 217 0,7 161 169,-116-267-1553,-40-150-2781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55 164 24575,'5'7'0,"33"41"0,1-3 0,3-1 0,86 71 0,-105-97 0,27 16 0,-42-29 0,0 0 0,1-1 0,-1 0 0,1-1 0,0 0 0,0 0 0,13 2 0,-18-5 0,0 0 0,-1 0 0,1 0 0,-1 0 0,1 0 0,0-1 0,-1 1 0,1-1 0,-1 0 0,1 0 0,-1-1 0,0 1 0,5-3 0,-3 1 0,-1 0 0,1-1 0,-1 1 0,0-1 0,0 0 0,-1 0 0,7-9 0,-1-2 0,0-1 0,-2 0 0,0 0 0,8-25 0,-1-11 0,-2 0 0,-2-1 0,-2 0 0,1-85 0,-9 132 0,2 7 0,3 14 0,-3-8 0,58 172 0,-7-18-422,37 139-264,-21 11-1,-55-217 423,3 128 0,-17-152 194,-3 0 0,-18 106-1,14-136-30,-3 1 0,-1-2 0,-2 1 0,-1-2 0,-22 41 0,24-57 40,-1-1 1,-1 0-1,-1 0 0,0-1 1,-2-1-1,0-1 0,-1-1 1,-1 0-1,-31 21 0,23-21 73,-1-2-1,-1-1 0,0-1 1,0-2-1,-1-1 0,-1-1 1,-48 8-1,13-9-351,1-2 0,-104-4-1,90-6-3173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45 24575,'-3'0'0,"0"-1"0,0 1 0,0 0 0,0-1 0,0 0 0,-3-1 0,-12-3 0,-60-9-152,0 4 1,-1 3-1,-1 3 0,-103 9 0,126 0 70,-100 20 0,132-19 84,0 1-1,1 2 1,0 0 0,0 1 0,1 2 0,-28 17 0,44-24-2,0 0 0,0 1 0,0 0 0,0 0 0,1 1 0,0-1 0,-6 11 0,10-14 0,0 0 0,0 1 0,0-1 0,1 1 0,0-1 0,-1 1 0,1 0 0,1-1 0,-1 1 0,0 0 0,1 0 0,0-1 0,0 1 0,0 0 0,0 0 0,1 0 0,-1-1 0,1 1 0,1 4 0,1-2 19,-1-1 0,1 1 0,1 0 1,-1-1-1,1 1 0,0-1 0,0 0 0,0 0 1,1-1-1,-1 1 0,1-1 0,1 0 1,-1-1-1,0 1 0,12 5 0,-7-4 48,1-1 0,-1 0 0,1-1 0,0 0 0,0 0 0,0-1 0,1-1 0,14 1 0,-12-3-67,0 0 0,0-1 0,0 0 0,-1-1 0,1 0 0,-1-2 0,0 1 0,0-2 0,14-7 0,9-8 0,58-45 0,-87 61 0,2-2 0,0 0 0,16-8 0,-22 14 0,0-1 0,1 1 0,-1 0 0,0 0 0,1 0 0,-1 0 0,0 1 0,1-1 0,-1 1 0,1 0 0,-1 0 0,7 1 0,-5 0 0,1 1 0,-1 0 0,0-1 0,0 2 0,0-1 0,9 6 0,-1 1 0,15 14 0,89 91-29,-73-69-1307,2 1-5490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1205 24575,'-5'1'0,"1"-1"0,-1 1 0,1 0 0,0 0 0,-1 0 0,1 1 0,-6 3 0,0-1 0,-29 12 0,1 3 0,1 0 0,-45 33 0,56-33 0,0 1 0,1 2 0,2 0 0,-38 47 0,49-54 0,0 2 0,2 0 0,-9 18 0,14-25 0,1 0 0,1 0 0,-1 0 0,2 1 0,-1-1 0,2 1 0,-2 11 0,3-18 0,0-1 0,0 0 0,0 1 0,0-1 0,1 0 0,-1 0 0,1 1 0,0-1 0,0 0 0,0 0 0,0 0 0,1 0 0,-1 0 0,1 0 0,0 0 0,2 2 0,-2-3 0,0 0 0,1 0 0,-1-1 0,0 1 0,0-1 0,1 0 0,-1 1 0,1-1 0,-1 0 0,1-1 0,0 1 0,-1 0 0,1-1 0,0 1 0,0-1 0,-1 0 0,1 0 0,0 0 0,5-1 0,0-1 0,0 1 0,0-1 0,0 0 0,0-1 0,-1 0 0,1 0 0,-1-1 0,0 0 0,0 0 0,0-1 0,0 0 0,8-8 0,-4 2 0,0 0 0,-1-1 0,-1 0 0,1-1 0,13-27 0,-12 16-140,0 0 0,-2-1-1,-1 0 1,-1-1 0,-1 0-1,5-51 1,-8 24-91,-2-1 0,-9-80 0,-3 55-150,-2 0-1,-5 1 0,-2 0 0,-49-118 1,34 116 196,-4 2 0,-3 2 1,-3 1-1,-57-71 1,73 109 126,-49-49 0,74 82 105,0 0 0,-1 1 0,1-1 0,-8-3 0,12 6-27,0 1 1,-1 0-1,1 0 1,0 0-1,-1 0 1,1 0-1,0 0 1,0-1-1,-1 1 1,1 0-1,0 0 1,-1 0-1,1 0 1,0 0-1,-1 0 0,1 0 1,0 0-1,-1 0 1,1 1-1,0-1 1,0 0-1,-1 0 1,1 0 2,-1 1 1,1-1-1,0 0 1,0 1-1,0-1 1,-1 1-1,1-1 1,0 0 0,0 1-1,0-1 1,0 1-1,0-1 1,0 0-1,0 1 1,0-1-1,0 1 1,0-1-1,0 0 1,0 1-1,2 8 36,0 0 0,0 0 0,7 14 0,37 80-59,33 51-85,32 42-254,73 112-879,35 57-62,-19 2-155,-132-230 811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24575,'1'1'0,"0"-1"0,1 1 0,-1 0 0,0 0 0,0-1 0,-1 1 0,1 0 0,0 0 0,0 0 0,0 0 0,1 2 0,2 3 0,13 19 0,-2 1 0,15 33 0,21 56 0,8 44-520,-9-11-1403,55 292-1,-90-342 1568,-4 1 0,-5 0 0,-3 0 0,-13 116 0,-19-31 111,20-148 225,-1-2 0,-1 1 0,-17 32 0,23-55 139,-1-1 0,0-1 0,0 1 0,-16 18 0,20-27-46,0 1 0,-1-1 0,1 0 0,0 0 0,-1 0 0,0 0 0,1 0-1,-1-1 1,0 1 0,0-1 0,0 1 0,0-1 0,0 0 0,-1 0 0,1-1 0,0 1-1,0-1 1,0 1 0,-1-1 0,1 0 0,0 0 0,-6-1 0,6 0 60,0 0 0,0 0 0,0 0 0,0-1 0,0 1 0,0-1 0,0 1 0,1-1 0,-1 0 0,0 0 0,1 0 0,0 0 0,-4-4 0,2 0-82,0 0 1,0 0 0,1 0 0,-1 0 0,2 0 0,-4-8 0,1-3-52,0 0-1,1-1 1,-3-33 0,5-63 56,27-151 71,25 1-1631,73-193 1092,29 8-7,-102 304 311,-45 130 515,-4 11-263,0 1-1,0 0 1,0 0 0,0 0-1,0 1 1,3-6 0,-3 8-114,-1 0 1,0 0-1,0 0 1,0-1-1,0 1 1,0 0-1,0 0 1,1 0-1,-1 0 1,0 0-1,0 0 1,0 0-1,0 0 1,1 0-1,-1 0 1,0 0-1,0 0 1,0 0-1,0 0 1,0 0-1,1 0 1,-1 0-1,0 0 1,0 0-1,0 0 1,0 0-1,0 1 1,1-1-1,-1 0 1,0 0-1,0 0 1,0 0-1,0 0 1,0 0-1,0 0 1,0 0-1,1 1 1,-1-1-1,0 0 1,0 0-1,0 0 1,0 0-1,0 0 1,0 1-1,0-1 1,0 0 0,0 0-1,40 57 1167,-6-8-1035,-9-16-162,1-2 0,1-1 0,39 33 0,-45-46 0,1 0 0,0-2 0,2 0 0,0-1 0,45 18 0,-48-24 0,1-1 0,0 0 0,0-2 0,1-1 0,45 4 0,-58-8 0,0 0 0,0-1 0,0 0 0,0 0 0,-1-1 0,1 0 0,-1-1 0,1 0 0,-1-1 0,0 0 0,0 0 0,0-1 0,0 0 0,-1 0 0,0-1 0,10-9 0,-5 1 0,-1 0 0,0-1 0,-1 0 0,-1 0 0,0-2 0,14-31 0,-8 8 0,20-79 0,-27 80 0,-9 39 0,0 0 0,0-1 0,0 1 0,0 0 0,0 0 0,1-1 0,-1 1 0,0 0 0,0 0 0,0 0 0,0-1 0,0 1 0,0 0 0,0 0 0,1 0 0,-1-1 0,0 1 0,0 0 0,0 0 0,0 0 0,1 0 0,-1 0 0,0-1 0,0 1 0,0 0 0,1 0 0,-1 0 0,0 0 0,0 0 0,1 0 0,-1 0 0,0 0 0,0 0 0,1 0 0,7 6 0,9 15 0,20 30 0,-7-7 0,138 154-1365,-115-143-5461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1 642 24575,'5'8'0,"76"113"-308,-5 3 0,108 243 0,-131-229 308,-48-122 0,-1 0 0,0 0 0,-1 0 0,-1 1 0,-1-1 0,-1 29 0,-1-39 38,0 0 1,0 0-1,0 0 1,-1-1-1,0 1 1,-5 10-1,6-15-21,1 0 0,-1 1-1,0-1 1,0 0 0,0 0-1,0 0 1,0 0 0,0 0 0,0 0-1,0 0 1,0-1 0,0 1-1,-1 0 1,-1 0 0,2 0-6,0-1 1,0 0-1,0 0 0,-1 0 1,1 0-1,0 0 0,0 0 1,0 0-1,0-1 1,0 1-1,0 0 0,0-1 1,0 1-1,0-1 0,0 1 1,0-1-1,0 1 1,0-1-1,0 1 0,0-1 1,-1-1-1,-2-2 10,1 1 0,-1-1-1,1 0 1,0-1 0,0 1 0,0 0-1,-3-9 1,-1-3-27,-6-20 0,3 0-41,2 0-1,-8-70 1,9-79-960,10 91 982,5 0-1,3 0 1,5 1-1,3 0 1,5 2-1,3 1 1,5 1-1,44-90 1,-55 137 25,1 1 0,30-40 0,-46 73 0,0 0 0,0 0 0,0 1 0,1 0 0,11-8 0,-17 13 0,1 1 0,0 0 0,-1 0 0,1 0 0,0 0 0,0 1 0,0-1 0,0 0 0,0 1 0,0-1 0,0 1 0,0 0 0,0 0 0,0-1 0,0 1 0,0 1 0,0-1 0,0 0 0,0 0 0,0 1 0,0-1 0,0 1 0,0 0 0,0-1 0,-1 1 0,1 0 0,0 0 0,0 0 0,-1 0 0,1 1 0,0-1 0,1 2 0,4 5 0,0 0 0,0 0 0,-1 0 0,10 17 0,34 79 0,5 42-124,12 73-81,-10 2 0,33 258-1,-68-301-59,-18-130 132,-5 80 0,1-116 133,-1 0 0,-1 0 0,0 0 0,0 0 0,-1 0 0,-1 0 0,-6 14 0,10-25 12,-1 1-1,0-1 1,0 1-1,0-1 1,0 1-1,0-1 0,-1 1 1,1-1-1,0 0 1,-1 0-1,1 0 1,0 0-1,-1 0 0,-2 2 1,2-3 16,1 0 1,-1 1 0,1-1-1,-1 0 1,1 0-1,-1 0 1,1 0-1,0 0 1,-1 0 0,1 0-1,-1 0 1,1-1-1,-1 1 1,-1-1-1,-3-2 132,0-1-1,0 1 0,0-1 0,1 0 0,-1-1 0,-5-6 1,-27-25 307,-45-54 0,79 85-467,0 1 0,0-2 0,1 1 0,0 0 0,0-1 0,0 1 0,1-1 0,-1 0 0,1 0 0,1 0 0,-1 0 0,1 0 0,0 0 0,1 0 0,-1-1 0,1 1 0,1 0 0,-1 0 0,1-1 0,0 1 0,3-10 0,1 1 0,1 0 0,1 1 0,0 0 0,1 0 0,0 1 0,1 0 0,12-13 0,6-4 0,48-42 0,97-64 0,-31 27 0,-139 108 0,-1 0 0,1-1 0,-1 1 0,1 0 0,0 0 0,-1 0 0,1 0 0,0 0 0,0 0 0,0 1 0,-1-1 0,1 1 0,0-1 0,0 1 0,0 0 0,3 0 0,-1 0 0,-1 1 0,1 0 0,0 0 0,-1 1 0,1-1 0,0 1 0,-1 0 0,5 3 0,34 23-18,-1 2 0,55 52 1,-57-47-124,388 356-829,-387-352 970,58 74 0,-92-105 0,-1-1 0,-1 0 0,1 1 0,-1 0 0,0 0 0,-1 0 0,3 9 0,-6-14 0,1 0 0,-1 0 0,1 0 0,-1-1 0,0 1 0,0 0 0,0 0 0,-1 0 0,1 0 0,-1-1 0,1 1 0,-1 0 0,0 0 0,0-1 0,0 1 0,-1-1 0,1 1 0,0-1 0,-1 1 0,0-1 0,0 0 0,1 0 0,-1 1 0,-1-1 0,-1 1 0,-2 2 0,-1-1 0,0 1 0,0-2 0,0 1 0,0-1 0,0 0 0,-14 4 0,-4-2 0,-31 4 0,1-2-93,0-4 1,0-1 0,0-3-1,-1-3 1,-101-19-1,92 4-394,19 1-5498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24575,'-2'0'0,"0"1"0,1-1 0,-1 1 0,1 0 0,0 0 0,-1 0 0,1 0 0,-1 0 0,1 0 0,0 0 0,0 0 0,-2 3 0,-12 19 0,10-14 0,-10 18-15,0 0 0,3 1-1,0 1 1,2 0 0,-7 31 0,6-11-369,3-1 0,-4 76 0,11-39-68,3-1 0,19 123 0,-1-96-40,44 144 1,20-26 55,-64-184 291,2-2 0,52 77 0,-68-112 295,0 1 0,0-1 0,1-1-1,0 1 1,1-1 0,9 8 0,-16-15-115,0 1 0,-1-1-1,1 1 1,0-1 0,0 1-1,0-1 1,0 0-1,-1 1 1,1-1 0,0 0-1,0 0 1,0 0 0,0 0-1,0 0 1,0 0 0,1 0-1,-2 0 25,1 0-1,0-1 1,-1 1-1,1 0 0,-1-1 1,1 1-1,-1-1 1,1 1-1,-1-1 1,1 1-1,-1-1 1,1 1-1,-1-1 0,0 1 1,1-1-1,-1 1 1,0-1-1,0 0 1,1 1-1,-1-1 0,0 0 1,0 1-1,0-2 1,2-8 147,-1 0 0,0 0 0,-1 0 1,-2-15-1,2 11-1,-2-8-124,1 0-54,0-1 0,1 1-1,5-36 1,-3 51-30,-1 0-1,1 0 1,1 1-1,-1-1 1,1 1 0,6-11-1,-6 13 5,-1 0 0,1 0 0,1 1 0,-1-1 1,0 1-1,1 0 0,0 0 0,0 0 0,0 0 0,8-3 0,-3 2-1,0 1 0,0 0 0,0 0 0,0 1 0,1 1 0,18-2 0,-1 3 0,36 4 0,10 5-188,0 4-1,76 24 1,138 59-378,-179-53 566,-87-34 0,-17-9 0,-7-3 0,-11-9 3,-26-18 0,20 16 179,15 10-120,-227-157 893,-12 16-1029,222 134-1291,10 7-5461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24575,'0'0'0,"6"-2"0,15-4 0,24-5 0,40-1 0,47 0 0,52 0 0,54 0-3187,67-5 3187,-19 0-5004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0:5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24575,'-1'0'0,"1"-1"0,-1 1 0,0 0 0,0 0 0,0 0 0,1 0 0,-1 0 0,0 0 0,0 1 0,1-1 0,-1 0 0,0 0 0,0 1 0,1-1 0,-1 0 0,0 1 0,1-1 0,-1 0 0,0 1 0,1-1 0,-1 1 0,1-1 0,-1 1 0,1 0 0,-2 0 0,2 1 0,0 0 0,-1 0 0,1 0 0,0 0 0,0-1 0,0 1 0,1 0 0,-1 0 0,0 0 0,1 0 0,0 2 0,3 10 0,0 0 0,1 0 0,8 15 0,25 40 0,-27-50 0,-3-5 13,80 146-214,-64-112-62,26 75 1,-41-96 178,-1 1 0,-2 0 0,-1 1 1,2 38-1,-6-46 99,-1-1 0,-2 1 0,0-1 0,-1 1 0,-1-1 0,0 0 0,-9 20 0,4-18-15,-1 0 0,0 0 0,-2-1 0,-1 0 0,-1-1 0,0-1 0,-2 0 0,-20 19 0,9-13 0,0-1 0,-2-2 0,-1-1 0,-55 30 0,61-38 0,-30 10 0,47-21 0,0 1 0,-1-1 0,1 0 0,-1-1 0,0 0 0,1 0 0,-1-1 0,-8 0 0,14 0 0,0 0 0,0 0 0,0-1 0,0 1 0,0-1 0,1 1 0,-1-1 0,0 0 0,0 0 0,1 1 0,-1-1 0,0-1 0,1 1 0,-1 0 0,1 0 0,0 0 0,-1-1 0,1 1 0,0-1 0,0 1 0,0-1 0,0 1 0,0-1 0,-1-2 0,0 0 0,1 0 0,0 0 0,1 1 0,-1-1 0,1 0 0,-1-7 0,2 0 0,-1 1 0,5-19 0,8-20-599,20-50 1,33-71-5384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41:0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0,2 12 0,6 23 0,11 31 0,20 40 0,20 35 0,16 29-2161,9 23 2161,5 9-2589,-3 1 2589,-12-4 0,-21-18 0,-24-27-1179,-18-34 1179,-12-39-2262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1022-9CCD-2F34-536F-51D98CEBE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F3D4-5600-337B-13EA-8B71FDAF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5403-3F78-BE72-ACE6-92553C4B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9D3E-ABA7-83AF-0CE0-8FCB6DD6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B3DF-884A-087B-F002-4B58326F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141-6D59-8FE4-9E03-CAB1F132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0B75-C4B6-F1B1-861E-80C0EC36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FC44-BC19-03D3-79A4-56A87B5E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6F6F-889F-5A47-AF34-345864E2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DCE2-457C-B942-1099-FCB2AAD9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EF00D-2730-52EC-3077-B25ABB70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B110-0EAE-4C7E-B3AC-644B650F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1461-DDBC-8C9D-2C36-A1393D41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6B75-9F02-19A3-17A9-81646AC0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A303-E1E8-09E3-D4D6-F00C484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7C3-75CF-F996-122D-D98C80D9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EBB9-0B31-8EFE-6AE4-D2E74DD4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215E-C13B-CE73-A1D0-0E7B940A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BF19-1427-35E3-C8F7-E4BD6F44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ECEC-65F0-D071-1302-79D17E68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9E4E-6010-309F-14AE-0CD94EE5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BFCE-4024-4FB6-FF82-CF05B2A8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C8FC-18CF-622D-6108-BAB1A7C0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0EF8-6000-B5D3-E950-75693A4E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7625-705F-EA5F-3567-1493CE9D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32B-DAF4-CB2C-8B2A-9A93BAB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A7F-CD0A-8A3E-73FF-B0AFF6EF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1423-9417-F746-08FE-1A0EF401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AB416-1949-44E0-2CFB-0458225D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AFB0-173F-659D-2F29-73EC901E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A96E-B910-553C-677D-95F80258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88AC-D014-2C06-125C-09E623D7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3EFB-DADF-7C77-C026-C5EE08FB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3D83-1B29-AF24-A755-32143814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E7739-8513-FBEB-13A4-E777E693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78AA0-BB15-4C8F-0A96-2CA64E9B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39B7B-DC9F-897F-699E-3C470481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7867-ADBC-02DA-621E-ABE1E49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55CF1-F0C4-6524-532A-3A21AA5E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011A-20FA-A448-2983-E9E74851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FD1D9-5403-C2E4-2419-3F0A5AFC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6205-6428-FBC4-E11D-44EF5315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BFAE-CC75-1885-FEA9-B8EF37A2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0027-5905-33F4-3D84-180C7770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C518-E5D8-EA24-7EAB-0E4E9560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CDCB-2C84-BA1A-9A64-B6A820A2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10CA-9FA0-65A6-22C3-0E26BFA0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992-A12F-E4B4-4691-AA756172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1D0B-98C6-51C4-4411-032F3C0E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E8AE-8F5F-554F-165C-1873CD0D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4331E-2FED-9202-5D7C-BE158651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B3DC-2D59-CB77-2BCA-93BC62C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2C19-2D8B-68B3-13FF-8A30676A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B2C7E-3520-03F3-E72E-1A018957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8F1FE-72DF-A22F-B988-051ECA05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E598-246A-BDA6-FAF8-C95D4FB0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BF3A-6C69-81AD-EC35-C76EFFF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444C-6E23-98A4-7D02-578DEDD1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7D3E7-43E8-522A-17F6-8DA835EE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9229-DC71-7183-A9F6-BE869999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405D-1DFE-B30F-8D4B-E186FF32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3C41-4CFE-4EFD-B832-6967DA0B5F8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D79A-8171-B8AD-3564-2504CAC09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8DA9-0B21-8FC9-A526-7E72BA0A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5E1A-A070-49A7-B77E-9FAA0CF5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0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image" Target="../media/image161.png"/><Relationship Id="rId170" Type="http://schemas.openxmlformats.org/officeDocument/2006/relationships/customXml" Target="../ink/ink85.xml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image" Target="../media/image102.png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customXml" Target="../ink/ink109.xml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image" Target="../media/image162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image" Target="../media/image113.png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customXml" Target="../ink/ink120.xml"/><Relationship Id="rId250" Type="http://schemas.openxmlformats.org/officeDocument/2006/relationships/image" Target="../media/image124.png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image" Target="../media/image103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17" Type="http://schemas.openxmlformats.org/officeDocument/2006/relationships/customXml" Target="../ink/ink159.xml"/><Relationship Id="rId338" Type="http://schemas.openxmlformats.org/officeDocument/2006/relationships/image" Target="../media/image16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customXml" Target="../ink/ink110.xml"/><Relationship Id="rId230" Type="http://schemas.openxmlformats.org/officeDocument/2006/relationships/image" Target="../media/image114.png"/><Relationship Id="rId251" Type="http://schemas.openxmlformats.org/officeDocument/2006/relationships/customXml" Target="../ink/ink126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28" Type="http://schemas.openxmlformats.org/officeDocument/2006/relationships/image" Target="../media/image16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customXml" Target="../ink/ink105.xml"/><Relationship Id="rId220" Type="http://schemas.openxmlformats.org/officeDocument/2006/relationships/image" Target="../media/image109.png"/><Relationship Id="rId241" Type="http://schemas.openxmlformats.org/officeDocument/2006/relationships/customXml" Target="../ink/ink121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283" Type="http://schemas.openxmlformats.org/officeDocument/2006/relationships/customXml" Target="../ink/ink142.xml"/><Relationship Id="rId318" Type="http://schemas.openxmlformats.org/officeDocument/2006/relationships/image" Target="../media/image158.png"/><Relationship Id="rId339" Type="http://schemas.openxmlformats.org/officeDocument/2006/relationships/customXml" Target="../ink/ink170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5.png"/><Relationship Id="rId273" Type="http://schemas.openxmlformats.org/officeDocument/2006/relationships/customXml" Target="../ink/ink137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329" Type="http://schemas.openxmlformats.org/officeDocument/2006/relationships/customXml" Target="../ink/ink165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image" Target="../media/image169.png"/><Relationship Id="rId196" Type="http://schemas.openxmlformats.org/officeDocument/2006/relationships/customXml" Target="../ink/ink98.xml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0.png"/><Relationship Id="rId263" Type="http://schemas.openxmlformats.org/officeDocument/2006/relationships/customXml" Target="../ink/ink132.xml"/><Relationship Id="rId284" Type="http://schemas.openxmlformats.org/officeDocument/2006/relationships/image" Target="../media/image141.png"/><Relationship Id="rId319" Type="http://schemas.openxmlformats.org/officeDocument/2006/relationships/customXml" Target="../ink/ink160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image" Target="../media/image164.png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customXml" Target="../ink/ink106.xml"/><Relationship Id="rId232" Type="http://schemas.openxmlformats.org/officeDocument/2006/relationships/image" Target="../media/image115.png"/><Relationship Id="rId253" Type="http://schemas.openxmlformats.org/officeDocument/2006/relationships/customXml" Target="../ink/ink127.xml"/><Relationship Id="rId274" Type="http://schemas.openxmlformats.org/officeDocument/2006/relationships/image" Target="../media/image136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image" Target="../media/image159.png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customXml" Target="../ink/ink171.xml"/><Relationship Id="rId201" Type="http://schemas.openxmlformats.org/officeDocument/2006/relationships/customXml" Target="../ink/ink101.xml"/><Relationship Id="rId222" Type="http://schemas.openxmlformats.org/officeDocument/2006/relationships/image" Target="../media/image110.png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285" Type="http://schemas.openxmlformats.org/officeDocument/2006/relationships/customXml" Target="../ink/ink14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image" Target="../media/image154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customXml" Target="../ink/ink166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5.png"/><Relationship Id="rId233" Type="http://schemas.openxmlformats.org/officeDocument/2006/relationships/customXml" Target="../ink/ink117.xml"/><Relationship Id="rId254" Type="http://schemas.openxmlformats.org/officeDocument/2006/relationships/image" Target="../media/image12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38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customXml" Target="../ink/ink161.xml"/><Relationship Id="rId342" Type="http://schemas.openxmlformats.org/officeDocument/2006/relationships/image" Target="../media/image170.png"/><Relationship Id="rId202" Type="http://schemas.openxmlformats.org/officeDocument/2006/relationships/image" Target="../media/image100.png"/><Relationship Id="rId223" Type="http://schemas.openxmlformats.org/officeDocument/2006/relationships/customXml" Target="../ink/ink112.xml"/><Relationship Id="rId244" Type="http://schemas.openxmlformats.org/officeDocument/2006/relationships/image" Target="../media/image12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3.xml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customXml" Target="../ink/ink156.xml"/><Relationship Id="rId332" Type="http://schemas.openxmlformats.org/officeDocument/2006/relationships/image" Target="../media/image16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1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8.xml"/><Relationship Id="rId276" Type="http://schemas.openxmlformats.org/officeDocument/2006/relationships/image" Target="../media/image137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160.png"/><Relationship Id="rId343" Type="http://schemas.openxmlformats.org/officeDocument/2006/relationships/customXml" Target="../ink/ink17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5.png"/><Relationship Id="rId333" Type="http://schemas.openxmlformats.org/officeDocument/2006/relationships/customXml" Target="../ink/ink16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35" Type="http://schemas.openxmlformats.org/officeDocument/2006/relationships/customXml" Target="../ink/ink118.xml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298" Type="http://schemas.openxmlformats.org/officeDocument/2006/relationships/image" Target="../media/image148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image" Target="../media/image150.png"/><Relationship Id="rId323" Type="http://schemas.openxmlformats.org/officeDocument/2006/relationships/customXml" Target="../ink/ink162.xml"/><Relationship Id="rId344" Type="http://schemas.openxmlformats.org/officeDocument/2006/relationships/customXml" Target="../ink/ink17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image" Target="../media/image101.png"/><Relationship Id="rId225" Type="http://schemas.openxmlformats.org/officeDocument/2006/relationships/customXml" Target="../ink/ink113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image" Target="../media/image166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customXml" Target="../ink/ink108.xml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1.png"/><Relationship Id="rId191" Type="http://schemas.openxmlformats.org/officeDocument/2006/relationships/image" Target="../media/image95.png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image" Target="../media/image156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image" Target="../media/image107.png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171" Type="http://schemas.openxmlformats.org/officeDocument/2006/relationships/image" Target="../media/image85.png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36" Type="http://schemas.openxmlformats.org/officeDocument/2006/relationships/image" Target="../media/image167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image" Target="../media/image157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image" Target="../media/image108.png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4.xml"/><Relationship Id="rId173" Type="http://schemas.openxmlformats.org/officeDocument/2006/relationships/image" Target="../media/image86.png"/><Relationship Id="rId229" Type="http://schemas.openxmlformats.org/officeDocument/2006/relationships/customXml" Target="../ink/ink115.xml"/><Relationship Id="rId240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.png"/><Relationship Id="rId21" Type="http://schemas.openxmlformats.org/officeDocument/2006/relationships/image" Target="../media/image181.png"/><Relationship Id="rId63" Type="http://schemas.openxmlformats.org/officeDocument/2006/relationships/image" Target="../media/image202.png"/><Relationship Id="rId159" Type="http://schemas.openxmlformats.org/officeDocument/2006/relationships/image" Target="../media/image249.png"/><Relationship Id="rId170" Type="http://schemas.openxmlformats.org/officeDocument/2006/relationships/customXml" Target="../ink/ink258.xml"/><Relationship Id="rId226" Type="http://schemas.openxmlformats.org/officeDocument/2006/relationships/customXml" Target="../ink/ink287.xml"/><Relationship Id="rId107" Type="http://schemas.openxmlformats.org/officeDocument/2006/relationships/image" Target="../media/image224.png"/><Relationship Id="rId11" Type="http://schemas.openxmlformats.org/officeDocument/2006/relationships/image" Target="../media/image176.png"/><Relationship Id="rId32" Type="http://schemas.openxmlformats.org/officeDocument/2006/relationships/customXml" Target="../ink/ink189.xml"/><Relationship Id="rId53" Type="http://schemas.openxmlformats.org/officeDocument/2006/relationships/image" Target="../media/image197.png"/><Relationship Id="rId74" Type="http://schemas.openxmlformats.org/officeDocument/2006/relationships/customXml" Target="../ink/ink210.xml"/><Relationship Id="rId128" Type="http://schemas.openxmlformats.org/officeDocument/2006/relationships/customXml" Target="../ink/ink237.xml"/><Relationship Id="rId149" Type="http://schemas.openxmlformats.org/officeDocument/2006/relationships/image" Target="../media/image55.png"/><Relationship Id="rId5" Type="http://schemas.openxmlformats.org/officeDocument/2006/relationships/image" Target="../media/image173.png"/><Relationship Id="rId95" Type="http://schemas.openxmlformats.org/officeDocument/2006/relationships/image" Target="../media/image218.png"/><Relationship Id="rId160" Type="http://schemas.openxmlformats.org/officeDocument/2006/relationships/customXml" Target="../ink/ink253.xml"/><Relationship Id="rId181" Type="http://schemas.openxmlformats.org/officeDocument/2006/relationships/image" Target="../media/image260.png"/><Relationship Id="rId216" Type="http://schemas.openxmlformats.org/officeDocument/2006/relationships/customXml" Target="../ink/ink282.xml"/><Relationship Id="rId237" Type="http://schemas.openxmlformats.org/officeDocument/2006/relationships/image" Target="../media/image287.png"/><Relationship Id="rId258" Type="http://schemas.openxmlformats.org/officeDocument/2006/relationships/customXml" Target="../ink/ink303.xml"/><Relationship Id="rId22" Type="http://schemas.openxmlformats.org/officeDocument/2006/relationships/customXml" Target="../ink/ink184.xml"/><Relationship Id="rId43" Type="http://schemas.openxmlformats.org/officeDocument/2006/relationships/image" Target="../media/image192.png"/><Relationship Id="rId64" Type="http://schemas.openxmlformats.org/officeDocument/2006/relationships/customXml" Target="../ink/ink205.xml"/><Relationship Id="rId118" Type="http://schemas.openxmlformats.org/officeDocument/2006/relationships/customXml" Target="../ink/ink232.xml"/><Relationship Id="rId139" Type="http://schemas.openxmlformats.org/officeDocument/2006/relationships/image" Target="../media/image240.png"/><Relationship Id="rId85" Type="http://schemas.openxmlformats.org/officeDocument/2006/relationships/image" Target="../media/image213.png"/><Relationship Id="rId150" Type="http://schemas.openxmlformats.org/officeDocument/2006/relationships/customXml" Target="../ink/ink248.xml"/><Relationship Id="rId171" Type="http://schemas.openxmlformats.org/officeDocument/2006/relationships/image" Target="../media/image255.png"/><Relationship Id="rId192" Type="http://schemas.openxmlformats.org/officeDocument/2006/relationships/image" Target="../media/image265.png"/><Relationship Id="rId206" Type="http://schemas.openxmlformats.org/officeDocument/2006/relationships/customXml" Target="../ink/ink277.xml"/><Relationship Id="rId227" Type="http://schemas.openxmlformats.org/officeDocument/2006/relationships/image" Target="../media/image282.png"/><Relationship Id="rId248" Type="http://schemas.openxmlformats.org/officeDocument/2006/relationships/customXml" Target="../ink/ink298.xml"/><Relationship Id="rId12" Type="http://schemas.openxmlformats.org/officeDocument/2006/relationships/customXml" Target="../ink/ink179.xml"/><Relationship Id="rId33" Type="http://schemas.openxmlformats.org/officeDocument/2006/relationships/image" Target="../media/image187.png"/><Relationship Id="rId108" Type="http://schemas.openxmlformats.org/officeDocument/2006/relationships/customXml" Target="../ink/ink227.xml"/><Relationship Id="rId129" Type="http://schemas.openxmlformats.org/officeDocument/2006/relationships/image" Target="../media/image235.png"/><Relationship Id="rId54" Type="http://schemas.openxmlformats.org/officeDocument/2006/relationships/customXml" Target="../ink/ink200.xml"/><Relationship Id="rId75" Type="http://schemas.openxmlformats.org/officeDocument/2006/relationships/image" Target="../media/image208.png"/><Relationship Id="rId96" Type="http://schemas.openxmlformats.org/officeDocument/2006/relationships/customXml" Target="../ink/ink221.xml"/><Relationship Id="rId140" Type="http://schemas.openxmlformats.org/officeDocument/2006/relationships/customXml" Target="../ink/ink243.xml"/><Relationship Id="rId161" Type="http://schemas.openxmlformats.org/officeDocument/2006/relationships/image" Target="../media/image250.png"/><Relationship Id="rId182" Type="http://schemas.openxmlformats.org/officeDocument/2006/relationships/customXml" Target="../ink/ink264.xml"/><Relationship Id="rId217" Type="http://schemas.openxmlformats.org/officeDocument/2006/relationships/image" Target="../media/image277.png"/><Relationship Id="rId6" Type="http://schemas.openxmlformats.org/officeDocument/2006/relationships/customXml" Target="../ink/ink176.xml"/><Relationship Id="rId238" Type="http://schemas.openxmlformats.org/officeDocument/2006/relationships/customXml" Target="../ink/ink293.xml"/><Relationship Id="rId259" Type="http://schemas.openxmlformats.org/officeDocument/2006/relationships/image" Target="../media/image298.png"/><Relationship Id="rId23" Type="http://schemas.openxmlformats.org/officeDocument/2006/relationships/image" Target="../media/image182.png"/><Relationship Id="rId119" Type="http://schemas.openxmlformats.org/officeDocument/2006/relationships/image" Target="../media/image230.png"/><Relationship Id="rId44" Type="http://schemas.openxmlformats.org/officeDocument/2006/relationships/customXml" Target="../ink/ink195.xml"/><Relationship Id="rId65" Type="http://schemas.openxmlformats.org/officeDocument/2006/relationships/image" Target="../media/image203.png"/><Relationship Id="rId86" Type="http://schemas.openxmlformats.org/officeDocument/2006/relationships/customXml" Target="../ink/ink216.xml"/><Relationship Id="rId130" Type="http://schemas.openxmlformats.org/officeDocument/2006/relationships/customXml" Target="../ink/ink238.xml"/><Relationship Id="rId151" Type="http://schemas.openxmlformats.org/officeDocument/2006/relationships/image" Target="../media/image245.png"/><Relationship Id="rId172" Type="http://schemas.openxmlformats.org/officeDocument/2006/relationships/customXml" Target="../ink/ink259.xml"/><Relationship Id="rId193" Type="http://schemas.openxmlformats.org/officeDocument/2006/relationships/customXml" Target="../ink/ink270.xml"/><Relationship Id="rId207" Type="http://schemas.openxmlformats.org/officeDocument/2006/relationships/image" Target="../media/image272.png"/><Relationship Id="rId228" Type="http://schemas.openxmlformats.org/officeDocument/2006/relationships/customXml" Target="../ink/ink288.xml"/><Relationship Id="rId249" Type="http://schemas.openxmlformats.org/officeDocument/2006/relationships/image" Target="../media/image293.png"/><Relationship Id="rId13" Type="http://schemas.openxmlformats.org/officeDocument/2006/relationships/image" Target="../media/image177.png"/><Relationship Id="rId109" Type="http://schemas.openxmlformats.org/officeDocument/2006/relationships/image" Target="../media/image225.png"/><Relationship Id="rId260" Type="http://schemas.openxmlformats.org/officeDocument/2006/relationships/customXml" Target="../ink/ink304.xml"/><Relationship Id="rId34" Type="http://schemas.openxmlformats.org/officeDocument/2006/relationships/customXml" Target="../ink/ink190.xml"/><Relationship Id="rId55" Type="http://schemas.openxmlformats.org/officeDocument/2006/relationships/image" Target="../media/image198.png"/><Relationship Id="rId76" Type="http://schemas.openxmlformats.org/officeDocument/2006/relationships/customXml" Target="../ink/ink211.xml"/><Relationship Id="rId97" Type="http://schemas.openxmlformats.org/officeDocument/2006/relationships/image" Target="../media/image219.png"/><Relationship Id="rId120" Type="http://schemas.openxmlformats.org/officeDocument/2006/relationships/customXml" Target="../ink/ink233.xml"/><Relationship Id="rId141" Type="http://schemas.openxmlformats.org/officeDocument/2006/relationships/image" Target="../media/image241.png"/><Relationship Id="rId7" Type="http://schemas.openxmlformats.org/officeDocument/2006/relationships/image" Target="../media/image174.png"/><Relationship Id="rId162" Type="http://schemas.openxmlformats.org/officeDocument/2006/relationships/customXml" Target="../ink/ink254.xml"/><Relationship Id="rId183" Type="http://schemas.openxmlformats.org/officeDocument/2006/relationships/image" Target="../media/image261.png"/><Relationship Id="rId218" Type="http://schemas.openxmlformats.org/officeDocument/2006/relationships/customXml" Target="../ink/ink283.xml"/><Relationship Id="rId239" Type="http://schemas.openxmlformats.org/officeDocument/2006/relationships/image" Target="../media/image288.png"/><Relationship Id="rId250" Type="http://schemas.openxmlformats.org/officeDocument/2006/relationships/customXml" Target="../ink/ink299.xml"/><Relationship Id="rId24" Type="http://schemas.openxmlformats.org/officeDocument/2006/relationships/customXml" Target="../ink/ink185.xml"/><Relationship Id="rId45" Type="http://schemas.openxmlformats.org/officeDocument/2006/relationships/image" Target="../media/image193.png"/><Relationship Id="rId66" Type="http://schemas.openxmlformats.org/officeDocument/2006/relationships/customXml" Target="../ink/ink206.xml"/><Relationship Id="rId87" Type="http://schemas.openxmlformats.org/officeDocument/2006/relationships/image" Target="../media/image214.png"/><Relationship Id="rId110" Type="http://schemas.openxmlformats.org/officeDocument/2006/relationships/customXml" Target="../ink/ink228.xml"/><Relationship Id="rId131" Type="http://schemas.openxmlformats.org/officeDocument/2006/relationships/image" Target="../media/image236.png"/><Relationship Id="rId152" Type="http://schemas.openxmlformats.org/officeDocument/2006/relationships/customXml" Target="../ink/ink249.xml"/><Relationship Id="rId173" Type="http://schemas.openxmlformats.org/officeDocument/2006/relationships/image" Target="../media/image256.png"/><Relationship Id="rId194" Type="http://schemas.openxmlformats.org/officeDocument/2006/relationships/image" Target="../media/image266.png"/><Relationship Id="rId208" Type="http://schemas.openxmlformats.org/officeDocument/2006/relationships/customXml" Target="../ink/ink278.xml"/><Relationship Id="rId229" Type="http://schemas.openxmlformats.org/officeDocument/2006/relationships/image" Target="../media/image283.png"/><Relationship Id="rId240" Type="http://schemas.openxmlformats.org/officeDocument/2006/relationships/customXml" Target="../ink/ink294.xml"/><Relationship Id="rId261" Type="http://schemas.openxmlformats.org/officeDocument/2006/relationships/image" Target="../media/image299.png"/><Relationship Id="rId14" Type="http://schemas.openxmlformats.org/officeDocument/2006/relationships/customXml" Target="../ink/ink180.xml"/><Relationship Id="rId35" Type="http://schemas.openxmlformats.org/officeDocument/2006/relationships/image" Target="../media/image188.png"/><Relationship Id="rId56" Type="http://schemas.openxmlformats.org/officeDocument/2006/relationships/customXml" Target="../ink/ink201.xml"/><Relationship Id="rId77" Type="http://schemas.openxmlformats.org/officeDocument/2006/relationships/image" Target="../media/image209.png"/><Relationship Id="rId100" Type="http://schemas.openxmlformats.org/officeDocument/2006/relationships/customXml" Target="../ink/ink223.xml"/><Relationship Id="rId8" Type="http://schemas.openxmlformats.org/officeDocument/2006/relationships/customXml" Target="../ink/ink177.xml"/><Relationship Id="rId98" Type="http://schemas.openxmlformats.org/officeDocument/2006/relationships/customXml" Target="../ink/ink222.xml"/><Relationship Id="rId121" Type="http://schemas.openxmlformats.org/officeDocument/2006/relationships/image" Target="../media/image231.png"/><Relationship Id="rId142" Type="http://schemas.openxmlformats.org/officeDocument/2006/relationships/customXml" Target="../ink/ink244.xml"/><Relationship Id="rId163" Type="http://schemas.openxmlformats.org/officeDocument/2006/relationships/image" Target="../media/image251.png"/><Relationship Id="rId184" Type="http://schemas.openxmlformats.org/officeDocument/2006/relationships/customXml" Target="../ink/ink265.xml"/><Relationship Id="rId219" Type="http://schemas.openxmlformats.org/officeDocument/2006/relationships/image" Target="../media/image278.png"/><Relationship Id="rId230" Type="http://schemas.openxmlformats.org/officeDocument/2006/relationships/customXml" Target="../ink/ink289.xml"/><Relationship Id="rId251" Type="http://schemas.openxmlformats.org/officeDocument/2006/relationships/image" Target="../media/image294.png"/><Relationship Id="rId25" Type="http://schemas.openxmlformats.org/officeDocument/2006/relationships/image" Target="../media/image183.png"/><Relationship Id="rId46" Type="http://schemas.openxmlformats.org/officeDocument/2006/relationships/customXml" Target="../ink/ink196.xml"/><Relationship Id="rId67" Type="http://schemas.openxmlformats.org/officeDocument/2006/relationships/image" Target="../media/image204.png"/><Relationship Id="rId88" Type="http://schemas.openxmlformats.org/officeDocument/2006/relationships/customXml" Target="../ink/ink217.xml"/><Relationship Id="rId111" Type="http://schemas.openxmlformats.org/officeDocument/2006/relationships/image" Target="../media/image226.png"/><Relationship Id="rId132" Type="http://schemas.openxmlformats.org/officeDocument/2006/relationships/customXml" Target="../ink/ink239.xml"/><Relationship Id="rId153" Type="http://schemas.openxmlformats.org/officeDocument/2006/relationships/image" Target="../media/image246.png"/><Relationship Id="rId174" Type="http://schemas.openxmlformats.org/officeDocument/2006/relationships/customXml" Target="../ink/ink260.xml"/><Relationship Id="rId195" Type="http://schemas.openxmlformats.org/officeDocument/2006/relationships/customXml" Target="../ink/ink271.xml"/><Relationship Id="rId209" Type="http://schemas.openxmlformats.org/officeDocument/2006/relationships/image" Target="../media/image273.png"/><Relationship Id="rId220" Type="http://schemas.openxmlformats.org/officeDocument/2006/relationships/customXml" Target="../ink/ink284.xml"/><Relationship Id="rId241" Type="http://schemas.openxmlformats.org/officeDocument/2006/relationships/image" Target="../media/image289.png"/><Relationship Id="rId15" Type="http://schemas.openxmlformats.org/officeDocument/2006/relationships/image" Target="../media/image178.png"/><Relationship Id="rId36" Type="http://schemas.openxmlformats.org/officeDocument/2006/relationships/customXml" Target="../ink/ink191.xml"/><Relationship Id="rId57" Type="http://schemas.openxmlformats.org/officeDocument/2006/relationships/image" Target="../media/image199.png"/><Relationship Id="rId262" Type="http://schemas.openxmlformats.org/officeDocument/2006/relationships/customXml" Target="../ink/ink305.xml"/><Relationship Id="rId78" Type="http://schemas.openxmlformats.org/officeDocument/2006/relationships/customXml" Target="../ink/ink212.xml"/><Relationship Id="rId99" Type="http://schemas.openxmlformats.org/officeDocument/2006/relationships/image" Target="../media/image220.png"/><Relationship Id="rId101" Type="http://schemas.openxmlformats.org/officeDocument/2006/relationships/image" Target="../media/image221.png"/><Relationship Id="rId122" Type="http://schemas.openxmlformats.org/officeDocument/2006/relationships/customXml" Target="../ink/ink234.xml"/><Relationship Id="rId143" Type="http://schemas.openxmlformats.org/officeDocument/2006/relationships/image" Target="../media/image242.png"/><Relationship Id="rId164" Type="http://schemas.openxmlformats.org/officeDocument/2006/relationships/customXml" Target="../ink/ink255.xml"/><Relationship Id="rId185" Type="http://schemas.openxmlformats.org/officeDocument/2006/relationships/customXml" Target="../ink/ink266.xml"/><Relationship Id="rId9" Type="http://schemas.openxmlformats.org/officeDocument/2006/relationships/image" Target="../media/image175.png"/><Relationship Id="rId210" Type="http://schemas.openxmlformats.org/officeDocument/2006/relationships/customXml" Target="../ink/ink279.xml"/><Relationship Id="rId26" Type="http://schemas.openxmlformats.org/officeDocument/2006/relationships/customXml" Target="../ink/ink186.xml"/><Relationship Id="rId231" Type="http://schemas.openxmlformats.org/officeDocument/2006/relationships/image" Target="../media/image284.png"/><Relationship Id="rId252" Type="http://schemas.openxmlformats.org/officeDocument/2006/relationships/customXml" Target="../ink/ink300.xml"/><Relationship Id="rId47" Type="http://schemas.openxmlformats.org/officeDocument/2006/relationships/image" Target="../media/image194.png"/><Relationship Id="rId68" Type="http://schemas.openxmlformats.org/officeDocument/2006/relationships/customXml" Target="../ink/ink207.xml"/><Relationship Id="rId89" Type="http://schemas.openxmlformats.org/officeDocument/2006/relationships/image" Target="../media/image215.png"/><Relationship Id="rId112" Type="http://schemas.openxmlformats.org/officeDocument/2006/relationships/customXml" Target="../ink/ink229.xml"/><Relationship Id="rId133" Type="http://schemas.openxmlformats.org/officeDocument/2006/relationships/image" Target="../media/image237.png"/><Relationship Id="rId154" Type="http://schemas.openxmlformats.org/officeDocument/2006/relationships/customXml" Target="../ink/ink250.xml"/><Relationship Id="rId175" Type="http://schemas.openxmlformats.org/officeDocument/2006/relationships/image" Target="../media/image257.png"/><Relationship Id="rId196" Type="http://schemas.openxmlformats.org/officeDocument/2006/relationships/customXml" Target="../ink/ink272.xml"/><Relationship Id="rId200" Type="http://schemas.openxmlformats.org/officeDocument/2006/relationships/customXml" Target="../ink/ink274.xml"/><Relationship Id="rId16" Type="http://schemas.openxmlformats.org/officeDocument/2006/relationships/customXml" Target="../ink/ink181.xml"/><Relationship Id="rId221" Type="http://schemas.openxmlformats.org/officeDocument/2006/relationships/image" Target="../media/image279.png"/><Relationship Id="rId242" Type="http://schemas.openxmlformats.org/officeDocument/2006/relationships/customXml" Target="../ink/ink295.xml"/><Relationship Id="rId263" Type="http://schemas.openxmlformats.org/officeDocument/2006/relationships/image" Target="../media/image300.png"/><Relationship Id="rId37" Type="http://schemas.openxmlformats.org/officeDocument/2006/relationships/image" Target="../media/image189.png"/><Relationship Id="rId58" Type="http://schemas.openxmlformats.org/officeDocument/2006/relationships/customXml" Target="../ink/ink202.xml"/><Relationship Id="rId79" Type="http://schemas.openxmlformats.org/officeDocument/2006/relationships/image" Target="../media/image210.png"/><Relationship Id="rId102" Type="http://schemas.openxmlformats.org/officeDocument/2006/relationships/customXml" Target="../ink/ink224.xml"/><Relationship Id="rId123" Type="http://schemas.openxmlformats.org/officeDocument/2006/relationships/image" Target="../media/image232.png"/><Relationship Id="rId144" Type="http://schemas.openxmlformats.org/officeDocument/2006/relationships/customXml" Target="../ink/ink245.xml"/><Relationship Id="rId90" Type="http://schemas.openxmlformats.org/officeDocument/2006/relationships/customXml" Target="../ink/ink218.xml"/><Relationship Id="rId165" Type="http://schemas.openxmlformats.org/officeDocument/2006/relationships/image" Target="../media/image252.png"/><Relationship Id="rId186" Type="http://schemas.openxmlformats.org/officeDocument/2006/relationships/image" Target="../media/image262.png"/><Relationship Id="rId211" Type="http://schemas.openxmlformats.org/officeDocument/2006/relationships/image" Target="../media/image274.png"/><Relationship Id="rId232" Type="http://schemas.openxmlformats.org/officeDocument/2006/relationships/customXml" Target="../ink/ink290.xml"/><Relationship Id="rId253" Type="http://schemas.openxmlformats.org/officeDocument/2006/relationships/image" Target="../media/image295.png"/><Relationship Id="rId27" Type="http://schemas.openxmlformats.org/officeDocument/2006/relationships/image" Target="../media/image184.png"/><Relationship Id="rId48" Type="http://schemas.openxmlformats.org/officeDocument/2006/relationships/customXml" Target="../ink/ink197.xml"/><Relationship Id="rId69" Type="http://schemas.openxmlformats.org/officeDocument/2006/relationships/image" Target="../media/image205.png"/><Relationship Id="rId113" Type="http://schemas.openxmlformats.org/officeDocument/2006/relationships/image" Target="../media/image227.png"/><Relationship Id="rId134" Type="http://schemas.openxmlformats.org/officeDocument/2006/relationships/customXml" Target="../ink/ink240.xml"/><Relationship Id="rId80" Type="http://schemas.openxmlformats.org/officeDocument/2006/relationships/customXml" Target="../ink/ink213.xml"/><Relationship Id="rId155" Type="http://schemas.openxmlformats.org/officeDocument/2006/relationships/image" Target="../media/image247.png"/><Relationship Id="rId176" Type="http://schemas.openxmlformats.org/officeDocument/2006/relationships/customXml" Target="../ink/ink261.xml"/><Relationship Id="rId197" Type="http://schemas.openxmlformats.org/officeDocument/2006/relationships/image" Target="../media/image267.png"/><Relationship Id="rId201" Type="http://schemas.openxmlformats.org/officeDocument/2006/relationships/image" Target="../media/image269.png"/><Relationship Id="rId222" Type="http://schemas.openxmlformats.org/officeDocument/2006/relationships/customXml" Target="../ink/ink285.xml"/><Relationship Id="rId243" Type="http://schemas.openxmlformats.org/officeDocument/2006/relationships/image" Target="../media/image290.png"/><Relationship Id="rId264" Type="http://schemas.openxmlformats.org/officeDocument/2006/relationships/customXml" Target="../ink/ink306.xml"/><Relationship Id="rId17" Type="http://schemas.openxmlformats.org/officeDocument/2006/relationships/image" Target="../media/image179.png"/><Relationship Id="rId38" Type="http://schemas.openxmlformats.org/officeDocument/2006/relationships/customXml" Target="../ink/ink192.xml"/><Relationship Id="rId59" Type="http://schemas.openxmlformats.org/officeDocument/2006/relationships/image" Target="../media/image200.png"/><Relationship Id="rId103" Type="http://schemas.openxmlformats.org/officeDocument/2006/relationships/image" Target="../media/image222.png"/><Relationship Id="rId124" Type="http://schemas.openxmlformats.org/officeDocument/2006/relationships/customXml" Target="../ink/ink235.xml"/><Relationship Id="rId70" Type="http://schemas.openxmlformats.org/officeDocument/2006/relationships/customXml" Target="../ink/ink208.xml"/><Relationship Id="rId91" Type="http://schemas.openxmlformats.org/officeDocument/2006/relationships/image" Target="../media/image216.png"/><Relationship Id="rId145" Type="http://schemas.openxmlformats.org/officeDocument/2006/relationships/image" Target="../media/image243.png"/><Relationship Id="rId166" Type="http://schemas.openxmlformats.org/officeDocument/2006/relationships/customXml" Target="../ink/ink256.xml"/><Relationship Id="rId187" Type="http://schemas.openxmlformats.org/officeDocument/2006/relationships/customXml" Target="../ink/ink267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80.xml"/><Relationship Id="rId233" Type="http://schemas.openxmlformats.org/officeDocument/2006/relationships/image" Target="../media/image285.png"/><Relationship Id="rId254" Type="http://schemas.openxmlformats.org/officeDocument/2006/relationships/customXml" Target="../ink/ink301.xml"/><Relationship Id="rId28" Type="http://schemas.openxmlformats.org/officeDocument/2006/relationships/customXml" Target="../ink/ink187.xml"/><Relationship Id="rId49" Type="http://schemas.openxmlformats.org/officeDocument/2006/relationships/image" Target="../media/image195.png"/><Relationship Id="rId114" Type="http://schemas.openxmlformats.org/officeDocument/2006/relationships/customXml" Target="../ink/ink230.xml"/><Relationship Id="rId60" Type="http://schemas.openxmlformats.org/officeDocument/2006/relationships/customXml" Target="../ink/ink203.xml"/><Relationship Id="rId81" Type="http://schemas.openxmlformats.org/officeDocument/2006/relationships/image" Target="../media/image211.png"/><Relationship Id="rId135" Type="http://schemas.openxmlformats.org/officeDocument/2006/relationships/image" Target="../media/image238.png"/><Relationship Id="rId156" Type="http://schemas.openxmlformats.org/officeDocument/2006/relationships/customXml" Target="../ink/ink251.xml"/><Relationship Id="rId177" Type="http://schemas.openxmlformats.org/officeDocument/2006/relationships/image" Target="../media/image258.png"/><Relationship Id="rId198" Type="http://schemas.openxmlformats.org/officeDocument/2006/relationships/customXml" Target="../ink/ink273.xml"/><Relationship Id="rId202" Type="http://schemas.openxmlformats.org/officeDocument/2006/relationships/customXml" Target="../ink/ink275.xml"/><Relationship Id="rId223" Type="http://schemas.openxmlformats.org/officeDocument/2006/relationships/image" Target="../media/image280.png"/><Relationship Id="rId244" Type="http://schemas.openxmlformats.org/officeDocument/2006/relationships/customXml" Target="../ink/ink296.xml"/><Relationship Id="rId18" Type="http://schemas.openxmlformats.org/officeDocument/2006/relationships/customXml" Target="../ink/ink182.xml"/><Relationship Id="rId39" Type="http://schemas.openxmlformats.org/officeDocument/2006/relationships/image" Target="../media/image190.png"/><Relationship Id="rId265" Type="http://schemas.openxmlformats.org/officeDocument/2006/relationships/image" Target="../media/image301.png"/><Relationship Id="rId50" Type="http://schemas.openxmlformats.org/officeDocument/2006/relationships/customXml" Target="../ink/ink198.xml"/><Relationship Id="rId104" Type="http://schemas.openxmlformats.org/officeDocument/2006/relationships/customXml" Target="../ink/ink225.xml"/><Relationship Id="rId125" Type="http://schemas.openxmlformats.org/officeDocument/2006/relationships/image" Target="../media/image233.png"/><Relationship Id="rId146" Type="http://schemas.openxmlformats.org/officeDocument/2006/relationships/customXml" Target="../ink/ink246.xml"/><Relationship Id="rId167" Type="http://schemas.openxmlformats.org/officeDocument/2006/relationships/image" Target="../media/image253.png"/><Relationship Id="rId188" Type="http://schemas.openxmlformats.org/officeDocument/2006/relationships/image" Target="../media/image263.png"/><Relationship Id="rId71" Type="http://schemas.openxmlformats.org/officeDocument/2006/relationships/image" Target="../media/image206.png"/><Relationship Id="rId92" Type="http://schemas.openxmlformats.org/officeDocument/2006/relationships/customXml" Target="../ink/ink219.xml"/><Relationship Id="rId213" Type="http://schemas.openxmlformats.org/officeDocument/2006/relationships/image" Target="../media/image275.png"/><Relationship Id="rId234" Type="http://schemas.openxmlformats.org/officeDocument/2006/relationships/customXml" Target="../ink/ink291.xml"/><Relationship Id="rId2" Type="http://schemas.openxmlformats.org/officeDocument/2006/relationships/customXml" Target="../ink/ink174.xml"/><Relationship Id="rId29" Type="http://schemas.openxmlformats.org/officeDocument/2006/relationships/image" Target="../media/image185.png"/><Relationship Id="rId255" Type="http://schemas.openxmlformats.org/officeDocument/2006/relationships/image" Target="../media/image296.png"/><Relationship Id="rId40" Type="http://schemas.openxmlformats.org/officeDocument/2006/relationships/customXml" Target="../ink/ink193.xml"/><Relationship Id="rId115" Type="http://schemas.openxmlformats.org/officeDocument/2006/relationships/image" Target="../media/image228.png"/><Relationship Id="rId136" Type="http://schemas.openxmlformats.org/officeDocument/2006/relationships/customXml" Target="../ink/ink241.xml"/><Relationship Id="rId157" Type="http://schemas.openxmlformats.org/officeDocument/2006/relationships/image" Target="../media/image248.png"/><Relationship Id="rId178" Type="http://schemas.openxmlformats.org/officeDocument/2006/relationships/customXml" Target="../ink/ink262.xml"/><Relationship Id="rId61" Type="http://schemas.openxmlformats.org/officeDocument/2006/relationships/image" Target="../media/image201.png"/><Relationship Id="rId82" Type="http://schemas.openxmlformats.org/officeDocument/2006/relationships/customXml" Target="../ink/ink214.xml"/><Relationship Id="rId199" Type="http://schemas.openxmlformats.org/officeDocument/2006/relationships/image" Target="../media/image268.png"/><Relationship Id="rId203" Type="http://schemas.openxmlformats.org/officeDocument/2006/relationships/image" Target="../media/image270.png"/><Relationship Id="rId19" Type="http://schemas.openxmlformats.org/officeDocument/2006/relationships/image" Target="../media/image180.png"/><Relationship Id="rId224" Type="http://schemas.openxmlformats.org/officeDocument/2006/relationships/customXml" Target="../ink/ink286.xml"/><Relationship Id="rId245" Type="http://schemas.openxmlformats.org/officeDocument/2006/relationships/image" Target="../media/image291.png"/><Relationship Id="rId266" Type="http://schemas.openxmlformats.org/officeDocument/2006/relationships/customXml" Target="../ink/ink307.xml"/><Relationship Id="rId30" Type="http://schemas.openxmlformats.org/officeDocument/2006/relationships/customXml" Target="../ink/ink188.xml"/><Relationship Id="rId105" Type="http://schemas.openxmlformats.org/officeDocument/2006/relationships/image" Target="../media/image223.png"/><Relationship Id="rId126" Type="http://schemas.openxmlformats.org/officeDocument/2006/relationships/customXml" Target="../ink/ink236.xml"/><Relationship Id="rId147" Type="http://schemas.openxmlformats.org/officeDocument/2006/relationships/image" Target="../media/image244.png"/><Relationship Id="rId168" Type="http://schemas.openxmlformats.org/officeDocument/2006/relationships/customXml" Target="../ink/ink257.xml"/><Relationship Id="rId51" Type="http://schemas.openxmlformats.org/officeDocument/2006/relationships/image" Target="../media/image196.png"/><Relationship Id="rId72" Type="http://schemas.openxmlformats.org/officeDocument/2006/relationships/customXml" Target="../ink/ink209.xml"/><Relationship Id="rId93" Type="http://schemas.openxmlformats.org/officeDocument/2006/relationships/image" Target="../media/image217.png"/><Relationship Id="rId189" Type="http://schemas.openxmlformats.org/officeDocument/2006/relationships/customXml" Target="../ink/ink268.xml"/><Relationship Id="rId3" Type="http://schemas.openxmlformats.org/officeDocument/2006/relationships/image" Target="../media/image172.png"/><Relationship Id="rId214" Type="http://schemas.openxmlformats.org/officeDocument/2006/relationships/customXml" Target="../ink/ink281.xml"/><Relationship Id="rId235" Type="http://schemas.openxmlformats.org/officeDocument/2006/relationships/image" Target="../media/image286.png"/><Relationship Id="rId256" Type="http://schemas.openxmlformats.org/officeDocument/2006/relationships/customXml" Target="../ink/ink302.xml"/><Relationship Id="rId116" Type="http://schemas.openxmlformats.org/officeDocument/2006/relationships/customXml" Target="../ink/ink231.xml"/><Relationship Id="rId137" Type="http://schemas.openxmlformats.org/officeDocument/2006/relationships/image" Target="../media/image239.png"/><Relationship Id="rId158" Type="http://schemas.openxmlformats.org/officeDocument/2006/relationships/customXml" Target="../ink/ink252.xml"/><Relationship Id="rId20" Type="http://schemas.openxmlformats.org/officeDocument/2006/relationships/customXml" Target="../ink/ink183.xml"/><Relationship Id="rId41" Type="http://schemas.openxmlformats.org/officeDocument/2006/relationships/image" Target="../media/image191.png"/><Relationship Id="rId62" Type="http://schemas.openxmlformats.org/officeDocument/2006/relationships/customXml" Target="../ink/ink204.xml"/><Relationship Id="rId83" Type="http://schemas.openxmlformats.org/officeDocument/2006/relationships/image" Target="../media/image212.png"/><Relationship Id="rId179" Type="http://schemas.openxmlformats.org/officeDocument/2006/relationships/image" Target="../media/image259.png"/><Relationship Id="rId190" Type="http://schemas.openxmlformats.org/officeDocument/2006/relationships/image" Target="../media/image264.png"/><Relationship Id="rId204" Type="http://schemas.openxmlformats.org/officeDocument/2006/relationships/customXml" Target="../ink/ink276.xml"/><Relationship Id="rId225" Type="http://schemas.openxmlformats.org/officeDocument/2006/relationships/image" Target="../media/image281.png"/><Relationship Id="rId246" Type="http://schemas.openxmlformats.org/officeDocument/2006/relationships/customXml" Target="../ink/ink297.xml"/><Relationship Id="rId267" Type="http://schemas.openxmlformats.org/officeDocument/2006/relationships/image" Target="../media/image302.png"/><Relationship Id="rId106" Type="http://schemas.openxmlformats.org/officeDocument/2006/relationships/customXml" Target="../ink/ink226.xml"/><Relationship Id="rId127" Type="http://schemas.openxmlformats.org/officeDocument/2006/relationships/image" Target="../media/image234.png"/><Relationship Id="rId10" Type="http://schemas.openxmlformats.org/officeDocument/2006/relationships/customXml" Target="../ink/ink178.xml"/><Relationship Id="rId31" Type="http://schemas.openxmlformats.org/officeDocument/2006/relationships/image" Target="../media/image186.png"/><Relationship Id="rId52" Type="http://schemas.openxmlformats.org/officeDocument/2006/relationships/customXml" Target="../ink/ink199.xml"/><Relationship Id="rId73" Type="http://schemas.openxmlformats.org/officeDocument/2006/relationships/image" Target="../media/image207.png"/><Relationship Id="rId94" Type="http://schemas.openxmlformats.org/officeDocument/2006/relationships/customXml" Target="../ink/ink220.xml"/><Relationship Id="rId148" Type="http://schemas.openxmlformats.org/officeDocument/2006/relationships/customXml" Target="../ink/ink247.xml"/><Relationship Id="rId169" Type="http://schemas.openxmlformats.org/officeDocument/2006/relationships/image" Target="../media/image254.png"/><Relationship Id="rId4" Type="http://schemas.openxmlformats.org/officeDocument/2006/relationships/customXml" Target="../ink/ink175.xml"/><Relationship Id="rId180" Type="http://schemas.openxmlformats.org/officeDocument/2006/relationships/customXml" Target="../ink/ink263.xml"/><Relationship Id="rId215" Type="http://schemas.openxmlformats.org/officeDocument/2006/relationships/image" Target="../media/image276.png"/><Relationship Id="rId236" Type="http://schemas.openxmlformats.org/officeDocument/2006/relationships/customXml" Target="../ink/ink292.xml"/><Relationship Id="rId257" Type="http://schemas.openxmlformats.org/officeDocument/2006/relationships/image" Target="../media/image297.png"/><Relationship Id="rId42" Type="http://schemas.openxmlformats.org/officeDocument/2006/relationships/customXml" Target="../ink/ink194.xml"/><Relationship Id="rId84" Type="http://schemas.openxmlformats.org/officeDocument/2006/relationships/customXml" Target="../ink/ink215.xml"/><Relationship Id="rId138" Type="http://schemas.openxmlformats.org/officeDocument/2006/relationships/customXml" Target="../ink/ink242.xml"/><Relationship Id="rId191" Type="http://schemas.openxmlformats.org/officeDocument/2006/relationships/customXml" Target="../ink/ink269.xml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0.png"/><Relationship Id="rId299" Type="http://schemas.openxmlformats.org/officeDocument/2006/relationships/customXml" Target="../ink/ink457.xml"/><Relationship Id="rId21" Type="http://schemas.openxmlformats.org/officeDocument/2006/relationships/image" Target="../media/image312.png"/><Relationship Id="rId63" Type="http://schemas.openxmlformats.org/officeDocument/2006/relationships/image" Target="../media/image333.png"/><Relationship Id="rId159" Type="http://schemas.openxmlformats.org/officeDocument/2006/relationships/image" Target="../media/image380.png"/><Relationship Id="rId324" Type="http://schemas.openxmlformats.org/officeDocument/2006/relationships/image" Target="../media/image462.png"/><Relationship Id="rId366" Type="http://schemas.openxmlformats.org/officeDocument/2006/relationships/image" Target="../media/image483.png"/><Relationship Id="rId170" Type="http://schemas.openxmlformats.org/officeDocument/2006/relationships/customXml" Target="../ink/ink392.xml"/><Relationship Id="rId226" Type="http://schemas.openxmlformats.org/officeDocument/2006/relationships/image" Target="../media/image413.png"/><Relationship Id="rId268" Type="http://schemas.openxmlformats.org/officeDocument/2006/relationships/image" Target="../media/image434.png"/><Relationship Id="rId32" Type="http://schemas.openxmlformats.org/officeDocument/2006/relationships/customXml" Target="../ink/ink323.xml"/><Relationship Id="rId74" Type="http://schemas.openxmlformats.org/officeDocument/2006/relationships/customXml" Target="../ink/ink344.xml"/><Relationship Id="rId128" Type="http://schemas.openxmlformats.org/officeDocument/2006/relationships/customXml" Target="../ink/ink371.xml"/><Relationship Id="rId335" Type="http://schemas.openxmlformats.org/officeDocument/2006/relationships/customXml" Target="../ink/ink475.xml"/><Relationship Id="rId377" Type="http://schemas.openxmlformats.org/officeDocument/2006/relationships/customXml" Target="../ink/ink496.xml"/><Relationship Id="rId5" Type="http://schemas.openxmlformats.org/officeDocument/2006/relationships/image" Target="../media/image304.png"/><Relationship Id="rId181" Type="http://schemas.openxmlformats.org/officeDocument/2006/relationships/image" Target="../media/image391.png"/><Relationship Id="rId237" Type="http://schemas.openxmlformats.org/officeDocument/2006/relationships/customXml" Target="../ink/ink426.xml"/><Relationship Id="rId279" Type="http://schemas.openxmlformats.org/officeDocument/2006/relationships/customXml" Target="../ink/ink447.xml"/><Relationship Id="rId43" Type="http://schemas.openxmlformats.org/officeDocument/2006/relationships/image" Target="../media/image323.png"/><Relationship Id="rId139" Type="http://schemas.openxmlformats.org/officeDocument/2006/relationships/image" Target="../media/image371.png"/><Relationship Id="rId290" Type="http://schemas.openxmlformats.org/officeDocument/2006/relationships/image" Target="../media/image445.png"/><Relationship Id="rId304" Type="http://schemas.openxmlformats.org/officeDocument/2006/relationships/image" Target="../media/image452.png"/><Relationship Id="rId346" Type="http://schemas.openxmlformats.org/officeDocument/2006/relationships/image" Target="../media/image473.png"/><Relationship Id="rId388" Type="http://schemas.openxmlformats.org/officeDocument/2006/relationships/image" Target="../media/image494.png"/><Relationship Id="rId85" Type="http://schemas.openxmlformats.org/officeDocument/2006/relationships/image" Target="../media/image344.png"/><Relationship Id="rId150" Type="http://schemas.openxmlformats.org/officeDocument/2006/relationships/customXml" Target="../ink/ink382.xml"/><Relationship Id="rId192" Type="http://schemas.openxmlformats.org/officeDocument/2006/relationships/customXml" Target="../ink/ink403.xml"/><Relationship Id="rId206" Type="http://schemas.openxmlformats.org/officeDocument/2006/relationships/image" Target="../media/image403.png"/><Relationship Id="rId248" Type="http://schemas.openxmlformats.org/officeDocument/2006/relationships/image" Target="../media/image424.png"/><Relationship Id="rId12" Type="http://schemas.openxmlformats.org/officeDocument/2006/relationships/customXml" Target="../ink/ink313.xml"/><Relationship Id="rId108" Type="http://schemas.openxmlformats.org/officeDocument/2006/relationships/customXml" Target="../ink/ink361.xml"/><Relationship Id="rId315" Type="http://schemas.openxmlformats.org/officeDocument/2006/relationships/customXml" Target="../ink/ink465.xml"/><Relationship Id="rId357" Type="http://schemas.openxmlformats.org/officeDocument/2006/relationships/customXml" Target="../ink/ink486.xml"/><Relationship Id="rId54" Type="http://schemas.openxmlformats.org/officeDocument/2006/relationships/customXml" Target="../ink/ink334.xml"/><Relationship Id="rId96" Type="http://schemas.openxmlformats.org/officeDocument/2006/relationships/customXml" Target="../ink/ink355.xml"/><Relationship Id="rId161" Type="http://schemas.openxmlformats.org/officeDocument/2006/relationships/image" Target="../media/image381.png"/><Relationship Id="rId217" Type="http://schemas.openxmlformats.org/officeDocument/2006/relationships/customXml" Target="../ink/ink416.xml"/><Relationship Id="rId259" Type="http://schemas.openxmlformats.org/officeDocument/2006/relationships/customXml" Target="../ink/ink437.xml"/><Relationship Id="rId23" Type="http://schemas.openxmlformats.org/officeDocument/2006/relationships/image" Target="../media/image313.png"/><Relationship Id="rId119" Type="http://schemas.openxmlformats.org/officeDocument/2006/relationships/image" Target="../media/image361.png"/><Relationship Id="rId270" Type="http://schemas.openxmlformats.org/officeDocument/2006/relationships/image" Target="../media/image435.png"/><Relationship Id="rId326" Type="http://schemas.openxmlformats.org/officeDocument/2006/relationships/image" Target="../media/image463.png"/><Relationship Id="rId65" Type="http://schemas.openxmlformats.org/officeDocument/2006/relationships/image" Target="../media/image334.png"/><Relationship Id="rId130" Type="http://schemas.openxmlformats.org/officeDocument/2006/relationships/customXml" Target="../ink/ink372.xml"/><Relationship Id="rId368" Type="http://schemas.openxmlformats.org/officeDocument/2006/relationships/image" Target="../media/image484.png"/><Relationship Id="rId172" Type="http://schemas.openxmlformats.org/officeDocument/2006/relationships/customXml" Target="../ink/ink393.xml"/><Relationship Id="rId228" Type="http://schemas.openxmlformats.org/officeDocument/2006/relationships/image" Target="../media/image414.png"/><Relationship Id="rId281" Type="http://schemas.openxmlformats.org/officeDocument/2006/relationships/customXml" Target="../ink/ink448.xml"/><Relationship Id="rId337" Type="http://schemas.openxmlformats.org/officeDocument/2006/relationships/customXml" Target="../ink/ink476.xml"/><Relationship Id="rId34" Type="http://schemas.openxmlformats.org/officeDocument/2006/relationships/customXml" Target="../ink/ink324.xml"/><Relationship Id="rId76" Type="http://schemas.openxmlformats.org/officeDocument/2006/relationships/customXml" Target="../ink/ink345.xml"/><Relationship Id="rId141" Type="http://schemas.openxmlformats.org/officeDocument/2006/relationships/image" Target="../media/image372.png"/><Relationship Id="rId379" Type="http://schemas.openxmlformats.org/officeDocument/2006/relationships/customXml" Target="../ink/ink497.xml"/><Relationship Id="rId7" Type="http://schemas.openxmlformats.org/officeDocument/2006/relationships/image" Target="../media/image305.png"/><Relationship Id="rId183" Type="http://schemas.openxmlformats.org/officeDocument/2006/relationships/image" Target="../media/image392.png"/><Relationship Id="rId239" Type="http://schemas.openxmlformats.org/officeDocument/2006/relationships/customXml" Target="../ink/ink427.xml"/><Relationship Id="rId390" Type="http://schemas.openxmlformats.org/officeDocument/2006/relationships/image" Target="../media/image495.png"/><Relationship Id="rId250" Type="http://schemas.openxmlformats.org/officeDocument/2006/relationships/image" Target="../media/image425.png"/><Relationship Id="rId292" Type="http://schemas.openxmlformats.org/officeDocument/2006/relationships/image" Target="../media/image446.png"/><Relationship Id="rId306" Type="http://schemas.openxmlformats.org/officeDocument/2006/relationships/image" Target="../media/image453.png"/><Relationship Id="rId45" Type="http://schemas.openxmlformats.org/officeDocument/2006/relationships/image" Target="../media/image324.png"/><Relationship Id="rId87" Type="http://schemas.openxmlformats.org/officeDocument/2006/relationships/image" Target="../media/image345.png"/><Relationship Id="rId110" Type="http://schemas.openxmlformats.org/officeDocument/2006/relationships/customXml" Target="../ink/ink362.xml"/><Relationship Id="rId348" Type="http://schemas.openxmlformats.org/officeDocument/2006/relationships/image" Target="../media/image474.png"/><Relationship Id="rId152" Type="http://schemas.openxmlformats.org/officeDocument/2006/relationships/customXml" Target="../ink/ink383.xml"/><Relationship Id="rId194" Type="http://schemas.openxmlformats.org/officeDocument/2006/relationships/customXml" Target="../ink/ink404.xml"/><Relationship Id="rId208" Type="http://schemas.openxmlformats.org/officeDocument/2006/relationships/image" Target="../media/image404.png"/><Relationship Id="rId261" Type="http://schemas.openxmlformats.org/officeDocument/2006/relationships/customXml" Target="../ink/ink438.xml"/><Relationship Id="rId14" Type="http://schemas.openxmlformats.org/officeDocument/2006/relationships/customXml" Target="../ink/ink314.xml"/><Relationship Id="rId56" Type="http://schemas.openxmlformats.org/officeDocument/2006/relationships/customXml" Target="../ink/ink335.xml"/><Relationship Id="rId317" Type="http://schemas.openxmlformats.org/officeDocument/2006/relationships/customXml" Target="../ink/ink466.xml"/><Relationship Id="rId359" Type="http://schemas.openxmlformats.org/officeDocument/2006/relationships/customXml" Target="../ink/ink487.xml"/><Relationship Id="rId98" Type="http://schemas.openxmlformats.org/officeDocument/2006/relationships/customXml" Target="../ink/ink356.xml"/><Relationship Id="rId121" Type="http://schemas.openxmlformats.org/officeDocument/2006/relationships/image" Target="../media/image362.png"/><Relationship Id="rId163" Type="http://schemas.openxmlformats.org/officeDocument/2006/relationships/image" Target="../media/image382.png"/><Relationship Id="rId219" Type="http://schemas.openxmlformats.org/officeDocument/2006/relationships/customXml" Target="../ink/ink417.xml"/><Relationship Id="rId370" Type="http://schemas.openxmlformats.org/officeDocument/2006/relationships/image" Target="../media/image485.png"/><Relationship Id="rId230" Type="http://schemas.openxmlformats.org/officeDocument/2006/relationships/image" Target="../media/image415.png"/><Relationship Id="rId25" Type="http://schemas.openxmlformats.org/officeDocument/2006/relationships/image" Target="../media/image314.png"/><Relationship Id="rId67" Type="http://schemas.openxmlformats.org/officeDocument/2006/relationships/image" Target="../media/image335.png"/><Relationship Id="rId272" Type="http://schemas.openxmlformats.org/officeDocument/2006/relationships/image" Target="../media/image436.png"/><Relationship Id="rId328" Type="http://schemas.openxmlformats.org/officeDocument/2006/relationships/image" Target="../media/image464.png"/><Relationship Id="rId132" Type="http://schemas.openxmlformats.org/officeDocument/2006/relationships/customXml" Target="../ink/ink373.xml"/><Relationship Id="rId174" Type="http://schemas.openxmlformats.org/officeDocument/2006/relationships/customXml" Target="../ink/ink394.xml"/><Relationship Id="rId381" Type="http://schemas.openxmlformats.org/officeDocument/2006/relationships/customXml" Target="../ink/ink498.xml"/><Relationship Id="rId241" Type="http://schemas.openxmlformats.org/officeDocument/2006/relationships/customXml" Target="../ink/ink428.xml"/><Relationship Id="rId36" Type="http://schemas.openxmlformats.org/officeDocument/2006/relationships/customXml" Target="../ink/ink325.xml"/><Relationship Id="rId283" Type="http://schemas.openxmlformats.org/officeDocument/2006/relationships/customXml" Target="../ink/ink449.xml"/><Relationship Id="rId339" Type="http://schemas.openxmlformats.org/officeDocument/2006/relationships/customXml" Target="../ink/ink477.xml"/><Relationship Id="rId78" Type="http://schemas.openxmlformats.org/officeDocument/2006/relationships/customXml" Target="../ink/ink346.xml"/><Relationship Id="rId101" Type="http://schemas.openxmlformats.org/officeDocument/2006/relationships/image" Target="../media/image352.png"/><Relationship Id="rId143" Type="http://schemas.openxmlformats.org/officeDocument/2006/relationships/image" Target="../media/image373.png"/><Relationship Id="rId185" Type="http://schemas.openxmlformats.org/officeDocument/2006/relationships/image" Target="../media/image393.png"/><Relationship Id="rId350" Type="http://schemas.openxmlformats.org/officeDocument/2006/relationships/image" Target="../media/image475.png"/><Relationship Id="rId9" Type="http://schemas.openxmlformats.org/officeDocument/2006/relationships/image" Target="../media/image306.png"/><Relationship Id="rId210" Type="http://schemas.openxmlformats.org/officeDocument/2006/relationships/image" Target="../media/image405.png"/><Relationship Id="rId392" Type="http://schemas.openxmlformats.org/officeDocument/2006/relationships/image" Target="../media/image496.png"/><Relationship Id="rId252" Type="http://schemas.openxmlformats.org/officeDocument/2006/relationships/image" Target="../media/image426.png"/><Relationship Id="rId294" Type="http://schemas.openxmlformats.org/officeDocument/2006/relationships/image" Target="../media/image447.png"/><Relationship Id="rId308" Type="http://schemas.openxmlformats.org/officeDocument/2006/relationships/image" Target="../media/image454.png"/><Relationship Id="rId47" Type="http://schemas.openxmlformats.org/officeDocument/2006/relationships/image" Target="../media/image325.png"/><Relationship Id="rId89" Type="http://schemas.openxmlformats.org/officeDocument/2006/relationships/image" Target="../media/image346.png"/><Relationship Id="rId112" Type="http://schemas.openxmlformats.org/officeDocument/2006/relationships/customXml" Target="../ink/ink363.xml"/><Relationship Id="rId154" Type="http://schemas.openxmlformats.org/officeDocument/2006/relationships/customXml" Target="../ink/ink384.xml"/><Relationship Id="rId361" Type="http://schemas.openxmlformats.org/officeDocument/2006/relationships/customXml" Target="../ink/ink488.xml"/><Relationship Id="rId196" Type="http://schemas.openxmlformats.org/officeDocument/2006/relationships/customXml" Target="../ink/ink405.xml"/><Relationship Id="rId16" Type="http://schemas.openxmlformats.org/officeDocument/2006/relationships/customXml" Target="../ink/ink315.xml"/><Relationship Id="rId221" Type="http://schemas.openxmlformats.org/officeDocument/2006/relationships/customXml" Target="../ink/ink418.xml"/><Relationship Id="rId242" Type="http://schemas.openxmlformats.org/officeDocument/2006/relationships/image" Target="../media/image421.png"/><Relationship Id="rId263" Type="http://schemas.openxmlformats.org/officeDocument/2006/relationships/customXml" Target="../ink/ink439.xml"/><Relationship Id="rId284" Type="http://schemas.openxmlformats.org/officeDocument/2006/relationships/image" Target="../media/image442.png"/><Relationship Id="rId319" Type="http://schemas.openxmlformats.org/officeDocument/2006/relationships/customXml" Target="../ink/ink467.xml"/><Relationship Id="rId37" Type="http://schemas.openxmlformats.org/officeDocument/2006/relationships/image" Target="../media/image320.png"/><Relationship Id="rId58" Type="http://schemas.openxmlformats.org/officeDocument/2006/relationships/customXml" Target="../ink/ink336.xml"/><Relationship Id="rId79" Type="http://schemas.openxmlformats.org/officeDocument/2006/relationships/image" Target="../media/image341.png"/><Relationship Id="rId102" Type="http://schemas.openxmlformats.org/officeDocument/2006/relationships/customXml" Target="../ink/ink358.xml"/><Relationship Id="rId123" Type="http://schemas.openxmlformats.org/officeDocument/2006/relationships/image" Target="../media/image363.png"/><Relationship Id="rId144" Type="http://schemas.openxmlformats.org/officeDocument/2006/relationships/customXml" Target="../ink/ink379.xml"/><Relationship Id="rId330" Type="http://schemas.openxmlformats.org/officeDocument/2006/relationships/image" Target="../media/image465.png"/><Relationship Id="rId90" Type="http://schemas.openxmlformats.org/officeDocument/2006/relationships/customXml" Target="../ink/ink352.xml"/><Relationship Id="rId165" Type="http://schemas.openxmlformats.org/officeDocument/2006/relationships/image" Target="../media/image383.png"/><Relationship Id="rId186" Type="http://schemas.openxmlformats.org/officeDocument/2006/relationships/customXml" Target="../ink/ink400.xml"/><Relationship Id="rId351" Type="http://schemas.openxmlformats.org/officeDocument/2006/relationships/customXml" Target="../ink/ink483.xml"/><Relationship Id="rId372" Type="http://schemas.openxmlformats.org/officeDocument/2006/relationships/image" Target="../media/image486.png"/><Relationship Id="rId393" Type="http://schemas.openxmlformats.org/officeDocument/2006/relationships/customXml" Target="../ink/ink504.xml"/><Relationship Id="rId211" Type="http://schemas.openxmlformats.org/officeDocument/2006/relationships/customXml" Target="../ink/ink413.xml"/><Relationship Id="rId232" Type="http://schemas.openxmlformats.org/officeDocument/2006/relationships/image" Target="../media/image416.png"/><Relationship Id="rId253" Type="http://schemas.openxmlformats.org/officeDocument/2006/relationships/customXml" Target="../ink/ink434.xml"/><Relationship Id="rId274" Type="http://schemas.openxmlformats.org/officeDocument/2006/relationships/image" Target="../media/image437.png"/><Relationship Id="rId295" Type="http://schemas.openxmlformats.org/officeDocument/2006/relationships/customXml" Target="../ink/ink455.xml"/><Relationship Id="rId309" Type="http://schemas.openxmlformats.org/officeDocument/2006/relationships/customXml" Target="../ink/ink462.xml"/><Relationship Id="rId27" Type="http://schemas.openxmlformats.org/officeDocument/2006/relationships/image" Target="../media/image315.png"/><Relationship Id="rId48" Type="http://schemas.openxmlformats.org/officeDocument/2006/relationships/customXml" Target="../ink/ink331.xml"/><Relationship Id="rId69" Type="http://schemas.openxmlformats.org/officeDocument/2006/relationships/image" Target="../media/image336.png"/><Relationship Id="rId113" Type="http://schemas.openxmlformats.org/officeDocument/2006/relationships/image" Target="../media/image358.png"/><Relationship Id="rId134" Type="http://schemas.openxmlformats.org/officeDocument/2006/relationships/customXml" Target="../ink/ink374.xml"/><Relationship Id="rId320" Type="http://schemas.openxmlformats.org/officeDocument/2006/relationships/image" Target="../media/image460.png"/><Relationship Id="rId80" Type="http://schemas.openxmlformats.org/officeDocument/2006/relationships/customXml" Target="../ink/ink347.xml"/><Relationship Id="rId155" Type="http://schemas.openxmlformats.org/officeDocument/2006/relationships/image" Target="../media/image378.png"/><Relationship Id="rId176" Type="http://schemas.openxmlformats.org/officeDocument/2006/relationships/customXml" Target="../ink/ink395.xml"/><Relationship Id="rId197" Type="http://schemas.openxmlformats.org/officeDocument/2006/relationships/customXml" Target="../ink/ink406.xml"/><Relationship Id="rId341" Type="http://schemas.openxmlformats.org/officeDocument/2006/relationships/customXml" Target="../ink/ink478.xml"/><Relationship Id="rId362" Type="http://schemas.openxmlformats.org/officeDocument/2006/relationships/image" Target="../media/image481.png"/><Relationship Id="rId383" Type="http://schemas.openxmlformats.org/officeDocument/2006/relationships/customXml" Target="../ink/ink499.xml"/><Relationship Id="rId201" Type="http://schemas.openxmlformats.org/officeDocument/2006/relationships/customXml" Target="../ink/ink408.xml"/><Relationship Id="rId222" Type="http://schemas.openxmlformats.org/officeDocument/2006/relationships/image" Target="../media/image411.png"/><Relationship Id="rId243" Type="http://schemas.openxmlformats.org/officeDocument/2006/relationships/customXml" Target="../ink/ink429.xml"/><Relationship Id="rId264" Type="http://schemas.openxmlformats.org/officeDocument/2006/relationships/image" Target="../media/image432.png"/><Relationship Id="rId285" Type="http://schemas.openxmlformats.org/officeDocument/2006/relationships/customXml" Target="../ink/ink450.xml"/><Relationship Id="rId17" Type="http://schemas.openxmlformats.org/officeDocument/2006/relationships/image" Target="../media/image310.png"/><Relationship Id="rId38" Type="http://schemas.openxmlformats.org/officeDocument/2006/relationships/customXml" Target="../ink/ink326.xml"/><Relationship Id="rId59" Type="http://schemas.openxmlformats.org/officeDocument/2006/relationships/image" Target="../media/image331.png"/><Relationship Id="rId103" Type="http://schemas.openxmlformats.org/officeDocument/2006/relationships/image" Target="../media/image353.png"/><Relationship Id="rId124" Type="http://schemas.openxmlformats.org/officeDocument/2006/relationships/customXml" Target="../ink/ink369.xml"/><Relationship Id="rId310" Type="http://schemas.openxmlformats.org/officeDocument/2006/relationships/image" Target="../media/image455.png"/><Relationship Id="rId70" Type="http://schemas.openxmlformats.org/officeDocument/2006/relationships/customXml" Target="../ink/ink342.xml"/><Relationship Id="rId91" Type="http://schemas.openxmlformats.org/officeDocument/2006/relationships/image" Target="../media/image347.png"/><Relationship Id="rId145" Type="http://schemas.openxmlformats.org/officeDocument/2006/relationships/image" Target="../media/image374.png"/><Relationship Id="rId166" Type="http://schemas.openxmlformats.org/officeDocument/2006/relationships/customXml" Target="../ink/ink390.xml"/><Relationship Id="rId187" Type="http://schemas.openxmlformats.org/officeDocument/2006/relationships/image" Target="../media/image394.png"/><Relationship Id="rId331" Type="http://schemas.openxmlformats.org/officeDocument/2006/relationships/customXml" Target="../ink/ink473.xml"/><Relationship Id="rId352" Type="http://schemas.openxmlformats.org/officeDocument/2006/relationships/image" Target="../media/image476.png"/><Relationship Id="rId373" Type="http://schemas.openxmlformats.org/officeDocument/2006/relationships/customXml" Target="../ink/ink494.xml"/><Relationship Id="rId394" Type="http://schemas.openxmlformats.org/officeDocument/2006/relationships/image" Target="../media/image497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06.png"/><Relationship Id="rId233" Type="http://schemas.openxmlformats.org/officeDocument/2006/relationships/customXml" Target="../ink/ink424.xml"/><Relationship Id="rId254" Type="http://schemas.openxmlformats.org/officeDocument/2006/relationships/image" Target="../media/image427.png"/><Relationship Id="rId28" Type="http://schemas.openxmlformats.org/officeDocument/2006/relationships/customXml" Target="../ink/ink321.xml"/><Relationship Id="rId49" Type="http://schemas.openxmlformats.org/officeDocument/2006/relationships/image" Target="../media/image326.png"/><Relationship Id="rId114" Type="http://schemas.openxmlformats.org/officeDocument/2006/relationships/customXml" Target="../ink/ink364.xml"/><Relationship Id="rId275" Type="http://schemas.openxmlformats.org/officeDocument/2006/relationships/customXml" Target="../ink/ink445.xml"/><Relationship Id="rId296" Type="http://schemas.openxmlformats.org/officeDocument/2006/relationships/image" Target="../media/image448.png"/><Relationship Id="rId300" Type="http://schemas.openxmlformats.org/officeDocument/2006/relationships/image" Target="../media/image450.png"/><Relationship Id="rId60" Type="http://schemas.openxmlformats.org/officeDocument/2006/relationships/customXml" Target="../ink/ink337.xml"/><Relationship Id="rId81" Type="http://schemas.openxmlformats.org/officeDocument/2006/relationships/image" Target="../media/image342.png"/><Relationship Id="rId135" Type="http://schemas.openxmlformats.org/officeDocument/2006/relationships/image" Target="../media/image369.png"/><Relationship Id="rId156" Type="http://schemas.openxmlformats.org/officeDocument/2006/relationships/customXml" Target="../ink/ink385.xml"/><Relationship Id="rId177" Type="http://schemas.openxmlformats.org/officeDocument/2006/relationships/image" Target="../media/image389.png"/><Relationship Id="rId198" Type="http://schemas.openxmlformats.org/officeDocument/2006/relationships/image" Target="../media/image399.png"/><Relationship Id="rId321" Type="http://schemas.openxmlformats.org/officeDocument/2006/relationships/customXml" Target="../ink/ink468.xml"/><Relationship Id="rId342" Type="http://schemas.openxmlformats.org/officeDocument/2006/relationships/image" Target="../media/image471.png"/><Relationship Id="rId363" Type="http://schemas.openxmlformats.org/officeDocument/2006/relationships/customXml" Target="../ink/ink489.xml"/><Relationship Id="rId384" Type="http://schemas.openxmlformats.org/officeDocument/2006/relationships/image" Target="../media/image492.png"/><Relationship Id="rId202" Type="http://schemas.openxmlformats.org/officeDocument/2006/relationships/image" Target="../media/image401.png"/><Relationship Id="rId223" Type="http://schemas.openxmlformats.org/officeDocument/2006/relationships/customXml" Target="../ink/ink419.xml"/><Relationship Id="rId244" Type="http://schemas.openxmlformats.org/officeDocument/2006/relationships/image" Target="../media/image422.png"/><Relationship Id="rId18" Type="http://schemas.openxmlformats.org/officeDocument/2006/relationships/customXml" Target="../ink/ink316.xml"/><Relationship Id="rId39" Type="http://schemas.openxmlformats.org/officeDocument/2006/relationships/image" Target="../media/image321.png"/><Relationship Id="rId265" Type="http://schemas.openxmlformats.org/officeDocument/2006/relationships/customXml" Target="../ink/ink440.xml"/><Relationship Id="rId286" Type="http://schemas.openxmlformats.org/officeDocument/2006/relationships/image" Target="../media/image443.png"/><Relationship Id="rId50" Type="http://schemas.openxmlformats.org/officeDocument/2006/relationships/customXml" Target="../ink/ink332.xml"/><Relationship Id="rId104" Type="http://schemas.openxmlformats.org/officeDocument/2006/relationships/customXml" Target="../ink/ink359.xml"/><Relationship Id="rId125" Type="http://schemas.openxmlformats.org/officeDocument/2006/relationships/image" Target="../media/image364.png"/><Relationship Id="rId146" Type="http://schemas.openxmlformats.org/officeDocument/2006/relationships/customXml" Target="../ink/ink380.xml"/><Relationship Id="rId167" Type="http://schemas.openxmlformats.org/officeDocument/2006/relationships/image" Target="../media/image384.png"/><Relationship Id="rId188" Type="http://schemas.openxmlformats.org/officeDocument/2006/relationships/customXml" Target="../ink/ink401.xml"/><Relationship Id="rId311" Type="http://schemas.openxmlformats.org/officeDocument/2006/relationships/customXml" Target="../ink/ink463.xml"/><Relationship Id="rId332" Type="http://schemas.openxmlformats.org/officeDocument/2006/relationships/image" Target="../media/image466.png"/><Relationship Id="rId353" Type="http://schemas.openxmlformats.org/officeDocument/2006/relationships/customXml" Target="../ink/ink484.xml"/><Relationship Id="rId374" Type="http://schemas.openxmlformats.org/officeDocument/2006/relationships/image" Target="../media/image487.png"/><Relationship Id="rId71" Type="http://schemas.openxmlformats.org/officeDocument/2006/relationships/image" Target="../media/image337.png"/><Relationship Id="rId92" Type="http://schemas.openxmlformats.org/officeDocument/2006/relationships/customXml" Target="../ink/ink353.xml"/><Relationship Id="rId213" Type="http://schemas.openxmlformats.org/officeDocument/2006/relationships/customXml" Target="../ink/ink414.xml"/><Relationship Id="rId234" Type="http://schemas.openxmlformats.org/officeDocument/2006/relationships/image" Target="../media/image417.png"/><Relationship Id="rId2" Type="http://schemas.openxmlformats.org/officeDocument/2006/relationships/customXml" Target="../ink/ink308.xml"/><Relationship Id="rId29" Type="http://schemas.openxmlformats.org/officeDocument/2006/relationships/image" Target="../media/image316.png"/><Relationship Id="rId255" Type="http://schemas.openxmlformats.org/officeDocument/2006/relationships/customXml" Target="../ink/ink435.xml"/><Relationship Id="rId276" Type="http://schemas.openxmlformats.org/officeDocument/2006/relationships/image" Target="../media/image438.png"/><Relationship Id="rId297" Type="http://schemas.openxmlformats.org/officeDocument/2006/relationships/customXml" Target="../ink/ink456.xml"/><Relationship Id="rId40" Type="http://schemas.openxmlformats.org/officeDocument/2006/relationships/customXml" Target="../ink/ink327.xml"/><Relationship Id="rId115" Type="http://schemas.openxmlformats.org/officeDocument/2006/relationships/image" Target="../media/image359.png"/><Relationship Id="rId136" Type="http://schemas.openxmlformats.org/officeDocument/2006/relationships/customXml" Target="../ink/ink375.xml"/><Relationship Id="rId157" Type="http://schemas.openxmlformats.org/officeDocument/2006/relationships/image" Target="../media/image379.png"/><Relationship Id="rId178" Type="http://schemas.openxmlformats.org/officeDocument/2006/relationships/customXml" Target="../ink/ink396.xml"/><Relationship Id="rId301" Type="http://schemas.openxmlformats.org/officeDocument/2006/relationships/customXml" Target="../ink/ink458.xml"/><Relationship Id="rId322" Type="http://schemas.openxmlformats.org/officeDocument/2006/relationships/image" Target="../media/image461.png"/><Relationship Id="rId343" Type="http://schemas.openxmlformats.org/officeDocument/2006/relationships/customXml" Target="../ink/ink479.xml"/><Relationship Id="rId364" Type="http://schemas.openxmlformats.org/officeDocument/2006/relationships/image" Target="../media/image482.png"/><Relationship Id="rId61" Type="http://schemas.openxmlformats.org/officeDocument/2006/relationships/image" Target="../media/image332.png"/><Relationship Id="rId82" Type="http://schemas.openxmlformats.org/officeDocument/2006/relationships/customXml" Target="../ink/ink348.xml"/><Relationship Id="rId199" Type="http://schemas.openxmlformats.org/officeDocument/2006/relationships/customXml" Target="../ink/ink407.xml"/><Relationship Id="rId203" Type="http://schemas.openxmlformats.org/officeDocument/2006/relationships/customXml" Target="../ink/ink409.xml"/><Relationship Id="rId385" Type="http://schemas.openxmlformats.org/officeDocument/2006/relationships/customXml" Target="../ink/ink500.xml"/><Relationship Id="rId19" Type="http://schemas.openxmlformats.org/officeDocument/2006/relationships/image" Target="../media/image311.png"/><Relationship Id="rId224" Type="http://schemas.openxmlformats.org/officeDocument/2006/relationships/image" Target="../media/image412.png"/><Relationship Id="rId245" Type="http://schemas.openxmlformats.org/officeDocument/2006/relationships/customXml" Target="../ink/ink430.xml"/><Relationship Id="rId266" Type="http://schemas.openxmlformats.org/officeDocument/2006/relationships/image" Target="../media/image433.png"/><Relationship Id="rId287" Type="http://schemas.openxmlformats.org/officeDocument/2006/relationships/customXml" Target="../ink/ink451.xml"/><Relationship Id="rId30" Type="http://schemas.openxmlformats.org/officeDocument/2006/relationships/customXml" Target="../ink/ink322.xml"/><Relationship Id="rId105" Type="http://schemas.openxmlformats.org/officeDocument/2006/relationships/image" Target="../media/image354.png"/><Relationship Id="rId126" Type="http://schemas.openxmlformats.org/officeDocument/2006/relationships/customXml" Target="../ink/ink370.xml"/><Relationship Id="rId147" Type="http://schemas.openxmlformats.org/officeDocument/2006/relationships/image" Target="../media/image55.png"/><Relationship Id="rId168" Type="http://schemas.openxmlformats.org/officeDocument/2006/relationships/customXml" Target="../ink/ink391.xml"/><Relationship Id="rId312" Type="http://schemas.openxmlformats.org/officeDocument/2006/relationships/image" Target="../media/image456.png"/><Relationship Id="rId333" Type="http://schemas.openxmlformats.org/officeDocument/2006/relationships/customXml" Target="../ink/ink474.xml"/><Relationship Id="rId354" Type="http://schemas.openxmlformats.org/officeDocument/2006/relationships/image" Target="../media/image477.png"/><Relationship Id="rId51" Type="http://schemas.openxmlformats.org/officeDocument/2006/relationships/image" Target="../media/image327.png"/><Relationship Id="rId72" Type="http://schemas.openxmlformats.org/officeDocument/2006/relationships/customXml" Target="../ink/ink343.xml"/><Relationship Id="rId93" Type="http://schemas.openxmlformats.org/officeDocument/2006/relationships/image" Target="../media/image348.png"/><Relationship Id="rId189" Type="http://schemas.openxmlformats.org/officeDocument/2006/relationships/image" Target="../media/image395.png"/><Relationship Id="rId375" Type="http://schemas.openxmlformats.org/officeDocument/2006/relationships/customXml" Target="../ink/ink495.xml"/><Relationship Id="rId3" Type="http://schemas.openxmlformats.org/officeDocument/2006/relationships/image" Target="../media/image303.png"/><Relationship Id="rId214" Type="http://schemas.openxmlformats.org/officeDocument/2006/relationships/image" Target="../media/image407.png"/><Relationship Id="rId235" Type="http://schemas.openxmlformats.org/officeDocument/2006/relationships/customXml" Target="../ink/ink425.xml"/><Relationship Id="rId256" Type="http://schemas.openxmlformats.org/officeDocument/2006/relationships/image" Target="../media/image428.png"/><Relationship Id="rId277" Type="http://schemas.openxmlformats.org/officeDocument/2006/relationships/customXml" Target="../ink/ink446.xml"/><Relationship Id="rId298" Type="http://schemas.openxmlformats.org/officeDocument/2006/relationships/image" Target="../media/image449.png"/><Relationship Id="rId116" Type="http://schemas.openxmlformats.org/officeDocument/2006/relationships/customXml" Target="../ink/ink365.xml"/><Relationship Id="rId137" Type="http://schemas.openxmlformats.org/officeDocument/2006/relationships/image" Target="../media/image370.png"/><Relationship Id="rId158" Type="http://schemas.openxmlformats.org/officeDocument/2006/relationships/customXml" Target="../ink/ink386.xml"/><Relationship Id="rId302" Type="http://schemas.openxmlformats.org/officeDocument/2006/relationships/image" Target="../media/image451.png"/><Relationship Id="rId323" Type="http://schemas.openxmlformats.org/officeDocument/2006/relationships/customXml" Target="../ink/ink469.xml"/><Relationship Id="rId344" Type="http://schemas.openxmlformats.org/officeDocument/2006/relationships/image" Target="../media/image472.png"/><Relationship Id="rId20" Type="http://schemas.openxmlformats.org/officeDocument/2006/relationships/customXml" Target="../ink/ink317.xml"/><Relationship Id="rId41" Type="http://schemas.openxmlformats.org/officeDocument/2006/relationships/image" Target="../media/image322.png"/><Relationship Id="rId62" Type="http://schemas.openxmlformats.org/officeDocument/2006/relationships/customXml" Target="../ink/ink338.xml"/><Relationship Id="rId83" Type="http://schemas.openxmlformats.org/officeDocument/2006/relationships/image" Target="../media/image343.png"/><Relationship Id="rId179" Type="http://schemas.openxmlformats.org/officeDocument/2006/relationships/image" Target="../media/image390.png"/><Relationship Id="rId365" Type="http://schemas.openxmlformats.org/officeDocument/2006/relationships/customXml" Target="../ink/ink490.xml"/><Relationship Id="rId386" Type="http://schemas.openxmlformats.org/officeDocument/2006/relationships/image" Target="../media/image493.png"/><Relationship Id="rId190" Type="http://schemas.openxmlformats.org/officeDocument/2006/relationships/customXml" Target="../ink/ink402.xml"/><Relationship Id="rId204" Type="http://schemas.openxmlformats.org/officeDocument/2006/relationships/image" Target="../media/image402.png"/><Relationship Id="rId225" Type="http://schemas.openxmlformats.org/officeDocument/2006/relationships/customXml" Target="../ink/ink420.xml"/><Relationship Id="rId246" Type="http://schemas.openxmlformats.org/officeDocument/2006/relationships/image" Target="../media/image423.png"/><Relationship Id="rId267" Type="http://schemas.openxmlformats.org/officeDocument/2006/relationships/customXml" Target="../ink/ink441.xml"/><Relationship Id="rId288" Type="http://schemas.openxmlformats.org/officeDocument/2006/relationships/image" Target="../media/image444.png"/><Relationship Id="rId106" Type="http://schemas.openxmlformats.org/officeDocument/2006/relationships/customXml" Target="../ink/ink360.xml"/><Relationship Id="rId127" Type="http://schemas.openxmlformats.org/officeDocument/2006/relationships/image" Target="../media/image365.png"/><Relationship Id="rId313" Type="http://schemas.openxmlformats.org/officeDocument/2006/relationships/customXml" Target="../ink/ink464.xml"/><Relationship Id="rId10" Type="http://schemas.openxmlformats.org/officeDocument/2006/relationships/customXml" Target="../ink/ink312.xml"/><Relationship Id="rId31" Type="http://schemas.openxmlformats.org/officeDocument/2006/relationships/image" Target="../media/image317.png"/><Relationship Id="rId52" Type="http://schemas.openxmlformats.org/officeDocument/2006/relationships/customXml" Target="../ink/ink333.xml"/><Relationship Id="rId73" Type="http://schemas.openxmlformats.org/officeDocument/2006/relationships/image" Target="../media/image338.png"/><Relationship Id="rId94" Type="http://schemas.openxmlformats.org/officeDocument/2006/relationships/customXml" Target="../ink/ink354.xml"/><Relationship Id="rId148" Type="http://schemas.openxmlformats.org/officeDocument/2006/relationships/customXml" Target="../ink/ink381.xml"/><Relationship Id="rId169" Type="http://schemas.openxmlformats.org/officeDocument/2006/relationships/image" Target="../media/image385.png"/><Relationship Id="rId334" Type="http://schemas.openxmlformats.org/officeDocument/2006/relationships/image" Target="../media/image467.png"/><Relationship Id="rId355" Type="http://schemas.openxmlformats.org/officeDocument/2006/relationships/customXml" Target="../ink/ink485.xml"/><Relationship Id="rId376" Type="http://schemas.openxmlformats.org/officeDocument/2006/relationships/image" Target="../media/image488.png"/><Relationship Id="rId4" Type="http://schemas.openxmlformats.org/officeDocument/2006/relationships/customXml" Target="../ink/ink309.xml"/><Relationship Id="rId180" Type="http://schemas.openxmlformats.org/officeDocument/2006/relationships/customXml" Target="../ink/ink397.xml"/><Relationship Id="rId215" Type="http://schemas.openxmlformats.org/officeDocument/2006/relationships/customXml" Target="../ink/ink415.xml"/><Relationship Id="rId236" Type="http://schemas.openxmlformats.org/officeDocument/2006/relationships/image" Target="../media/image418.png"/><Relationship Id="rId257" Type="http://schemas.openxmlformats.org/officeDocument/2006/relationships/customXml" Target="../ink/ink436.xml"/><Relationship Id="rId278" Type="http://schemas.openxmlformats.org/officeDocument/2006/relationships/image" Target="../media/image439.png"/><Relationship Id="rId303" Type="http://schemas.openxmlformats.org/officeDocument/2006/relationships/customXml" Target="../ink/ink459.xml"/><Relationship Id="rId42" Type="http://schemas.openxmlformats.org/officeDocument/2006/relationships/customXml" Target="../ink/ink328.xml"/><Relationship Id="rId84" Type="http://schemas.openxmlformats.org/officeDocument/2006/relationships/customXml" Target="../ink/ink349.xml"/><Relationship Id="rId138" Type="http://schemas.openxmlformats.org/officeDocument/2006/relationships/customXml" Target="../ink/ink376.xml"/><Relationship Id="rId345" Type="http://schemas.openxmlformats.org/officeDocument/2006/relationships/customXml" Target="../ink/ink480.xml"/><Relationship Id="rId387" Type="http://schemas.openxmlformats.org/officeDocument/2006/relationships/customXml" Target="../ink/ink501.xml"/><Relationship Id="rId191" Type="http://schemas.openxmlformats.org/officeDocument/2006/relationships/image" Target="../media/image396.png"/><Relationship Id="rId205" Type="http://schemas.openxmlformats.org/officeDocument/2006/relationships/customXml" Target="../ink/ink410.xml"/><Relationship Id="rId247" Type="http://schemas.openxmlformats.org/officeDocument/2006/relationships/customXml" Target="../ink/ink431.xml"/><Relationship Id="rId107" Type="http://schemas.openxmlformats.org/officeDocument/2006/relationships/image" Target="../media/image355.png"/><Relationship Id="rId289" Type="http://schemas.openxmlformats.org/officeDocument/2006/relationships/customXml" Target="../ink/ink452.xml"/><Relationship Id="rId11" Type="http://schemas.openxmlformats.org/officeDocument/2006/relationships/image" Target="../media/image307.png"/><Relationship Id="rId53" Type="http://schemas.openxmlformats.org/officeDocument/2006/relationships/image" Target="../media/image328.png"/><Relationship Id="rId149" Type="http://schemas.openxmlformats.org/officeDocument/2006/relationships/image" Target="../media/image375.png"/><Relationship Id="rId314" Type="http://schemas.openxmlformats.org/officeDocument/2006/relationships/image" Target="../media/image457.png"/><Relationship Id="rId356" Type="http://schemas.openxmlformats.org/officeDocument/2006/relationships/image" Target="../media/image478.png"/><Relationship Id="rId95" Type="http://schemas.openxmlformats.org/officeDocument/2006/relationships/image" Target="../media/image349.png"/><Relationship Id="rId160" Type="http://schemas.openxmlformats.org/officeDocument/2006/relationships/customXml" Target="../ink/ink387.xml"/><Relationship Id="rId216" Type="http://schemas.openxmlformats.org/officeDocument/2006/relationships/image" Target="../media/image408.png"/><Relationship Id="rId258" Type="http://schemas.openxmlformats.org/officeDocument/2006/relationships/image" Target="../media/image429.png"/><Relationship Id="rId22" Type="http://schemas.openxmlformats.org/officeDocument/2006/relationships/customXml" Target="../ink/ink318.xml"/><Relationship Id="rId64" Type="http://schemas.openxmlformats.org/officeDocument/2006/relationships/customXml" Target="../ink/ink339.xml"/><Relationship Id="rId118" Type="http://schemas.openxmlformats.org/officeDocument/2006/relationships/customXml" Target="../ink/ink366.xml"/><Relationship Id="rId325" Type="http://schemas.openxmlformats.org/officeDocument/2006/relationships/customXml" Target="../ink/ink470.xml"/><Relationship Id="rId367" Type="http://schemas.openxmlformats.org/officeDocument/2006/relationships/customXml" Target="../ink/ink491.xml"/><Relationship Id="rId171" Type="http://schemas.openxmlformats.org/officeDocument/2006/relationships/image" Target="../media/image386.png"/><Relationship Id="rId227" Type="http://schemas.openxmlformats.org/officeDocument/2006/relationships/customXml" Target="../ink/ink421.xml"/><Relationship Id="rId269" Type="http://schemas.openxmlformats.org/officeDocument/2006/relationships/customXml" Target="../ink/ink442.xml"/><Relationship Id="rId33" Type="http://schemas.openxmlformats.org/officeDocument/2006/relationships/image" Target="../media/image318.png"/><Relationship Id="rId129" Type="http://schemas.openxmlformats.org/officeDocument/2006/relationships/image" Target="../media/image366.png"/><Relationship Id="rId280" Type="http://schemas.openxmlformats.org/officeDocument/2006/relationships/image" Target="../media/image440.png"/><Relationship Id="rId336" Type="http://schemas.openxmlformats.org/officeDocument/2006/relationships/image" Target="../media/image468.png"/><Relationship Id="rId75" Type="http://schemas.openxmlformats.org/officeDocument/2006/relationships/image" Target="../media/image339.png"/><Relationship Id="rId140" Type="http://schemas.openxmlformats.org/officeDocument/2006/relationships/customXml" Target="../ink/ink377.xml"/><Relationship Id="rId182" Type="http://schemas.openxmlformats.org/officeDocument/2006/relationships/customXml" Target="../ink/ink398.xml"/><Relationship Id="rId378" Type="http://schemas.openxmlformats.org/officeDocument/2006/relationships/image" Target="../media/image489.png"/><Relationship Id="rId6" Type="http://schemas.openxmlformats.org/officeDocument/2006/relationships/customXml" Target="../ink/ink310.xml"/><Relationship Id="rId238" Type="http://schemas.openxmlformats.org/officeDocument/2006/relationships/image" Target="../media/image419.png"/><Relationship Id="rId291" Type="http://schemas.openxmlformats.org/officeDocument/2006/relationships/customXml" Target="../ink/ink453.xml"/><Relationship Id="rId305" Type="http://schemas.openxmlformats.org/officeDocument/2006/relationships/customXml" Target="../ink/ink460.xml"/><Relationship Id="rId347" Type="http://schemas.openxmlformats.org/officeDocument/2006/relationships/customXml" Target="../ink/ink481.xml"/><Relationship Id="rId44" Type="http://schemas.openxmlformats.org/officeDocument/2006/relationships/customXml" Target="../ink/ink329.xml"/><Relationship Id="rId86" Type="http://schemas.openxmlformats.org/officeDocument/2006/relationships/customXml" Target="../ink/ink350.xml"/><Relationship Id="rId151" Type="http://schemas.openxmlformats.org/officeDocument/2006/relationships/image" Target="../media/image376.png"/><Relationship Id="rId389" Type="http://schemas.openxmlformats.org/officeDocument/2006/relationships/customXml" Target="../ink/ink502.xml"/><Relationship Id="rId193" Type="http://schemas.openxmlformats.org/officeDocument/2006/relationships/image" Target="../media/image397.png"/><Relationship Id="rId207" Type="http://schemas.openxmlformats.org/officeDocument/2006/relationships/customXml" Target="../ink/ink411.xml"/><Relationship Id="rId249" Type="http://schemas.openxmlformats.org/officeDocument/2006/relationships/customXml" Target="../ink/ink432.xml"/><Relationship Id="rId13" Type="http://schemas.openxmlformats.org/officeDocument/2006/relationships/image" Target="../media/image308.png"/><Relationship Id="rId109" Type="http://schemas.openxmlformats.org/officeDocument/2006/relationships/image" Target="../media/image356.png"/><Relationship Id="rId260" Type="http://schemas.openxmlformats.org/officeDocument/2006/relationships/image" Target="../media/image430.png"/><Relationship Id="rId316" Type="http://schemas.openxmlformats.org/officeDocument/2006/relationships/image" Target="../media/image458.png"/><Relationship Id="rId55" Type="http://schemas.openxmlformats.org/officeDocument/2006/relationships/image" Target="../media/image329.png"/><Relationship Id="rId97" Type="http://schemas.openxmlformats.org/officeDocument/2006/relationships/image" Target="../media/image350.png"/><Relationship Id="rId120" Type="http://schemas.openxmlformats.org/officeDocument/2006/relationships/customXml" Target="../ink/ink367.xml"/><Relationship Id="rId358" Type="http://schemas.openxmlformats.org/officeDocument/2006/relationships/image" Target="../media/image479.png"/><Relationship Id="rId162" Type="http://schemas.openxmlformats.org/officeDocument/2006/relationships/customXml" Target="../ink/ink388.xml"/><Relationship Id="rId218" Type="http://schemas.openxmlformats.org/officeDocument/2006/relationships/image" Target="../media/image409.png"/><Relationship Id="rId271" Type="http://schemas.openxmlformats.org/officeDocument/2006/relationships/customXml" Target="../ink/ink443.xml"/><Relationship Id="rId24" Type="http://schemas.openxmlformats.org/officeDocument/2006/relationships/customXml" Target="../ink/ink319.xml"/><Relationship Id="rId66" Type="http://schemas.openxmlformats.org/officeDocument/2006/relationships/customXml" Target="../ink/ink340.xml"/><Relationship Id="rId131" Type="http://schemas.openxmlformats.org/officeDocument/2006/relationships/image" Target="../media/image367.png"/><Relationship Id="rId327" Type="http://schemas.openxmlformats.org/officeDocument/2006/relationships/customXml" Target="../ink/ink471.xml"/><Relationship Id="rId369" Type="http://schemas.openxmlformats.org/officeDocument/2006/relationships/customXml" Target="../ink/ink492.xml"/><Relationship Id="rId173" Type="http://schemas.openxmlformats.org/officeDocument/2006/relationships/image" Target="../media/image387.png"/><Relationship Id="rId229" Type="http://schemas.openxmlformats.org/officeDocument/2006/relationships/customXml" Target="../ink/ink422.xml"/><Relationship Id="rId380" Type="http://schemas.openxmlformats.org/officeDocument/2006/relationships/image" Target="../media/image490.png"/><Relationship Id="rId240" Type="http://schemas.openxmlformats.org/officeDocument/2006/relationships/image" Target="../media/image420.png"/><Relationship Id="rId35" Type="http://schemas.openxmlformats.org/officeDocument/2006/relationships/image" Target="../media/image319.png"/><Relationship Id="rId77" Type="http://schemas.openxmlformats.org/officeDocument/2006/relationships/image" Target="../media/image340.png"/><Relationship Id="rId100" Type="http://schemas.openxmlformats.org/officeDocument/2006/relationships/customXml" Target="../ink/ink357.xml"/><Relationship Id="rId282" Type="http://schemas.openxmlformats.org/officeDocument/2006/relationships/image" Target="../media/image441.png"/><Relationship Id="rId338" Type="http://schemas.openxmlformats.org/officeDocument/2006/relationships/image" Target="../media/image469.png"/><Relationship Id="rId8" Type="http://schemas.openxmlformats.org/officeDocument/2006/relationships/customXml" Target="../ink/ink311.xml"/><Relationship Id="rId142" Type="http://schemas.openxmlformats.org/officeDocument/2006/relationships/customXml" Target="../ink/ink378.xml"/><Relationship Id="rId184" Type="http://schemas.openxmlformats.org/officeDocument/2006/relationships/customXml" Target="../ink/ink399.xml"/><Relationship Id="rId391" Type="http://schemas.openxmlformats.org/officeDocument/2006/relationships/customXml" Target="../ink/ink503.xml"/><Relationship Id="rId251" Type="http://schemas.openxmlformats.org/officeDocument/2006/relationships/customXml" Target="../ink/ink433.xml"/><Relationship Id="rId46" Type="http://schemas.openxmlformats.org/officeDocument/2006/relationships/customXml" Target="../ink/ink330.xml"/><Relationship Id="rId293" Type="http://schemas.openxmlformats.org/officeDocument/2006/relationships/customXml" Target="../ink/ink454.xml"/><Relationship Id="rId307" Type="http://schemas.openxmlformats.org/officeDocument/2006/relationships/customXml" Target="../ink/ink461.xml"/><Relationship Id="rId349" Type="http://schemas.openxmlformats.org/officeDocument/2006/relationships/customXml" Target="../ink/ink482.xml"/><Relationship Id="rId88" Type="http://schemas.openxmlformats.org/officeDocument/2006/relationships/customXml" Target="../ink/ink351.xml"/><Relationship Id="rId111" Type="http://schemas.openxmlformats.org/officeDocument/2006/relationships/image" Target="../media/image357.png"/><Relationship Id="rId153" Type="http://schemas.openxmlformats.org/officeDocument/2006/relationships/image" Target="../media/image377.png"/><Relationship Id="rId195" Type="http://schemas.openxmlformats.org/officeDocument/2006/relationships/image" Target="../media/image398.png"/><Relationship Id="rId209" Type="http://schemas.openxmlformats.org/officeDocument/2006/relationships/customXml" Target="../ink/ink412.xml"/><Relationship Id="rId360" Type="http://schemas.openxmlformats.org/officeDocument/2006/relationships/image" Target="../media/image480.png"/><Relationship Id="rId220" Type="http://schemas.openxmlformats.org/officeDocument/2006/relationships/image" Target="../media/image410.png"/><Relationship Id="rId15" Type="http://schemas.openxmlformats.org/officeDocument/2006/relationships/image" Target="../media/image309.png"/><Relationship Id="rId57" Type="http://schemas.openxmlformats.org/officeDocument/2006/relationships/image" Target="../media/image330.png"/><Relationship Id="rId262" Type="http://schemas.openxmlformats.org/officeDocument/2006/relationships/image" Target="../media/image431.png"/><Relationship Id="rId318" Type="http://schemas.openxmlformats.org/officeDocument/2006/relationships/image" Target="../media/image459.png"/><Relationship Id="rId99" Type="http://schemas.openxmlformats.org/officeDocument/2006/relationships/image" Target="../media/image351.png"/><Relationship Id="rId122" Type="http://schemas.openxmlformats.org/officeDocument/2006/relationships/customXml" Target="../ink/ink368.xml"/><Relationship Id="rId164" Type="http://schemas.openxmlformats.org/officeDocument/2006/relationships/customXml" Target="../ink/ink389.xml"/><Relationship Id="rId371" Type="http://schemas.openxmlformats.org/officeDocument/2006/relationships/customXml" Target="../ink/ink493.xml"/><Relationship Id="rId26" Type="http://schemas.openxmlformats.org/officeDocument/2006/relationships/customXml" Target="../ink/ink320.xml"/><Relationship Id="rId231" Type="http://schemas.openxmlformats.org/officeDocument/2006/relationships/customXml" Target="../ink/ink423.xml"/><Relationship Id="rId273" Type="http://schemas.openxmlformats.org/officeDocument/2006/relationships/customXml" Target="../ink/ink444.xml"/><Relationship Id="rId329" Type="http://schemas.openxmlformats.org/officeDocument/2006/relationships/customXml" Target="../ink/ink472.xml"/><Relationship Id="rId68" Type="http://schemas.openxmlformats.org/officeDocument/2006/relationships/customXml" Target="../ink/ink341.xml"/><Relationship Id="rId133" Type="http://schemas.openxmlformats.org/officeDocument/2006/relationships/image" Target="../media/image368.png"/><Relationship Id="rId175" Type="http://schemas.openxmlformats.org/officeDocument/2006/relationships/image" Target="../media/image388.png"/><Relationship Id="rId340" Type="http://schemas.openxmlformats.org/officeDocument/2006/relationships/image" Target="../media/image470.png"/><Relationship Id="rId200" Type="http://schemas.openxmlformats.org/officeDocument/2006/relationships/image" Target="../media/image400.png"/><Relationship Id="rId382" Type="http://schemas.openxmlformats.org/officeDocument/2006/relationships/image" Target="../media/image49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4.png"/><Relationship Id="rId21" Type="http://schemas.openxmlformats.org/officeDocument/2006/relationships/image" Target="../media/image507.png"/><Relationship Id="rId42" Type="http://schemas.openxmlformats.org/officeDocument/2006/relationships/customXml" Target="../ink/ink525.xml"/><Relationship Id="rId63" Type="http://schemas.openxmlformats.org/officeDocument/2006/relationships/image" Target="../media/image55.png"/><Relationship Id="rId84" Type="http://schemas.openxmlformats.org/officeDocument/2006/relationships/customXml" Target="../ink/ink546.xml"/><Relationship Id="rId138" Type="http://schemas.openxmlformats.org/officeDocument/2006/relationships/customXml" Target="../ink/ink573.xml"/><Relationship Id="rId159" Type="http://schemas.openxmlformats.org/officeDocument/2006/relationships/image" Target="../media/image575.png"/><Relationship Id="rId170" Type="http://schemas.openxmlformats.org/officeDocument/2006/relationships/image" Target="../media/image580.png"/><Relationship Id="rId191" Type="http://schemas.openxmlformats.org/officeDocument/2006/relationships/customXml" Target="../ink/ink600.xml"/><Relationship Id="rId205" Type="http://schemas.openxmlformats.org/officeDocument/2006/relationships/customXml" Target="../ink/ink607.xml"/><Relationship Id="rId226" Type="http://schemas.openxmlformats.org/officeDocument/2006/relationships/customXml" Target="../ink/ink618.xml"/><Relationship Id="rId107" Type="http://schemas.openxmlformats.org/officeDocument/2006/relationships/image" Target="../media/image549.png"/><Relationship Id="rId11" Type="http://schemas.openxmlformats.org/officeDocument/2006/relationships/image" Target="../media/image502.png"/><Relationship Id="rId32" Type="http://schemas.openxmlformats.org/officeDocument/2006/relationships/customXml" Target="../ink/ink520.xml"/><Relationship Id="rId53" Type="http://schemas.openxmlformats.org/officeDocument/2006/relationships/image" Target="../media/image523.png"/><Relationship Id="rId74" Type="http://schemas.openxmlformats.org/officeDocument/2006/relationships/customXml" Target="../ink/ink541.xml"/><Relationship Id="rId128" Type="http://schemas.openxmlformats.org/officeDocument/2006/relationships/customXml" Target="../ink/ink568.xml"/><Relationship Id="rId149" Type="http://schemas.openxmlformats.org/officeDocument/2006/relationships/image" Target="../media/image570.png"/><Relationship Id="rId5" Type="http://schemas.openxmlformats.org/officeDocument/2006/relationships/image" Target="../media/image499.png"/><Relationship Id="rId95" Type="http://schemas.openxmlformats.org/officeDocument/2006/relationships/image" Target="../media/image543.png"/><Relationship Id="rId160" Type="http://schemas.openxmlformats.org/officeDocument/2006/relationships/customXml" Target="../ink/ink584.xml"/><Relationship Id="rId181" Type="http://schemas.openxmlformats.org/officeDocument/2006/relationships/customXml" Target="../ink/ink595.xml"/><Relationship Id="rId216" Type="http://schemas.openxmlformats.org/officeDocument/2006/relationships/image" Target="../media/image603.png"/><Relationship Id="rId22" Type="http://schemas.openxmlformats.org/officeDocument/2006/relationships/customXml" Target="../ink/ink515.xml"/><Relationship Id="rId43" Type="http://schemas.openxmlformats.org/officeDocument/2006/relationships/image" Target="../media/image518.png"/><Relationship Id="rId64" Type="http://schemas.openxmlformats.org/officeDocument/2006/relationships/customXml" Target="../ink/ink536.xml"/><Relationship Id="rId118" Type="http://schemas.openxmlformats.org/officeDocument/2006/relationships/customXml" Target="../ink/ink563.xml"/><Relationship Id="rId139" Type="http://schemas.openxmlformats.org/officeDocument/2006/relationships/image" Target="../media/image565.png"/><Relationship Id="rId85" Type="http://schemas.openxmlformats.org/officeDocument/2006/relationships/image" Target="../media/image538.png"/><Relationship Id="rId150" Type="http://schemas.openxmlformats.org/officeDocument/2006/relationships/customXml" Target="../ink/ink579.xml"/><Relationship Id="rId171" Type="http://schemas.openxmlformats.org/officeDocument/2006/relationships/customXml" Target="../ink/ink590.xml"/><Relationship Id="rId192" Type="http://schemas.openxmlformats.org/officeDocument/2006/relationships/image" Target="../media/image591.png"/><Relationship Id="rId206" Type="http://schemas.openxmlformats.org/officeDocument/2006/relationships/image" Target="../media/image598.png"/><Relationship Id="rId227" Type="http://schemas.openxmlformats.org/officeDocument/2006/relationships/image" Target="../media/image608.png"/><Relationship Id="rId12" Type="http://schemas.openxmlformats.org/officeDocument/2006/relationships/customXml" Target="../ink/ink510.xml"/><Relationship Id="rId33" Type="http://schemas.openxmlformats.org/officeDocument/2006/relationships/image" Target="../media/image513.png"/><Relationship Id="rId108" Type="http://schemas.openxmlformats.org/officeDocument/2006/relationships/customXml" Target="../ink/ink558.xml"/><Relationship Id="rId129" Type="http://schemas.openxmlformats.org/officeDocument/2006/relationships/image" Target="../media/image560.png"/><Relationship Id="rId54" Type="http://schemas.openxmlformats.org/officeDocument/2006/relationships/customXml" Target="../ink/ink531.xml"/><Relationship Id="rId75" Type="http://schemas.openxmlformats.org/officeDocument/2006/relationships/image" Target="../media/image533.png"/><Relationship Id="rId96" Type="http://schemas.openxmlformats.org/officeDocument/2006/relationships/customXml" Target="../ink/ink552.xml"/><Relationship Id="rId140" Type="http://schemas.openxmlformats.org/officeDocument/2006/relationships/customXml" Target="../ink/ink574.xml"/><Relationship Id="rId161" Type="http://schemas.openxmlformats.org/officeDocument/2006/relationships/image" Target="../media/image576.png"/><Relationship Id="rId182" Type="http://schemas.openxmlformats.org/officeDocument/2006/relationships/image" Target="../media/image586.png"/><Relationship Id="rId217" Type="http://schemas.openxmlformats.org/officeDocument/2006/relationships/customXml" Target="../ink/ink613.xml"/><Relationship Id="rId6" Type="http://schemas.openxmlformats.org/officeDocument/2006/relationships/customXml" Target="../ink/ink507.xml"/><Relationship Id="rId23" Type="http://schemas.openxmlformats.org/officeDocument/2006/relationships/image" Target="../media/image508.png"/><Relationship Id="rId119" Type="http://schemas.openxmlformats.org/officeDocument/2006/relationships/image" Target="../media/image555.png"/><Relationship Id="rId44" Type="http://schemas.openxmlformats.org/officeDocument/2006/relationships/customXml" Target="../ink/ink526.xml"/><Relationship Id="rId65" Type="http://schemas.openxmlformats.org/officeDocument/2006/relationships/image" Target="../media/image528.png"/><Relationship Id="rId86" Type="http://schemas.openxmlformats.org/officeDocument/2006/relationships/customXml" Target="../ink/ink547.xml"/><Relationship Id="rId130" Type="http://schemas.openxmlformats.org/officeDocument/2006/relationships/customXml" Target="../ink/ink569.xml"/><Relationship Id="rId151" Type="http://schemas.openxmlformats.org/officeDocument/2006/relationships/image" Target="../media/image571.png"/><Relationship Id="rId172" Type="http://schemas.openxmlformats.org/officeDocument/2006/relationships/image" Target="../media/image581.png"/><Relationship Id="rId193" Type="http://schemas.openxmlformats.org/officeDocument/2006/relationships/customXml" Target="../ink/ink601.xml"/><Relationship Id="rId207" Type="http://schemas.openxmlformats.org/officeDocument/2006/relationships/customXml" Target="../ink/ink608.xml"/><Relationship Id="rId13" Type="http://schemas.openxmlformats.org/officeDocument/2006/relationships/image" Target="../media/image503.png"/><Relationship Id="rId109" Type="http://schemas.openxmlformats.org/officeDocument/2006/relationships/image" Target="../media/image550.png"/><Relationship Id="rId34" Type="http://schemas.openxmlformats.org/officeDocument/2006/relationships/customXml" Target="../ink/ink521.xml"/><Relationship Id="rId55" Type="http://schemas.openxmlformats.org/officeDocument/2006/relationships/image" Target="../media/image524.png"/><Relationship Id="rId76" Type="http://schemas.openxmlformats.org/officeDocument/2006/relationships/customXml" Target="../ink/ink542.xml"/><Relationship Id="rId97" Type="http://schemas.openxmlformats.org/officeDocument/2006/relationships/image" Target="../media/image544.png"/><Relationship Id="rId120" Type="http://schemas.openxmlformats.org/officeDocument/2006/relationships/customXml" Target="../ink/ink564.xml"/><Relationship Id="rId141" Type="http://schemas.openxmlformats.org/officeDocument/2006/relationships/image" Target="../media/image566.png"/><Relationship Id="rId7" Type="http://schemas.openxmlformats.org/officeDocument/2006/relationships/image" Target="../media/image500.png"/><Relationship Id="rId162" Type="http://schemas.openxmlformats.org/officeDocument/2006/relationships/customXml" Target="../ink/ink585.xml"/><Relationship Id="rId183" Type="http://schemas.openxmlformats.org/officeDocument/2006/relationships/customXml" Target="../ink/ink596.xml"/><Relationship Id="rId218" Type="http://schemas.openxmlformats.org/officeDocument/2006/relationships/image" Target="../media/image604.png"/><Relationship Id="rId24" Type="http://schemas.openxmlformats.org/officeDocument/2006/relationships/customXml" Target="../ink/ink516.xml"/><Relationship Id="rId45" Type="http://schemas.openxmlformats.org/officeDocument/2006/relationships/image" Target="../media/image519.png"/><Relationship Id="rId66" Type="http://schemas.openxmlformats.org/officeDocument/2006/relationships/customXml" Target="../ink/ink537.xml"/><Relationship Id="rId87" Type="http://schemas.openxmlformats.org/officeDocument/2006/relationships/image" Target="../media/image539.png"/><Relationship Id="rId110" Type="http://schemas.openxmlformats.org/officeDocument/2006/relationships/customXml" Target="../ink/ink559.xml"/><Relationship Id="rId131" Type="http://schemas.openxmlformats.org/officeDocument/2006/relationships/image" Target="../media/image561.png"/><Relationship Id="rId152" Type="http://schemas.openxmlformats.org/officeDocument/2006/relationships/customXml" Target="../ink/ink580.xml"/><Relationship Id="rId173" Type="http://schemas.openxmlformats.org/officeDocument/2006/relationships/customXml" Target="../ink/ink591.xml"/><Relationship Id="rId194" Type="http://schemas.openxmlformats.org/officeDocument/2006/relationships/image" Target="../media/image592.png"/><Relationship Id="rId208" Type="http://schemas.openxmlformats.org/officeDocument/2006/relationships/image" Target="../media/image599.png"/><Relationship Id="rId14" Type="http://schemas.openxmlformats.org/officeDocument/2006/relationships/customXml" Target="../ink/ink511.xml"/><Relationship Id="rId35" Type="http://schemas.openxmlformats.org/officeDocument/2006/relationships/image" Target="../media/image514.png"/><Relationship Id="rId56" Type="http://schemas.openxmlformats.org/officeDocument/2006/relationships/customXml" Target="../ink/ink532.xml"/><Relationship Id="rId77" Type="http://schemas.openxmlformats.org/officeDocument/2006/relationships/image" Target="../media/image534.png"/><Relationship Id="rId100" Type="http://schemas.openxmlformats.org/officeDocument/2006/relationships/customXml" Target="../ink/ink554.xml"/><Relationship Id="rId8" Type="http://schemas.openxmlformats.org/officeDocument/2006/relationships/customXml" Target="../ink/ink508.xml"/><Relationship Id="rId98" Type="http://schemas.openxmlformats.org/officeDocument/2006/relationships/customXml" Target="../ink/ink553.xml"/><Relationship Id="rId121" Type="http://schemas.openxmlformats.org/officeDocument/2006/relationships/image" Target="../media/image556.png"/><Relationship Id="rId142" Type="http://schemas.openxmlformats.org/officeDocument/2006/relationships/customXml" Target="../ink/ink575.xml"/><Relationship Id="rId163" Type="http://schemas.openxmlformats.org/officeDocument/2006/relationships/image" Target="../media/image577.png"/><Relationship Id="rId184" Type="http://schemas.openxmlformats.org/officeDocument/2006/relationships/image" Target="../media/image587.png"/><Relationship Id="rId219" Type="http://schemas.openxmlformats.org/officeDocument/2006/relationships/customXml" Target="../ink/ink614.xml"/><Relationship Id="rId3" Type="http://schemas.openxmlformats.org/officeDocument/2006/relationships/image" Target="../media/image498.png"/><Relationship Id="rId214" Type="http://schemas.openxmlformats.org/officeDocument/2006/relationships/image" Target="../media/image602.png"/><Relationship Id="rId25" Type="http://schemas.openxmlformats.org/officeDocument/2006/relationships/image" Target="../media/image509.png"/><Relationship Id="rId46" Type="http://schemas.openxmlformats.org/officeDocument/2006/relationships/customXml" Target="../ink/ink527.xml"/><Relationship Id="rId67" Type="http://schemas.openxmlformats.org/officeDocument/2006/relationships/image" Target="../media/image529.png"/><Relationship Id="rId116" Type="http://schemas.openxmlformats.org/officeDocument/2006/relationships/customXml" Target="../ink/ink562.xml"/><Relationship Id="rId137" Type="http://schemas.openxmlformats.org/officeDocument/2006/relationships/image" Target="../media/image564.png"/><Relationship Id="rId158" Type="http://schemas.openxmlformats.org/officeDocument/2006/relationships/customXml" Target="../ink/ink583.xml"/><Relationship Id="rId20" Type="http://schemas.openxmlformats.org/officeDocument/2006/relationships/customXml" Target="../ink/ink514.xml"/><Relationship Id="rId41" Type="http://schemas.openxmlformats.org/officeDocument/2006/relationships/image" Target="../media/image517.png"/><Relationship Id="rId62" Type="http://schemas.openxmlformats.org/officeDocument/2006/relationships/customXml" Target="../ink/ink535.xml"/><Relationship Id="rId83" Type="http://schemas.openxmlformats.org/officeDocument/2006/relationships/image" Target="../media/image537.png"/><Relationship Id="rId88" Type="http://schemas.openxmlformats.org/officeDocument/2006/relationships/customXml" Target="../ink/ink548.xml"/><Relationship Id="rId111" Type="http://schemas.openxmlformats.org/officeDocument/2006/relationships/image" Target="../media/image551.png"/><Relationship Id="rId132" Type="http://schemas.openxmlformats.org/officeDocument/2006/relationships/customXml" Target="../ink/ink570.xml"/><Relationship Id="rId153" Type="http://schemas.openxmlformats.org/officeDocument/2006/relationships/image" Target="../media/image572.png"/><Relationship Id="rId174" Type="http://schemas.openxmlformats.org/officeDocument/2006/relationships/image" Target="../media/image582.png"/><Relationship Id="rId179" Type="http://schemas.openxmlformats.org/officeDocument/2006/relationships/customXml" Target="../ink/ink594.xml"/><Relationship Id="rId195" Type="http://schemas.openxmlformats.org/officeDocument/2006/relationships/customXml" Target="../ink/ink602.xml"/><Relationship Id="rId209" Type="http://schemas.openxmlformats.org/officeDocument/2006/relationships/customXml" Target="../ink/ink609.xml"/><Relationship Id="rId190" Type="http://schemas.openxmlformats.org/officeDocument/2006/relationships/image" Target="../media/image590.png"/><Relationship Id="rId204" Type="http://schemas.openxmlformats.org/officeDocument/2006/relationships/image" Target="../media/image597.png"/><Relationship Id="rId220" Type="http://schemas.openxmlformats.org/officeDocument/2006/relationships/customXml" Target="../ink/ink615.xml"/><Relationship Id="rId225" Type="http://schemas.openxmlformats.org/officeDocument/2006/relationships/image" Target="../media/image607.png"/><Relationship Id="rId15" Type="http://schemas.openxmlformats.org/officeDocument/2006/relationships/image" Target="../media/image504.png"/><Relationship Id="rId36" Type="http://schemas.openxmlformats.org/officeDocument/2006/relationships/customXml" Target="../ink/ink522.xml"/><Relationship Id="rId57" Type="http://schemas.openxmlformats.org/officeDocument/2006/relationships/image" Target="../media/image525.png"/><Relationship Id="rId106" Type="http://schemas.openxmlformats.org/officeDocument/2006/relationships/customXml" Target="../ink/ink557.xml"/><Relationship Id="rId127" Type="http://schemas.openxmlformats.org/officeDocument/2006/relationships/image" Target="../media/image559.png"/><Relationship Id="rId10" Type="http://schemas.openxmlformats.org/officeDocument/2006/relationships/customXml" Target="../ink/ink509.xml"/><Relationship Id="rId31" Type="http://schemas.openxmlformats.org/officeDocument/2006/relationships/image" Target="../media/image512.png"/><Relationship Id="rId52" Type="http://schemas.openxmlformats.org/officeDocument/2006/relationships/customXml" Target="../ink/ink530.xml"/><Relationship Id="rId73" Type="http://schemas.openxmlformats.org/officeDocument/2006/relationships/image" Target="../media/image532.png"/><Relationship Id="rId78" Type="http://schemas.openxmlformats.org/officeDocument/2006/relationships/customXml" Target="../ink/ink543.xml"/><Relationship Id="rId94" Type="http://schemas.openxmlformats.org/officeDocument/2006/relationships/customXml" Target="../ink/ink551.xml"/><Relationship Id="rId99" Type="http://schemas.openxmlformats.org/officeDocument/2006/relationships/image" Target="../media/image545.png"/><Relationship Id="rId101" Type="http://schemas.openxmlformats.org/officeDocument/2006/relationships/image" Target="../media/image546.png"/><Relationship Id="rId122" Type="http://schemas.openxmlformats.org/officeDocument/2006/relationships/customXml" Target="../ink/ink565.xml"/><Relationship Id="rId143" Type="http://schemas.openxmlformats.org/officeDocument/2006/relationships/image" Target="../media/image567.png"/><Relationship Id="rId148" Type="http://schemas.openxmlformats.org/officeDocument/2006/relationships/customXml" Target="../ink/ink578.xml"/><Relationship Id="rId164" Type="http://schemas.openxmlformats.org/officeDocument/2006/relationships/customXml" Target="../ink/ink586.xml"/><Relationship Id="rId169" Type="http://schemas.openxmlformats.org/officeDocument/2006/relationships/customXml" Target="../ink/ink589.xml"/><Relationship Id="rId185" Type="http://schemas.openxmlformats.org/officeDocument/2006/relationships/customXml" Target="../ink/ink597.xml"/><Relationship Id="rId4" Type="http://schemas.openxmlformats.org/officeDocument/2006/relationships/customXml" Target="../ink/ink506.xml"/><Relationship Id="rId9" Type="http://schemas.openxmlformats.org/officeDocument/2006/relationships/image" Target="../media/image501.png"/><Relationship Id="rId180" Type="http://schemas.openxmlformats.org/officeDocument/2006/relationships/image" Target="../media/image585.png"/><Relationship Id="rId210" Type="http://schemas.openxmlformats.org/officeDocument/2006/relationships/image" Target="../media/image600.png"/><Relationship Id="rId215" Type="http://schemas.openxmlformats.org/officeDocument/2006/relationships/customXml" Target="../ink/ink612.xml"/><Relationship Id="rId26" Type="http://schemas.openxmlformats.org/officeDocument/2006/relationships/customXml" Target="../ink/ink517.xml"/><Relationship Id="rId47" Type="http://schemas.openxmlformats.org/officeDocument/2006/relationships/image" Target="../media/image520.png"/><Relationship Id="rId68" Type="http://schemas.openxmlformats.org/officeDocument/2006/relationships/customXml" Target="../ink/ink538.xml"/><Relationship Id="rId89" Type="http://schemas.openxmlformats.org/officeDocument/2006/relationships/image" Target="../media/image540.png"/><Relationship Id="rId112" Type="http://schemas.openxmlformats.org/officeDocument/2006/relationships/customXml" Target="../ink/ink560.xml"/><Relationship Id="rId133" Type="http://schemas.openxmlformats.org/officeDocument/2006/relationships/image" Target="../media/image562.png"/><Relationship Id="rId154" Type="http://schemas.openxmlformats.org/officeDocument/2006/relationships/customXml" Target="../ink/ink581.xml"/><Relationship Id="rId175" Type="http://schemas.openxmlformats.org/officeDocument/2006/relationships/customXml" Target="../ink/ink592.xml"/><Relationship Id="rId196" Type="http://schemas.openxmlformats.org/officeDocument/2006/relationships/image" Target="../media/image593.png"/><Relationship Id="rId200" Type="http://schemas.openxmlformats.org/officeDocument/2006/relationships/image" Target="../media/image595.png"/><Relationship Id="rId16" Type="http://schemas.openxmlformats.org/officeDocument/2006/relationships/customXml" Target="../ink/ink512.xml"/><Relationship Id="rId221" Type="http://schemas.openxmlformats.org/officeDocument/2006/relationships/image" Target="../media/image605.png"/><Relationship Id="rId37" Type="http://schemas.openxmlformats.org/officeDocument/2006/relationships/image" Target="../media/image515.png"/><Relationship Id="rId58" Type="http://schemas.openxmlformats.org/officeDocument/2006/relationships/customXml" Target="../ink/ink533.xml"/><Relationship Id="rId79" Type="http://schemas.openxmlformats.org/officeDocument/2006/relationships/image" Target="../media/image535.png"/><Relationship Id="rId102" Type="http://schemas.openxmlformats.org/officeDocument/2006/relationships/customXml" Target="../ink/ink555.xml"/><Relationship Id="rId123" Type="http://schemas.openxmlformats.org/officeDocument/2006/relationships/image" Target="../media/image557.png"/><Relationship Id="rId144" Type="http://schemas.openxmlformats.org/officeDocument/2006/relationships/customXml" Target="../ink/ink576.xml"/><Relationship Id="rId90" Type="http://schemas.openxmlformats.org/officeDocument/2006/relationships/customXml" Target="../ink/ink549.xml"/><Relationship Id="rId165" Type="http://schemas.openxmlformats.org/officeDocument/2006/relationships/image" Target="../media/image578.png"/><Relationship Id="rId186" Type="http://schemas.openxmlformats.org/officeDocument/2006/relationships/image" Target="../media/image588.png"/><Relationship Id="rId211" Type="http://schemas.openxmlformats.org/officeDocument/2006/relationships/customXml" Target="../ink/ink610.xml"/><Relationship Id="rId27" Type="http://schemas.openxmlformats.org/officeDocument/2006/relationships/image" Target="../media/image510.png"/><Relationship Id="rId48" Type="http://schemas.openxmlformats.org/officeDocument/2006/relationships/customXml" Target="../ink/ink528.xml"/><Relationship Id="rId69" Type="http://schemas.openxmlformats.org/officeDocument/2006/relationships/image" Target="../media/image530.png"/><Relationship Id="rId113" Type="http://schemas.openxmlformats.org/officeDocument/2006/relationships/image" Target="../media/image552.png"/><Relationship Id="rId134" Type="http://schemas.openxmlformats.org/officeDocument/2006/relationships/customXml" Target="../ink/ink571.xml"/><Relationship Id="rId80" Type="http://schemas.openxmlformats.org/officeDocument/2006/relationships/customXml" Target="../ink/ink544.xml"/><Relationship Id="rId155" Type="http://schemas.openxmlformats.org/officeDocument/2006/relationships/image" Target="../media/image573.png"/><Relationship Id="rId176" Type="http://schemas.openxmlformats.org/officeDocument/2006/relationships/image" Target="../media/image583.png"/><Relationship Id="rId197" Type="http://schemas.openxmlformats.org/officeDocument/2006/relationships/customXml" Target="../ink/ink603.xml"/><Relationship Id="rId201" Type="http://schemas.openxmlformats.org/officeDocument/2006/relationships/customXml" Target="../ink/ink605.xml"/><Relationship Id="rId222" Type="http://schemas.openxmlformats.org/officeDocument/2006/relationships/customXml" Target="../ink/ink616.xml"/><Relationship Id="rId17" Type="http://schemas.openxmlformats.org/officeDocument/2006/relationships/image" Target="../media/image505.png"/><Relationship Id="rId38" Type="http://schemas.openxmlformats.org/officeDocument/2006/relationships/customXml" Target="../ink/ink523.xml"/><Relationship Id="rId59" Type="http://schemas.openxmlformats.org/officeDocument/2006/relationships/image" Target="../media/image526.png"/><Relationship Id="rId103" Type="http://schemas.openxmlformats.org/officeDocument/2006/relationships/image" Target="../media/image547.png"/><Relationship Id="rId124" Type="http://schemas.openxmlformats.org/officeDocument/2006/relationships/customXml" Target="../ink/ink566.xml"/><Relationship Id="rId70" Type="http://schemas.openxmlformats.org/officeDocument/2006/relationships/customXml" Target="../ink/ink539.xml"/><Relationship Id="rId91" Type="http://schemas.openxmlformats.org/officeDocument/2006/relationships/image" Target="../media/image541.png"/><Relationship Id="rId145" Type="http://schemas.openxmlformats.org/officeDocument/2006/relationships/image" Target="../media/image568.png"/><Relationship Id="rId166" Type="http://schemas.openxmlformats.org/officeDocument/2006/relationships/customXml" Target="../ink/ink587.xml"/><Relationship Id="rId187" Type="http://schemas.openxmlformats.org/officeDocument/2006/relationships/customXml" Target="../ink/ink598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01.png"/><Relationship Id="rId28" Type="http://schemas.openxmlformats.org/officeDocument/2006/relationships/customXml" Target="../ink/ink518.xml"/><Relationship Id="rId49" Type="http://schemas.openxmlformats.org/officeDocument/2006/relationships/image" Target="../media/image521.png"/><Relationship Id="rId114" Type="http://schemas.openxmlformats.org/officeDocument/2006/relationships/customXml" Target="../ink/ink561.xml"/><Relationship Id="rId60" Type="http://schemas.openxmlformats.org/officeDocument/2006/relationships/customXml" Target="../ink/ink534.xml"/><Relationship Id="rId81" Type="http://schemas.openxmlformats.org/officeDocument/2006/relationships/image" Target="../media/image536.png"/><Relationship Id="rId135" Type="http://schemas.openxmlformats.org/officeDocument/2006/relationships/image" Target="../media/image563.png"/><Relationship Id="rId156" Type="http://schemas.openxmlformats.org/officeDocument/2006/relationships/customXml" Target="../ink/ink582.xml"/><Relationship Id="rId177" Type="http://schemas.openxmlformats.org/officeDocument/2006/relationships/customXml" Target="../ink/ink593.xml"/><Relationship Id="rId198" Type="http://schemas.openxmlformats.org/officeDocument/2006/relationships/image" Target="../media/image594.png"/><Relationship Id="rId202" Type="http://schemas.openxmlformats.org/officeDocument/2006/relationships/image" Target="../media/image596.png"/><Relationship Id="rId223" Type="http://schemas.openxmlformats.org/officeDocument/2006/relationships/image" Target="../media/image606.png"/><Relationship Id="rId18" Type="http://schemas.openxmlformats.org/officeDocument/2006/relationships/customXml" Target="../ink/ink513.xml"/><Relationship Id="rId39" Type="http://schemas.openxmlformats.org/officeDocument/2006/relationships/image" Target="../media/image516.png"/><Relationship Id="rId50" Type="http://schemas.openxmlformats.org/officeDocument/2006/relationships/customXml" Target="../ink/ink529.xml"/><Relationship Id="rId104" Type="http://schemas.openxmlformats.org/officeDocument/2006/relationships/customXml" Target="../ink/ink556.xml"/><Relationship Id="rId125" Type="http://schemas.openxmlformats.org/officeDocument/2006/relationships/image" Target="../media/image558.png"/><Relationship Id="rId146" Type="http://schemas.openxmlformats.org/officeDocument/2006/relationships/customXml" Target="../ink/ink577.xml"/><Relationship Id="rId167" Type="http://schemas.openxmlformats.org/officeDocument/2006/relationships/image" Target="../media/image579.png"/><Relationship Id="rId188" Type="http://schemas.openxmlformats.org/officeDocument/2006/relationships/image" Target="../media/image589.png"/><Relationship Id="rId71" Type="http://schemas.openxmlformats.org/officeDocument/2006/relationships/image" Target="../media/image531.png"/><Relationship Id="rId92" Type="http://schemas.openxmlformats.org/officeDocument/2006/relationships/customXml" Target="../ink/ink550.xml"/><Relationship Id="rId213" Type="http://schemas.openxmlformats.org/officeDocument/2006/relationships/customXml" Target="../ink/ink611.xml"/><Relationship Id="rId2" Type="http://schemas.openxmlformats.org/officeDocument/2006/relationships/customXml" Target="../ink/ink505.xml"/><Relationship Id="rId29" Type="http://schemas.openxmlformats.org/officeDocument/2006/relationships/image" Target="../media/image511.png"/><Relationship Id="rId40" Type="http://schemas.openxmlformats.org/officeDocument/2006/relationships/customXml" Target="../ink/ink524.xml"/><Relationship Id="rId115" Type="http://schemas.openxmlformats.org/officeDocument/2006/relationships/image" Target="../media/image553.png"/><Relationship Id="rId136" Type="http://schemas.openxmlformats.org/officeDocument/2006/relationships/customXml" Target="../ink/ink572.xml"/><Relationship Id="rId157" Type="http://schemas.openxmlformats.org/officeDocument/2006/relationships/image" Target="../media/image574.png"/><Relationship Id="rId178" Type="http://schemas.openxmlformats.org/officeDocument/2006/relationships/image" Target="../media/image584.png"/><Relationship Id="rId61" Type="http://schemas.openxmlformats.org/officeDocument/2006/relationships/image" Target="../media/image527.png"/><Relationship Id="rId82" Type="http://schemas.openxmlformats.org/officeDocument/2006/relationships/customXml" Target="../ink/ink545.xml"/><Relationship Id="rId199" Type="http://schemas.openxmlformats.org/officeDocument/2006/relationships/customXml" Target="../ink/ink604.xml"/><Relationship Id="rId203" Type="http://schemas.openxmlformats.org/officeDocument/2006/relationships/customXml" Target="../ink/ink606.xml"/><Relationship Id="rId19" Type="http://schemas.openxmlformats.org/officeDocument/2006/relationships/image" Target="../media/image506.png"/><Relationship Id="rId224" Type="http://schemas.openxmlformats.org/officeDocument/2006/relationships/customXml" Target="../ink/ink617.xml"/><Relationship Id="rId30" Type="http://schemas.openxmlformats.org/officeDocument/2006/relationships/customXml" Target="../ink/ink519.xml"/><Relationship Id="rId105" Type="http://schemas.openxmlformats.org/officeDocument/2006/relationships/image" Target="../media/image548.png"/><Relationship Id="rId126" Type="http://schemas.openxmlformats.org/officeDocument/2006/relationships/customXml" Target="../ink/ink567.xml"/><Relationship Id="rId147" Type="http://schemas.openxmlformats.org/officeDocument/2006/relationships/image" Target="../media/image569.png"/><Relationship Id="rId168" Type="http://schemas.openxmlformats.org/officeDocument/2006/relationships/customXml" Target="../ink/ink588.xml"/><Relationship Id="rId51" Type="http://schemas.openxmlformats.org/officeDocument/2006/relationships/image" Target="../media/image522.png"/><Relationship Id="rId72" Type="http://schemas.openxmlformats.org/officeDocument/2006/relationships/customXml" Target="../ink/ink540.xml"/><Relationship Id="rId93" Type="http://schemas.openxmlformats.org/officeDocument/2006/relationships/image" Target="../media/image542.png"/><Relationship Id="rId189" Type="http://schemas.openxmlformats.org/officeDocument/2006/relationships/customXml" Target="../ink/ink59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4.png"/><Relationship Id="rId21" Type="http://schemas.openxmlformats.org/officeDocument/2006/relationships/image" Target="../media/image617.png"/><Relationship Id="rId42" Type="http://schemas.openxmlformats.org/officeDocument/2006/relationships/customXml" Target="../ink/ink639.xml"/><Relationship Id="rId63" Type="http://schemas.openxmlformats.org/officeDocument/2006/relationships/image" Target="../media/image638.png"/><Relationship Id="rId84" Type="http://schemas.openxmlformats.org/officeDocument/2006/relationships/customXml" Target="../ink/ink661.xml"/><Relationship Id="rId138" Type="http://schemas.openxmlformats.org/officeDocument/2006/relationships/customXml" Target="../ink/ink688.xml"/><Relationship Id="rId107" Type="http://schemas.openxmlformats.org/officeDocument/2006/relationships/image" Target="../media/image659.png"/><Relationship Id="rId11" Type="http://schemas.openxmlformats.org/officeDocument/2006/relationships/image" Target="../media/image612.png"/><Relationship Id="rId32" Type="http://schemas.openxmlformats.org/officeDocument/2006/relationships/customXml" Target="../ink/ink634.xml"/><Relationship Id="rId53" Type="http://schemas.openxmlformats.org/officeDocument/2006/relationships/image" Target="../media/image633.png"/><Relationship Id="rId74" Type="http://schemas.openxmlformats.org/officeDocument/2006/relationships/image" Target="../media/image643.png"/><Relationship Id="rId128" Type="http://schemas.openxmlformats.org/officeDocument/2006/relationships/customXml" Target="../ink/ink683.xml"/><Relationship Id="rId149" Type="http://schemas.openxmlformats.org/officeDocument/2006/relationships/image" Target="../media/image680.png"/><Relationship Id="rId5" Type="http://schemas.openxmlformats.org/officeDocument/2006/relationships/image" Target="../media/image609.png"/><Relationship Id="rId95" Type="http://schemas.openxmlformats.org/officeDocument/2006/relationships/image" Target="../media/image653.png"/><Relationship Id="rId22" Type="http://schemas.openxmlformats.org/officeDocument/2006/relationships/customXml" Target="../ink/ink629.xml"/><Relationship Id="rId27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customXml" Target="../ink/ink642.xml"/><Relationship Id="rId64" Type="http://schemas.openxmlformats.org/officeDocument/2006/relationships/customXml" Target="../ink/ink650.xml"/><Relationship Id="rId69" Type="http://schemas.openxmlformats.org/officeDocument/2006/relationships/customXml" Target="../ink/ink653.xml"/><Relationship Id="rId113" Type="http://schemas.openxmlformats.org/officeDocument/2006/relationships/image" Target="../media/image662.png"/><Relationship Id="rId118" Type="http://schemas.openxmlformats.org/officeDocument/2006/relationships/customXml" Target="../ink/ink678.xml"/><Relationship Id="rId134" Type="http://schemas.openxmlformats.org/officeDocument/2006/relationships/customXml" Target="../ink/ink686.xml"/><Relationship Id="rId139" Type="http://schemas.openxmlformats.org/officeDocument/2006/relationships/image" Target="../media/image675.png"/><Relationship Id="rId80" Type="http://schemas.openxmlformats.org/officeDocument/2006/relationships/image" Target="../media/image646.png"/><Relationship Id="rId85" Type="http://schemas.openxmlformats.org/officeDocument/2006/relationships/image" Target="../media/image648.png"/><Relationship Id="rId12" Type="http://schemas.openxmlformats.org/officeDocument/2006/relationships/customXml" Target="../ink/ink624.xml"/><Relationship Id="rId17" Type="http://schemas.openxmlformats.org/officeDocument/2006/relationships/image" Target="../media/image615.png"/><Relationship Id="rId33" Type="http://schemas.openxmlformats.org/officeDocument/2006/relationships/image" Target="../media/image623.png"/><Relationship Id="rId38" Type="http://schemas.openxmlformats.org/officeDocument/2006/relationships/customXml" Target="../ink/ink637.xml"/><Relationship Id="rId59" Type="http://schemas.openxmlformats.org/officeDocument/2006/relationships/image" Target="../media/image636.png"/><Relationship Id="rId103" Type="http://schemas.openxmlformats.org/officeDocument/2006/relationships/image" Target="../media/image657.png"/><Relationship Id="rId108" Type="http://schemas.openxmlformats.org/officeDocument/2006/relationships/customXml" Target="../ink/ink673.xml"/><Relationship Id="rId124" Type="http://schemas.openxmlformats.org/officeDocument/2006/relationships/customXml" Target="../ink/ink681.xml"/><Relationship Id="rId129" Type="http://schemas.openxmlformats.org/officeDocument/2006/relationships/image" Target="../media/image670.png"/><Relationship Id="rId54" Type="http://schemas.openxmlformats.org/officeDocument/2006/relationships/customXml" Target="../ink/ink645.xml"/><Relationship Id="rId70" Type="http://schemas.openxmlformats.org/officeDocument/2006/relationships/image" Target="../media/image641.png"/><Relationship Id="rId75" Type="http://schemas.openxmlformats.org/officeDocument/2006/relationships/customXml" Target="../ink/ink656.xml"/><Relationship Id="rId91" Type="http://schemas.openxmlformats.org/officeDocument/2006/relationships/image" Target="../media/image651.png"/><Relationship Id="rId96" Type="http://schemas.openxmlformats.org/officeDocument/2006/relationships/customXml" Target="../ink/ink667.xml"/><Relationship Id="rId140" Type="http://schemas.openxmlformats.org/officeDocument/2006/relationships/customXml" Target="../ink/ink689.xml"/><Relationship Id="rId145" Type="http://schemas.openxmlformats.org/officeDocument/2006/relationships/image" Target="../media/image67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1.xml"/><Relationship Id="rId23" Type="http://schemas.openxmlformats.org/officeDocument/2006/relationships/image" Target="../media/image618.png"/><Relationship Id="rId28" Type="http://schemas.openxmlformats.org/officeDocument/2006/relationships/customXml" Target="../ink/ink632.xml"/><Relationship Id="rId49" Type="http://schemas.openxmlformats.org/officeDocument/2006/relationships/image" Target="../media/image631.png"/><Relationship Id="rId114" Type="http://schemas.openxmlformats.org/officeDocument/2006/relationships/customXml" Target="../ink/ink676.xml"/><Relationship Id="rId119" Type="http://schemas.openxmlformats.org/officeDocument/2006/relationships/image" Target="../media/image665.png"/><Relationship Id="rId44" Type="http://schemas.openxmlformats.org/officeDocument/2006/relationships/customXml" Target="../ink/ink640.xml"/><Relationship Id="rId60" Type="http://schemas.openxmlformats.org/officeDocument/2006/relationships/customXml" Target="../ink/ink648.xml"/><Relationship Id="rId65" Type="http://schemas.openxmlformats.org/officeDocument/2006/relationships/image" Target="../media/image639.png"/><Relationship Id="rId81" Type="http://schemas.openxmlformats.org/officeDocument/2006/relationships/customXml" Target="../ink/ink659.xml"/><Relationship Id="rId86" Type="http://schemas.openxmlformats.org/officeDocument/2006/relationships/customXml" Target="../ink/ink662.xml"/><Relationship Id="rId130" Type="http://schemas.openxmlformats.org/officeDocument/2006/relationships/customXml" Target="../ink/ink684.xml"/><Relationship Id="rId135" Type="http://schemas.openxmlformats.org/officeDocument/2006/relationships/image" Target="../media/image673.png"/><Relationship Id="rId13" Type="http://schemas.openxmlformats.org/officeDocument/2006/relationships/image" Target="../media/image613.png"/><Relationship Id="rId18" Type="http://schemas.openxmlformats.org/officeDocument/2006/relationships/customXml" Target="../ink/ink627.xml"/><Relationship Id="rId39" Type="http://schemas.openxmlformats.org/officeDocument/2006/relationships/image" Target="../media/image626.png"/><Relationship Id="rId109" Type="http://schemas.openxmlformats.org/officeDocument/2006/relationships/image" Target="../media/image660.png"/><Relationship Id="rId34" Type="http://schemas.openxmlformats.org/officeDocument/2006/relationships/customXml" Target="../ink/ink635.xml"/><Relationship Id="rId50" Type="http://schemas.openxmlformats.org/officeDocument/2006/relationships/customXml" Target="../ink/ink643.xml"/><Relationship Id="rId55" Type="http://schemas.openxmlformats.org/officeDocument/2006/relationships/image" Target="../media/image634.png"/><Relationship Id="rId76" Type="http://schemas.openxmlformats.org/officeDocument/2006/relationships/image" Target="../media/image644.png"/><Relationship Id="rId97" Type="http://schemas.openxmlformats.org/officeDocument/2006/relationships/image" Target="../media/image654.png"/><Relationship Id="rId104" Type="http://schemas.openxmlformats.org/officeDocument/2006/relationships/customXml" Target="../ink/ink671.xml"/><Relationship Id="rId120" Type="http://schemas.openxmlformats.org/officeDocument/2006/relationships/customXml" Target="../ink/ink679.xml"/><Relationship Id="rId125" Type="http://schemas.openxmlformats.org/officeDocument/2006/relationships/image" Target="../media/image668.png"/><Relationship Id="rId141" Type="http://schemas.openxmlformats.org/officeDocument/2006/relationships/image" Target="../media/image676.png"/><Relationship Id="rId146" Type="http://schemas.openxmlformats.org/officeDocument/2006/relationships/customXml" Target="../ink/ink692.xml"/><Relationship Id="rId7" Type="http://schemas.openxmlformats.org/officeDocument/2006/relationships/image" Target="../media/image610.png"/><Relationship Id="rId71" Type="http://schemas.openxmlformats.org/officeDocument/2006/relationships/customXml" Target="../ink/ink654.xml"/><Relationship Id="rId92" Type="http://schemas.openxmlformats.org/officeDocument/2006/relationships/customXml" Target="../ink/ink665.xml"/><Relationship Id="rId2" Type="http://schemas.openxmlformats.org/officeDocument/2006/relationships/customXml" Target="../ink/ink619.xml"/><Relationship Id="rId29" Type="http://schemas.openxmlformats.org/officeDocument/2006/relationships/image" Target="../media/image621.png"/><Relationship Id="rId24" Type="http://schemas.openxmlformats.org/officeDocument/2006/relationships/customXml" Target="../ink/ink630.xml"/><Relationship Id="rId40" Type="http://schemas.openxmlformats.org/officeDocument/2006/relationships/customXml" Target="../ink/ink638.xml"/><Relationship Id="rId45" Type="http://schemas.openxmlformats.org/officeDocument/2006/relationships/image" Target="../media/image629.png"/><Relationship Id="rId66" Type="http://schemas.openxmlformats.org/officeDocument/2006/relationships/customXml" Target="../ink/ink651.xml"/><Relationship Id="rId87" Type="http://schemas.openxmlformats.org/officeDocument/2006/relationships/image" Target="../media/image649.png"/><Relationship Id="rId110" Type="http://schemas.openxmlformats.org/officeDocument/2006/relationships/customXml" Target="../ink/ink674.xml"/><Relationship Id="rId115" Type="http://schemas.openxmlformats.org/officeDocument/2006/relationships/image" Target="../media/image663.png"/><Relationship Id="rId131" Type="http://schemas.openxmlformats.org/officeDocument/2006/relationships/image" Target="../media/image671.png"/><Relationship Id="rId136" Type="http://schemas.openxmlformats.org/officeDocument/2006/relationships/customXml" Target="../ink/ink687.xml"/><Relationship Id="rId61" Type="http://schemas.openxmlformats.org/officeDocument/2006/relationships/image" Target="../media/image637.png"/><Relationship Id="rId82" Type="http://schemas.openxmlformats.org/officeDocument/2006/relationships/customXml" Target="../ink/ink660.xml"/><Relationship Id="rId19" Type="http://schemas.openxmlformats.org/officeDocument/2006/relationships/image" Target="../media/image616.png"/><Relationship Id="rId14" Type="http://schemas.openxmlformats.org/officeDocument/2006/relationships/customXml" Target="../ink/ink625.xml"/><Relationship Id="rId30" Type="http://schemas.openxmlformats.org/officeDocument/2006/relationships/customXml" Target="../ink/ink633.xml"/><Relationship Id="rId35" Type="http://schemas.openxmlformats.org/officeDocument/2006/relationships/image" Target="../media/image624.png"/><Relationship Id="rId56" Type="http://schemas.openxmlformats.org/officeDocument/2006/relationships/customXml" Target="../ink/ink646.xml"/><Relationship Id="rId77" Type="http://schemas.openxmlformats.org/officeDocument/2006/relationships/customXml" Target="../ink/ink657.xml"/><Relationship Id="rId100" Type="http://schemas.openxmlformats.org/officeDocument/2006/relationships/customXml" Target="../ink/ink669.xml"/><Relationship Id="rId105" Type="http://schemas.openxmlformats.org/officeDocument/2006/relationships/image" Target="../media/image658.png"/><Relationship Id="rId126" Type="http://schemas.openxmlformats.org/officeDocument/2006/relationships/customXml" Target="../ink/ink682.xml"/><Relationship Id="rId147" Type="http://schemas.openxmlformats.org/officeDocument/2006/relationships/image" Target="../media/image679.png"/><Relationship Id="rId8" Type="http://schemas.openxmlformats.org/officeDocument/2006/relationships/customXml" Target="../ink/ink622.xml"/><Relationship Id="rId51" Type="http://schemas.openxmlformats.org/officeDocument/2006/relationships/image" Target="../media/image632.png"/><Relationship Id="rId72" Type="http://schemas.openxmlformats.org/officeDocument/2006/relationships/image" Target="../media/image642.png"/><Relationship Id="rId93" Type="http://schemas.openxmlformats.org/officeDocument/2006/relationships/image" Target="../media/image652.png"/><Relationship Id="rId98" Type="http://schemas.openxmlformats.org/officeDocument/2006/relationships/customXml" Target="../ink/ink668.xml"/><Relationship Id="rId121" Type="http://schemas.openxmlformats.org/officeDocument/2006/relationships/image" Target="../media/image666.png"/><Relationship Id="rId142" Type="http://schemas.openxmlformats.org/officeDocument/2006/relationships/customXml" Target="../ink/ink690.xml"/><Relationship Id="rId3" Type="http://schemas.openxmlformats.org/officeDocument/2006/relationships/image" Target="../media/image55.png"/><Relationship Id="rId25" Type="http://schemas.openxmlformats.org/officeDocument/2006/relationships/image" Target="../media/image619.png"/><Relationship Id="rId46" Type="http://schemas.openxmlformats.org/officeDocument/2006/relationships/customXml" Target="../ink/ink641.xml"/><Relationship Id="rId67" Type="http://schemas.openxmlformats.org/officeDocument/2006/relationships/image" Target="../media/image640.png"/><Relationship Id="rId116" Type="http://schemas.openxmlformats.org/officeDocument/2006/relationships/customXml" Target="../ink/ink677.xml"/><Relationship Id="rId137" Type="http://schemas.openxmlformats.org/officeDocument/2006/relationships/image" Target="../media/image674.png"/><Relationship Id="rId20" Type="http://schemas.openxmlformats.org/officeDocument/2006/relationships/customXml" Target="../ink/ink628.xml"/><Relationship Id="rId41" Type="http://schemas.openxmlformats.org/officeDocument/2006/relationships/image" Target="../media/image627.png"/><Relationship Id="rId62" Type="http://schemas.openxmlformats.org/officeDocument/2006/relationships/customXml" Target="../ink/ink649.xml"/><Relationship Id="rId83" Type="http://schemas.openxmlformats.org/officeDocument/2006/relationships/image" Target="../media/image647.png"/><Relationship Id="rId88" Type="http://schemas.openxmlformats.org/officeDocument/2006/relationships/customXml" Target="../ink/ink663.xml"/><Relationship Id="rId111" Type="http://schemas.openxmlformats.org/officeDocument/2006/relationships/image" Target="../media/image661.png"/><Relationship Id="rId132" Type="http://schemas.openxmlformats.org/officeDocument/2006/relationships/customXml" Target="../ink/ink685.xml"/><Relationship Id="rId15" Type="http://schemas.openxmlformats.org/officeDocument/2006/relationships/image" Target="../media/image614.png"/><Relationship Id="rId36" Type="http://schemas.openxmlformats.org/officeDocument/2006/relationships/customXml" Target="../ink/ink636.xml"/><Relationship Id="rId57" Type="http://schemas.openxmlformats.org/officeDocument/2006/relationships/image" Target="../media/image635.png"/><Relationship Id="rId106" Type="http://schemas.openxmlformats.org/officeDocument/2006/relationships/customXml" Target="../ink/ink672.xml"/><Relationship Id="rId127" Type="http://schemas.openxmlformats.org/officeDocument/2006/relationships/image" Target="../media/image669.png"/><Relationship Id="rId10" Type="http://schemas.openxmlformats.org/officeDocument/2006/relationships/customXml" Target="../ink/ink623.xml"/><Relationship Id="rId31" Type="http://schemas.openxmlformats.org/officeDocument/2006/relationships/image" Target="../media/image622.png"/><Relationship Id="rId52" Type="http://schemas.openxmlformats.org/officeDocument/2006/relationships/customXml" Target="../ink/ink644.xml"/><Relationship Id="rId73" Type="http://schemas.openxmlformats.org/officeDocument/2006/relationships/customXml" Target="../ink/ink655.xml"/><Relationship Id="rId78" Type="http://schemas.openxmlformats.org/officeDocument/2006/relationships/image" Target="../media/image645.png"/><Relationship Id="rId94" Type="http://schemas.openxmlformats.org/officeDocument/2006/relationships/customXml" Target="../ink/ink666.xml"/><Relationship Id="rId99" Type="http://schemas.openxmlformats.org/officeDocument/2006/relationships/image" Target="../media/image655.png"/><Relationship Id="rId101" Type="http://schemas.openxmlformats.org/officeDocument/2006/relationships/image" Target="../media/image656.png"/><Relationship Id="rId122" Type="http://schemas.openxmlformats.org/officeDocument/2006/relationships/customXml" Target="../ink/ink680.xml"/><Relationship Id="rId143" Type="http://schemas.openxmlformats.org/officeDocument/2006/relationships/image" Target="../media/image677.png"/><Relationship Id="rId148" Type="http://schemas.openxmlformats.org/officeDocument/2006/relationships/customXml" Target="../ink/ink693.xml"/><Relationship Id="rId4" Type="http://schemas.openxmlformats.org/officeDocument/2006/relationships/customXml" Target="../ink/ink620.xml"/><Relationship Id="rId9" Type="http://schemas.openxmlformats.org/officeDocument/2006/relationships/image" Target="../media/image611.png"/><Relationship Id="rId26" Type="http://schemas.openxmlformats.org/officeDocument/2006/relationships/customXml" Target="../ink/ink631.xml"/><Relationship Id="rId47" Type="http://schemas.openxmlformats.org/officeDocument/2006/relationships/image" Target="../media/image630.png"/><Relationship Id="rId68" Type="http://schemas.openxmlformats.org/officeDocument/2006/relationships/customXml" Target="../ink/ink652.xml"/><Relationship Id="rId89" Type="http://schemas.openxmlformats.org/officeDocument/2006/relationships/image" Target="../media/image650.png"/><Relationship Id="rId112" Type="http://schemas.openxmlformats.org/officeDocument/2006/relationships/customXml" Target="../ink/ink675.xml"/><Relationship Id="rId133" Type="http://schemas.openxmlformats.org/officeDocument/2006/relationships/image" Target="../media/image672.png"/><Relationship Id="rId16" Type="http://schemas.openxmlformats.org/officeDocument/2006/relationships/customXml" Target="../ink/ink626.xml"/><Relationship Id="rId37" Type="http://schemas.openxmlformats.org/officeDocument/2006/relationships/image" Target="../media/image625.png"/><Relationship Id="rId58" Type="http://schemas.openxmlformats.org/officeDocument/2006/relationships/customXml" Target="../ink/ink647.xml"/><Relationship Id="rId79" Type="http://schemas.openxmlformats.org/officeDocument/2006/relationships/customXml" Target="../ink/ink658.xml"/><Relationship Id="rId102" Type="http://schemas.openxmlformats.org/officeDocument/2006/relationships/customXml" Target="../ink/ink670.xml"/><Relationship Id="rId123" Type="http://schemas.openxmlformats.org/officeDocument/2006/relationships/image" Target="../media/image667.png"/><Relationship Id="rId144" Type="http://schemas.openxmlformats.org/officeDocument/2006/relationships/customXml" Target="../ink/ink691.xml"/><Relationship Id="rId90" Type="http://schemas.openxmlformats.org/officeDocument/2006/relationships/customXml" Target="../ink/ink66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2.xml"/><Relationship Id="rId21" Type="http://schemas.openxmlformats.org/officeDocument/2006/relationships/image" Target="../media/image689.png"/><Relationship Id="rId42" Type="http://schemas.openxmlformats.org/officeDocument/2006/relationships/customXml" Target="../ink/ink714.xml"/><Relationship Id="rId63" Type="http://schemas.openxmlformats.org/officeDocument/2006/relationships/customXml" Target="../ink/ink725.xml"/><Relationship Id="rId84" Type="http://schemas.openxmlformats.org/officeDocument/2006/relationships/image" Target="../media/image720.png"/><Relationship Id="rId138" Type="http://schemas.openxmlformats.org/officeDocument/2006/relationships/image" Target="../media/image747.png"/><Relationship Id="rId159" Type="http://schemas.openxmlformats.org/officeDocument/2006/relationships/customXml" Target="../ink/ink773.xml"/><Relationship Id="rId170" Type="http://schemas.openxmlformats.org/officeDocument/2006/relationships/image" Target="../media/image763.png"/><Relationship Id="rId191" Type="http://schemas.openxmlformats.org/officeDocument/2006/relationships/customXml" Target="../ink/ink789.xml"/><Relationship Id="rId205" Type="http://schemas.openxmlformats.org/officeDocument/2006/relationships/customXml" Target="../ink/ink796.xml"/><Relationship Id="rId107" Type="http://schemas.openxmlformats.org/officeDocument/2006/relationships/customXml" Target="../ink/ink747.xml"/><Relationship Id="rId11" Type="http://schemas.openxmlformats.org/officeDocument/2006/relationships/image" Target="../media/image684.png"/><Relationship Id="rId32" Type="http://schemas.openxmlformats.org/officeDocument/2006/relationships/customXml" Target="../ink/ink709.xml"/><Relationship Id="rId53" Type="http://schemas.openxmlformats.org/officeDocument/2006/relationships/customXml" Target="../ink/ink720.xml"/><Relationship Id="rId74" Type="http://schemas.openxmlformats.org/officeDocument/2006/relationships/image" Target="../media/image715.png"/><Relationship Id="rId128" Type="http://schemas.openxmlformats.org/officeDocument/2006/relationships/image" Target="../media/image742.png"/><Relationship Id="rId149" Type="http://schemas.openxmlformats.org/officeDocument/2006/relationships/customXml" Target="../ink/ink768.xml"/><Relationship Id="rId5" Type="http://schemas.openxmlformats.org/officeDocument/2006/relationships/image" Target="../media/image55.png"/><Relationship Id="rId95" Type="http://schemas.openxmlformats.org/officeDocument/2006/relationships/customXml" Target="../ink/ink741.xml"/><Relationship Id="rId160" Type="http://schemas.openxmlformats.org/officeDocument/2006/relationships/image" Target="../media/image758.png"/><Relationship Id="rId181" Type="http://schemas.openxmlformats.org/officeDocument/2006/relationships/customXml" Target="../ink/ink784.xml"/><Relationship Id="rId22" Type="http://schemas.openxmlformats.org/officeDocument/2006/relationships/customXml" Target="../ink/ink704.xml"/><Relationship Id="rId43" Type="http://schemas.openxmlformats.org/officeDocument/2006/relationships/customXml" Target="../ink/ink715.xml"/><Relationship Id="rId64" Type="http://schemas.openxmlformats.org/officeDocument/2006/relationships/image" Target="../media/image710.png"/><Relationship Id="rId118" Type="http://schemas.openxmlformats.org/officeDocument/2006/relationships/image" Target="../media/image737.png"/><Relationship Id="rId139" Type="http://schemas.openxmlformats.org/officeDocument/2006/relationships/customXml" Target="../ink/ink763.xml"/><Relationship Id="rId85" Type="http://schemas.openxmlformats.org/officeDocument/2006/relationships/customXml" Target="../ink/ink736.xml"/><Relationship Id="rId150" Type="http://schemas.openxmlformats.org/officeDocument/2006/relationships/image" Target="../media/image753.png"/><Relationship Id="rId171" Type="http://schemas.openxmlformats.org/officeDocument/2006/relationships/customXml" Target="../ink/ink779.xml"/><Relationship Id="rId192" Type="http://schemas.openxmlformats.org/officeDocument/2006/relationships/image" Target="../media/image774.png"/><Relationship Id="rId206" Type="http://schemas.openxmlformats.org/officeDocument/2006/relationships/image" Target="../media/image781.png"/><Relationship Id="rId12" Type="http://schemas.openxmlformats.org/officeDocument/2006/relationships/customXml" Target="../ink/ink699.xml"/><Relationship Id="rId33" Type="http://schemas.openxmlformats.org/officeDocument/2006/relationships/image" Target="../media/image695.png"/><Relationship Id="rId108" Type="http://schemas.openxmlformats.org/officeDocument/2006/relationships/image" Target="../media/image732.png"/><Relationship Id="rId129" Type="http://schemas.openxmlformats.org/officeDocument/2006/relationships/customXml" Target="../ink/ink758.xml"/><Relationship Id="rId54" Type="http://schemas.openxmlformats.org/officeDocument/2006/relationships/image" Target="../media/image705.png"/><Relationship Id="rId75" Type="http://schemas.openxmlformats.org/officeDocument/2006/relationships/customXml" Target="../ink/ink731.xml"/><Relationship Id="rId96" Type="http://schemas.openxmlformats.org/officeDocument/2006/relationships/image" Target="../media/image726.png"/><Relationship Id="rId140" Type="http://schemas.openxmlformats.org/officeDocument/2006/relationships/image" Target="../media/image748.png"/><Relationship Id="rId161" Type="http://schemas.openxmlformats.org/officeDocument/2006/relationships/customXml" Target="../ink/ink774.xml"/><Relationship Id="rId182" Type="http://schemas.openxmlformats.org/officeDocument/2006/relationships/image" Target="../media/image769.png"/><Relationship Id="rId6" Type="http://schemas.openxmlformats.org/officeDocument/2006/relationships/customXml" Target="../ink/ink696.xml"/><Relationship Id="rId23" Type="http://schemas.openxmlformats.org/officeDocument/2006/relationships/image" Target="../media/image690.png"/><Relationship Id="rId119" Type="http://schemas.openxmlformats.org/officeDocument/2006/relationships/customXml" Target="../ink/ink753.xml"/><Relationship Id="rId44" Type="http://schemas.openxmlformats.org/officeDocument/2006/relationships/image" Target="../media/image700.png"/><Relationship Id="rId65" Type="http://schemas.openxmlformats.org/officeDocument/2006/relationships/customXml" Target="../ink/ink726.xml"/><Relationship Id="rId86" Type="http://schemas.openxmlformats.org/officeDocument/2006/relationships/image" Target="../media/image721.png"/><Relationship Id="rId130" Type="http://schemas.openxmlformats.org/officeDocument/2006/relationships/image" Target="../media/image743.png"/><Relationship Id="rId151" Type="http://schemas.openxmlformats.org/officeDocument/2006/relationships/customXml" Target="../ink/ink769.xml"/><Relationship Id="rId172" Type="http://schemas.openxmlformats.org/officeDocument/2006/relationships/image" Target="../media/image764.png"/><Relationship Id="rId193" Type="http://schemas.openxmlformats.org/officeDocument/2006/relationships/customXml" Target="../ink/ink790.xml"/><Relationship Id="rId207" Type="http://schemas.openxmlformats.org/officeDocument/2006/relationships/customXml" Target="../ink/ink797.xml"/><Relationship Id="rId13" Type="http://schemas.openxmlformats.org/officeDocument/2006/relationships/image" Target="../media/image685.png"/><Relationship Id="rId109" Type="http://schemas.openxmlformats.org/officeDocument/2006/relationships/customXml" Target="../ink/ink748.xml"/><Relationship Id="rId34" Type="http://schemas.openxmlformats.org/officeDocument/2006/relationships/customXml" Target="../ink/ink710.xml"/><Relationship Id="rId55" Type="http://schemas.openxmlformats.org/officeDocument/2006/relationships/customXml" Target="../ink/ink721.xml"/><Relationship Id="rId76" Type="http://schemas.openxmlformats.org/officeDocument/2006/relationships/image" Target="../media/image716.png"/><Relationship Id="rId97" Type="http://schemas.openxmlformats.org/officeDocument/2006/relationships/customXml" Target="../ink/ink742.xml"/><Relationship Id="rId120" Type="http://schemas.openxmlformats.org/officeDocument/2006/relationships/image" Target="../media/image738.png"/><Relationship Id="rId141" Type="http://schemas.openxmlformats.org/officeDocument/2006/relationships/customXml" Target="../ink/ink764.xml"/><Relationship Id="rId7" Type="http://schemas.openxmlformats.org/officeDocument/2006/relationships/image" Target="../media/image682.png"/><Relationship Id="rId162" Type="http://schemas.openxmlformats.org/officeDocument/2006/relationships/image" Target="../media/image759.png"/><Relationship Id="rId183" Type="http://schemas.openxmlformats.org/officeDocument/2006/relationships/customXml" Target="../ink/ink785.xml"/><Relationship Id="rId24" Type="http://schemas.openxmlformats.org/officeDocument/2006/relationships/customXml" Target="../ink/ink705.xml"/><Relationship Id="rId45" Type="http://schemas.openxmlformats.org/officeDocument/2006/relationships/customXml" Target="../ink/ink716.xml"/><Relationship Id="rId66" Type="http://schemas.openxmlformats.org/officeDocument/2006/relationships/image" Target="../media/image711.png"/><Relationship Id="rId87" Type="http://schemas.openxmlformats.org/officeDocument/2006/relationships/customXml" Target="../ink/ink737.xml"/><Relationship Id="rId110" Type="http://schemas.openxmlformats.org/officeDocument/2006/relationships/image" Target="../media/image733.png"/><Relationship Id="rId131" Type="http://schemas.openxmlformats.org/officeDocument/2006/relationships/customXml" Target="../ink/ink759.xml"/><Relationship Id="rId61" Type="http://schemas.openxmlformats.org/officeDocument/2006/relationships/customXml" Target="../ink/ink724.xml"/><Relationship Id="rId82" Type="http://schemas.openxmlformats.org/officeDocument/2006/relationships/image" Target="../media/image719.png"/><Relationship Id="rId152" Type="http://schemas.openxmlformats.org/officeDocument/2006/relationships/image" Target="../media/image754.png"/><Relationship Id="rId173" Type="http://schemas.openxmlformats.org/officeDocument/2006/relationships/customXml" Target="../ink/ink780.xml"/><Relationship Id="rId194" Type="http://schemas.openxmlformats.org/officeDocument/2006/relationships/image" Target="../media/image775.png"/><Relationship Id="rId199" Type="http://schemas.openxmlformats.org/officeDocument/2006/relationships/customXml" Target="../ink/ink793.xml"/><Relationship Id="rId203" Type="http://schemas.openxmlformats.org/officeDocument/2006/relationships/customXml" Target="../ink/ink795.xml"/><Relationship Id="rId208" Type="http://schemas.openxmlformats.org/officeDocument/2006/relationships/image" Target="../media/image782.png"/><Relationship Id="rId19" Type="http://schemas.openxmlformats.org/officeDocument/2006/relationships/image" Target="../media/image688.png"/><Relationship Id="rId14" Type="http://schemas.openxmlformats.org/officeDocument/2006/relationships/customXml" Target="../ink/ink700.xml"/><Relationship Id="rId30" Type="http://schemas.openxmlformats.org/officeDocument/2006/relationships/customXml" Target="../ink/ink708.xml"/><Relationship Id="rId35" Type="http://schemas.openxmlformats.org/officeDocument/2006/relationships/image" Target="../media/image696.png"/><Relationship Id="rId56" Type="http://schemas.openxmlformats.org/officeDocument/2006/relationships/image" Target="../media/image706.png"/><Relationship Id="rId77" Type="http://schemas.openxmlformats.org/officeDocument/2006/relationships/customXml" Target="../ink/ink732.xml"/><Relationship Id="rId100" Type="http://schemas.openxmlformats.org/officeDocument/2006/relationships/image" Target="../media/image728.png"/><Relationship Id="rId105" Type="http://schemas.openxmlformats.org/officeDocument/2006/relationships/customXml" Target="../ink/ink746.xml"/><Relationship Id="rId126" Type="http://schemas.openxmlformats.org/officeDocument/2006/relationships/image" Target="../media/image741.png"/><Relationship Id="rId147" Type="http://schemas.openxmlformats.org/officeDocument/2006/relationships/customXml" Target="../ink/ink767.xml"/><Relationship Id="rId168" Type="http://schemas.openxmlformats.org/officeDocument/2006/relationships/image" Target="../media/image762.png"/><Relationship Id="rId8" Type="http://schemas.openxmlformats.org/officeDocument/2006/relationships/customXml" Target="../ink/ink697.xml"/><Relationship Id="rId51" Type="http://schemas.openxmlformats.org/officeDocument/2006/relationships/customXml" Target="../ink/ink719.xml"/><Relationship Id="rId72" Type="http://schemas.openxmlformats.org/officeDocument/2006/relationships/image" Target="../media/image714.png"/><Relationship Id="rId93" Type="http://schemas.openxmlformats.org/officeDocument/2006/relationships/customXml" Target="../ink/ink740.xml"/><Relationship Id="rId98" Type="http://schemas.openxmlformats.org/officeDocument/2006/relationships/image" Target="../media/image727.png"/><Relationship Id="rId121" Type="http://schemas.openxmlformats.org/officeDocument/2006/relationships/customXml" Target="../ink/ink754.xml"/><Relationship Id="rId142" Type="http://schemas.openxmlformats.org/officeDocument/2006/relationships/image" Target="../media/image749.png"/><Relationship Id="rId163" Type="http://schemas.openxmlformats.org/officeDocument/2006/relationships/customXml" Target="../ink/ink775.xml"/><Relationship Id="rId184" Type="http://schemas.openxmlformats.org/officeDocument/2006/relationships/image" Target="../media/image770.png"/><Relationship Id="rId189" Type="http://schemas.openxmlformats.org/officeDocument/2006/relationships/customXml" Target="../ink/ink788.xml"/><Relationship Id="rId3" Type="http://schemas.openxmlformats.org/officeDocument/2006/relationships/image" Target="../media/image681.png"/><Relationship Id="rId25" Type="http://schemas.openxmlformats.org/officeDocument/2006/relationships/image" Target="../media/image691.png"/><Relationship Id="rId46" Type="http://schemas.openxmlformats.org/officeDocument/2006/relationships/image" Target="../media/image701.png"/><Relationship Id="rId67" Type="http://schemas.openxmlformats.org/officeDocument/2006/relationships/customXml" Target="../ink/ink727.xml"/><Relationship Id="rId116" Type="http://schemas.openxmlformats.org/officeDocument/2006/relationships/image" Target="../media/image736.png"/><Relationship Id="rId137" Type="http://schemas.openxmlformats.org/officeDocument/2006/relationships/customXml" Target="../ink/ink762.xml"/><Relationship Id="rId158" Type="http://schemas.openxmlformats.org/officeDocument/2006/relationships/image" Target="../media/image757.png"/><Relationship Id="rId20" Type="http://schemas.openxmlformats.org/officeDocument/2006/relationships/customXml" Target="../ink/ink703.xml"/><Relationship Id="rId41" Type="http://schemas.openxmlformats.org/officeDocument/2006/relationships/image" Target="../media/image699.png"/><Relationship Id="rId62" Type="http://schemas.openxmlformats.org/officeDocument/2006/relationships/image" Target="../media/image709.png"/><Relationship Id="rId83" Type="http://schemas.openxmlformats.org/officeDocument/2006/relationships/customXml" Target="../ink/ink735.xml"/><Relationship Id="rId88" Type="http://schemas.openxmlformats.org/officeDocument/2006/relationships/image" Target="../media/image722.png"/><Relationship Id="rId111" Type="http://schemas.openxmlformats.org/officeDocument/2006/relationships/customXml" Target="../ink/ink749.xml"/><Relationship Id="rId132" Type="http://schemas.openxmlformats.org/officeDocument/2006/relationships/image" Target="../media/image744.png"/><Relationship Id="rId153" Type="http://schemas.openxmlformats.org/officeDocument/2006/relationships/customXml" Target="../ink/ink770.xml"/><Relationship Id="rId174" Type="http://schemas.openxmlformats.org/officeDocument/2006/relationships/image" Target="../media/image765.png"/><Relationship Id="rId179" Type="http://schemas.openxmlformats.org/officeDocument/2006/relationships/customXml" Target="../ink/ink783.xml"/><Relationship Id="rId195" Type="http://schemas.openxmlformats.org/officeDocument/2006/relationships/customXml" Target="../ink/ink791.xml"/><Relationship Id="rId209" Type="http://schemas.openxmlformats.org/officeDocument/2006/relationships/customXml" Target="../ink/ink798.xml"/><Relationship Id="rId190" Type="http://schemas.openxmlformats.org/officeDocument/2006/relationships/image" Target="../media/image773.png"/><Relationship Id="rId204" Type="http://schemas.openxmlformats.org/officeDocument/2006/relationships/image" Target="../media/image780.png"/><Relationship Id="rId15" Type="http://schemas.openxmlformats.org/officeDocument/2006/relationships/image" Target="../media/image686.png"/><Relationship Id="rId36" Type="http://schemas.openxmlformats.org/officeDocument/2006/relationships/customXml" Target="../ink/ink711.xml"/><Relationship Id="rId57" Type="http://schemas.openxmlformats.org/officeDocument/2006/relationships/customXml" Target="../ink/ink722.xml"/><Relationship Id="rId106" Type="http://schemas.openxmlformats.org/officeDocument/2006/relationships/image" Target="../media/image731.png"/><Relationship Id="rId127" Type="http://schemas.openxmlformats.org/officeDocument/2006/relationships/customXml" Target="../ink/ink757.xml"/><Relationship Id="rId10" Type="http://schemas.openxmlformats.org/officeDocument/2006/relationships/customXml" Target="../ink/ink698.xml"/><Relationship Id="rId31" Type="http://schemas.openxmlformats.org/officeDocument/2006/relationships/image" Target="../media/image694.png"/><Relationship Id="rId52" Type="http://schemas.openxmlformats.org/officeDocument/2006/relationships/image" Target="../media/image704.png"/><Relationship Id="rId73" Type="http://schemas.openxmlformats.org/officeDocument/2006/relationships/customXml" Target="../ink/ink730.xml"/><Relationship Id="rId78" Type="http://schemas.openxmlformats.org/officeDocument/2006/relationships/image" Target="../media/image717.png"/><Relationship Id="rId94" Type="http://schemas.openxmlformats.org/officeDocument/2006/relationships/image" Target="../media/image725.png"/><Relationship Id="rId99" Type="http://schemas.openxmlformats.org/officeDocument/2006/relationships/customXml" Target="../ink/ink743.xml"/><Relationship Id="rId101" Type="http://schemas.openxmlformats.org/officeDocument/2006/relationships/customXml" Target="../ink/ink744.xml"/><Relationship Id="rId122" Type="http://schemas.openxmlformats.org/officeDocument/2006/relationships/image" Target="../media/image739.png"/><Relationship Id="rId143" Type="http://schemas.openxmlformats.org/officeDocument/2006/relationships/customXml" Target="../ink/ink765.xml"/><Relationship Id="rId148" Type="http://schemas.openxmlformats.org/officeDocument/2006/relationships/image" Target="../media/image752.png"/><Relationship Id="rId164" Type="http://schemas.openxmlformats.org/officeDocument/2006/relationships/image" Target="../media/image760.png"/><Relationship Id="rId169" Type="http://schemas.openxmlformats.org/officeDocument/2006/relationships/customXml" Target="../ink/ink778.xml"/><Relationship Id="rId185" Type="http://schemas.openxmlformats.org/officeDocument/2006/relationships/customXml" Target="../ink/ink786.xml"/><Relationship Id="rId4" Type="http://schemas.openxmlformats.org/officeDocument/2006/relationships/customXml" Target="../ink/ink695.xml"/><Relationship Id="rId9" Type="http://schemas.openxmlformats.org/officeDocument/2006/relationships/image" Target="../media/image683.png"/><Relationship Id="rId180" Type="http://schemas.openxmlformats.org/officeDocument/2006/relationships/image" Target="../media/image768.png"/><Relationship Id="rId210" Type="http://schemas.openxmlformats.org/officeDocument/2006/relationships/image" Target="../media/image783.png"/><Relationship Id="rId26" Type="http://schemas.openxmlformats.org/officeDocument/2006/relationships/customXml" Target="../ink/ink706.xml"/><Relationship Id="rId47" Type="http://schemas.openxmlformats.org/officeDocument/2006/relationships/customXml" Target="../ink/ink717.xml"/><Relationship Id="rId68" Type="http://schemas.openxmlformats.org/officeDocument/2006/relationships/image" Target="../media/image712.png"/><Relationship Id="rId89" Type="http://schemas.openxmlformats.org/officeDocument/2006/relationships/customXml" Target="../ink/ink738.xml"/><Relationship Id="rId112" Type="http://schemas.openxmlformats.org/officeDocument/2006/relationships/image" Target="../media/image734.png"/><Relationship Id="rId133" Type="http://schemas.openxmlformats.org/officeDocument/2006/relationships/customXml" Target="../ink/ink760.xml"/><Relationship Id="rId154" Type="http://schemas.openxmlformats.org/officeDocument/2006/relationships/image" Target="../media/image755.png"/><Relationship Id="rId175" Type="http://schemas.openxmlformats.org/officeDocument/2006/relationships/customXml" Target="../ink/ink781.xml"/><Relationship Id="rId196" Type="http://schemas.openxmlformats.org/officeDocument/2006/relationships/image" Target="../media/image776.png"/><Relationship Id="rId200" Type="http://schemas.openxmlformats.org/officeDocument/2006/relationships/image" Target="../media/image778.png"/><Relationship Id="rId16" Type="http://schemas.openxmlformats.org/officeDocument/2006/relationships/customXml" Target="../ink/ink701.xml"/><Relationship Id="rId37" Type="http://schemas.openxmlformats.org/officeDocument/2006/relationships/image" Target="../media/image697.png"/><Relationship Id="rId58" Type="http://schemas.openxmlformats.org/officeDocument/2006/relationships/image" Target="../media/image707.png"/><Relationship Id="rId79" Type="http://schemas.openxmlformats.org/officeDocument/2006/relationships/customXml" Target="../ink/ink733.xml"/><Relationship Id="rId102" Type="http://schemas.openxmlformats.org/officeDocument/2006/relationships/image" Target="../media/image729.png"/><Relationship Id="rId123" Type="http://schemas.openxmlformats.org/officeDocument/2006/relationships/customXml" Target="../ink/ink755.xml"/><Relationship Id="rId144" Type="http://schemas.openxmlformats.org/officeDocument/2006/relationships/image" Target="../media/image750.png"/><Relationship Id="rId90" Type="http://schemas.openxmlformats.org/officeDocument/2006/relationships/image" Target="../media/image723.png"/><Relationship Id="rId165" Type="http://schemas.openxmlformats.org/officeDocument/2006/relationships/customXml" Target="../ink/ink776.xml"/><Relationship Id="rId186" Type="http://schemas.openxmlformats.org/officeDocument/2006/relationships/image" Target="../media/image771.png"/><Relationship Id="rId27" Type="http://schemas.openxmlformats.org/officeDocument/2006/relationships/image" Target="../media/image692.png"/><Relationship Id="rId48" Type="http://schemas.openxmlformats.org/officeDocument/2006/relationships/image" Target="../media/image702.png"/><Relationship Id="rId69" Type="http://schemas.openxmlformats.org/officeDocument/2006/relationships/customXml" Target="../ink/ink728.xml"/><Relationship Id="rId113" Type="http://schemas.openxmlformats.org/officeDocument/2006/relationships/customXml" Target="../ink/ink750.xml"/><Relationship Id="rId134" Type="http://schemas.openxmlformats.org/officeDocument/2006/relationships/image" Target="../media/image745.png"/><Relationship Id="rId80" Type="http://schemas.openxmlformats.org/officeDocument/2006/relationships/image" Target="../media/image718.png"/><Relationship Id="rId155" Type="http://schemas.openxmlformats.org/officeDocument/2006/relationships/customXml" Target="../ink/ink771.xml"/><Relationship Id="rId176" Type="http://schemas.openxmlformats.org/officeDocument/2006/relationships/image" Target="../media/image766.png"/><Relationship Id="rId197" Type="http://schemas.openxmlformats.org/officeDocument/2006/relationships/customXml" Target="../ink/ink792.xml"/><Relationship Id="rId201" Type="http://schemas.openxmlformats.org/officeDocument/2006/relationships/customXml" Target="../ink/ink794.xml"/><Relationship Id="rId17" Type="http://schemas.openxmlformats.org/officeDocument/2006/relationships/image" Target="../media/image687.png"/><Relationship Id="rId38" Type="http://schemas.openxmlformats.org/officeDocument/2006/relationships/customXml" Target="../ink/ink712.xml"/><Relationship Id="rId59" Type="http://schemas.openxmlformats.org/officeDocument/2006/relationships/customXml" Target="../ink/ink723.xml"/><Relationship Id="rId103" Type="http://schemas.openxmlformats.org/officeDocument/2006/relationships/customXml" Target="../ink/ink745.xml"/><Relationship Id="rId124" Type="http://schemas.openxmlformats.org/officeDocument/2006/relationships/image" Target="../media/image740.png"/><Relationship Id="rId70" Type="http://schemas.openxmlformats.org/officeDocument/2006/relationships/image" Target="../media/image713.png"/><Relationship Id="rId91" Type="http://schemas.openxmlformats.org/officeDocument/2006/relationships/customXml" Target="../ink/ink739.xml"/><Relationship Id="rId145" Type="http://schemas.openxmlformats.org/officeDocument/2006/relationships/customXml" Target="../ink/ink766.xml"/><Relationship Id="rId166" Type="http://schemas.openxmlformats.org/officeDocument/2006/relationships/image" Target="../media/image761.png"/><Relationship Id="rId187" Type="http://schemas.openxmlformats.org/officeDocument/2006/relationships/customXml" Target="../ink/ink787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707.xml"/><Relationship Id="rId49" Type="http://schemas.openxmlformats.org/officeDocument/2006/relationships/customXml" Target="../ink/ink718.xml"/><Relationship Id="rId114" Type="http://schemas.openxmlformats.org/officeDocument/2006/relationships/image" Target="../media/image735.png"/><Relationship Id="rId60" Type="http://schemas.openxmlformats.org/officeDocument/2006/relationships/image" Target="../media/image708.png"/><Relationship Id="rId81" Type="http://schemas.openxmlformats.org/officeDocument/2006/relationships/customXml" Target="../ink/ink734.xml"/><Relationship Id="rId135" Type="http://schemas.openxmlformats.org/officeDocument/2006/relationships/customXml" Target="../ink/ink761.xml"/><Relationship Id="rId156" Type="http://schemas.openxmlformats.org/officeDocument/2006/relationships/image" Target="../media/image756.png"/><Relationship Id="rId177" Type="http://schemas.openxmlformats.org/officeDocument/2006/relationships/customXml" Target="../ink/ink782.xml"/><Relationship Id="rId198" Type="http://schemas.openxmlformats.org/officeDocument/2006/relationships/image" Target="../media/image777.png"/><Relationship Id="rId202" Type="http://schemas.openxmlformats.org/officeDocument/2006/relationships/image" Target="../media/image779.png"/><Relationship Id="rId18" Type="http://schemas.openxmlformats.org/officeDocument/2006/relationships/customXml" Target="../ink/ink702.xml"/><Relationship Id="rId39" Type="http://schemas.openxmlformats.org/officeDocument/2006/relationships/image" Target="../media/image698.png"/><Relationship Id="rId50" Type="http://schemas.openxmlformats.org/officeDocument/2006/relationships/image" Target="../media/image703.png"/><Relationship Id="rId104" Type="http://schemas.openxmlformats.org/officeDocument/2006/relationships/image" Target="../media/image730.png"/><Relationship Id="rId125" Type="http://schemas.openxmlformats.org/officeDocument/2006/relationships/customXml" Target="../ink/ink756.xml"/><Relationship Id="rId146" Type="http://schemas.openxmlformats.org/officeDocument/2006/relationships/image" Target="../media/image751.png"/><Relationship Id="rId167" Type="http://schemas.openxmlformats.org/officeDocument/2006/relationships/customXml" Target="../ink/ink777.xml"/><Relationship Id="rId188" Type="http://schemas.openxmlformats.org/officeDocument/2006/relationships/image" Target="../media/image772.png"/><Relationship Id="rId71" Type="http://schemas.openxmlformats.org/officeDocument/2006/relationships/customXml" Target="../ink/ink729.xml"/><Relationship Id="rId92" Type="http://schemas.openxmlformats.org/officeDocument/2006/relationships/image" Target="../media/image724.png"/><Relationship Id="rId2" Type="http://schemas.openxmlformats.org/officeDocument/2006/relationships/customXml" Target="../ink/ink694.xml"/><Relationship Id="rId29" Type="http://schemas.openxmlformats.org/officeDocument/2006/relationships/image" Target="../media/image693.png"/><Relationship Id="rId40" Type="http://schemas.openxmlformats.org/officeDocument/2006/relationships/customXml" Target="../ink/ink713.xml"/><Relationship Id="rId115" Type="http://schemas.openxmlformats.org/officeDocument/2006/relationships/customXml" Target="../ink/ink751.xml"/><Relationship Id="rId136" Type="http://schemas.openxmlformats.org/officeDocument/2006/relationships/image" Target="../media/image746.png"/><Relationship Id="rId157" Type="http://schemas.openxmlformats.org/officeDocument/2006/relationships/customXml" Target="../ink/ink772.xml"/><Relationship Id="rId178" Type="http://schemas.openxmlformats.org/officeDocument/2006/relationships/image" Target="../media/image76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8.xml"/><Relationship Id="rId299" Type="http://schemas.openxmlformats.org/officeDocument/2006/relationships/customXml" Target="../ink/ink950.xml"/><Relationship Id="rId21" Type="http://schemas.openxmlformats.org/officeDocument/2006/relationships/image" Target="../media/image55.png"/><Relationship Id="rId63" Type="http://schemas.openxmlformats.org/officeDocument/2006/relationships/customXml" Target="../ink/ink830.xml"/><Relationship Id="rId159" Type="http://schemas.openxmlformats.org/officeDocument/2006/relationships/customXml" Target="../ink/ink879.xml"/><Relationship Id="rId170" Type="http://schemas.openxmlformats.org/officeDocument/2006/relationships/customXml" Target="../ink/ink885.xml"/><Relationship Id="rId226" Type="http://schemas.openxmlformats.org/officeDocument/2006/relationships/image" Target="../media/image890.png"/><Relationship Id="rId268" Type="http://schemas.openxmlformats.org/officeDocument/2006/relationships/image" Target="../media/image911.png"/><Relationship Id="rId32" Type="http://schemas.openxmlformats.org/officeDocument/2006/relationships/customXml" Target="../ink/ink814.xml"/><Relationship Id="rId74" Type="http://schemas.openxmlformats.org/officeDocument/2006/relationships/image" Target="../media/image816.png"/><Relationship Id="rId128" Type="http://schemas.openxmlformats.org/officeDocument/2006/relationships/image" Target="../media/image842.png"/><Relationship Id="rId5" Type="http://schemas.openxmlformats.org/officeDocument/2006/relationships/image" Target="../media/image785.png"/><Relationship Id="rId181" Type="http://schemas.openxmlformats.org/officeDocument/2006/relationships/customXml" Target="../ink/ink891.xml"/><Relationship Id="rId237" Type="http://schemas.openxmlformats.org/officeDocument/2006/relationships/customXml" Target="../ink/ink919.xml"/><Relationship Id="rId279" Type="http://schemas.openxmlformats.org/officeDocument/2006/relationships/customXml" Target="../ink/ink940.xml"/><Relationship Id="rId43" Type="http://schemas.openxmlformats.org/officeDocument/2006/relationships/image" Target="../media/image801.png"/><Relationship Id="rId139" Type="http://schemas.openxmlformats.org/officeDocument/2006/relationships/customXml" Target="../ink/ink869.xml"/><Relationship Id="rId290" Type="http://schemas.openxmlformats.org/officeDocument/2006/relationships/image" Target="../media/image922.png"/><Relationship Id="rId304" Type="http://schemas.openxmlformats.org/officeDocument/2006/relationships/image" Target="../media/image929.png"/><Relationship Id="rId85" Type="http://schemas.openxmlformats.org/officeDocument/2006/relationships/customXml" Target="../ink/ink841.xml"/><Relationship Id="rId150" Type="http://schemas.openxmlformats.org/officeDocument/2006/relationships/image" Target="../media/image853.png"/><Relationship Id="rId192" Type="http://schemas.openxmlformats.org/officeDocument/2006/relationships/image" Target="../media/image873.png"/><Relationship Id="rId206" Type="http://schemas.openxmlformats.org/officeDocument/2006/relationships/image" Target="../media/image880.png"/><Relationship Id="rId248" Type="http://schemas.openxmlformats.org/officeDocument/2006/relationships/image" Target="../media/image901.png"/><Relationship Id="rId12" Type="http://schemas.openxmlformats.org/officeDocument/2006/relationships/customXml" Target="../ink/ink804.xml"/><Relationship Id="rId108" Type="http://schemas.openxmlformats.org/officeDocument/2006/relationships/customXml" Target="../ink/ink853.xml"/><Relationship Id="rId54" Type="http://schemas.openxmlformats.org/officeDocument/2006/relationships/image" Target="../media/image806.png"/><Relationship Id="rId96" Type="http://schemas.openxmlformats.org/officeDocument/2006/relationships/image" Target="../media/image827.png"/><Relationship Id="rId161" Type="http://schemas.openxmlformats.org/officeDocument/2006/relationships/customXml" Target="../ink/ink880.xml"/><Relationship Id="rId217" Type="http://schemas.openxmlformats.org/officeDocument/2006/relationships/customXml" Target="../ink/ink909.xml"/><Relationship Id="rId6" Type="http://schemas.openxmlformats.org/officeDocument/2006/relationships/customXml" Target="../ink/ink801.xml"/><Relationship Id="rId238" Type="http://schemas.openxmlformats.org/officeDocument/2006/relationships/image" Target="../media/image896.png"/><Relationship Id="rId259" Type="http://schemas.openxmlformats.org/officeDocument/2006/relationships/customXml" Target="../ink/ink930.xml"/><Relationship Id="rId23" Type="http://schemas.openxmlformats.org/officeDocument/2006/relationships/image" Target="../media/image792.png"/><Relationship Id="rId119" Type="http://schemas.openxmlformats.org/officeDocument/2006/relationships/customXml" Target="../ink/ink859.xml"/><Relationship Id="rId270" Type="http://schemas.openxmlformats.org/officeDocument/2006/relationships/image" Target="../media/image912.png"/><Relationship Id="rId291" Type="http://schemas.openxmlformats.org/officeDocument/2006/relationships/customXml" Target="../ink/ink946.xml"/><Relationship Id="rId44" Type="http://schemas.openxmlformats.org/officeDocument/2006/relationships/customXml" Target="../ink/ink820.xml"/><Relationship Id="rId65" Type="http://schemas.openxmlformats.org/officeDocument/2006/relationships/customXml" Target="../ink/ink831.xml"/><Relationship Id="rId86" Type="http://schemas.openxmlformats.org/officeDocument/2006/relationships/image" Target="../media/image822.png"/><Relationship Id="rId130" Type="http://schemas.openxmlformats.org/officeDocument/2006/relationships/image" Target="../media/image843.png"/><Relationship Id="rId151" Type="http://schemas.openxmlformats.org/officeDocument/2006/relationships/customXml" Target="../ink/ink875.xml"/><Relationship Id="rId172" Type="http://schemas.openxmlformats.org/officeDocument/2006/relationships/customXml" Target="../ink/ink886.xml"/><Relationship Id="rId193" Type="http://schemas.openxmlformats.org/officeDocument/2006/relationships/customXml" Target="../ink/ink897.xml"/><Relationship Id="rId207" Type="http://schemas.openxmlformats.org/officeDocument/2006/relationships/customXml" Target="../ink/ink904.xml"/><Relationship Id="rId228" Type="http://schemas.openxmlformats.org/officeDocument/2006/relationships/image" Target="../media/image891.png"/><Relationship Id="rId249" Type="http://schemas.openxmlformats.org/officeDocument/2006/relationships/customXml" Target="../ink/ink925.xml"/><Relationship Id="rId13" Type="http://schemas.openxmlformats.org/officeDocument/2006/relationships/image" Target="../media/image788.png"/><Relationship Id="rId109" Type="http://schemas.openxmlformats.org/officeDocument/2006/relationships/image" Target="../media/image833.png"/><Relationship Id="rId260" Type="http://schemas.openxmlformats.org/officeDocument/2006/relationships/image" Target="../media/image907.png"/><Relationship Id="rId281" Type="http://schemas.openxmlformats.org/officeDocument/2006/relationships/customXml" Target="../ink/ink941.xml"/><Relationship Id="rId34" Type="http://schemas.openxmlformats.org/officeDocument/2006/relationships/customXml" Target="../ink/ink815.xml"/><Relationship Id="rId55" Type="http://schemas.openxmlformats.org/officeDocument/2006/relationships/customXml" Target="../ink/ink826.xml"/><Relationship Id="rId76" Type="http://schemas.openxmlformats.org/officeDocument/2006/relationships/image" Target="../media/image817.png"/><Relationship Id="rId97" Type="http://schemas.openxmlformats.org/officeDocument/2006/relationships/customXml" Target="../ink/ink847.xml"/><Relationship Id="rId120" Type="http://schemas.openxmlformats.org/officeDocument/2006/relationships/image" Target="../media/image838.png"/><Relationship Id="rId141" Type="http://schemas.openxmlformats.org/officeDocument/2006/relationships/customXml" Target="../ink/ink870.xml"/><Relationship Id="rId7" Type="http://schemas.openxmlformats.org/officeDocument/2006/relationships/image" Target="../media/image786.png"/><Relationship Id="rId162" Type="http://schemas.openxmlformats.org/officeDocument/2006/relationships/image" Target="../media/image859.png"/><Relationship Id="rId183" Type="http://schemas.openxmlformats.org/officeDocument/2006/relationships/customXml" Target="../ink/ink892.xml"/><Relationship Id="rId218" Type="http://schemas.openxmlformats.org/officeDocument/2006/relationships/image" Target="../media/image886.png"/><Relationship Id="rId239" Type="http://schemas.openxmlformats.org/officeDocument/2006/relationships/customXml" Target="../ink/ink920.xml"/><Relationship Id="rId250" Type="http://schemas.openxmlformats.org/officeDocument/2006/relationships/image" Target="../media/image902.png"/><Relationship Id="rId271" Type="http://schemas.openxmlformats.org/officeDocument/2006/relationships/customXml" Target="../ink/ink936.xml"/><Relationship Id="rId292" Type="http://schemas.openxmlformats.org/officeDocument/2006/relationships/image" Target="../media/image923.png"/><Relationship Id="rId24" Type="http://schemas.openxmlformats.org/officeDocument/2006/relationships/customXml" Target="../ink/ink810.xml"/><Relationship Id="rId45" Type="http://schemas.openxmlformats.org/officeDocument/2006/relationships/customXml" Target="../ink/ink821.xml"/><Relationship Id="rId66" Type="http://schemas.openxmlformats.org/officeDocument/2006/relationships/image" Target="../media/image812.png"/><Relationship Id="rId87" Type="http://schemas.openxmlformats.org/officeDocument/2006/relationships/customXml" Target="../ink/ink842.xml"/><Relationship Id="rId110" Type="http://schemas.openxmlformats.org/officeDocument/2006/relationships/customXml" Target="../ink/ink854.xml"/><Relationship Id="rId131" Type="http://schemas.openxmlformats.org/officeDocument/2006/relationships/customXml" Target="../ink/ink865.xml"/><Relationship Id="rId152" Type="http://schemas.openxmlformats.org/officeDocument/2006/relationships/image" Target="../media/image854.png"/><Relationship Id="rId173" Type="http://schemas.openxmlformats.org/officeDocument/2006/relationships/image" Target="../media/image864.png"/><Relationship Id="rId194" Type="http://schemas.openxmlformats.org/officeDocument/2006/relationships/image" Target="../media/image874.png"/><Relationship Id="rId208" Type="http://schemas.openxmlformats.org/officeDocument/2006/relationships/image" Target="../media/image881.png"/><Relationship Id="rId229" Type="http://schemas.openxmlformats.org/officeDocument/2006/relationships/customXml" Target="../ink/ink915.xml"/><Relationship Id="rId240" Type="http://schemas.openxmlformats.org/officeDocument/2006/relationships/image" Target="../media/image897.png"/><Relationship Id="rId261" Type="http://schemas.openxmlformats.org/officeDocument/2006/relationships/customXml" Target="../ink/ink931.xml"/><Relationship Id="rId14" Type="http://schemas.openxmlformats.org/officeDocument/2006/relationships/customXml" Target="../ink/ink805.xml"/><Relationship Id="rId35" Type="http://schemas.openxmlformats.org/officeDocument/2006/relationships/image" Target="../media/image798.png"/><Relationship Id="rId56" Type="http://schemas.openxmlformats.org/officeDocument/2006/relationships/image" Target="../media/image807.png"/><Relationship Id="rId77" Type="http://schemas.openxmlformats.org/officeDocument/2006/relationships/customXml" Target="../ink/ink837.xml"/><Relationship Id="rId100" Type="http://schemas.openxmlformats.org/officeDocument/2006/relationships/image" Target="../media/image829.png"/><Relationship Id="rId282" Type="http://schemas.openxmlformats.org/officeDocument/2006/relationships/image" Target="../media/image918.png"/><Relationship Id="rId8" Type="http://schemas.openxmlformats.org/officeDocument/2006/relationships/customXml" Target="../ink/ink802.xml"/><Relationship Id="rId98" Type="http://schemas.openxmlformats.org/officeDocument/2006/relationships/image" Target="../media/image828.png"/><Relationship Id="rId121" Type="http://schemas.openxmlformats.org/officeDocument/2006/relationships/customXml" Target="../ink/ink860.xml"/><Relationship Id="rId142" Type="http://schemas.openxmlformats.org/officeDocument/2006/relationships/image" Target="../media/image849.png"/><Relationship Id="rId163" Type="http://schemas.openxmlformats.org/officeDocument/2006/relationships/customXml" Target="../ink/ink881.xml"/><Relationship Id="rId184" Type="http://schemas.openxmlformats.org/officeDocument/2006/relationships/image" Target="../media/image869.png"/><Relationship Id="rId219" Type="http://schemas.openxmlformats.org/officeDocument/2006/relationships/customXml" Target="../ink/ink910.xml"/><Relationship Id="rId230" Type="http://schemas.openxmlformats.org/officeDocument/2006/relationships/image" Target="../media/image892.png"/><Relationship Id="rId251" Type="http://schemas.openxmlformats.org/officeDocument/2006/relationships/customXml" Target="../ink/ink926.xml"/><Relationship Id="rId25" Type="http://schemas.openxmlformats.org/officeDocument/2006/relationships/image" Target="../media/image793.png"/><Relationship Id="rId46" Type="http://schemas.openxmlformats.org/officeDocument/2006/relationships/image" Target="../media/image802.png"/><Relationship Id="rId67" Type="http://schemas.openxmlformats.org/officeDocument/2006/relationships/customXml" Target="../ink/ink832.xml"/><Relationship Id="rId272" Type="http://schemas.openxmlformats.org/officeDocument/2006/relationships/image" Target="../media/image913.png"/><Relationship Id="rId293" Type="http://schemas.openxmlformats.org/officeDocument/2006/relationships/customXml" Target="../ink/ink947.xml"/><Relationship Id="rId88" Type="http://schemas.openxmlformats.org/officeDocument/2006/relationships/image" Target="../media/image823.png"/><Relationship Id="rId111" Type="http://schemas.openxmlformats.org/officeDocument/2006/relationships/customXml" Target="../ink/ink855.xml"/><Relationship Id="rId132" Type="http://schemas.openxmlformats.org/officeDocument/2006/relationships/image" Target="../media/image844.png"/><Relationship Id="rId153" Type="http://schemas.openxmlformats.org/officeDocument/2006/relationships/customXml" Target="../ink/ink876.xml"/><Relationship Id="rId174" Type="http://schemas.openxmlformats.org/officeDocument/2006/relationships/customXml" Target="../ink/ink887.xml"/><Relationship Id="rId195" Type="http://schemas.openxmlformats.org/officeDocument/2006/relationships/customXml" Target="../ink/ink898.xml"/><Relationship Id="rId209" Type="http://schemas.openxmlformats.org/officeDocument/2006/relationships/customXml" Target="../ink/ink905.xml"/><Relationship Id="rId220" Type="http://schemas.openxmlformats.org/officeDocument/2006/relationships/image" Target="../media/image887.png"/><Relationship Id="rId241" Type="http://schemas.openxmlformats.org/officeDocument/2006/relationships/customXml" Target="../ink/ink921.xml"/><Relationship Id="rId15" Type="http://schemas.openxmlformats.org/officeDocument/2006/relationships/image" Target="../media/image789.png"/><Relationship Id="rId36" Type="http://schemas.openxmlformats.org/officeDocument/2006/relationships/customXml" Target="../ink/ink816.xml"/><Relationship Id="rId57" Type="http://schemas.openxmlformats.org/officeDocument/2006/relationships/customXml" Target="../ink/ink827.xml"/><Relationship Id="rId262" Type="http://schemas.openxmlformats.org/officeDocument/2006/relationships/image" Target="../media/image908.png"/><Relationship Id="rId283" Type="http://schemas.openxmlformats.org/officeDocument/2006/relationships/customXml" Target="../ink/ink942.xml"/><Relationship Id="rId78" Type="http://schemas.openxmlformats.org/officeDocument/2006/relationships/image" Target="../media/image818.png"/><Relationship Id="rId99" Type="http://schemas.openxmlformats.org/officeDocument/2006/relationships/customXml" Target="../ink/ink848.xml"/><Relationship Id="rId101" Type="http://schemas.openxmlformats.org/officeDocument/2006/relationships/customXml" Target="../ink/ink849.xml"/><Relationship Id="rId122" Type="http://schemas.openxmlformats.org/officeDocument/2006/relationships/image" Target="../media/image839.png"/><Relationship Id="rId143" Type="http://schemas.openxmlformats.org/officeDocument/2006/relationships/customXml" Target="../ink/ink871.xml"/><Relationship Id="rId164" Type="http://schemas.openxmlformats.org/officeDocument/2006/relationships/image" Target="../media/image860.png"/><Relationship Id="rId185" Type="http://schemas.openxmlformats.org/officeDocument/2006/relationships/customXml" Target="../ink/ink893.xml"/><Relationship Id="rId9" Type="http://schemas.openxmlformats.org/officeDocument/2006/relationships/image" Target="../media/image787.png"/><Relationship Id="rId210" Type="http://schemas.openxmlformats.org/officeDocument/2006/relationships/image" Target="../media/image882.png"/><Relationship Id="rId26" Type="http://schemas.openxmlformats.org/officeDocument/2006/relationships/customXml" Target="../ink/ink811.xml"/><Relationship Id="rId231" Type="http://schemas.openxmlformats.org/officeDocument/2006/relationships/customXml" Target="../ink/ink916.xml"/><Relationship Id="rId252" Type="http://schemas.openxmlformats.org/officeDocument/2006/relationships/image" Target="../media/image903.png"/><Relationship Id="rId273" Type="http://schemas.openxmlformats.org/officeDocument/2006/relationships/customXml" Target="../ink/ink937.xml"/><Relationship Id="rId294" Type="http://schemas.openxmlformats.org/officeDocument/2006/relationships/image" Target="../media/image924.png"/><Relationship Id="rId47" Type="http://schemas.openxmlformats.org/officeDocument/2006/relationships/customXml" Target="../ink/ink822.xml"/><Relationship Id="rId68" Type="http://schemas.openxmlformats.org/officeDocument/2006/relationships/image" Target="../media/image813.png"/><Relationship Id="rId89" Type="http://schemas.openxmlformats.org/officeDocument/2006/relationships/customXml" Target="../ink/ink843.xml"/><Relationship Id="rId112" Type="http://schemas.openxmlformats.org/officeDocument/2006/relationships/image" Target="../media/image834.png"/><Relationship Id="rId133" Type="http://schemas.openxmlformats.org/officeDocument/2006/relationships/customXml" Target="../ink/ink866.xml"/><Relationship Id="rId154" Type="http://schemas.openxmlformats.org/officeDocument/2006/relationships/image" Target="../media/image855.png"/><Relationship Id="rId175" Type="http://schemas.openxmlformats.org/officeDocument/2006/relationships/image" Target="../media/image865.png"/><Relationship Id="rId196" Type="http://schemas.openxmlformats.org/officeDocument/2006/relationships/image" Target="../media/image875.png"/><Relationship Id="rId200" Type="http://schemas.openxmlformats.org/officeDocument/2006/relationships/image" Target="../media/image877.png"/><Relationship Id="rId16" Type="http://schemas.openxmlformats.org/officeDocument/2006/relationships/customXml" Target="../ink/ink806.xml"/><Relationship Id="rId221" Type="http://schemas.openxmlformats.org/officeDocument/2006/relationships/customXml" Target="../ink/ink911.xml"/><Relationship Id="rId242" Type="http://schemas.openxmlformats.org/officeDocument/2006/relationships/image" Target="../media/image898.png"/><Relationship Id="rId263" Type="http://schemas.openxmlformats.org/officeDocument/2006/relationships/customXml" Target="../ink/ink932.xml"/><Relationship Id="rId284" Type="http://schemas.openxmlformats.org/officeDocument/2006/relationships/image" Target="../media/image919.png"/><Relationship Id="rId37" Type="http://schemas.openxmlformats.org/officeDocument/2006/relationships/image" Target="../media/image161.png"/><Relationship Id="rId58" Type="http://schemas.openxmlformats.org/officeDocument/2006/relationships/image" Target="../media/image808.png"/><Relationship Id="rId79" Type="http://schemas.openxmlformats.org/officeDocument/2006/relationships/customXml" Target="../ink/ink838.xml"/><Relationship Id="rId102" Type="http://schemas.openxmlformats.org/officeDocument/2006/relationships/image" Target="../media/image830.png"/><Relationship Id="rId123" Type="http://schemas.openxmlformats.org/officeDocument/2006/relationships/customXml" Target="../ink/ink861.xml"/><Relationship Id="rId144" Type="http://schemas.openxmlformats.org/officeDocument/2006/relationships/image" Target="../media/image850.png"/><Relationship Id="rId90" Type="http://schemas.openxmlformats.org/officeDocument/2006/relationships/image" Target="../media/image824.png"/><Relationship Id="rId165" Type="http://schemas.openxmlformats.org/officeDocument/2006/relationships/customXml" Target="../ink/ink882.xml"/><Relationship Id="rId186" Type="http://schemas.openxmlformats.org/officeDocument/2006/relationships/image" Target="../media/image870.png"/><Relationship Id="rId211" Type="http://schemas.openxmlformats.org/officeDocument/2006/relationships/customXml" Target="../ink/ink906.xml"/><Relationship Id="rId232" Type="http://schemas.openxmlformats.org/officeDocument/2006/relationships/image" Target="../media/image893.png"/><Relationship Id="rId253" Type="http://schemas.openxmlformats.org/officeDocument/2006/relationships/customXml" Target="../ink/ink927.xml"/><Relationship Id="rId274" Type="http://schemas.openxmlformats.org/officeDocument/2006/relationships/image" Target="../media/image914.png"/><Relationship Id="rId295" Type="http://schemas.openxmlformats.org/officeDocument/2006/relationships/customXml" Target="../ink/ink948.xml"/><Relationship Id="rId27" Type="http://schemas.openxmlformats.org/officeDocument/2006/relationships/image" Target="../media/image794.png"/><Relationship Id="rId48" Type="http://schemas.openxmlformats.org/officeDocument/2006/relationships/image" Target="../media/image803.png"/><Relationship Id="rId69" Type="http://schemas.openxmlformats.org/officeDocument/2006/relationships/customXml" Target="../ink/ink833.xml"/><Relationship Id="rId113" Type="http://schemas.openxmlformats.org/officeDocument/2006/relationships/customXml" Target="../ink/ink856.xml"/><Relationship Id="rId134" Type="http://schemas.openxmlformats.org/officeDocument/2006/relationships/image" Target="../media/image845.png"/><Relationship Id="rId80" Type="http://schemas.openxmlformats.org/officeDocument/2006/relationships/image" Target="../media/image819.png"/><Relationship Id="rId155" Type="http://schemas.openxmlformats.org/officeDocument/2006/relationships/customXml" Target="../ink/ink877.xml"/><Relationship Id="rId176" Type="http://schemas.openxmlformats.org/officeDocument/2006/relationships/customXml" Target="../ink/ink888.xml"/><Relationship Id="rId197" Type="http://schemas.openxmlformats.org/officeDocument/2006/relationships/customXml" Target="../ink/ink899.xml"/><Relationship Id="rId201" Type="http://schemas.openxmlformats.org/officeDocument/2006/relationships/customXml" Target="../ink/ink901.xml"/><Relationship Id="rId222" Type="http://schemas.openxmlformats.org/officeDocument/2006/relationships/image" Target="../media/image888.png"/><Relationship Id="rId243" Type="http://schemas.openxmlformats.org/officeDocument/2006/relationships/customXml" Target="../ink/ink922.xml"/><Relationship Id="rId264" Type="http://schemas.openxmlformats.org/officeDocument/2006/relationships/image" Target="../media/image909.png"/><Relationship Id="rId285" Type="http://schemas.openxmlformats.org/officeDocument/2006/relationships/customXml" Target="../ink/ink943.xml"/><Relationship Id="rId17" Type="http://schemas.openxmlformats.org/officeDocument/2006/relationships/image" Target="../media/image790.png"/><Relationship Id="rId38" Type="http://schemas.openxmlformats.org/officeDocument/2006/relationships/customXml" Target="../ink/ink817.xml"/><Relationship Id="rId59" Type="http://schemas.openxmlformats.org/officeDocument/2006/relationships/customXml" Target="../ink/ink828.xml"/><Relationship Id="rId103" Type="http://schemas.openxmlformats.org/officeDocument/2006/relationships/customXml" Target="../ink/ink850.xml"/><Relationship Id="rId124" Type="http://schemas.openxmlformats.org/officeDocument/2006/relationships/image" Target="../media/image840.png"/><Relationship Id="rId70" Type="http://schemas.openxmlformats.org/officeDocument/2006/relationships/image" Target="../media/image814.png"/><Relationship Id="rId91" Type="http://schemas.openxmlformats.org/officeDocument/2006/relationships/customXml" Target="../ink/ink844.xml"/><Relationship Id="rId145" Type="http://schemas.openxmlformats.org/officeDocument/2006/relationships/customXml" Target="../ink/ink872.xml"/><Relationship Id="rId166" Type="http://schemas.openxmlformats.org/officeDocument/2006/relationships/customXml" Target="../ink/ink883.xml"/><Relationship Id="rId187" Type="http://schemas.openxmlformats.org/officeDocument/2006/relationships/customXml" Target="../ink/ink894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883.png"/><Relationship Id="rId233" Type="http://schemas.openxmlformats.org/officeDocument/2006/relationships/customXml" Target="../ink/ink917.xml"/><Relationship Id="rId254" Type="http://schemas.openxmlformats.org/officeDocument/2006/relationships/image" Target="../media/image904.png"/><Relationship Id="rId28" Type="http://schemas.openxmlformats.org/officeDocument/2006/relationships/customXml" Target="../ink/ink812.xml"/><Relationship Id="rId49" Type="http://schemas.openxmlformats.org/officeDocument/2006/relationships/customXml" Target="../ink/ink823.xml"/><Relationship Id="rId114" Type="http://schemas.openxmlformats.org/officeDocument/2006/relationships/image" Target="../media/image835.png"/><Relationship Id="rId275" Type="http://schemas.openxmlformats.org/officeDocument/2006/relationships/customXml" Target="../ink/ink938.xml"/><Relationship Id="rId296" Type="http://schemas.openxmlformats.org/officeDocument/2006/relationships/image" Target="../media/image925.png"/><Relationship Id="rId300" Type="http://schemas.openxmlformats.org/officeDocument/2006/relationships/image" Target="../media/image927.png"/><Relationship Id="rId60" Type="http://schemas.openxmlformats.org/officeDocument/2006/relationships/image" Target="../media/image809.png"/><Relationship Id="rId81" Type="http://schemas.openxmlformats.org/officeDocument/2006/relationships/customXml" Target="../ink/ink839.xml"/><Relationship Id="rId135" Type="http://schemas.openxmlformats.org/officeDocument/2006/relationships/customXml" Target="../ink/ink867.xml"/><Relationship Id="rId156" Type="http://schemas.openxmlformats.org/officeDocument/2006/relationships/image" Target="../media/image856.png"/><Relationship Id="rId177" Type="http://schemas.openxmlformats.org/officeDocument/2006/relationships/image" Target="../media/image866.png"/><Relationship Id="rId198" Type="http://schemas.openxmlformats.org/officeDocument/2006/relationships/image" Target="../media/image876.png"/><Relationship Id="rId202" Type="http://schemas.openxmlformats.org/officeDocument/2006/relationships/image" Target="../media/image878.png"/><Relationship Id="rId223" Type="http://schemas.openxmlformats.org/officeDocument/2006/relationships/customXml" Target="../ink/ink912.xml"/><Relationship Id="rId244" Type="http://schemas.openxmlformats.org/officeDocument/2006/relationships/image" Target="../media/image899.png"/><Relationship Id="rId18" Type="http://schemas.openxmlformats.org/officeDocument/2006/relationships/customXml" Target="../ink/ink807.xml"/><Relationship Id="rId39" Type="http://schemas.openxmlformats.org/officeDocument/2006/relationships/image" Target="../media/image799.png"/><Relationship Id="rId265" Type="http://schemas.openxmlformats.org/officeDocument/2006/relationships/customXml" Target="../ink/ink933.xml"/><Relationship Id="rId286" Type="http://schemas.openxmlformats.org/officeDocument/2006/relationships/image" Target="../media/image920.png"/><Relationship Id="rId50" Type="http://schemas.openxmlformats.org/officeDocument/2006/relationships/image" Target="../media/image804.png"/><Relationship Id="rId104" Type="http://schemas.openxmlformats.org/officeDocument/2006/relationships/image" Target="../media/image831.png"/><Relationship Id="rId125" Type="http://schemas.openxmlformats.org/officeDocument/2006/relationships/customXml" Target="../ink/ink862.xml"/><Relationship Id="rId146" Type="http://schemas.openxmlformats.org/officeDocument/2006/relationships/image" Target="../media/image851.png"/><Relationship Id="rId167" Type="http://schemas.openxmlformats.org/officeDocument/2006/relationships/image" Target="../media/image861.png"/><Relationship Id="rId188" Type="http://schemas.openxmlformats.org/officeDocument/2006/relationships/image" Target="../media/image871.png"/><Relationship Id="rId71" Type="http://schemas.openxmlformats.org/officeDocument/2006/relationships/customXml" Target="../ink/ink834.xml"/><Relationship Id="rId92" Type="http://schemas.openxmlformats.org/officeDocument/2006/relationships/image" Target="../media/image825.png"/><Relationship Id="rId213" Type="http://schemas.openxmlformats.org/officeDocument/2006/relationships/customXml" Target="../ink/ink907.xml"/><Relationship Id="rId234" Type="http://schemas.openxmlformats.org/officeDocument/2006/relationships/image" Target="../media/image894.png"/><Relationship Id="rId2" Type="http://schemas.openxmlformats.org/officeDocument/2006/relationships/customXml" Target="../ink/ink799.xml"/><Relationship Id="rId29" Type="http://schemas.openxmlformats.org/officeDocument/2006/relationships/image" Target="../media/image795.png"/><Relationship Id="rId255" Type="http://schemas.openxmlformats.org/officeDocument/2006/relationships/customXml" Target="../ink/ink928.xml"/><Relationship Id="rId276" Type="http://schemas.openxmlformats.org/officeDocument/2006/relationships/image" Target="../media/image915.png"/><Relationship Id="rId297" Type="http://schemas.openxmlformats.org/officeDocument/2006/relationships/customXml" Target="../ink/ink949.xml"/><Relationship Id="rId40" Type="http://schemas.openxmlformats.org/officeDocument/2006/relationships/customXml" Target="../ink/ink818.xml"/><Relationship Id="rId115" Type="http://schemas.openxmlformats.org/officeDocument/2006/relationships/customXml" Target="../ink/ink857.xml"/><Relationship Id="rId136" Type="http://schemas.openxmlformats.org/officeDocument/2006/relationships/image" Target="../media/image846.png"/><Relationship Id="rId157" Type="http://schemas.openxmlformats.org/officeDocument/2006/relationships/customXml" Target="../ink/ink878.xml"/><Relationship Id="rId178" Type="http://schemas.openxmlformats.org/officeDocument/2006/relationships/customXml" Target="../ink/ink889.xml"/><Relationship Id="rId301" Type="http://schemas.openxmlformats.org/officeDocument/2006/relationships/customXml" Target="../ink/ink951.xml"/><Relationship Id="rId61" Type="http://schemas.openxmlformats.org/officeDocument/2006/relationships/customXml" Target="../ink/ink829.xml"/><Relationship Id="rId82" Type="http://schemas.openxmlformats.org/officeDocument/2006/relationships/image" Target="../media/image820.png"/><Relationship Id="rId199" Type="http://schemas.openxmlformats.org/officeDocument/2006/relationships/customXml" Target="../ink/ink900.xml"/><Relationship Id="rId203" Type="http://schemas.openxmlformats.org/officeDocument/2006/relationships/customXml" Target="../ink/ink902.xml"/><Relationship Id="rId19" Type="http://schemas.openxmlformats.org/officeDocument/2006/relationships/image" Target="../media/image791.png"/><Relationship Id="rId224" Type="http://schemas.openxmlformats.org/officeDocument/2006/relationships/image" Target="../media/image889.png"/><Relationship Id="rId245" Type="http://schemas.openxmlformats.org/officeDocument/2006/relationships/customXml" Target="../ink/ink923.xml"/><Relationship Id="rId266" Type="http://schemas.openxmlformats.org/officeDocument/2006/relationships/image" Target="../media/image910.png"/><Relationship Id="rId287" Type="http://schemas.openxmlformats.org/officeDocument/2006/relationships/customXml" Target="../ink/ink944.xml"/><Relationship Id="rId30" Type="http://schemas.openxmlformats.org/officeDocument/2006/relationships/customXml" Target="../ink/ink813.xml"/><Relationship Id="rId105" Type="http://schemas.openxmlformats.org/officeDocument/2006/relationships/customXml" Target="../ink/ink851.xml"/><Relationship Id="rId126" Type="http://schemas.openxmlformats.org/officeDocument/2006/relationships/image" Target="../media/image841.png"/><Relationship Id="rId147" Type="http://schemas.openxmlformats.org/officeDocument/2006/relationships/customXml" Target="../ink/ink873.xml"/><Relationship Id="rId168" Type="http://schemas.openxmlformats.org/officeDocument/2006/relationships/customXml" Target="../ink/ink884.xml"/><Relationship Id="rId51" Type="http://schemas.openxmlformats.org/officeDocument/2006/relationships/customXml" Target="../ink/ink824.xml"/><Relationship Id="rId72" Type="http://schemas.openxmlformats.org/officeDocument/2006/relationships/image" Target="../media/image815.png"/><Relationship Id="rId93" Type="http://schemas.openxmlformats.org/officeDocument/2006/relationships/customXml" Target="../ink/ink845.xml"/><Relationship Id="rId189" Type="http://schemas.openxmlformats.org/officeDocument/2006/relationships/customXml" Target="../ink/ink895.xml"/><Relationship Id="rId3" Type="http://schemas.openxmlformats.org/officeDocument/2006/relationships/image" Target="../media/image784.png"/><Relationship Id="rId214" Type="http://schemas.openxmlformats.org/officeDocument/2006/relationships/image" Target="../media/image884.png"/><Relationship Id="rId235" Type="http://schemas.openxmlformats.org/officeDocument/2006/relationships/customXml" Target="../ink/ink918.xml"/><Relationship Id="rId256" Type="http://schemas.openxmlformats.org/officeDocument/2006/relationships/image" Target="../media/image905.png"/><Relationship Id="rId277" Type="http://schemas.openxmlformats.org/officeDocument/2006/relationships/customXml" Target="../ink/ink939.xml"/><Relationship Id="rId298" Type="http://schemas.openxmlformats.org/officeDocument/2006/relationships/image" Target="../media/image926.png"/><Relationship Id="rId116" Type="http://schemas.openxmlformats.org/officeDocument/2006/relationships/image" Target="../media/image836.png"/><Relationship Id="rId137" Type="http://schemas.openxmlformats.org/officeDocument/2006/relationships/customXml" Target="../ink/ink868.xml"/><Relationship Id="rId158" Type="http://schemas.openxmlformats.org/officeDocument/2006/relationships/image" Target="../media/image857.png"/><Relationship Id="rId302" Type="http://schemas.openxmlformats.org/officeDocument/2006/relationships/image" Target="../media/image928.png"/><Relationship Id="rId20" Type="http://schemas.openxmlformats.org/officeDocument/2006/relationships/customXml" Target="../ink/ink808.xml"/><Relationship Id="rId41" Type="http://schemas.openxmlformats.org/officeDocument/2006/relationships/image" Target="../media/image800.png"/><Relationship Id="rId62" Type="http://schemas.openxmlformats.org/officeDocument/2006/relationships/image" Target="../media/image810.png"/><Relationship Id="rId83" Type="http://schemas.openxmlformats.org/officeDocument/2006/relationships/customXml" Target="../ink/ink840.xml"/><Relationship Id="rId179" Type="http://schemas.openxmlformats.org/officeDocument/2006/relationships/customXml" Target="../ink/ink890.xml"/><Relationship Id="rId190" Type="http://schemas.openxmlformats.org/officeDocument/2006/relationships/image" Target="../media/image872.png"/><Relationship Id="rId204" Type="http://schemas.openxmlformats.org/officeDocument/2006/relationships/image" Target="../media/image879.png"/><Relationship Id="rId225" Type="http://schemas.openxmlformats.org/officeDocument/2006/relationships/customXml" Target="../ink/ink913.xml"/><Relationship Id="rId246" Type="http://schemas.openxmlformats.org/officeDocument/2006/relationships/image" Target="../media/image900.png"/><Relationship Id="rId267" Type="http://schemas.openxmlformats.org/officeDocument/2006/relationships/customXml" Target="../ink/ink934.xml"/><Relationship Id="rId288" Type="http://schemas.openxmlformats.org/officeDocument/2006/relationships/image" Target="../media/image921.png"/><Relationship Id="rId106" Type="http://schemas.openxmlformats.org/officeDocument/2006/relationships/image" Target="../media/image832.png"/><Relationship Id="rId127" Type="http://schemas.openxmlformats.org/officeDocument/2006/relationships/customXml" Target="../ink/ink863.xml"/><Relationship Id="rId10" Type="http://schemas.openxmlformats.org/officeDocument/2006/relationships/customXml" Target="../ink/ink803.xml"/><Relationship Id="rId31" Type="http://schemas.openxmlformats.org/officeDocument/2006/relationships/image" Target="../media/image796.png"/><Relationship Id="rId52" Type="http://schemas.openxmlformats.org/officeDocument/2006/relationships/image" Target="../media/image805.png"/><Relationship Id="rId73" Type="http://schemas.openxmlformats.org/officeDocument/2006/relationships/customXml" Target="../ink/ink835.xml"/><Relationship Id="rId94" Type="http://schemas.openxmlformats.org/officeDocument/2006/relationships/image" Target="../media/image826.png"/><Relationship Id="rId148" Type="http://schemas.openxmlformats.org/officeDocument/2006/relationships/image" Target="../media/image852.png"/><Relationship Id="rId169" Type="http://schemas.openxmlformats.org/officeDocument/2006/relationships/image" Target="../media/image862.png"/><Relationship Id="rId4" Type="http://schemas.openxmlformats.org/officeDocument/2006/relationships/customXml" Target="../ink/ink800.xml"/><Relationship Id="rId180" Type="http://schemas.openxmlformats.org/officeDocument/2006/relationships/image" Target="../media/image867.png"/><Relationship Id="rId215" Type="http://schemas.openxmlformats.org/officeDocument/2006/relationships/customXml" Target="../ink/ink908.xml"/><Relationship Id="rId236" Type="http://schemas.openxmlformats.org/officeDocument/2006/relationships/image" Target="../media/image895.png"/><Relationship Id="rId257" Type="http://schemas.openxmlformats.org/officeDocument/2006/relationships/customXml" Target="../ink/ink929.xml"/><Relationship Id="rId278" Type="http://schemas.openxmlformats.org/officeDocument/2006/relationships/image" Target="../media/image916.png"/><Relationship Id="rId303" Type="http://schemas.openxmlformats.org/officeDocument/2006/relationships/customXml" Target="../ink/ink952.xml"/><Relationship Id="rId42" Type="http://schemas.openxmlformats.org/officeDocument/2006/relationships/customXml" Target="../ink/ink819.xml"/><Relationship Id="rId84" Type="http://schemas.openxmlformats.org/officeDocument/2006/relationships/image" Target="../media/image821.png"/><Relationship Id="rId138" Type="http://schemas.openxmlformats.org/officeDocument/2006/relationships/image" Target="../media/image847.png"/><Relationship Id="rId191" Type="http://schemas.openxmlformats.org/officeDocument/2006/relationships/customXml" Target="../ink/ink896.xml"/><Relationship Id="rId205" Type="http://schemas.openxmlformats.org/officeDocument/2006/relationships/customXml" Target="../ink/ink903.xml"/><Relationship Id="rId247" Type="http://schemas.openxmlformats.org/officeDocument/2006/relationships/customXml" Target="../ink/ink924.xml"/><Relationship Id="rId107" Type="http://schemas.openxmlformats.org/officeDocument/2006/relationships/customXml" Target="../ink/ink852.xml"/><Relationship Id="rId289" Type="http://schemas.openxmlformats.org/officeDocument/2006/relationships/customXml" Target="../ink/ink945.xml"/><Relationship Id="rId11" Type="http://schemas.openxmlformats.org/officeDocument/2006/relationships/image" Target="../media/image684.png"/><Relationship Id="rId53" Type="http://schemas.openxmlformats.org/officeDocument/2006/relationships/customXml" Target="../ink/ink825.xml"/><Relationship Id="rId149" Type="http://schemas.openxmlformats.org/officeDocument/2006/relationships/customXml" Target="../ink/ink874.xml"/><Relationship Id="rId95" Type="http://schemas.openxmlformats.org/officeDocument/2006/relationships/customXml" Target="../ink/ink846.xml"/><Relationship Id="rId160" Type="http://schemas.openxmlformats.org/officeDocument/2006/relationships/image" Target="../media/image858.png"/><Relationship Id="rId216" Type="http://schemas.openxmlformats.org/officeDocument/2006/relationships/image" Target="../media/image885.png"/><Relationship Id="rId258" Type="http://schemas.openxmlformats.org/officeDocument/2006/relationships/image" Target="../media/image906.png"/><Relationship Id="rId22" Type="http://schemas.openxmlformats.org/officeDocument/2006/relationships/customXml" Target="../ink/ink809.xml"/><Relationship Id="rId64" Type="http://schemas.openxmlformats.org/officeDocument/2006/relationships/image" Target="../media/image811.png"/><Relationship Id="rId118" Type="http://schemas.openxmlformats.org/officeDocument/2006/relationships/image" Target="../media/image837.png"/><Relationship Id="rId171" Type="http://schemas.openxmlformats.org/officeDocument/2006/relationships/image" Target="../media/image863.png"/><Relationship Id="rId227" Type="http://schemas.openxmlformats.org/officeDocument/2006/relationships/customXml" Target="../ink/ink914.xml"/><Relationship Id="rId269" Type="http://schemas.openxmlformats.org/officeDocument/2006/relationships/customXml" Target="../ink/ink935.xml"/><Relationship Id="rId33" Type="http://schemas.openxmlformats.org/officeDocument/2006/relationships/image" Target="../media/image797.png"/><Relationship Id="rId129" Type="http://schemas.openxmlformats.org/officeDocument/2006/relationships/customXml" Target="../ink/ink864.xml"/><Relationship Id="rId280" Type="http://schemas.openxmlformats.org/officeDocument/2006/relationships/image" Target="../media/image917.png"/><Relationship Id="rId75" Type="http://schemas.openxmlformats.org/officeDocument/2006/relationships/customXml" Target="../ink/ink836.xml"/><Relationship Id="rId140" Type="http://schemas.openxmlformats.org/officeDocument/2006/relationships/image" Target="../media/image848.png"/><Relationship Id="rId182" Type="http://schemas.openxmlformats.org/officeDocument/2006/relationships/image" Target="../media/image86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6.png"/><Relationship Id="rId21" Type="http://schemas.openxmlformats.org/officeDocument/2006/relationships/image" Target="../media/image938.png"/><Relationship Id="rId42" Type="http://schemas.openxmlformats.org/officeDocument/2006/relationships/customXml" Target="../ink/ink973.xml"/><Relationship Id="rId63" Type="http://schemas.openxmlformats.org/officeDocument/2006/relationships/image" Target="../media/image959.png"/><Relationship Id="rId84" Type="http://schemas.openxmlformats.org/officeDocument/2006/relationships/customXml" Target="../ink/ink994.xml"/><Relationship Id="rId138" Type="http://schemas.openxmlformats.org/officeDocument/2006/relationships/image" Target="../media/image996.png"/><Relationship Id="rId159" Type="http://schemas.openxmlformats.org/officeDocument/2006/relationships/customXml" Target="../ink/ink1032.xml"/><Relationship Id="rId170" Type="http://schemas.openxmlformats.org/officeDocument/2006/relationships/image" Target="../media/image1012.png"/><Relationship Id="rId191" Type="http://schemas.openxmlformats.org/officeDocument/2006/relationships/image" Target="../media/image1022.png"/><Relationship Id="rId205" Type="http://schemas.openxmlformats.org/officeDocument/2006/relationships/image" Target="../media/image1029.png"/><Relationship Id="rId107" Type="http://schemas.openxmlformats.org/officeDocument/2006/relationships/image" Target="../media/image981.png"/><Relationship Id="rId11" Type="http://schemas.openxmlformats.org/officeDocument/2006/relationships/image" Target="../media/image55.png"/><Relationship Id="rId32" Type="http://schemas.openxmlformats.org/officeDocument/2006/relationships/customXml" Target="../ink/ink968.xml"/><Relationship Id="rId53" Type="http://schemas.openxmlformats.org/officeDocument/2006/relationships/image" Target="../media/image954.png"/><Relationship Id="rId74" Type="http://schemas.openxmlformats.org/officeDocument/2006/relationships/customXml" Target="../ink/ink989.xml"/><Relationship Id="rId128" Type="http://schemas.openxmlformats.org/officeDocument/2006/relationships/image" Target="../media/image991.png"/><Relationship Id="rId149" Type="http://schemas.openxmlformats.org/officeDocument/2006/relationships/customXml" Target="../ink/ink1027.xml"/><Relationship Id="rId5" Type="http://schemas.openxmlformats.org/officeDocument/2006/relationships/image" Target="../media/image931.png"/><Relationship Id="rId95" Type="http://schemas.openxmlformats.org/officeDocument/2006/relationships/image" Target="../media/image975.png"/><Relationship Id="rId160" Type="http://schemas.openxmlformats.org/officeDocument/2006/relationships/image" Target="../media/image1007.png"/><Relationship Id="rId181" Type="http://schemas.openxmlformats.org/officeDocument/2006/relationships/customXml" Target="../ink/ink1043.xml"/><Relationship Id="rId216" Type="http://schemas.openxmlformats.org/officeDocument/2006/relationships/customXml" Target="../ink/ink1061.xml"/><Relationship Id="rId22" Type="http://schemas.openxmlformats.org/officeDocument/2006/relationships/customXml" Target="../ink/ink963.xml"/><Relationship Id="rId43" Type="http://schemas.openxmlformats.org/officeDocument/2006/relationships/image" Target="../media/image949.png"/><Relationship Id="rId64" Type="http://schemas.openxmlformats.org/officeDocument/2006/relationships/customXml" Target="../ink/ink984.xml"/><Relationship Id="rId118" Type="http://schemas.openxmlformats.org/officeDocument/2006/relationships/customXml" Target="../ink/ink1011.xml"/><Relationship Id="rId139" Type="http://schemas.openxmlformats.org/officeDocument/2006/relationships/customXml" Target="../ink/ink1022.xml"/><Relationship Id="rId85" Type="http://schemas.openxmlformats.org/officeDocument/2006/relationships/image" Target="../media/image970.png"/><Relationship Id="rId150" Type="http://schemas.openxmlformats.org/officeDocument/2006/relationships/image" Target="../media/image1002.png"/><Relationship Id="rId171" Type="http://schemas.openxmlformats.org/officeDocument/2006/relationships/customXml" Target="../ink/ink1038.xml"/><Relationship Id="rId192" Type="http://schemas.openxmlformats.org/officeDocument/2006/relationships/customXml" Target="../ink/ink1049.xml"/><Relationship Id="rId206" Type="http://schemas.openxmlformats.org/officeDocument/2006/relationships/customXml" Target="../ink/ink1056.xml"/><Relationship Id="rId12" Type="http://schemas.openxmlformats.org/officeDocument/2006/relationships/customXml" Target="../ink/ink958.xml"/><Relationship Id="rId33" Type="http://schemas.openxmlformats.org/officeDocument/2006/relationships/image" Target="../media/image944.png"/><Relationship Id="rId108" Type="http://schemas.openxmlformats.org/officeDocument/2006/relationships/customXml" Target="../ink/ink1006.xml"/><Relationship Id="rId129" Type="http://schemas.openxmlformats.org/officeDocument/2006/relationships/customXml" Target="../ink/ink1017.xml"/><Relationship Id="rId54" Type="http://schemas.openxmlformats.org/officeDocument/2006/relationships/customXml" Target="../ink/ink979.xml"/><Relationship Id="rId75" Type="http://schemas.openxmlformats.org/officeDocument/2006/relationships/image" Target="../media/image965.png"/><Relationship Id="rId96" Type="http://schemas.openxmlformats.org/officeDocument/2006/relationships/customXml" Target="../ink/ink1000.xml"/><Relationship Id="rId140" Type="http://schemas.openxmlformats.org/officeDocument/2006/relationships/image" Target="../media/image997.png"/><Relationship Id="rId161" Type="http://schemas.openxmlformats.org/officeDocument/2006/relationships/customXml" Target="../ink/ink1033.xml"/><Relationship Id="rId182" Type="http://schemas.openxmlformats.org/officeDocument/2006/relationships/image" Target="../media/image1018.png"/><Relationship Id="rId217" Type="http://schemas.openxmlformats.org/officeDocument/2006/relationships/image" Target="../media/image1035.png"/><Relationship Id="rId6" Type="http://schemas.openxmlformats.org/officeDocument/2006/relationships/customXml" Target="../ink/ink955.xml"/><Relationship Id="rId23" Type="http://schemas.openxmlformats.org/officeDocument/2006/relationships/image" Target="../media/image939.png"/><Relationship Id="rId119" Type="http://schemas.openxmlformats.org/officeDocument/2006/relationships/image" Target="../media/image987.png"/><Relationship Id="rId44" Type="http://schemas.openxmlformats.org/officeDocument/2006/relationships/customXml" Target="../ink/ink974.xml"/><Relationship Id="rId65" Type="http://schemas.openxmlformats.org/officeDocument/2006/relationships/image" Target="../media/image960.png"/><Relationship Id="rId86" Type="http://schemas.openxmlformats.org/officeDocument/2006/relationships/customXml" Target="../ink/ink995.xml"/><Relationship Id="rId130" Type="http://schemas.openxmlformats.org/officeDocument/2006/relationships/image" Target="../media/image992.png"/><Relationship Id="rId151" Type="http://schemas.openxmlformats.org/officeDocument/2006/relationships/customXml" Target="../ink/ink1028.xml"/><Relationship Id="rId172" Type="http://schemas.openxmlformats.org/officeDocument/2006/relationships/image" Target="../media/image1013.png"/><Relationship Id="rId193" Type="http://schemas.openxmlformats.org/officeDocument/2006/relationships/image" Target="../media/image1023.png"/><Relationship Id="rId207" Type="http://schemas.openxmlformats.org/officeDocument/2006/relationships/image" Target="../media/image1030.png"/><Relationship Id="rId13" Type="http://schemas.openxmlformats.org/officeDocument/2006/relationships/image" Target="../media/image934.png"/><Relationship Id="rId109" Type="http://schemas.openxmlformats.org/officeDocument/2006/relationships/image" Target="../media/image982.png"/><Relationship Id="rId34" Type="http://schemas.openxmlformats.org/officeDocument/2006/relationships/customXml" Target="../ink/ink969.xml"/><Relationship Id="rId55" Type="http://schemas.openxmlformats.org/officeDocument/2006/relationships/image" Target="../media/image955.png"/><Relationship Id="rId76" Type="http://schemas.openxmlformats.org/officeDocument/2006/relationships/customXml" Target="../ink/ink990.xml"/><Relationship Id="rId97" Type="http://schemas.openxmlformats.org/officeDocument/2006/relationships/image" Target="../media/image976.png"/><Relationship Id="rId120" Type="http://schemas.openxmlformats.org/officeDocument/2006/relationships/customXml" Target="../ink/ink1012.xml"/><Relationship Id="rId141" Type="http://schemas.openxmlformats.org/officeDocument/2006/relationships/customXml" Target="../ink/ink1023.xml"/><Relationship Id="rId7" Type="http://schemas.openxmlformats.org/officeDocument/2006/relationships/image" Target="../media/image932.png"/><Relationship Id="rId162" Type="http://schemas.openxmlformats.org/officeDocument/2006/relationships/image" Target="../media/image1008.png"/><Relationship Id="rId183" Type="http://schemas.openxmlformats.org/officeDocument/2006/relationships/customXml" Target="../ink/ink1044.xml"/><Relationship Id="rId218" Type="http://schemas.openxmlformats.org/officeDocument/2006/relationships/customXml" Target="../ink/ink1062.xml"/><Relationship Id="rId24" Type="http://schemas.openxmlformats.org/officeDocument/2006/relationships/customXml" Target="../ink/ink964.xml"/><Relationship Id="rId45" Type="http://schemas.openxmlformats.org/officeDocument/2006/relationships/image" Target="../media/image950.png"/><Relationship Id="rId66" Type="http://schemas.openxmlformats.org/officeDocument/2006/relationships/customXml" Target="../ink/ink985.xml"/><Relationship Id="rId87" Type="http://schemas.openxmlformats.org/officeDocument/2006/relationships/image" Target="../media/image971.png"/><Relationship Id="rId110" Type="http://schemas.openxmlformats.org/officeDocument/2006/relationships/customXml" Target="../ink/ink1007.xml"/><Relationship Id="rId131" Type="http://schemas.openxmlformats.org/officeDocument/2006/relationships/customXml" Target="../ink/ink1018.xml"/><Relationship Id="rId152" Type="http://schemas.openxmlformats.org/officeDocument/2006/relationships/image" Target="../media/image1003.png"/><Relationship Id="rId173" Type="http://schemas.openxmlformats.org/officeDocument/2006/relationships/customXml" Target="../ink/ink1039.xml"/><Relationship Id="rId194" Type="http://schemas.openxmlformats.org/officeDocument/2006/relationships/customXml" Target="../ink/ink1050.xml"/><Relationship Id="rId208" Type="http://schemas.openxmlformats.org/officeDocument/2006/relationships/customXml" Target="../ink/ink1057.xml"/><Relationship Id="rId14" Type="http://schemas.openxmlformats.org/officeDocument/2006/relationships/customXml" Target="../ink/ink959.xml"/><Relationship Id="rId30" Type="http://schemas.openxmlformats.org/officeDocument/2006/relationships/customXml" Target="../ink/ink967.xml"/><Relationship Id="rId35" Type="http://schemas.openxmlformats.org/officeDocument/2006/relationships/image" Target="../media/image945.png"/><Relationship Id="rId56" Type="http://schemas.openxmlformats.org/officeDocument/2006/relationships/customXml" Target="../ink/ink980.xml"/><Relationship Id="rId77" Type="http://schemas.openxmlformats.org/officeDocument/2006/relationships/image" Target="../media/image966.png"/><Relationship Id="rId100" Type="http://schemas.openxmlformats.org/officeDocument/2006/relationships/customXml" Target="../ink/ink1002.xml"/><Relationship Id="rId105" Type="http://schemas.openxmlformats.org/officeDocument/2006/relationships/image" Target="../media/image980.png"/><Relationship Id="rId126" Type="http://schemas.openxmlformats.org/officeDocument/2006/relationships/image" Target="../media/image990.png"/><Relationship Id="rId147" Type="http://schemas.openxmlformats.org/officeDocument/2006/relationships/customXml" Target="../ink/ink1026.xml"/><Relationship Id="rId168" Type="http://schemas.openxmlformats.org/officeDocument/2006/relationships/image" Target="../media/image1011.png"/><Relationship Id="rId8" Type="http://schemas.openxmlformats.org/officeDocument/2006/relationships/customXml" Target="../ink/ink956.xml"/><Relationship Id="rId51" Type="http://schemas.openxmlformats.org/officeDocument/2006/relationships/image" Target="../media/image953.png"/><Relationship Id="rId72" Type="http://schemas.openxmlformats.org/officeDocument/2006/relationships/customXml" Target="../ink/ink988.xml"/><Relationship Id="rId93" Type="http://schemas.openxmlformats.org/officeDocument/2006/relationships/image" Target="../media/image974.png"/><Relationship Id="rId98" Type="http://schemas.openxmlformats.org/officeDocument/2006/relationships/customXml" Target="../ink/ink1001.xml"/><Relationship Id="rId121" Type="http://schemas.openxmlformats.org/officeDocument/2006/relationships/customXml" Target="../ink/ink1013.xml"/><Relationship Id="rId142" Type="http://schemas.openxmlformats.org/officeDocument/2006/relationships/image" Target="../media/image998.png"/><Relationship Id="rId163" Type="http://schemas.openxmlformats.org/officeDocument/2006/relationships/customXml" Target="../ink/ink1034.xml"/><Relationship Id="rId184" Type="http://schemas.openxmlformats.org/officeDocument/2006/relationships/image" Target="../media/image1019.png"/><Relationship Id="rId189" Type="http://schemas.openxmlformats.org/officeDocument/2006/relationships/customXml" Target="../ink/ink1047.xml"/><Relationship Id="rId219" Type="http://schemas.openxmlformats.org/officeDocument/2006/relationships/image" Target="../media/image1036.png"/><Relationship Id="rId3" Type="http://schemas.openxmlformats.org/officeDocument/2006/relationships/image" Target="../media/image930.png"/><Relationship Id="rId214" Type="http://schemas.openxmlformats.org/officeDocument/2006/relationships/customXml" Target="../ink/ink1060.xml"/><Relationship Id="rId25" Type="http://schemas.openxmlformats.org/officeDocument/2006/relationships/image" Target="../media/image940.png"/><Relationship Id="rId46" Type="http://schemas.openxmlformats.org/officeDocument/2006/relationships/customXml" Target="../ink/ink975.xml"/><Relationship Id="rId67" Type="http://schemas.openxmlformats.org/officeDocument/2006/relationships/image" Target="../media/image961.png"/><Relationship Id="rId116" Type="http://schemas.openxmlformats.org/officeDocument/2006/relationships/customXml" Target="../ink/ink1010.xml"/><Relationship Id="rId137" Type="http://schemas.openxmlformats.org/officeDocument/2006/relationships/customXml" Target="../ink/ink1021.xml"/><Relationship Id="rId158" Type="http://schemas.openxmlformats.org/officeDocument/2006/relationships/image" Target="../media/image1006.png"/><Relationship Id="rId20" Type="http://schemas.openxmlformats.org/officeDocument/2006/relationships/customXml" Target="../ink/ink962.xml"/><Relationship Id="rId41" Type="http://schemas.openxmlformats.org/officeDocument/2006/relationships/image" Target="../media/image948.png"/><Relationship Id="rId62" Type="http://schemas.openxmlformats.org/officeDocument/2006/relationships/customXml" Target="../ink/ink983.xml"/><Relationship Id="rId83" Type="http://schemas.openxmlformats.org/officeDocument/2006/relationships/image" Target="../media/image969.png"/><Relationship Id="rId88" Type="http://schemas.openxmlformats.org/officeDocument/2006/relationships/customXml" Target="../ink/ink996.xml"/><Relationship Id="rId111" Type="http://schemas.openxmlformats.org/officeDocument/2006/relationships/image" Target="../media/image983.png"/><Relationship Id="rId132" Type="http://schemas.openxmlformats.org/officeDocument/2006/relationships/image" Target="../media/image993.png"/><Relationship Id="rId153" Type="http://schemas.openxmlformats.org/officeDocument/2006/relationships/customXml" Target="../ink/ink1029.xml"/><Relationship Id="rId174" Type="http://schemas.openxmlformats.org/officeDocument/2006/relationships/image" Target="../media/image1014.png"/><Relationship Id="rId179" Type="http://schemas.openxmlformats.org/officeDocument/2006/relationships/customXml" Target="../ink/ink1042.xml"/><Relationship Id="rId195" Type="http://schemas.openxmlformats.org/officeDocument/2006/relationships/image" Target="../media/image1024.png"/><Relationship Id="rId209" Type="http://schemas.openxmlformats.org/officeDocument/2006/relationships/image" Target="../media/image1031.png"/><Relationship Id="rId190" Type="http://schemas.openxmlformats.org/officeDocument/2006/relationships/customXml" Target="../ink/ink1048.xml"/><Relationship Id="rId204" Type="http://schemas.openxmlformats.org/officeDocument/2006/relationships/customXml" Target="../ink/ink1055.xml"/><Relationship Id="rId15" Type="http://schemas.openxmlformats.org/officeDocument/2006/relationships/image" Target="../media/image935.png"/><Relationship Id="rId36" Type="http://schemas.openxmlformats.org/officeDocument/2006/relationships/customXml" Target="../ink/ink970.xml"/><Relationship Id="rId57" Type="http://schemas.openxmlformats.org/officeDocument/2006/relationships/image" Target="../media/image956.png"/><Relationship Id="rId106" Type="http://schemas.openxmlformats.org/officeDocument/2006/relationships/customXml" Target="../ink/ink1005.xml"/><Relationship Id="rId127" Type="http://schemas.openxmlformats.org/officeDocument/2006/relationships/customXml" Target="../ink/ink1016.xml"/><Relationship Id="rId10" Type="http://schemas.openxmlformats.org/officeDocument/2006/relationships/customXml" Target="../ink/ink957.xml"/><Relationship Id="rId31" Type="http://schemas.openxmlformats.org/officeDocument/2006/relationships/image" Target="../media/image943.png"/><Relationship Id="rId52" Type="http://schemas.openxmlformats.org/officeDocument/2006/relationships/customXml" Target="../ink/ink978.xml"/><Relationship Id="rId73" Type="http://schemas.openxmlformats.org/officeDocument/2006/relationships/image" Target="../media/image964.png"/><Relationship Id="rId78" Type="http://schemas.openxmlformats.org/officeDocument/2006/relationships/customXml" Target="../ink/ink991.xml"/><Relationship Id="rId94" Type="http://schemas.openxmlformats.org/officeDocument/2006/relationships/customXml" Target="../ink/ink999.xml"/><Relationship Id="rId99" Type="http://schemas.openxmlformats.org/officeDocument/2006/relationships/image" Target="../media/image977.png"/><Relationship Id="rId101" Type="http://schemas.openxmlformats.org/officeDocument/2006/relationships/image" Target="../media/image978.png"/><Relationship Id="rId122" Type="http://schemas.openxmlformats.org/officeDocument/2006/relationships/image" Target="../media/image988.png"/><Relationship Id="rId143" Type="http://schemas.openxmlformats.org/officeDocument/2006/relationships/customXml" Target="../ink/ink1024.xml"/><Relationship Id="rId148" Type="http://schemas.openxmlformats.org/officeDocument/2006/relationships/image" Target="../media/image1001.png"/><Relationship Id="rId164" Type="http://schemas.openxmlformats.org/officeDocument/2006/relationships/image" Target="../media/image1009.png"/><Relationship Id="rId169" Type="http://schemas.openxmlformats.org/officeDocument/2006/relationships/customXml" Target="../ink/ink1037.xml"/><Relationship Id="rId185" Type="http://schemas.openxmlformats.org/officeDocument/2006/relationships/customXml" Target="../ink/ink1045.xml"/><Relationship Id="rId4" Type="http://schemas.openxmlformats.org/officeDocument/2006/relationships/customXml" Target="../ink/ink954.xml"/><Relationship Id="rId9" Type="http://schemas.openxmlformats.org/officeDocument/2006/relationships/image" Target="../media/image933.png"/><Relationship Id="rId180" Type="http://schemas.openxmlformats.org/officeDocument/2006/relationships/image" Target="../media/image1017.png"/><Relationship Id="rId210" Type="http://schemas.openxmlformats.org/officeDocument/2006/relationships/customXml" Target="../ink/ink1058.xml"/><Relationship Id="rId215" Type="http://schemas.openxmlformats.org/officeDocument/2006/relationships/image" Target="../media/image1034.png"/><Relationship Id="rId26" Type="http://schemas.openxmlformats.org/officeDocument/2006/relationships/customXml" Target="../ink/ink965.xml"/><Relationship Id="rId47" Type="http://schemas.openxmlformats.org/officeDocument/2006/relationships/image" Target="../media/image951.png"/><Relationship Id="rId68" Type="http://schemas.openxmlformats.org/officeDocument/2006/relationships/customXml" Target="../ink/ink986.xml"/><Relationship Id="rId89" Type="http://schemas.openxmlformats.org/officeDocument/2006/relationships/image" Target="../media/image972.png"/><Relationship Id="rId112" Type="http://schemas.openxmlformats.org/officeDocument/2006/relationships/customXml" Target="../ink/ink1008.xml"/><Relationship Id="rId133" Type="http://schemas.openxmlformats.org/officeDocument/2006/relationships/customXml" Target="../ink/ink1019.xml"/><Relationship Id="rId154" Type="http://schemas.openxmlformats.org/officeDocument/2006/relationships/image" Target="../media/image1004.png"/><Relationship Id="rId175" Type="http://schemas.openxmlformats.org/officeDocument/2006/relationships/customXml" Target="../ink/ink1040.xml"/><Relationship Id="rId196" Type="http://schemas.openxmlformats.org/officeDocument/2006/relationships/customXml" Target="../ink/ink1051.xml"/><Relationship Id="rId200" Type="http://schemas.openxmlformats.org/officeDocument/2006/relationships/customXml" Target="../ink/ink1053.xml"/><Relationship Id="rId16" Type="http://schemas.openxmlformats.org/officeDocument/2006/relationships/customXml" Target="../ink/ink960.xml"/><Relationship Id="rId37" Type="http://schemas.openxmlformats.org/officeDocument/2006/relationships/image" Target="../media/image946.png"/><Relationship Id="rId58" Type="http://schemas.openxmlformats.org/officeDocument/2006/relationships/customXml" Target="../ink/ink981.xml"/><Relationship Id="rId79" Type="http://schemas.openxmlformats.org/officeDocument/2006/relationships/image" Target="../media/image967.png"/><Relationship Id="rId102" Type="http://schemas.openxmlformats.org/officeDocument/2006/relationships/customXml" Target="../ink/ink1003.xml"/><Relationship Id="rId123" Type="http://schemas.openxmlformats.org/officeDocument/2006/relationships/customXml" Target="../ink/ink1014.xml"/><Relationship Id="rId144" Type="http://schemas.openxmlformats.org/officeDocument/2006/relationships/image" Target="../media/image999.png"/><Relationship Id="rId90" Type="http://schemas.openxmlformats.org/officeDocument/2006/relationships/customXml" Target="../ink/ink997.xml"/><Relationship Id="rId165" Type="http://schemas.openxmlformats.org/officeDocument/2006/relationships/customXml" Target="../ink/ink1035.xml"/><Relationship Id="rId186" Type="http://schemas.openxmlformats.org/officeDocument/2006/relationships/image" Target="../media/image1020.png"/><Relationship Id="rId211" Type="http://schemas.openxmlformats.org/officeDocument/2006/relationships/image" Target="../media/image1032.png"/><Relationship Id="rId27" Type="http://schemas.openxmlformats.org/officeDocument/2006/relationships/image" Target="../media/image941.png"/><Relationship Id="rId48" Type="http://schemas.openxmlformats.org/officeDocument/2006/relationships/customXml" Target="../ink/ink976.xml"/><Relationship Id="rId69" Type="http://schemas.openxmlformats.org/officeDocument/2006/relationships/image" Target="../media/image962.png"/><Relationship Id="rId113" Type="http://schemas.openxmlformats.org/officeDocument/2006/relationships/image" Target="../media/image984.png"/><Relationship Id="rId134" Type="http://schemas.openxmlformats.org/officeDocument/2006/relationships/image" Target="../media/image994.png"/><Relationship Id="rId80" Type="http://schemas.openxmlformats.org/officeDocument/2006/relationships/customXml" Target="../ink/ink992.xml"/><Relationship Id="rId155" Type="http://schemas.openxmlformats.org/officeDocument/2006/relationships/customXml" Target="../ink/ink1030.xml"/><Relationship Id="rId176" Type="http://schemas.openxmlformats.org/officeDocument/2006/relationships/image" Target="../media/image1015.png"/><Relationship Id="rId197" Type="http://schemas.openxmlformats.org/officeDocument/2006/relationships/image" Target="../media/image1025.png"/><Relationship Id="rId201" Type="http://schemas.openxmlformats.org/officeDocument/2006/relationships/image" Target="../media/image1027.png"/><Relationship Id="rId17" Type="http://schemas.openxmlformats.org/officeDocument/2006/relationships/image" Target="../media/image936.png"/><Relationship Id="rId38" Type="http://schemas.openxmlformats.org/officeDocument/2006/relationships/customXml" Target="../ink/ink971.xml"/><Relationship Id="rId59" Type="http://schemas.openxmlformats.org/officeDocument/2006/relationships/image" Target="../media/image957.png"/><Relationship Id="rId103" Type="http://schemas.openxmlformats.org/officeDocument/2006/relationships/image" Target="../media/image979.png"/><Relationship Id="rId124" Type="http://schemas.openxmlformats.org/officeDocument/2006/relationships/image" Target="../media/image989.png"/><Relationship Id="rId70" Type="http://schemas.openxmlformats.org/officeDocument/2006/relationships/customXml" Target="../ink/ink987.xml"/><Relationship Id="rId91" Type="http://schemas.openxmlformats.org/officeDocument/2006/relationships/image" Target="../media/image973.png"/><Relationship Id="rId145" Type="http://schemas.openxmlformats.org/officeDocument/2006/relationships/customXml" Target="../ink/ink1025.xml"/><Relationship Id="rId166" Type="http://schemas.openxmlformats.org/officeDocument/2006/relationships/image" Target="../media/image1010.png"/><Relationship Id="rId187" Type="http://schemas.openxmlformats.org/officeDocument/2006/relationships/customXml" Target="../ink/ink1046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9.xml"/><Relationship Id="rId28" Type="http://schemas.openxmlformats.org/officeDocument/2006/relationships/customXml" Target="../ink/ink966.xml"/><Relationship Id="rId49" Type="http://schemas.openxmlformats.org/officeDocument/2006/relationships/image" Target="../media/image952.png"/><Relationship Id="rId114" Type="http://schemas.openxmlformats.org/officeDocument/2006/relationships/customXml" Target="../ink/ink1009.xml"/><Relationship Id="rId60" Type="http://schemas.openxmlformats.org/officeDocument/2006/relationships/customXml" Target="../ink/ink982.xml"/><Relationship Id="rId81" Type="http://schemas.openxmlformats.org/officeDocument/2006/relationships/image" Target="../media/image968.png"/><Relationship Id="rId135" Type="http://schemas.openxmlformats.org/officeDocument/2006/relationships/customXml" Target="../ink/ink1020.xml"/><Relationship Id="rId156" Type="http://schemas.openxmlformats.org/officeDocument/2006/relationships/image" Target="../media/image1005.png"/><Relationship Id="rId177" Type="http://schemas.openxmlformats.org/officeDocument/2006/relationships/customXml" Target="../ink/ink1041.xml"/><Relationship Id="rId198" Type="http://schemas.openxmlformats.org/officeDocument/2006/relationships/customXml" Target="../ink/ink1052.xml"/><Relationship Id="rId202" Type="http://schemas.openxmlformats.org/officeDocument/2006/relationships/customXml" Target="../ink/ink1054.xml"/><Relationship Id="rId18" Type="http://schemas.openxmlformats.org/officeDocument/2006/relationships/customXml" Target="../ink/ink961.xml"/><Relationship Id="rId39" Type="http://schemas.openxmlformats.org/officeDocument/2006/relationships/image" Target="../media/image947.png"/><Relationship Id="rId50" Type="http://schemas.openxmlformats.org/officeDocument/2006/relationships/customXml" Target="../ink/ink977.xml"/><Relationship Id="rId104" Type="http://schemas.openxmlformats.org/officeDocument/2006/relationships/customXml" Target="../ink/ink1004.xml"/><Relationship Id="rId125" Type="http://schemas.openxmlformats.org/officeDocument/2006/relationships/customXml" Target="../ink/ink1015.xml"/><Relationship Id="rId146" Type="http://schemas.openxmlformats.org/officeDocument/2006/relationships/image" Target="../media/image1000.png"/><Relationship Id="rId167" Type="http://schemas.openxmlformats.org/officeDocument/2006/relationships/customXml" Target="../ink/ink1036.xml"/><Relationship Id="rId188" Type="http://schemas.openxmlformats.org/officeDocument/2006/relationships/image" Target="../media/image1021.png"/><Relationship Id="rId71" Type="http://schemas.openxmlformats.org/officeDocument/2006/relationships/image" Target="../media/image963.png"/><Relationship Id="rId92" Type="http://schemas.openxmlformats.org/officeDocument/2006/relationships/customXml" Target="../ink/ink998.xml"/><Relationship Id="rId213" Type="http://schemas.openxmlformats.org/officeDocument/2006/relationships/image" Target="../media/image1033.png"/><Relationship Id="rId2" Type="http://schemas.openxmlformats.org/officeDocument/2006/relationships/customXml" Target="../ink/ink953.xml"/><Relationship Id="rId29" Type="http://schemas.openxmlformats.org/officeDocument/2006/relationships/image" Target="../media/image942.png"/><Relationship Id="rId40" Type="http://schemas.openxmlformats.org/officeDocument/2006/relationships/customXml" Target="../ink/ink972.xml"/><Relationship Id="rId115" Type="http://schemas.openxmlformats.org/officeDocument/2006/relationships/image" Target="../media/image985.png"/><Relationship Id="rId136" Type="http://schemas.openxmlformats.org/officeDocument/2006/relationships/image" Target="../media/image995.png"/><Relationship Id="rId157" Type="http://schemas.openxmlformats.org/officeDocument/2006/relationships/customXml" Target="../ink/ink1031.xml"/><Relationship Id="rId178" Type="http://schemas.openxmlformats.org/officeDocument/2006/relationships/image" Target="../media/image1016.png"/><Relationship Id="rId61" Type="http://schemas.openxmlformats.org/officeDocument/2006/relationships/image" Target="../media/image958.png"/><Relationship Id="rId82" Type="http://schemas.openxmlformats.org/officeDocument/2006/relationships/customXml" Target="../ink/ink993.xml"/><Relationship Id="rId199" Type="http://schemas.openxmlformats.org/officeDocument/2006/relationships/image" Target="../media/image1026.png"/><Relationship Id="rId203" Type="http://schemas.openxmlformats.org/officeDocument/2006/relationships/image" Target="../media/image1028.png"/><Relationship Id="rId19" Type="http://schemas.openxmlformats.org/officeDocument/2006/relationships/image" Target="../media/image93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21.xml"/><Relationship Id="rId299" Type="http://schemas.openxmlformats.org/officeDocument/2006/relationships/image" Target="../media/image1183.png"/><Relationship Id="rId21" Type="http://schemas.openxmlformats.org/officeDocument/2006/relationships/image" Target="../media/image1045.png"/><Relationship Id="rId63" Type="http://schemas.openxmlformats.org/officeDocument/2006/relationships/image" Target="../media/image1066.png"/><Relationship Id="rId159" Type="http://schemas.openxmlformats.org/officeDocument/2006/relationships/customXml" Target="../ink/ink1142.xml"/><Relationship Id="rId324" Type="http://schemas.openxmlformats.org/officeDocument/2006/relationships/customXml" Target="../ink/ink1225.xml"/><Relationship Id="rId170" Type="http://schemas.openxmlformats.org/officeDocument/2006/relationships/image" Target="../media/image1119.png"/><Relationship Id="rId226" Type="http://schemas.openxmlformats.org/officeDocument/2006/relationships/image" Target="../media/image1147.png"/><Relationship Id="rId268" Type="http://schemas.openxmlformats.org/officeDocument/2006/relationships/customXml" Target="../ink/ink1197.xml"/><Relationship Id="rId32" Type="http://schemas.openxmlformats.org/officeDocument/2006/relationships/customXml" Target="../ink/ink1078.xml"/><Relationship Id="rId74" Type="http://schemas.openxmlformats.org/officeDocument/2006/relationships/image" Target="../media/image1071.png"/><Relationship Id="rId128" Type="http://schemas.openxmlformats.org/officeDocument/2006/relationships/image" Target="../media/image1098.png"/><Relationship Id="rId335" Type="http://schemas.openxmlformats.org/officeDocument/2006/relationships/image" Target="../media/image1201.png"/><Relationship Id="rId5" Type="http://schemas.openxmlformats.org/officeDocument/2006/relationships/image" Target="../media/image1037.png"/><Relationship Id="rId181" Type="http://schemas.openxmlformats.org/officeDocument/2006/relationships/customXml" Target="../ink/ink1153.xml"/><Relationship Id="rId237" Type="http://schemas.openxmlformats.org/officeDocument/2006/relationships/customXml" Target="../ink/ink1181.xml"/><Relationship Id="rId279" Type="http://schemas.openxmlformats.org/officeDocument/2006/relationships/image" Target="../media/image1173.png"/><Relationship Id="rId43" Type="http://schemas.openxmlformats.org/officeDocument/2006/relationships/image" Target="../media/image1056.png"/><Relationship Id="rId139" Type="http://schemas.openxmlformats.org/officeDocument/2006/relationships/customXml" Target="../ink/ink1132.xml"/><Relationship Id="rId290" Type="http://schemas.openxmlformats.org/officeDocument/2006/relationships/customXml" Target="../ink/ink1208.xml"/><Relationship Id="rId304" Type="http://schemas.openxmlformats.org/officeDocument/2006/relationships/customXml" Target="../ink/ink1215.xml"/><Relationship Id="rId346" Type="http://schemas.openxmlformats.org/officeDocument/2006/relationships/image" Target="../media/image1205.png"/><Relationship Id="rId85" Type="http://schemas.openxmlformats.org/officeDocument/2006/relationships/customXml" Target="../ink/ink1105.xml"/><Relationship Id="rId150" Type="http://schemas.openxmlformats.org/officeDocument/2006/relationships/image" Target="../media/image1109.png"/><Relationship Id="rId192" Type="http://schemas.openxmlformats.org/officeDocument/2006/relationships/image" Target="../media/image1130.png"/><Relationship Id="rId206" Type="http://schemas.openxmlformats.org/officeDocument/2006/relationships/image" Target="../media/image1137.png"/><Relationship Id="rId248" Type="http://schemas.openxmlformats.org/officeDocument/2006/relationships/image" Target="../media/image1158.png"/><Relationship Id="rId12" Type="http://schemas.openxmlformats.org/officeDocument/2006/relationships/customXml" Target="../ink/ink1068.xml"/><Relationship Id="rId108" Type="http://schemas.openxmlformats.org/officeDocument/2006/relationships/image" Target="../media/image1088.png"/><Relationship Id="rId315" Type="http://schemas.openxmlformats.org/officeDocument/2006/relationships/image" Target="../media/image1191.png"/><Relationship Id="rId357" Type="http://schemas.openxmlformats.org/officeDocument/2006/relationships/customXml" Target="../ink/ink1243.xml"/><Relationship Id="rId54" Type="http://schemas.openxmlformats.org/officeDocument/2006/relationships/customXml" Target="../ink/ink1089.xml"/><Relationship Id="rId96" Type="http://schemas.openxmlformats.org/officeDocument/2006/relationships/image" Target="../media/image1082.png"/><Relationship Id="rId161" Type="http://schemas.openxmlformats.org/officeDocument/2006/relationships/customXml" Target="../ink/ink1143.xml"/><Relationship Id="rId217" Type="http://schemas.openxmlformats.org/officeDocument/2006/relationships/customXml" Target="../ink/ink1171.xml"/><Relationship Id="rId259" Type="http://schemas.openxmlformats.org/officeDocument/2006/relationships/image" Target="../media/image1163.png"/><Relationship Id="rId23" Type="http://schemas.openxmlformats.org/officeDocument/2006/relationships/image" Target="../media/image1046.png"/><Relationship Id="rId119" Type="http://schemas.openxmlformats.org/officeDocument/2006/relationships/customXml" Target="../ink/ink1122.xml"/><Relationship Id="rId270" Type="http://schemas.openxmlformats.org/officeDocument/2006/relationships/customXml" Target="../ink/ink1198.xml"/><Relationship Id="rId326" Type="http://schemas.openxmlformats.org/officeDocument/2006/relationships/customXml" Target="../ink/ink1226.xml"/><Relationship Id="rId65" Type="http://schemas.openxmlformats.org/officeDocument/2006/relationships/image" Target="../media/image1067.png"/><Relationship Id="rId130" Type="http://schemas.openxmlformats.org/officeDocument/2006/relationships/image" Target="../media/image1099.png"/><Relationship Id="rId172" Type="http://schemas.openxmlformats.org/officeDocument/2006/relationships/image" Target="../media/image1120.png"/><Relationship Id="rId228" Type="http://schemas.openxmlformats.org/officeDocument/2006/relationships/image" Target="../media/image1148.png"/><Relationship Id="rId281" Type="http://schemas.openxmlformats.org/officeDocument/2006/relationships/image" Target="../media/image1174.png"/><Relationship Id="rId337" Type="http://schemas.openxmlformats.org/officeDocument/2006/relationships/image" Target="../media/image1202.png"/><Relationship Id="rId34" Type="http://schemas.openxmlformats.org/officeDocument/2006/relationships/customXml" Target="../ink/ink1079.xml"/><Relationship Id="rId76" Type="http://schemas.openxmlformats.org/officeDocument/2006/relationships/image" Target="../media/image1072.png"/><Relationship Id="rId141" Type="http://schemas.openxmlformats.org/officeDocument/2006/relationships/customXml" Target="../ink/ink1133.xml"/><Relationship Id="rId7" Type="http://schemas.openxmlformats.org/officeDocument/2006/relationships/image" Target="../media/image1038.png"/><Relationship Id="rId183" Type="http://schemas.openxmlformats.org/officeDocument/2006/relationships/customXml" Target="../ink/ink1154.xml"/><Relationship Id="rId239" Type="http://schemas.openxmlformats.org/officeDocument/2006/relationships/customXml" Target="../ink/ink1182.xml"/><Relationship Id="rId250" Type="http://schemas.openxmlformats.org/officeDocument/2006/relationships/customXml" Target="../ink/ink1188.xml"/><Relationship Id="rId292" Type="http://schemas.openxmlformats.org/officeDocument/2006/relationships/customXml" Target="../ink/ink1209.xml"/><Relationship Id="rId306" Type="http://schemas.openxmlformats.org/officeDocument/2006/relationships/customXml" Target="../ink/ink1216.xml"/><Relationship Id="rId45" Type="http://schemas.openxmlformats.org/officeDocument/2006/relationships/image" Target="../media/image1057.png"/><Relationship Id="rId87" Type="http://schemas.openxmlformats.org/officeDocument/2006/relationships/customXml" Target="../ink/ink1106.xml"/><Relationship Id="rId110" Type="http://schemas.openxmlformats.org/officeDocument/2006/relationships/image" Target="../media/image1089.png"/><Relationship Id="rId348" Type="http://schemas.openxmlformats.org/officeDocument/2006/relationships/image" Target="../media/image1206.png"/><Relationship Id="rId152" Type="http://schemas.openxmlformats.org/officeDocument/2006/relationships/image" Target="../media/image1110.png"/><Relationship Id="rId194" Type="http://schemas.openxmlformats.org/officeDocument/2006/relationships/image" Target="../media/image1131.png"/><Relationship Id="rId208" Type="http://schemas.openxmlformats.org/officeDocument/2006/relationships/image" Target="../media/image1138.png"/><Relationship Id="rId261" Type="http://schemas.openxmlformats.org/officeDocument/2006/relationships/image" Target="../media/image1164.png"/><Relationship Id="rId14" Type="http://schemas.openxmlformats.org/officeDocument/2006/relationships/customXml" Target="../ink/ink1069.xml"/><Relationship Id="rId56" Type="http://schemas.openxmlformats.org/officeDocument/2006/relationships/customXml" Target="../ink/ink1090.xml"/><Relationship Id="rId317" Type="http://schemas.openxmlformats.org/officeDocument/2006/relationships/image" Target="../media/image1192.png"/><Relationship Id="rId359" Type="http://schemas.openxmlformats.org/officeDocument/2006/relationships/customXml" Target="../ink/ink1244.xml"/><Relationship Id="rId98" Type="http://schemas.openxmlformats.org/officeDocument/2006/relationships/image" Target="../media/image1083.png"/><Relationship Id="rId121" Type="http://schemas.openxmlformats.org/officeDocument/2006/relationships/customXml" Target="../ink/ink1123.xml"/><Relationship Id="rId163" Type="http://schemas.openxmlformats.org/officeDocument/2006/relationships/customXml" Target="../ink/ink1144.xml"/><Relationship Id="rId219" Type="http://schemas.openxmlformats.org/officeDocument/2006/relationships/customXml" Target="../ink/ink1172.xml"/><Relationship Id="rId230" Type="http://schemas.openxmlformats.org/officeDocument/2006/relationships/image" Target="../media/image1149.png"/><Relationship Id="rId25" Type="http://schemas.openxmlformats.org/officeDocument/2006/relationships/image" Target="../media/image1047.png"/><Relationship Id="rId46" Type="http://schemas.openxmlformats.org/officeDocument/2006/relationships/customXml" Target="../ink/ink1085.xml"/><Relationship Id="rId67" Type="http://schemas.openxmlformats.org/officeDocument/2006/relationships/image" Target="../media/image1068.png"/><Relationship Id="rId272" Type="http://schemas.openxmlformats.org/officeDocument/2006/relationships/customXml" Target="../ink/ink1199.xml"/><Relationship Id="rId293" Type="http://schemas.openxmlformats.org/officeDocument/2006/relationships/image" Target="../media/image1180.png"/><Relationship Id="rId307" Type="http://schemas.openxmlformats.org/officeDocument/2006/relationships/image" Target="../media/image1187.png"/><Relationship Id="rId328" Type="http://schemas.openxmlformats.org/officeDocument/2006/relationships/customXml" Target="../ink/ink1227.xml"/><Relationship Id="rId349" Type="http://schemas.openxmlformats.org/officeDocument/2006/relationships/customXml" Target="../ink/ink1238.xml"/><Relationship Id="rId88" Type="http://schemas.openxmlformats.org/officeDocument/2006/relationships/image" Target="../media/image1078.png"/><Relationship Id="rId111" Type="http://schemas.openxmlformats.org/officeDocument/2006/relationships/customXml" Target="../ink/ink1118.xml"/><Relationship Id="rId132" Type="http://schemas.openxmlformats.org/officeDocument/2006/relationships/image" Target="../media/image1100.png"/><Relationship Id="rId153" Type="http://schemas.openxmlformats.org/officeDocument/2006/relationships/customXml" Target="../ink/ink1139.xml"/><Relationship Id="rId174" Type="http://schemas.openxmlformats.org/officeDocument/2006/relationships/image" Target="../media/image1121.png"/><Relationship Id="rId195" Type="http://schemas.openxmlformats.org/officeDocument/2006/relationships/customXml" Target="../ink/ink1160.xml"/><Relationship Id="rId209" Type="http://schemas.openxmlformats.org/officeDocument/2006/relationships/customXml" Target="../ink/ink1167.xml"/><Relationship Id="rId360" Type="http://schemas.openxmlformats.org/officeDocument/2006/relationships/image" Target="../media/image1211.png"/><Relationship Id="rId220" Type="http://schemas.openxmlformats.org/officeDocument/2006/relationships/image" Target="../media/image1144.png"/><Relationship Id="rId241" Type="http://schemas.openxmlformats.org/officeDocument/2006/relationships/customXml" Target="../ink/ink1183.xml"/><Relationship Id="rId15" Type="http://schemas.openxmlformats.org/officeDocument/2006/relationships/image" Target="../media/image1042.png"/><Relationship Id="rId36" Type="http://schemas.openxmlformats.org/officeDocument/2006/relationships/customXml" Target="../ink/ink1080.xml"/><Relationship Id="rId57" Type="http://schemas.openxmlformats.org/officeDocument/2006/relationships/image" Target="../media/image1063.png"/><Relationship Id="rId262" Type="http://schemas.openxmlformats.org/officeDocument/2006/relationships/customXml" Target="../ink/ink1194.xml"/><Relationship Id="rId283" Type="http://schemas.openxmlformats.org/officeDocument/2006/relationships/image" Target="../media/image1175.png"/><Relationship Id="rId318" Type="http://schemas.openxmlformats.org/officeDocument/2006/relationships/customXml" Target="../ink/ink1222.xml"/><Relationship Id="rId339" Type="http://schemas.openxmlformats.org/officeDocument/2006/relationships/image" Target="../media/image895.png"/><Relationship Id="rId78" Type="http://schemas.openxmlformats.org/officeDocument/2006/relationships/image" Target="../media/image1073.png"/><Relationship Id="rId99" Type="http://schemas.openxmlformats.org/officeDocument/2006/relationships/customXml" Target="../ink/ink1112.xml"/><Relationship Id="rId101" Type="http://schemas.openxmlformats.org/officeDocument/2006/relationships/customXml" Target="../ink/ink1113.xml"/><Relationship Id="rId122" Type="http://schemas.openxmlformats.org/officeDocument/2006/relationships/image" Target="../media/image1095.png"/><Relationship Id="rId143" Type="http://schemas.openxmlformats.org/officeDocument/2006/relationships/customXml" Target="../ink/ink1134.xml"/><Relationship Id="rId164" Type="http://schemas.openxmlformats.org/officeDocument/2006/relationships/image" Target="../media/image1116.png"/><Relationship Id="rId185" Type="http://schemas.openxmlformats.org/officeDocument/2006/relationships/customXml" Target="../ink/ink1155.xml"/><Relationship Id="rId350" Type="http://schemas.openxmlformats.org/officeDocument/2006/relationships/customXml" Target="../ink/ink1239.xml"/><Relationship Id="rId9" Type="http://schemas.openxmlformats.org/officeDocument/2006/relationships/image" Target="../media/image1039.png"/><Relationship Id="rId210" Type="http://schemas.openxmlformats.org/officeDocument/2006/relationships/image" Target="../media/image1139.png"/><Relationship Id="rId26" Type="http://schemas.openxmlformats.org/officeDocument/2006/relationships/customXml" Target="../ink/ink1075.xml"/><Relationship Id="rId231" Type="http://schemas.openxmlformats.org/officeDocument/2006/relationships/customXml" Target="../ink/ink1178.xml"/><Relationship Id="rId252" Type="http://schemas.openxmlformats.org/officeDocument/2006/relationships/customXml" Target="../ink/ink1189.xml"/><Relationship Id="rId273" Type="http://schemas.openxmlformats.org/officeDocument/2006/relationships/image" Target="../media/image1170.png"/><Relationship Id="rId294" Type="http://schemas.openxmlformats.org/officeDocument/2006/relationships/customXml" Target="../ink/ink1210.xml"/><Relationship Id="rId308" Type="http://schemas.openxmlformats.org/officeDocument/2006/relationships/customXml" Target="../ink/ink1217.xml"/><Relationship Id="rId329" Type="http://schemas.openxmlformats.org/officeDocument/2006/relationships/image" Target="../media/image1198.png"/><Relationship Id="rId47" Type="http://schemas.openxmlformats.org/officeDocument/2006/relationships/image" Target="../media/image1058.png"/><Relationship Id="rId68" Type="http://schemas.openxmlformats.org/officeDocument/2006/relationships/customXml" Target="../ink/ink1096.xml"/><Relationship Id="rId89" Type="http://schemas.openxmlformats.org/officeDocument/2006/relationships/customXml" Target="../ink/ink1107.xml"/><Relationship Id="rId112" Type="http://schemas.openxmlformats.org/officeDocument/2006/relationships/image" Target="../media/image1090.png"/><Relationship Id="rId133" Type="http://schemas.openxmlformats.org/officeDocument/2006/relationships/customXml" Target="../ink/ink1129.xml"/><Relationship Id="rId154" Type="http://schemas.openxmlformats.org/officeDocument/2006/relationships/image" Target="../media/image1111.png"/><Relationship Id="rId175" Type="http://schemas.openxmlformats.org/officeDocument/2006/relationships/customXml" Target="../ink/ink1150.xml"/><Relationship Id="rId340" Type="http://schemas.openxmlformats.org/officeDocument/2006/relationships/customXml" Target="../ink/ink1233.xml"/><Relationship Id="rId196" Type="http://schemas.openxmlformats.org/officeDocument/2006/relationships/image" Target="../media/image1132.png"/><Relationship Id="rId200" Type="http://schemas.openxmlformats.org/officeDocument/2006/relationships/image" Target="../media/image1134.png"/><Relationship Id="rId16" Type="http://schemas.openxmlformats.org/officeDocument/2006/relationships/customXml" Target="../ink/ink1070.xml"/><Relationship Id="rId221" Type="http://schemas.openxmlformats.org/officeDocument/2006/relationships/customXml" Target="../ink/ink1173.xml"/><Relationship Id="rId242" Type="http://schemas.openxmlformats.org/officeDocument/2006/relationships/image" Target="../media/image1155.png"/><Relationship Id="rId263" Type="http://schemas.openxmlformats.org/officeDocument/2006/relationships/image" Target="../media/image1165.png"/><Relationship Id="rId284" Type="http://schemas.openxmlformats.org/officeDocument/2006/relationships/customXml" Target="../ink/ink1205.xml"/><Relationship Id="rId319" Type="http://schemas.openxmlformats.org/officeDocument/2006/relationships/image" Target="../media/image1193.png"/><Relationship Id="rId37" Type="http://schemas.openxmlformats.org/officeDocument/2006/relationships/image" Target="../media/image1053.png"/><Relationship Id="rId58" Type="http://schemas.openxmlformats.org/officeDocument/2006/relationships/customXml" Target="../ink/ink1091.xml"/><Relationship Id="rId79" Type="http://schemas.openxmlformats.org/officeDocument/2006/relationships/customXml" Target="../ink/ink1102.xml"/><Relationship Id="rId102" Type="http://schemas.openxmlformats.org/officeDocument/2006/relationships/image" Target="../media/image1085.png"/><Relationship Id="rId123" Type="http://schemas.openxmlformats.org/officeDocument/2006/relationships/customXml" Target="../ink/ink1124.xml"/><Relationship Id="rId144" Type="http://schemas.openxmlformats.org/officeDocument/2006/relationships/image" Target="../media/image1106.png"/><Relationship Id="rId330" Type="http://schemas.openxmlformats.org/officeDocument/2006/relationships/customXml" Target="../ink/ink1228.xml"/><Relationship Id="rId90" Type="http://schemas.openxmlformats.org/officeDocument/2006/relationships/image" Target="../media/image1079.png"/><Relationship Id="rId165" Type="http://schemas.openxmlformats.org/officeDocument/2006/relationships/customXml" Target="../ink/ink1145.xml"/><Relationship Id="rId186" Type="http://schemas.openxmlformats.org/officeDocument/2006/relationships/image" Target="../media/image1127.png"/><Relationship Id="rId351" Type="http://schemas.openxmlformats.org/officeDocument/2006/relationships/image" Target="../media/image1207.png"/><Relationship Id="rId211" Type="http://schemas.openxmlformats.org/officeDocument/2006/relationships/customXml" Target="../ink/ink1168.xml"/><Relationship Id="rId232" Type="http://schemas.openxmlformats.org/officeDocument/2006/relationships/image" Target="../media/image1150.png"/><Relationship Id="rId253" Type="http://schemas.openxmlformats.org/officeDocument/2006/relationships/image" Target="../media/image1160.png"/><Relationship Id="rId274" Type="http://schemas.openxmlformats.org/officeDocument/2006/relationships/customXml" Target="../ink/ink1200.xml"/><Relationship Id="rId295" Type="http://schemas.openxmlformats.org/officeDocument/2006/relationships/image" Target="../media/image1181.png"/><Relationship Id="rId309" Type="http://schemas.openxmlformats.org/officeDocument/2006/relationships/image" Target="../media/image1188.png"/><Relationship Id="rId27" Type="http://schemas.openxmlformats.org/officeDocument/2006/relationships/image" Target="../media/image1048.png"/><Relationship Id="rId48" Type="http://schemas.openxmlformats.org/officeDocument/2006/relationships/customXml" Target="../ink/ink1086.xml"/><Relationship Id="rId69" Type="http://schemas.openxmlformats.org/officeDocument/2006/relationships/image" Target="../media/image1069.png"/><Relationship Id="rId113" Type="http://schemas.openxmlformats.org/officeDocument/2006/relationships/customXml" Target="../ink/ink1119.xml"/><Relationship Id="rId134" Type="http://schemas.openxmlformats.org/officeDocument/2006/relationships/image" Target="../media/image1101.png"/><Relationship Id="rId320" Type="http://schemas.openxmlformats.org/officeDocument/2006/relationships/customXml" Target="../ink/ink1223.xml"/><Relationship Id="rId80" Type="http://schemas.openxmlformats.org/officeDocument/2006/relationships/image" Target="../media/image1074.png"/><Relationship Id="rId155" Type="http://schemas.openxmlformats.org/officeDocument/2006/relationships/customXml" Target="../ink/ink1140.xml"/><Relationship Id="rId176" Type="http://schemas.openxmlformats.org/officeDocument/2006/relationships/image" Target="../media/image1122.png"/><Relationship Id="rId197" Type="http://schemas.openxmlformats.org/officeDocument/2006/relationships/customXml" Target="../ink/ink1161.xml"/><Relationship Id="rId341" Type="http://schemas.openxmlformats.org/officeDocument/2006/relationships/customXml" Target="../ink/ink1234.xml"/><Relationship Id="rId201" Type="http://schemas.openxmlformats.org/officeDocument/2006/relationships/customXml" Target="../ink/ink1163.xml"/><Relationship Id="rId222" Type="http://schemas.openxmlformats.org/officeDocument/2006/relationships/image" Target="../media/image1145.png"/><Relationship Id="rId243" Type="http://schemas.openxmlformats.org/officeDocument/2006/relationships/customXml" Target="../ink/ink1184.xml"/><Relationship Id="rId264" Type="http://schemas.openxmlformats.org/officeDocument/2006/relationships/customXml" Target="../ink/ink1195.xml"/><Relationship Id="rId285" Type="http://schemas.openxmlformats.org/officeDocument/2006/relationships/image" Target="../media/image1176.png"/><Relationship Id="rId17" Type="http://schemas.openxmlformats.org/officeDocument/2006/relationships/image" Target="../media/image1043.png"/><Relationship Id="rId38" Type="http://schemas.openxmlformats.org/officeDocument/2006/relationships/customXml" Target="../ink/ink1081.xml"/><Relationship Id="rId59" Type="http://schemas.openxmlformats.org/officeDocument/2006/relationships/image" Target="../media/image1064.png"/><Relationship Id="rId103" Type="http://schemas.openxmlformats.org/officeDocument/2006/relationships/customXml" Target="../ink/ink1114.xml"/><Relationship Id="rId124" Type="http://schemas.openxmlformats.org/officeDocument/2006/relationships/image" Target="../media/image1096.png"/><Relationship Id="rId310" Type="http://schemas.openxmlformats.org/officeDocument/2006/relationships/customXml" Target="../ink/ink1218.xml"/><Relationship Id="rId70" Type="http://schemas.openxmlformats.org/officeDocument/2006/relationships/customXml" Target="../ink/ink1097.xml"/><Relationship Id="rId91" Type="http://schemas.openxmlformats.org/officeDocument/2006/relationships/customXml" Target="../ink/ink1108.xml"/><Relationship Id="rId145" Type="http://schemas.openxmlformats.org/officeDocument/2006/relationships/customXml" Target="../ink/ink1135.xml"/><Relationship Id="rId166" Type="http://schemas.openxmlformats.org/officeDocument/2006/relationships/image" Target="../media/image1117.png"/><Relationship Id="rId187" Type="http://schemas.openxmlformats.org/officeDocument/2006/relationships/customXml" Target="../ink/ink1156.xml"/><Relationship Id="rId331" Type="http://schemas.openxmlformats.org/officeDocument/2006/relationships/image" Target="../media/image1199.png"/><Relationship Id="rId352" Type="http://schemas.openxmlformats.org/officeDocument/2006/relationships/customXml" Target="../ink/ink124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40.png"/><Relationship Id="rId233" Type="http://schemas.openxmlformats.org/officeDocument/2006/relationships/customXml" Target="../ink/ink1179.xml"/><Relationship Id="rId254" Type="http://schemas.openxmlformats.org/officeDocument/2006/relationships/customXml" Target="../ink/ink1190.xml"/><Relationship Id="rId28" Type="http://schemas.openxmlformats.org/officeDocument/2006/relationships/customXml" Target="../ink/ink1076.xml"/><Relationship Id="rId49" Type="http://schemas.openxmlformats.org/officeDocument/2006/relationships/image" Target="../media/image1059.png"/><Relationship Id="rId114" Type="http://schemas.openxmlformats.org/officeDocument/2006/relationships/image" Target="../media/image1091.png"/><Relationship Id="rId275" Type="http://schemas.openxmlformats.org/officeDocument/2006/relationships/image" Target="../media/image1171.png"/><Relationship Id="rId296" Type="http://schemas.openxmlformats.org/officeDocument/2006/relationships/customXml" Target="../ink/ink1211.xml"/><Relationship Id="rId300" Type="http://schemas.openxmlformats.org/officeDocument/2006/relationships/customXml" Target="../ink/ink1213.xml"/><Relationship Id="rId60" Type="http://schemas.openxmlformats.org/officeDocument/2006/relationships/customXml" Target="../ink/ink1092.xml"/><Relationship Id="rId81" Type="http://schemas.openxmlformats.org/officeDocument/2006/relationships/customXml" Target="../ink/ink1103.xml"/><Relationship Id="rId135" Type="http://schemas.openxmlformats.org/officeDocument/2006/relationships/customXml" Target="../ink/ink1130.xml"/><Relationship Id="rId156" Type="http://schemas.openxmlformats.org/officeDocument/2006/relationships/image" Target="../media/image1112.png"/><Relationship Id="rId177" Type="http://schemas.openxmlformats.org/officeDocument/2006/relationships/customXml" Target="../ink/ink1151.xml"/><Relationship Id="rId198" Type="http://schemas.openxmlformats.org/officeDocument/2006/relationships/image" Target="../media/image1133.png"/><Relationship Id="rId321" Type="http://schemas.openxmlformats.org/officeDocument/2006/relationships/image" Target="../media/image1194.png"/><Relationship Id="rId342" Type="http://schemas.openxmlformats.org/officeDocument/2006/relationships/image" Target="../media/image1203.png"/><Relationship Id="rId202" Type="http://schemas.openxmlformats.org/officeDocument/2006/relationships/image" Target="../media/image1135.png"/><Relationship Id="rId223" Type="http://schemas.openxmlformats.org/officeDocument/2006/relationships/customXml" Target="../ink/ink1174.xml"/><Relationship Id="rId244" Type="http://schemas.openxmlformats.org/officeDocument/2006/relationships/image" Target="../media/image1156.png"/><Relationship Id="rId18" Type="http://schemas.openxmlformats.org/officeDocument/2006/relationships/customXml" Target="../ink/ink1071.xml"/><Relationship Id="rId39" Type="http://schemas.openxmlformats.org/officeDocument/2006/relationships/image" Target="../media/image1054.png"/><Relationship Id="rId265" Type="http://schemas.openxmlformats.org/officeDocument/2006/relationships/image" Target="../media/image1166.png"/><Relationship Id="rId286" Type="http://schemas.openxmlformats.org/officeDocument/2006/relationships/customXml" Target="../ink/ink1206.xml"/><Relationship Id="rId50" Type="http://schemas.openxmlformats.org/officeDocument/2006/relationships/customXml" Target="../ink/ink1087.xml"/><Relationship Id="rId104" Type="http://schemas.openxmlformats.org/officeDocument/2006/relationships/image" Target="../media/image1086.png"/><Relationship Id="rId125" Type="http://schemas.openxmlformats.org/officeDocument/2006/relationships/customXml" Target="../ink/ink1125.xml"/><Relationship Id="rId146" Type="http://schemas.openxmlformats.org/officeDocument/2006/relationships/image" Target="../media/image1107.png"/><Relationship Id="rId167" Type="http://schemas.openxmlformats.org/officeDocument/2006/relationships/customXml" Target="../ink/ink1146.xml"/><Relationship Id="rId188" Type="http://schemas.openxmlformats.org/officeDocument/2006/relationships/image" Target="../media/image1128.png"/><Relationship Id="rId311" Type="http://schemas.openxmlformats.org/officeDocument/2006/relationships/image" Target="../media/image1189.png"/><Relationship Id="rId332" Type="http://schemas.openxmlformats.org/officeDocument/2006/relationships/customXml" Target="../ink/ink1229.xml"/><Relationship Id="rId353" Type="http://schemas.openxmlformats.org/officeDocument/2006/relationships/customXml" Target="../ink/ink1241.xml"/><Relationship Id="rId71" Type="http://schemas.openxmlformats.org/officeDocument/2006/relationships/customXml" Target="../ink/ink1098.xml"/><Relationship Id="rId92" Type="http://schemas.openxmlformats.org/officeDocument/2006/relationships/image" Target="../media/image1080.png"/><Relationship Id="rId213" Type="http://schemas.openxmlformats.org/officeDocument/2006/relationships/customXml" Target="../ink/ink1169.xml"/><Relationship Id="rId234" Type="http://schemas.openxmlformats.org/officeDocument/2006/relationships/image" Target="../media/image1151.png"/><Relationship Id="rId2" Type="http://schemas.openxmlformats.org/officeDocument/2006/relationships/customXml" Target="../ink/ink1063.xml"/><Relationship Id="rId29" Type="http://schemas.openxmlformats.org/officeDocument/2006/relationships/image" Target="../media/image1049.png"/><Relationship Id="rId255" Type="http://schemas.openxmlformats.org/officeDocument/2006/relationships/image" Target="../media/image1161.png"/><Relationship Id="rId276" Type="http://schemas.openxmlformats.org/officeDocument/2006/relationships/customXml" Target="../ink/ink1201.xml"/><Relationship Id="rId297" Type="http://schemas.openxmlformats.org/officeDocument/2006/relationships/image" Target="../media/image1182.png"/><Relationship Id="rId40" Type="http://schemas.openxmlformats.org/officeDocument/2006/relationships/customXml" Target="../ink/ink1082.xml"/><Relationship Id="rId115" Type="http://schemas.openxmlformats.org/officeDocument/2006/relationships/customXml" Target="../ink/ink1120.xml"/><Relationship Id="rId136" Type="http://schemas.openxmlformats.org/officeDocument/2006/relationships/image" Target="../media/image1102.png"/><Relationship Id="rId157" Type="http://schemas.openxmlformats.org/officeDocument/2006/relationships/customXml" Target="../ink/ink1141.xml"/><Relationship Id="rId178" Type="http://schemas.openxmlformats.org/officeDocument/2006/relationships/image" Target="../media/image1123.png"/><Relationship Id="rId301" Type="http://schemas.openxmlformats.org/officeDocument/2006/relationships/image" Target="../media/image1184.png"/><Relationship Id="rId322" Type="http://schemas.openxmlformats.org/officeDocument/2006/relationships/customXml" Target="../ink/ink1224.xml"/><Relationship Id="rId343" Type="http://schemas.openxmlformats.org/officeDocument/2006/relationships/customXml" Target="../ink/ink1235.xml"/><Relationship Id="rId61" Type="http://schemas.openxmlformats.org/officeDocument/2006/relationships/image" Target="../media/image1065.png"/><Relationship Id="rId82" Type="http://schemas.openxmlformats.org/officeDocument/2006/relationships/image" Target="../media/image1075.png"/><Relationship Id="rId199" Type="http://schemas.openxmlformats.org/officeDocument/2006/relationships/customXml" Target="../ink/ink1162.xml"/><Relationship Id="rId203" Type="http://schemas.openxmlformats.org/officeDocument/2006/relationships/customXml" Target="../ink/ink1164.xml"/><Relationship Id="rId19" Type="http://schemas.openxmlformats.org/officeDocument/2006/relationships/image" Target="../media/image1044.png"/><Relationship Id="rId224" Type="http://schemas.openxmlformats.org/officeDocument/2006/relationships/image" Target="../media/image1146.png"/><Relationship Id="rId245" Type="http://schemas.openxmlformats.org/officeDocument/2006/relationships/customXml" Target="../ink/ink1185.xml"/><Relationship Id="rId266" Type="http://schemas.openxmlformats.org/officeDocument/2006/relationships/customXml" Target="../ink/ink1196.xml"/><Relationship Id="rId287" Type="http://schemas.openxmlformats.org/officeDocument/2006/relationships/image" Target="../media/image1177.png"/><Relationship Id="rId30" Type="http://schemas.openxmlformats.org/officeDocument/2006/relationships/customXml" Target="../ink/ink1077.xml"/><Relationship Id="rId105" Type="http://schemas.openxmlformats.org/officeDocument/2006/relationships/customXml" Target="../ink/ink1115.xml"/><Relationship Id="rId126" Type="http://schemas.openxmlformats.org/officeDocument/2006/relationships/image" Target="../media/image1097.png"/><Relationship Id="rId147" Type="http://schemas.openxmlformats.org/officeDocument/2006/relationships/customXml" Target="../ink/ink1136.xml"/><Relationship Id="rId168" Type="http://schemas.openxmlformats.org/officeDocument/2006/relationships/image" Target="../media/image1118.png"/><Relationship Id="rId312" Type="http://schemas.openxmlformats.org/officeDocument/2006/relationships/customXml" Target="../ink/ink1219.xml"/><Relationship Id="rId333" Type="http://schemas.openxmlformats.org/officeDocument/2006/relationships/image" Target="../media/image1200.png"/><Relationship Id="rId354" Type="http://schemas.openxmlformats.org/officeDocument/2006/relationships/image" Target="../media/image1208.png"/><Relationship Id="rId51" Type="http://schemas.openxmlformats.org/officeDocument/2006/relationships/image" Target="../media/image1060.png"/><Relationship Id="rId72" Type="http://schemas.openxmlformats.org/officeDocument/2006/relationships/image" Target="../media/image1070.png"/><Relationship Id="rId93" Type="http://schemas.openxmlformats.org/officeDocument/2006/relationships/customXml" Target="../ink/ink1109.xml"/><Relationship Id="rId189" Type="http://schemas.openxmlformats.org/officeDocument/2006/relationships/customXml" Target="../ink/ink1157.xml"/><Relationship Id="rId3" Type="http://schemas.openxmlformats.org/officeDocument/2006/relationships/image" Target="../media/image55.png"/><Relationship Id="rId214" Type="http://schemas.openxmlformats.org/officeDocument/2006/relationships/image" Target="../media/image1141.png"/><Relationship Id="rId235" Type="http://schemas.openxmlformats.org/officeDocument/2006/relationships/customXml" Target="../ink/ink1180.xml"/><Relationship Id="rId256" Type="http://schemas.openxmlformats.org/officeDocument/2006/relationships/customXml" Target="../ink/ink1191.xml"/><Relationship Id="rId277" Type="http://schemas.openxmlformats.org/officeDocument/2006/relationships/image" Target="../media/image1172.png"/><Relationship Id="rId298" Type="http://schemas.openxmlformats.org/officeDocument/2006/relationships/customXml" Target="../ink/ink1212.xml"/><Relationship Id="rId116" Type="http://schemas.openxmlformats.org/officeDocument/2006/relationships/image" Target="../media/image1092.png"/><Relationship Id="rId137" Type="http://schemas.openxmlformats.org/officeDocument/2006/relationships/customXml" Target="../ink/ink1131.xml"/><Relationship Id="rId158" Type="http://schemas.openxmlformats.org/officeDocument/2006/relationships/image" Target="../media/image1113.png"/><Relationship Id="rId302" Type="http://schemas.openxmlformats.org/officeDocument/2006/relationships/customXml" Target="../ink/ink1214.xml"/><Relationship Id="rId323" Type="http://schemas.openxmlformats.org/officeDocument/2006/relationships/image" Target="../media/image1195.png"/><Relationship Id="rId344" Type="http://schemas.openxmlformats.org/officeDocument/2006/relationships/image" Target="../media/image1204.png"/><Relationship Id="rId20" Type="http://schemas.openxmlformats.org/officeDocument/2006/relationships/customXml" Target="../ink/ink1072.xml"/><Relationship Id="rId41" Type="http://schemas.openxmlformats.org/officeDocument/2006/relationships/image" Target="../media/image1055.png"/><Relationship Id="rId62" Type="http://schemas.openxmlformats.org/officeDocument/2006/relationships/customXml" Target="../ink/ink1093.xml"/><Relationship Id="rId83" Type="http://schemas.openxmlformats.org/officeDocument/2006/relationships/customXml" Target="../ink/ink1104.xml"/><Relationship Id="rId179" Type="http://schemas.openxmlformats.org/officeDocument/2006/relationships/customXml" Target="../ink/ink1152.xml"/><Relationship Id="rId190" Type="http://schemas.openxmlformats.org/officeDocument/2006/relationships/image" Target="../media/image1129.png"/><Relationship Id="rId204" Type="http://schemas.openxmlformats.org/officeDocument/2006/relationships/image" Target="../media/image1136.png"/><Relationship Id="rId225" Type="http://schemas.openxmlformats.org/officeDocument/2006/relationships/customXml" Target="../ink/ink1175.xml"/><Relationship Id="rId246" Type="http://schemas.openxmlformats.org/officeDocument/2006/relationships/image" Target="../media/image1157.png"/><Relationship Id="rId267" Type="http://schemas.openxmlformats.org/officeDocument/2006/relationships/image" Target="../media/image1167.png"/><Relationship Id="rId288" Type="http://schemas.openxmlformats.org/officeDocument/2006/relationships/customXml" Target="../ink/ink1207.xml"/><Relationship Id="rId106" Type="http://schemas.openxmlformats.org/officeDocument/2006/relationships/image" Target="../media/image1087.png"/><Relationship Id="rId127" Type="http://schemas.openxmlformats.org/officeDocument/2006/relationships/customXml" Target="../ink/ink1126.xml"/><Relationship Id="rId313" Type="http://schemas.openxmlformats.org/officeDocument/2006/relationships/image" Target="../media/image1190.png"/><Relationship Id="rId10" Type="http://schemas.openxmlformats.org/officeDocument/2006/relationships/customXml" Target="../ink/ink1067.xml"/><Relationship Id="rId31" Type="http://schemas.openxmlformats.org/officeDocument/2006/relationships/image" Target="../media/image1050.png"/><Relationship Id="rId52" Type="http://schemas.openxmlformats.org/officeDocument/2006/relationships/customXml" Target="../ink/ink1088.xml"/><Relationship Id="rId73" Type="http://schemas.openxmlformats.org/officeDocument/2006/relationships/customXml" Target="../ink/ink1099.xml"/><Relationship Id="rId94" Type="http://schemas.openxmlformats.org/officeDocument/2006/relationships/image" Target="../media/image1081.png"/><Relationship Id="rId148" Type="http://schemas.openxmlformats.org/officeDocument/2006/relationships/image" Target="../media/image1108.png"/><Relationship Id="rId169" Type="http://schemas.openxmlformats.org/officeDocument/2006/relationships/customXml" Target="../ink/ink1147.xml"/><Relationship Id="rId334" Type="http://schemas.openxmlformats.org/officeDocument/2006/relationships/customXml" Target="../ink/ink1230.xml"/><Relationship Id="rId355" Type="http://schemas.openxmlformats.org/officeDocument/2006/relationships/customXml" Target="../ink/ink1242.xml"/><Relationship Id="rId4" Type="http://schemas.openxmlformats.org/officeDocument/2006/relationships/customXml" Target="../ink/ink1064.xml"/><Relationship Id="rId180" Type="http://schemas.openxmlformats.org/officeDocument/2006/relationships/image" Target="../media/image1124.png"/><Relationship Id="rId215" Type="http://schemas.openxmlformats.org/officeDocument/2006/relationships/customXml" Target="../ink/ink1170.xml"/><Relationship Id="rId236" Type="http://schemas.openxmlformats.org/officeDocument/2006/relationships/image" Target="../media/image1152.png"/><Relationship Id="rId257" Type="http://schemas.openxmlformats.org/officeDocument/2006/relationships/image" Target="../media/image1162.png"/><Relationship Id="rId278" Type="http://schemas.openxmlformats.org/officeDocument/2006/relationships/customXml" Target="../ink/ink1202.xml"/><Relationship Id="rId303" Type="http://schemas.openxmlformats.org/officeDocument/2006/relationships/image" Target="../media/image1185.png"/><Relationship Id="rId42" Type="http://schemas.openxmlformats.org/officeDocument/2006/relationships/customXml" Target="../ink/ink1083.xml"/><Relationship Id="rId84" Type="http://schemas.openxmlformats.org/officeDocument/2006/relationships/image" Target="../media/image1076.png"/><Relationship Id="rId138" Type="http://schemas.openxmlformats.org/officeDocument/2006/relationships/image" Target="../media/image1103.png"/><Relationship Id="rId345" Type="http://schemas.openxmlformats.org/officeDocument/2006/relationships/customXml" Target="../ink/ink1236.xml"/><Relationship Id="rId191" Type="http://schemas.openxmlformats.org/officeDocument/2006/relationships/customXml" Target="../ink/ink1158.xml"/><Relationship Id="rId205" Type="http://schemas.openxmlformats.org/officeDocument/2006/relationships/customXml" Target="../ink/ink1165.xml"/><Relationship Id="rId247" Type="http://schemas.openxmlformats.org/officeDocument/2006/relationships/customXml" Target="../ink/ink1186.xml"/><Relationship Id="rId107" Type="http://schemas.openxmlformats.org/officeDocument/2006/relationships/customXml" Target="../ink/ink1116.xml"/><Relationship Id="rId289" Type="http://schemas.openxmlformats.org/officeDocument/2006/relationships/image" Target="../media/image1178.png"/><Relationship Id="rId11" Type="http://schemas.openxmlformats.org/officeDocument/2006/relationships/image" Target="../media/image1040.png"/><Relationship Id="rId53" Type="http://schemas.openxmlformats.org/officeDocument/2006/relationships/image" Target="../media/image1061.png"/><Relationship Id="rId149" Type="http://schemas.openxmlformats.org/officeDocument/2006/relationships/customXml" Target="../ink/ink1137.xml"/><Relationship Id="rId314" Type="http://schemas.openxmlformats.org/officeDocument/2006/relationships/customXml" Target="../ink/ink1220.xml"/><Relationship Id="rId356" Type="http://schemas.openxmlformats.org/officeDocument/2006/relationships/image" Target="../media/image1209.png"/><Relationship Id="rId95" Type="http://schemas.openxmlformats.org/officeDocument/2006/relationships/customXml" Target="../ink/ink1110.xml"/><Relationship Id="rId160" Type="http://schemas.openxmlformats.org/officeDocument/2006/relationships/image" Target="../media/image1114.png"/><Relationship Id="rId216" Type="http://schemas.openxmlformats.org/officeDocument/2006/relationships/image" Target="../media/image1142.png"/><Relationship Id="rId258" Type="http://schemas.openxmlformats.org/officeDocument/2006/relationships/customXml" Target="../ink/ink1192.xml"/><Relationship Id="rId22" Type="http://schemas.openxmlformats.org/officeDocument/2006/relationships/customXml" Target="../ink/ink1073.xml"/><Relationship Id="rId64" Type="http://schemas.openxmlformats.org/officeDocument/2006/relationships/customXml" Target="../ink/ink1094.xml"/><Relationship Id="rId118" Type="http://schemas.openxmlformats.org/officeDocument/2006/relationships/image" Target="../media/image1093.png"/><Relationship Id="rId325" Type="http://schemas.openxmlformats.org/officeDocument/2006/relationships/image" Target="../media/image1196.png"/><Relationship Id="rId171" Type="http://schemas.openxmlformats.org/officeDocument/2006/relationships/customXml" Target="../ink/ink1148.xml"/><Relationship Id="rId227" Type="http://schemas.openxmlformats.org/officeDocument/2006/relationships/customXml" Target="../ink/ink1176.xml"/><Relationship Id="rId269" Type="http://schemas.openxmlformats.org/officeDocument/2006/relationships/image" Target="../media/image1168.png"/><Relationship Id="rId33" Type="http://schemas.openxmlformats.org/officeDocument/2006/relationships/image" Target="../media/image1051.png"/><Relationship Id="rId129" Type="http://schemas.openxmlformats.org/officeDocument/2006/relationships/customXml" Target="../ink/ink1127.xml"/><Relationship Id="rId280" Type="http://schemas.openxmlformats.org/officeDocument/2006/relationships/customXml" Target="../ink/ink1203.xml"/><Relationship Id="rId336" Type="http://schemas.openxmlformats.org/officeDocument/2006/relationships/customXml" Target="../ink/ink1231.xml"/><Relationship Id="rId75" Type="http://schemas.openxmlformats.org/officeDocument/2006/relationships/customXml" Target="../ink/ink1100.xml"/><Relationship Id="rId140" Type="http://schemas.openxmlformats.org/officeDocument/2006/relationships/image" Target="../media/image1104.png"/><Relationship Id="rId182" Type="http://schemas.openxmlformats.org/officeDocument/2006/relationships/image" Target="../media/image1125.png"/><Relationship Id="rId6" Type="http://schemas.openxmlformats.org/officeDocument/2006/relationships/customXml" Target="../ink/ink1065.xml"/><Relationship Id="rId238" Type="http://schemas.openxmlformats.org/officeDocument/2006/relationships/image" Target="../media/image1153.png"/><Relationship Id="rId291" Type="http://schemas.openxmlformats.org/officeDocument/2006/relationships/image" Target="../media/image1179.png"/><Relationship Id="rId305" Type="http://schemas.openxmlformats.org/officeDocument/2006/relationships/image" Target="../media/image1186.png"/><Relationship Id="rId347" Type="http://schemas.openxmlformats.org/officeDocument/2006/relationships/customXml" Target="../ink/ink1237.xml"/><Relationship Id="rId44" Type="http://schemas.openxmlformats.org/officeDocument/2006/relationships/customXml" Target="../ink/ink1084.xml"/><Relationship Id="rId86" Type="http://schemas.openxmlformats.org/officeDocument/2006/relationships/image" Target="../media/image1077.png"/><Relationship Id="rId151" Type="http://schemas.openxmlformats.org/officeDocument/2006/relationships/customXml" Target="../ink/ink1138.xml"/><Relationship Id="rId193" Type="http://schemas.openxmlformats.org/officeDocument/2006/relationships/customXml" Target="../ink/ink1159.xml"/><Relationship Id="rId207" Type="http://schemas.openxmlformats.org/officeDocument/2006/relationships/customXml" Target="../ink/ink1166.xml"/><Relationship Id="rId249" Type="http://schemas.openxmlformats.org/officeDocument/2006/relationships/customXml" Target="../ink/ink1187.xml"/><Relationship Id="rId13" Type="http://schemas.openxmlformats.org/officeDocument/2006/relationships/image" Target="../media/image1041.png"/><Relationship Id="rId109" Type="http://schemas.openxmlformats.org/officeDocument/2006/relationships/customXml" Target="../ink/ink1117.xml"/><Relationship Id="rId260" Type="http://schemas.openxmlformats.org/officeDocument/2006/relationships/customXml" Target="../ink/ink1193.xml"/><Relationship Id="rId316" Type="http://schemas.openxmlformats.org/officeDocument/2006/relationships/customXml" Target="../ink/ink1221.xml"/><Relationship Id="rId55" Type="http://schemas.openxmlformats.org/officeDocument/2006/relationships/image" Target="../media/image1062.png"/><Relationship Id="rId97" Type="http://schemas.openxmlformats.org/officeDocument/2006/relationships/customXml" Target="../ink/ink1111.xml"/><Relationship Id="rId120" Type="http://schemas.openxmlformats.org/officeDocument/2006/relationships/image" Target="../media/image1094.png"/><Relationship Id="rId358" Type="http://schemas.openxmlformats.org/officeDocument/2006/relationships/image" Target="../media/image1210.png"/><Relationship Id="rId162" Type="http://schemas.openxmlformats.org/officeDocument/2006/relationships/image" Target="../media/image1115.png"/><Relationship Id="rId218" Type="http://schemas.openxmlformats.org/officeDocument/2006/relationships/image" Target="../media/image1143.png"/><Relationship Id="rId271" Type="http://schemas.openxmlformats.org/officeDocument/2006/relationships/image" Target="../media/image1169.png"/><Relationship Id="rId24" Type="http://schemas.openxmlformats.org/officeDocument/2006/relationships/customXml" Target="../ink/ink1074.xml"/><Relationship Id="rId66" Type="http://schemas.openxmlformats.org/officeDocument/2006/relationships/customXml" Target="../ink/ink1095.xml"/><Relationship Id="rId131" Type="http://schemas.openxmlformats.org/officeDocument/2006/relationships/customXml" Target="../ink/ink1128.xml"/><Relationship Id="rId327" Type="http://schemas.openxmlformats.org/officeDocument/2006/relationships/image" Target="../media/image1197.png"/><Relationship Id="rId173" Type="http://schemas.openxmlformats.org/officeDocument/2006/relationships/customXml" Target="../ink/ink1149.xml"/><Relationship Id="rId229" Type="http://schemas.openxmlformats.org/officeDocument/2006/relationships/customXml" Target="../ink/ink1177.xml"/><Relationship Id="rId240" Type="http://schemas.openxmlformats.org/officeDocument/2006/relationships/image" Target="../media/image1154.png"/><Relationship Id="rId35" Type="http://schemas.openxmlformats.org/officeDocument/2006/relationships/image" Target="../media/image1052.png"/><Relationship Id="rId77" Type="http://schemas.openxmlformats.org/officeDocument/2006/relationships/customXml" Target="../ink/ink1101.xml"/><Relationship Id="rId100" Type="http://schemas.openxmlformats.org/officeDocument/2006/relationships/image" Target="../media/image1084.png"/><Relationship Id="rId282" Type="http://schemas.openxmlformats.org/officeDocument/2006/relationships/customXml" Target="../ink/ink1204.xml"/><Relationship Id="rId338" Type="http://schemas.openxmlformats.org/officeDocument/2006/relationships/customXml" Target="../ink/ink1232.xml"/><Relationship Id="rId8" Type="http://schemas.openxmlformats.org/officeDocument/2006/relationships/customXml" Target="../ink/ink1066.xml"/><Relationship Id="rId142" Type="http://schemas.openxmlformats.org/officeDocument/2006/relationships/image" Target="../media/image1105.png"/><Relationship Id="rId184" Type="http://schemas.openxmlformats.org/officeDocument/2006/relationships/image" Target="../media/image1126.png"/><Relationship Id="rId251" Type="http://schemas.openxmlformats.org/officeDocument/2006/relationships/image" Target="../media/image1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F92B8C-37E8-DE00-FB76-33998461CDA1}"/>
                  </a:ext>
                </a:extLst>
              </p14:cNvPr>
              <p14:cNvContentPartPr/>
              <p14:nvPr/>
            </p14:nvContentPartPr>
            <p14:xfrm>
              <a:off x="8885866" y="930270"/>
              <a:ext cx="2941200" cy="68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F92B8C-37E8-DE00-FB76-33998461C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7226" y="921630"/>
                <a:ext cx="2958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3645343-3598-7D98-22DE-133AD079123A}"/>
                  </a:ext>
                </a:extLst>
              </p14:cNvPr>
              <p14:cNvContentPartPr/>
              <p14:nvPr/>
            </p14:nvContentPartPr>
            <p14:xfrm>
              <a:off x="9658426" y="2407350"/>
              <a:ext cx="2414160" cy="3165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3645343-3598-7D98-22DE-133AD07912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9426" y="2398710"/>
                <a:ext cx="2431800" cy="31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CB19F7D-597F-1688-1601-7758EE913F38}"/>
                  </a:ext>
                </a:extLst>
              </p14:cNvPr>
              <p14:cNvContentPartPr/>
              <p14:nvPr/>
            </p14:nvContentPartPr>
            <p14:xfrm>
              <a:off x="1800346" y="1569630"/>
              <a:ext cx="639360" cy="64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CB19F7D-597F-1688-1601-7758EE913F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1706" y="1560990"/>
                <a:ext cx="6570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8C552B8-F875-3392-2EA3-9BC75078AC67}"/>
              </a:ext>
            </a:extLst>
          </p:cNvPr>
          <p:cNvGrpSpPr/>
          <p:nvPr/>
        </p:nvGrpSpPr>
        <p:grpSpPr>
          <a:xfrm>
            <a:off x="-7934" y="-68370"/>
            <a:ext cx="11886120" cy="6293520"/>
            <a:chOff x="-7934" y="-68370"/>
            <a:chExt cx="11886120" cy="62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5AD027-3A64-DB96-3042-0267CEAFDF15}"/>
                    </a:ext>
                  </a:extLst>
                </p14:cNvPr>
                <p14:cNvContentPartPr/>
                <p14:nvPr/>
              </p14:nvContentPartPr>
              <p14:xfrm>
                <a:off x="1307866" y="434550"/>
                <a:ext cx="342360" cy="42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5AD027-3A64-DB96-3042-0267CEAFDF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9226" y="425550"/>
                  <a:ext cx="3600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45AD41-0942-5692-120A-CD8B1DE0C2BD}"/>
                    </a:ext>
                  </a:extLst>
                </p14:cNvPr>
                <p14:cNvContentPartPr/>
                <p14:nvPr/>
              </p14:nvContentPartPr>
              <p14:xfrm>
                <a:off x="1806106" y="511230"/>
                <a:ext cx="715320" cy="332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45AD41-0942-5692-120A-CD8B1DE0C2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7106" y="502230"/>
                  <a:ext cx="732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AD4C44-D131-70D4-AEA4-882402017849}"/>
                    </a:ext>
                  </a:extLst>
                </p14:cNvPr>
                <p14:cNvContentPartPr/>
                <p14:nvPr/>
              </p14:nvContentPartPr>
              <p14:xfrm>
                <a:off x="2699266" y="570630"/>
                <a:ext cx="580680" cy="26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AD4C44-D131-70D4-AEA4-8824020178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0626" y="561990"/>
                  <a:ext cx="598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9C4764-5308-44D4-2594-5C870F157BA6}"/>
                    </a:ext>
                  </a:extLst>
                </p14:cNvPr>
                <p14:cNvContentPartPr/>
                <p14:nvPr/>
              </p14:nvContentPartPr>
              <p14:xfrm>
                <a:off x="3553906" y="467310"/>
                <a:ext cx="751680" cy="32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9C4764-5308-44D4-2594-5C870F157B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5266" y="458670"/>
                  <a:ext cx="769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9CB8BF-9452-00AB-8EA9-3A2B9C233816}"/>
                    </a:ext>
                  </a:extLst>
                </p14:cNvPr>
                <p14:cNvContentPartPr/>
                <p14:nvPr/>
              </p14:nvContentPartPr>
              <p14:xfrm>
                <a:off x="3247546" y="2823510"/>
                <a:ext cx="242280" cy="98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9CB8BF-9452-00AB-8EA9-3A2B9C2338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8906" y="2814870"/>
                  <a:ext cx="25992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B4A649-409D-F1D2-7142-A7076F79C46F}"/>
                    </a:ext>
                  </a:extLst>
                </p14:cNvPr>
                <p14:cNvContentPartPr/>
                <p14:nvPr/>
              </p14:nvContentPartPr>
              <p14:xfrm>
                <a:off x="3404866" y="3444510"/>
                <a:ext cx="630720" cy="74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B4A649-409D-F1D2-7142-A7076F79C4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6226" y="3435870"/>
                  <a:ext cx="6483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EF267F-8530-DE73-B4C4-8C41FB392FFF}"/>
                    </a:ext>
                  </a:extLst>
                </p14:cNvPr>
                <p14:cNvContentPartPr/>
                <p14:nvPr/>
              </p14:nvContentPartPr>
              <p14:xfrm>
                <a:off x="3715186" y="4125630"/>
                <a:ext cx="8384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EF267F-8530-DE73-B4C4-8C41FB392F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6186" y="4116990"/>
                  <a:ext cx="856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360443-6E84-F1BE-EBEE-43E0FE947385}"/>
                    </a:ext>
                  </a:extLst>
                </p14:cNvPr>
                <p14:cNvContentPartPr/>
                <p14:nvPr/>
              </p14:nvContentPartPr>
              <p14:xfrm>
                <a:off x="3646426" y="4181790"/>
                <a:ext cx="285120" cy="18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360443-6E84-F1BE-EBEE-43E0FE947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7426" y="4173150"/>
                  <a:ext cx="302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B81BD7-B4EA-BD32-EF8C-545C31EBB3BE}"/>
                    </a:ext>
                  </a:extLst>
                </p14:cNvPr>
                <p14:cNvContentPartPr/>
                <p14:nvPr/>
              </p14:nvContentPartPr>
              <p14:xfrm>
                <a:off x="4159786" y="4125630"/>
                <a:ext cx="285480" cy="44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B81BD7-B4EA-BD32-EF8C-545C31EBB3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0786" y="4116990"/>
                  <a:ext cx="3031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9FAAD4-9E84-9F82-B2FB-4435115C808B}"/>
                    </a:ext>
                  </a:extLst>
                </p14:cNvPr>
                <p14:cNvContentPartPr/>
                <p14:nvPr/>
              </p14:nvContentPartPr>
              <p14:xfrm>
                <a:off x="2819506" y="3371430"/>
                <a:ext cx="371880" cy="561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9FAAD4-9E84-9F82-B2FB-4435115C80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10866" y="3362790"/>
                  <a:ext cx="3895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B50DE-F7C8-4D03-CAAC-0FFCB4BA06A1}"/>
                    </a:ext>
                  </a:extLst>
                </p14:cNvPr>
                <p14:cNvContentPartPr/>
                <p14:nvPr/>
              </p14:nvContentPartPr>
              <p14:xfrm>
                <a:off x="2453746" y="4036350"/>
                <a:ext cx="634320" cy="7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B50DE-F7C8-4D03-CAAC-0FFCB4BA06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746" y="4027350"/>
                  <a:ext cx="65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9DDAE4-0BF1-364B-FF86-F9B94833AC52}"/>
                    </a:ext>
                  </a:extLst>
                </p14:cNvPr>
                <p14:cNvContentPartPr/>
                <p14:nvPr/>
              </p14:nvContentPartPr>
              <p14:xfrm>
                <a:off x="2618986" y="4249470"/>
                <a:ext cx="567360" cy="6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9DDAE4-0BF1-364B-FF86-F9B94833AC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09986" y="4240470"/>
                  <a:ext cx="585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D17C66-866D-16FE-1FCD-DAFEADE39322}"/>
                    </a:ext>
                  </a:extLst>
                </p14:cNvPr>
                <p14:cNvContentPartPr/>
                <p14:nvPr/>
              </p14:nvContentPartPr>
              <p14:xfrm>
                <a:off x="2860906" y="4463310"/>
                <a:ext cx="140760" cy="325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D17C66-866D-16FE-1FCD-DAFEADE393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51906" y="4454310"/>
                  <a:ext cx="1584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240D9B-BE57-7CC4-5F92-19E7CA4A7503}"/>
                    </a:ext>
                  </a:extLst>
                </p14:cNvPr>
                <p14:cNvContentPartPr/>
                <p14:nvPr/>
              </p14:nvContentPartPr>
              <p14:xfrm>
                <a:off x="2494066" y="4723230"/>
                <a:ext cx="676800" cy="69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240D9B-BE57-7CC4-5F92-19E7CA4A75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5066" y="4714230"/>
                  <a:ext cx="694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E0B02C-A1F6-EC38-A958-969C0FE1274D}"/>
                    </a:ext>
                  </a:extLst>
                </p14:cNvPr>
                <p14:cNvContentPartPr/>
                <p14:nvPr/>
              </p14:nvContentPartPr>
              <p14:xfrm>
                <a:off x="2612506" y="4688310"/>
                <a:ext cx="417600" cy="29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E0B02C-A1F6-EC38-A958-969C0FE127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03506" y="4679310"/>
                  <a:ext cx="435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C480A8-70B5-027F-1A9E-4F8BF10BD9B6}"/>
                    </a:ext>
                  </a:extLst>
                </p14:cNvPr>
                <p14:cNvContentPartPr/>
                <p14:nvPr/>
              </p14:nvContentPartPr>
              <p14:xfrm>
                <a:off x="905386" y="4997550"/>
                <a:ext cx="460080" cy="786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C480A8-70B5-027F-1A9E-4F8BF10BD9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6746" y="4988550"/>
                  <a:ext cx="47772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062DAA-F775-7196-C67A-C8FFCB059DFD}"/>
                    </a:ext>
                  </a:extLst>
                </p14:cNvPr>
                <p14:cNvContentPartPr/>
                <p14:nvPr/>
              </p14:nvContentPartPr>
              <p14:xfrm>
                <a:off x="1629706" y="5311830"/>
                <a:ext cx="1119960" cy="91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062DAA-F775-7196-C67A-C8FFCB059D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21066" y="5302830"/>
                  <a:ext cx="113760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4FF307-D55C-56B0-9F58-AA8B014887F2}"/>
                    </a:ext>
                  </a:extLst>
                </p14:cNvPr>
                <p14:cNvContentPartPr/>
                <p14:nvPr/>
              </p14:nvContentPartPr>
              <p14:xfrm>
                <a:off x="2467066" y="5335230"/>
                <a:ext cx="163440" cy="43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4FF307-D55C-56B0-9F58-AA8B014887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8066" y="5326590"/>
                  <a:ext cx="1810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C89210-72D8-3585-3A7C-EAA3E0EFD01C}"/>
                    </a:ext>
                  </a:extLst>
                </p14:cNvPr>
                <p14:cNvContentPartPr/>
                <p14:nvPr/>
              </p14:nvContentPartPr>
              <p14:xfrm>
                <a:off x="3198946" y="5102310"/>
                <a:ext cx="349200" cy="52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C89210-72D8-3585-3A7C-EAA3E0EFD0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90306" y="5093310"/>
                  <a:ext cx="3668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CE3265-A99B-4818-DD5B-1ADFAD5A4343}"/>
                    </a:ext>
                  </a:extLst>
                </p14:cNvPr>
                <p14:cNvContentPartPr/>
                <p14:nvPr/>
              </p14:nvContentPartPr>
              <p14:xfrm>
                <a:off x="3615826" y="5389590"/>
                <a:ext cx="262800" cy="23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CE3265-A99B-4818-DD5B-1ADFAD5A43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7186" y="5380950"/>
                  <a:ext cx="280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C6986F0-B1FD-049C-7686-518295919C60}"/>
                    </a:ext>
                  </a:extLst>
                </p14:cNvPr>
                <p14:cNvContentPartPr/>
                <p14:nvPr/>
              </p14:nvContentPartPr>
              <p14:xfrm>
                <a:off x="3993106" y="5426670"/>
                <a:ext cx="501840" cy="211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C6986F0-B1FD-049C-7686-518295919C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84106" y="5418030"/>
                  <a:ext cx="519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87C3E1-0C72-7C75-77A5-3EF0FE945069}"/>
                    </a:ext>
                  </a:extLst>
                </p14:cNvPr>
                <p14:cNvContentPartPr/>
                <p14:nvPr/>
              </p14:nvContentPartPr>
              <p14:xfrm>
                <a:off x="4315306" y="4901070"/>
                <a:ext cx="332640" cy="74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87C3E1-0C72-7C75-77A5-3EF0FE9450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06666" y="4892430"/>
                  <a:ext cx="35028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1CD1EB-517B-F14F-8111-AE68EB7443D0}"/>
                    </a:ext>
                  </a:extLst>
                </p14:cNvPr>
                <p14:cNvContentPartPr/>
                <p14:nvPr/>
              </p14:nvContentPartPr>
              <p14:xfrm>
                <a:off x="4577386" y="5198790"/>
                <a:ext cx="171360" cy="41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1CD1EB-517B-F14F-8111-AE68EB7443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8746" y="5189790"/>
                  <a:ext cx="1890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A78D88-75DC-2E8B-4D56-D28B77E55F28}"/>
                    </a:ext>
                  </a:extLst>
                </p14:cNvPr>
                <p14:cNvContentPartPr/>
                <p14:nvPr/>
              </p14:nvContentPartPr>
              <p14:xfrm>
                <a:off x="4818226" y="5118150"/>
                <a:ext cx="170280" cy="39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A78D88-75DC-2E8B-4D56-D28B77E55F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09586" y="5109510"/>
                  <a:ext cx="1879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DE260D-4DB4-7AED-C313-10DB26E70D42}"/>
                    </a:ext>
                  </a:extLst>
                </p14:cNvPr>
                <p14:cNvContentPartPr/>
                <p14:nvPr/>
              </p14:nvContentPartPr>
              <p14:xfrm>
                <a:off x="5520946" y="5134710"/>
                <a:ext cx="32940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DE260D-4DB4-7AED-C313-10DB26E70D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1946" y="5125710"/>
                  <a:ext cx="347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3393A1-F55B-EC03-D394-B92A464224BA}"/>
                    </a:ext>
                  </a:extLst>
                </p14:cNvPr>
                <p14:cNvContentPartPr/>
                <p14:nvPr/>
              </p14:nvContentPartPr>
              <p14:xfrm>
                <a:off x="5371546" y="4780830"/>
                <a:ext cx="734040" cy="91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3393A1-F55B-EC03-D394-B92A464224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62546" y="4772190"/>
                  <a:ext cx="75168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CEC5ED-4660-DCF2-1619-5E4ADE19D375}"/>
                    </a:ext>
                  </a:extLst>
                </p14:cNvPr>
                <p14:cNvContentPartPr/>
                <p14:nvPr/>
              </p14:nvContentPartPr>
              <p14:xfrm>
                <a:off x="8079826" y="2622270"/>
                <a:ext cx="170280" cy="104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CEC5ED-4660-DCF2-1619-5E4ADE19D3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70826" y="2613630"/>
                  <a:ext cx="187920" cy="10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ADEB77-D566-E025-6E46-A8E7AE6A3992}"/>
                    </a:ext>
                  </a:extLst>
                </p14:cNvPr>
                <p14:cNvContentPartPr/>
                <p14:nvPr/>
              </p14:nvContentPartPr>
              <p14:xfrm>
                <a:off x="7680946" y="3168390"/>
                <a:ext cx="439200" cy="68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ADEB77-D566-E025-6E46-A8E7AE6A39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72306" y="3159750"/>
                  <a:ext cx="4568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E6FF62-6DE3-F6F0-1C2D-4F1F972695C4}"/>
                    </a:ext>
                  </a:extLst>
                </p14:cNvPr>
                <p14:cNvContentPartPr/>
                <p14:nvPr/>
              </p14:nvContentPartPr>
              <p14:xfrm>
                <a:off x="7390426" y="3823230"/>
                <a:ext cx="609480" cy="39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E6FF62-6DE3-F6F0-1C2D-4F1F972695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81786" y="3814590"/>
                  <a:ext cx="627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07D9A0-00B1-BC78-361D-A803F79FD58D}"/>
                    </a:ext>
                  </a:extLst>
                </p14:cNvPr>
                <p14:cNvContentPartPr/>
                <p14:nvPr/>
              </p14:nvContentPartPr>
              <p14:xfrm>
                <a:off x="7535506" y="3787950"/>
                <a:ext cx="492120" cy="575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07D9A0-00B1-BC78-361D-A803F79FD58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6866" y="3779310"/>
                  <a:ext cx="5097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FAF93C-7257-F9F1-332A-D3743B75B4A5}"/>
                    </a:ext>
                  </a:extLst>
                </p14:cNvPr>
                <p14:cNvContentPartPr/>
                <p14:nvPr/>
              </p14:nvContentPartPr>
              <p14:xfrm>
                <a:off x="8249026" y="3165150"/>
                <a:ext cx="633240" cy="49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FAF93C-7257-F9F1-332A-D3743B75B4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0386" y="3156510"/>
                  <a:ext cx="6508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9E5633-A01D-7221-8FD3-844FEEB6D87C}"/>
                    </a:ext>
                  </a:extLst>
                </p14:cNvPr>
                <p14:cNvContentPartPr/>
                <p14:nvPr/>
              </p14:nvContentPartPr>
              <p14:xfrm>
                <a:off x="8490946" y="3756630"/>
                <a:ext cx="602640" cy="7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9E5633-A01D-7221-8FD3-844FEEB6D8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2306" y="3747630"/>
                  <a:ext cx="620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94AE4C-A690-741D-F828-5FF43A34B131}"/>
                    </a:ext>
                  </a:extLst>
                </p14:cNvPr>
                <p14:cNvContentPartPr/>
                <p14:nvPr/>
              </p14:nvContentPartPr>
              <p14:xfrm>
                <a:off x="8450986" y="3956070"/>
                <a:ext cx="731520" cy="7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94AE4C-A690-741D-F828-5FF43A34B1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41986" y="3947070"/>
                  <a:ext cx="749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152974-54D1-15E2-A1A5-1770F0C7A137}"/>
                    </a:ext>
                  </a:extLst>
                </p14:cNvPr>
                <p14:cNvContentPartPr/>
                <p14:nvPr/>
              </p14:nvContentPartPr>
              <p14:xfrm>
                <a:off x="8833666" y="4069110"/>
                <a:ext cx="48240" cy="30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152974-54D1-15E2-A1A5-1770F0C7A1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4666" y="4060470"/>
                  <a:ext cx="65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331B70-16F2-CAE7-A1FF-D9DCB79193F6}"/>
                    </a:ext>
                  </a:extLst>
                </p14:cNvPr>
                <p14:cNvContentPartPr/>
                <p14:nvPr/>
              </p14:nvContentPartPr>
              <p14:xfrm>
                <a:off x="8479426" y="4342350"/>
                <a:ext cx="681120" cy="30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331B70-16F2-CAE7-A1FF-D9DCB79193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70786" y="4333710"/>
                  <a:ext cx="69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60A92F-225B-3A74-A372-23EE50BE9395}"/>
                    </a:ext>
                  </a:extLst>
                </p14:cNvPr>
                <p14:cNvContentPartPr/>
                <p14:nvPr/>
              </p14:nvContentPartPr>
              <p14:xfrm>
                <a:off x="8776066" y="4471230"/>
                <a:ext cx="106200" cy="13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60A92F-225B-3A74-A372-23EE50BE93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7066" y="4462230"/>
                  <a:ext cx="123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2F5AB6-AD94-D95A-DECC-AAB9E8A3DBDC}"/>
                    </a:ext>
                  </a:extLst>
                </p14:cNvPr>
                <p14:cNvContentPartPr/>
                <p14:nvPr/>
              </p14:nvContentPartPr>
              <p14:xfrm>
                <a:off x="9019426" y="4386990"/>
                <a:ext cx="72360" cy="115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2F5AB6-AD94-D95A-DECC-AAB9E8A3DB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10426" y="4377990"/>
                  <a:ext cx="90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3B8B50-0BC2-46CC-426C-781DE4F8ADF3}"/>
                    </a:ext>
                  </a:extLst>
                </p14:cNvPr>
                <p14:cNvContentPartPr/>
                <p14:nvPr/>
              </p14:nvContentPartPr>
              <p14:xfrm>
                <a:off x="9269986" y="4390590"/>
                <a:ext cx="31680" cy="13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3B8B50-0BC2-46CC-426C-781DE4F8AD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60986" y="4381950"/>
                  <a:ext cx="4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0FBDDD-829A-63ED-DD9E-D0B5F4F21ECF}"/>
                    </a:ext>
                  </a:extLst>
                </p14:cNvPr>
                <p14:cNvContentPartPr/>
                <p14:nvPr/>
              </p14:nvContentPartPr>
              <p14:xfrm>
                <a:off x="6395386" y="4865070"/>
                <a:ext cx="396360" cy="301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0FBDDD-829A-63ED-DD9E-D0B5F4F21E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86386" y="4856070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F89A51-E6A3-B84E-5D4B-A901D51BDB2D}"/>
                    </a:ext>
                  </a:extLst>
                </p14:cNvPr>
                <p14:cNvContentPartPr/>
                <p14:nvPr/>
              </p14:nvContentPartPr>
              <p14:xfrm>
                <a:off x="6793186" y="4748430"/>
                <a:ext cx="105840" cy="91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F89A51-E6A3-B84E-5D4B-A901D51BDB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84546" y="4739790"/>
                  <a:ext cx="12348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F01202-C621-2342-A88E-44A79DF62BD3}"/>
                    </a:ext>
                  </a:extLst>
                </p14:cNvPr>
                <p14:cNvContentPartPr/>
                <p14:nvPr/>
              </p14:nvContentPartPr>
              <p14:xfrm>
                <a:off x="7495546" y="5092590"/>
                <a:ext cx="497880" cy="5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F01202-C621-2342-A88E-44A79DF62B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86546" y="5083950"/>
                  <a:ext cx="51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493D9C-6A50-F4C3-6D8A-DA9CFE54D56C}"/>
                    </a:ext>
                  </a:extLst>
                </p14:cNvPr>
                <p14:cNvContentPartPr/>
                <p14:nvPr/>
              </p14:nvContentPartPr>
              <p14:xfrm>
                <a:off x="7467466" y="5315070"/>
                <a:ext cx="516240" cy="65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493D9C-6A50-F4C3-6D8A-DA9CFE54D5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58466" y="5306430"/>
                  <a:ext cx="533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B6B86F-05FE-CB46-B2FA-FA6828808277}"/>
                    </a:ext>
                  </a:extLst>
                </p14:cNvPr>
                <p14:cNvContentPartPr/>
                <p14:nvPr/>
              </p14:nvContentPartPr>
              <p14:xfrm>
                <a:off x="7809106" y="4860750"/>
                <a:ext cx="398160" cy="872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B6B86F-05FE-CB46-B2FA-FA68288082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00106" y="4852110"/>
                  <a:ext cx="41580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CE3E0C-50C7-66CE-41E8-249650FF4669}"/>
                    </a:ext>
                  </a:extLst>
                </p14:cNvPr>
                <p14:cNvContentPartPr/>
                <p14:nvPr/>
              </p14:nvContentPartPr>
              <p14:xfrm>
                <a:off x="6897586" y="5596230"/>
                <a:ext cx="191880" cy="207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CE3E0C-50C7-66CE-41E8-249650FF46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88946" y="5587590"/>
                  <a:ext cx="209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A630307-ACFB-1C78-CB6C-7F7F4DC51236}"/>
                    </a:ext>
                  </a:extLst>
                </p14:cNvPr>
                <p14:cNvContentPartPr/>
                <p14:nvPr/>
              </p14:nvContentPartPr>
              <p14:xfrm>
                <a:off x="8422186" y="4921230"/>
                <a:ext cx="394920" cy="344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A630307-ACFB-1C78-CB6C-7F7F4DC512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13546" y="4912230"/>
                  <a:ext cx="412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C9A29C-B615-4FEC-8A25-312202885F63}"/>
                    </a:ext>
                  </a:extLst>
                </p14:cNvPr>
                <p14:cNvContentPartPr/>
                <p14:nvPr/>
              </p14:nvContentPartPr>
              <p14:xfrm>
                <a:off x="8817106" y="5029590"/>
                <a:ext cx="125640" cy="529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C9A29C-B615-4FEC-8A25-312202885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08106" y="5020950"/>
                  <a:ext cx="1432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95C094-9CF2-292D-5DE1-6079B01C3732}"/>
                    </a:ext>
                  </a:extLst>
                </p14:cNvPr>
                <p14:cNvContentPartPr/>
                <p14:nvPr/>
              </p14:nvContentPartPr>
              <p14:xfrm>
                <a:off x="9204106" y="5379150"/>
                <a:ext cx="48600" cy="45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95C094-9CF2-292D-5DE1-6079B01C37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95466" y="5370510"/>
                  <a:ext cx="662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33668F-CA1F-A61B-8735-DD818F979078}"/>
                    </a:ext>
                  </a:extLst>
                </p14:cNvPr>
                <p14:cNvContentPartPr/>
                <p14:nvPr/>
              </p14:nvContentPartPr>
              <p14:xfrm>
                <a:off x="9066946" y="5342070"/>
                <a:ext cx="295920" cy="45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33668F-CA1F-A61B-8735-DD818F9790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58306" y="5333430"/>
                  <a:ext cx="313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8DC3E6C-15CE-DCA7-5C98-E58A5942CB88}"/>
                    </a:ext>
                  </a:extLst>
                </p14:cNvPr>
                <p14:cNvContentPartPr/>
                <p14:nvPr/>
              </p14:nvContentPartPr>
              <p14:xfrm>
                <a:off x="9487066" y="5511990"/>
                <a:ext cx="335520" cy="227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8DC3E6C-15CE-DCA7-5C98-E58A5942CB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78426" y="5503350"/>
                  <a:ext cx="353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14AE265-9208-59D6-4033-2C75605CFFB4}"/>
                    </a:ext>
                  </a:extLst>
                </p14:cNvPr>
                <p14:cNvContentPartPr/>
                <p14:nvPr/>
              </p14:nvContentPartPr>
              <p14:xfrm>
                <a:off x="9849586" y="5488230"/>
                <a:ext cx="326520" cy="28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14AE265-9208-59D6-4033-2C75605CFF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40586" y="5479590"/>
                  <a:ext cx="344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218FB2C-C3B6-296B-7D2A-780EF870331A}"/>
                    </a:ext>
                  </a:extLst>
                </p14:cNvPr>
                <p14:cNvContentPartPr/>
                <p14:nvPr/>
              </p14:nvContentPartPr>
              <p14:xfrm>
                <a:off x="8523346" y="5922030"/>
                <a:ext cx="1796760" cy="104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218FB2C-C3B6-296B-7D2A-780EF87033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4706" y="5913030"/>
                  <a:ext cx="1814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A7EC7CE-A1DE-3EA3-6CC3-533A2A8E2CBB}"/>
                    </a:ext>
                  </a:extLst>
                </p14:cNvPr>
                <p14:cNvContentPartPr/>
                <p14:nvPr/>
              </p14:nvContentPartPr>
              <p14:xfrm>
                <a:off x="11046226" y="5873790"/>
                <a:ext cx="5760" cy="1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A7EC7CE-A1DE-3EA3-6CC3-533A2A8E2C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37586" y="5865150"/>
                  <a:ext cx="23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1C57F5-6A01-8677-371E-259F2ADFCF73}"/>
                    </a:ext>
                  </a:extLst>
                </p14:cNvPr>
                <p14:cNvContentPartPr/>
                <p14:nvPr/>
              </p14:nvContentPartPr>
              <p14:xfrm>
                <a:off x="2510626" y="1231950"/>
                <a:ext cx="27360" cy="933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1C57F5-6A01-8677-371E-259F2ADFCF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01986" y="1222950"/>
                  <a:ext cx="4500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19BEC3-6141-C624-B22C-861D73A1DD4B}"/>
                    </a:ext>
                  </a:extLst>
                </p14:cNvPr>
                <p14:cNvContentPartPr/>
                <p14:nvPr/>
              </p14:nvContentPartPr>
              <p14:xfrm>
                <a:off x="10157026" y="3124830"/>
                <a:ext cx="65880" cy="286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19BEC3-6141-C624-B22C-861D73A1DD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48026" y="3116190"/>
                  <a:ext cx="83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58EC3-CD90-2697-7B7E-56895A4DDBC0}"/>
                    </a:ext>
                  </a:extLst>
                </p14:cNvPr>
                <p14:cNvContentPartPr/>
                <p14:nvPr/>
              </p14:nvContentPartPr>
              <p14:xfrm>
                <a:off x="10612786" y="3008550"/>
                <a:ext cx="260280" cy="408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58EC3-CD90-2697-7B7E-56895A4DDB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03786" y="2999550"/>
                  <a:ext cx="277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9EE106-1417-672E-824D-A977B5ACBC52}"/>
                    </a:ext>
                  </a:extLst>
                </p14:cNvPr>
                <p14:cNvContentPartPr/>
                <p14:nvPr/>
              </p14:nvContentPartPr>
              <p14:xfrm>
                <a:off x="10905106" y="2815230"/>
                <a:ext cx="48960" cy="539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9EE106-1417-672E-824D-A977B5ACBC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96106" y="2806230"/>
                  <a:ext cx="666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DEEBE0-930E-965E-3A8D-15CFC06B773D}"/>
                    </a:ext>
                  </a:extLst>
                </p14:cNvPr>
                <p14:cNvContentPartPr/>
                <p14:nvPr/>
              </p14:nvContentPartPr>
              <p14:xfrm>
                <a:off x="11009146" y="3225630"/>
                <a:ext cx="231840" cy="160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DEEBE0-930E-965E-3A8D-15CFC06B77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00146" y="3216630"/>
                  <a:ext cx="249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140E059-070C-77CE-0718-FC19B3737775}"/>
                    </a:ext>
                  </a:extLst>
                </p14:cNvPr>
                <p14:cNvContentPartPr/>
                <p14:nvPr/>
              </p14:nvContentPartPr>
              <p14:xfrm>
                <a:off x="11347186" y="2982990"/>
                <a:ext cx="231480" cy="410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140E059-070C-77CE-0718-FC19B37377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38546" y="2974350"/>
                  <a:ext cx="249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D6D9A-1BB0-8625-9AEA-763BECA4E754}"/>
                    </a:ext>
                  </a:extLst>
                </p14:cNvPr>
                <p14:cNvContentPartPr/>
                <p14:nvPr/>
              </p14:nvContentPartPr>
              <p14:xfrm>
                <a:off x="11518906" y="3120870"/>
                <a:ext cx="232920" cy="246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D6D9A-1BB0-8625-9AEA-763BECA4E7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09906" y="3111870"/>
                  <a:ext cx="250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EF05C2F-3A75-9ED3-4B65-0791E10D232F}"/>
                    </a:ext>
                  </a:extLst>
                </p14:cNvPr>
                <p14:cNvContentPartPr/>
                <p14:nvPr/>
              </p14:nvContentPartPr>
              <p14:xfrm>
                <a:off x="10393186" y="3655470"/>
                <a:ext cx="277920" cy="384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EF05C2F-3A75-9ED3-4B65-0791E10D23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84186" y="3646830"/>
                  <a:ext cx="2955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5C07CAC-4770-E756-ABA2-DB0E770D658E}"/>
                    </a:ext>
                  </a:extLst>
                </p14:cNvPr>
                <p14:cNvContentPartPr/>
                <p14:nvPr/>
              </p14:nvContentPartPr>
              <p14:xfrm>
                <a:off x="10969546" y="3647190"/>
                <a:ext cx="96120" cy="380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5C07CAC-4770-E756-ABA2-DB0E770D658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60906" y="3638190"/>
                  <a:ext cx="113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ADB8F4C-6EBE-A868-4497-B7AB75575BCC}"/>
                    </a:ext>
                  </a:extLst>
                </p14:cNvPr>
                <p14:cNvContentPartPr/>
                <p14:nvPr/>
              </p14:nvContentPartPr>
              <p14:xfrm>
                <a:off x="10933186" y="3591030"/>
                <a:ext cx="88560" cy="20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ADB8F4C-6EBE-A868-4497-B7AB75575B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24186" y="3582030"/>
                  <a:ext cx="106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47DCF7-F68A-C9F5-AB27-AA029FBA03C3}"/>
                    </a:ext>
                  </a:extLst>
                </p14:cNvPr>
                <p14:cNvContentPartPr/>
                <p14:nvPr/>
              </p14:nvContentPartPr>
              <p14:xfrm>
                <a:off x="11207146" y="3621630"/>
                <a:ext cx="211320" cy="26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47DCF7-F68A-C9F5-AB27-AA029FBA03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98506" y="3612630"/>
                  <a:ext cx="228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E6BC081-76CA-CE2D-25B6-408C15E76F8D}"/>
                    </a:ext>
                  </a:extLst>
                </p14:cNvPr>
                <p14:cNvContentPartPr/>
                <p14:nvPr/>
              </p14:nvContentPartPr>
              <p14:xfrm>
                <a:off x="10183666" y="4270350"/>
                <a:ext cx="384840" cy="426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E6BC081-76CA-CE2D-25B6-408C15E76F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74666" y="4261350"/>
                  <a:ext cx="4024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E02552-C999-3093-B8AA-234AACA28265}"/>
                    </a:ext>
                  </a:extLst>
                </p14:cNvPr>
                <p14:cNvContentPartPr/>
                <p14:nvPr/>
              </p14:nvContentPartPr>
              <p14:xfrm>
                <a:off x="10337026" y="4473390"/>
                <a:ext cx="332280" cy="30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E02552-C999-3093-B8AA-234AACA282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28026" y="4464390"/>
                  <a:ext cx="349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61B8AD-11CE-DE6E-2C5D-E1DFC4E711B6}"/>
                    </a:ext>
                  </a:extLst>
                </p14:cNvPr>
                <p14:cNvContentPartPr/>
                <p14:nvPr/>
              </p14:nvContentPartPr>
              <p14:xfrm>
                <a:off x="11082226" y="4177830"/>
                <a:ext cx="93600" cy="45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61B8AD-11CE-DE6E-2C5D-E1DFC4E711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73586" y="4168830"/>
                  <a:ext cx="1112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C5C7438-B584-8456-26A8-ED9C30755331}"/>
                    </a:ext>
                  </a:extLst>
                </p14:cNvPr>
                <p14:cNvContentPartPr/>
                <p14:nvPr/>
              </p14:nvContentPartPr>
              <p14:xfrm>
                <a:off x="11030026" y="4101150"/>
                <a:ext cx="235080" cy="235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C5C7438-B584-8456-26A8-ED9C307553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21026" y="4092150"/>
                  <a:ext cx="252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054944C-EC56-CCDD-311D-155A62D9424F}"/>
                    </a:ext>
                  </a:extLst>
                </p14:cNvPr>
                <p14:cNvContentPartPr/>
                <p14:nvPr/>
              </p14:nvContentPartPr>
              <p14:xfrm>
                <a:off x="11363746" y="4070550"/>
                <a:ext cx="399960" cy="458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054944C-EC56-CCDD-311D-155A62D942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54746" y="4061910"/>
                  <a:ext cx="4176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F27B26-ED4E-07C8-DE8F-F1D7018E4CA7}"/>
                    </a:ext>
                  </a:extLst>
                </p14:cNvPr>
                <p14:cNvContentPartPr/>
                <p14:nvPr/>
              </p14:nvContentPartPr>
              <p14:xfrm>
                <a:off x="11477146" y="4379070"/>
                <a:ext cx="258840" cy="204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F27B26-ED4E-07C8-DE8F-F1D7018E4C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468506" y="4370070"/>
                  <a:ext cx="276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F4D6C18-D130-E5D1-D1CB-BBA3F07F2605}"/>
                    </a:ext>
                  </a:extLst>
                </p14:cNvPr>
                <p14:cNvContentPartPr/>
                <p14:nvPr/>
              </p14:nvContentPartPr>
              <p14:xfrm>
                <a:off x="10171426" y="4817190"/>
                <a:ext cx="1706760" cy="10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F4D6C18-D130-E5D1-D1CB-BBA3F07F26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2426" y="4808550"/>
                  <a:ext cx="1724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B39FD8-39B5-35A8-B786-DCF54D96E095}"/>
                    </a:ext>
                  </a:extLst>
                </p14:cNvPr>
                <p14:cNvContentPartPr/>
                <p14:nvPr/>
              </p14:nvContentPartPr>
              <p14:xfrm>
                <a:off x="10619266" y="4997550"/>
                <a:ext cx="134280" cy="292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B39FD8-39B5-35A8-B786-DCF54D96E0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10266" y="4988550"/>
                  <a:ext cx="151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61FBF67-C47E-F3EC-37BC-B6204AC986E1}"/>
                    </a:ext>
                  </a:extLst>
                </p14:cNvPr>
                <p14:cNvContentPartPr/>
                <p14:nvPr/>
              </p14:nvContentPartPr>
              <p14:xfrm>
                <a:off x="10905106" y="4913310"/>
                <a:ext cx="43920" cy="322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61FBF67-C47E-F3EC-37BC-B6204AC986E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96106" y="4904310"/>
                  <a:ext cx="61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FC70D4-17DD-0225-D8A6-F76FDC5F04B9}"/>
                    </a:ext>
                  </a:extLst>
                </p14:cNvPr>
                <p14:cNvContentPartPr/>
                <p14:nvPr/>
              </p14:nvContentPartPr>
              <p14:xfrm>
                <a:off x="10453666" y="5524230"/>
                <a:ext cx="741960" cy="9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FC70D4-17DD-0225-D8A6-F76FDC5F04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44666" y="5515590"/>
                  <a:ext cx="759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367CEA-BAFD-1635-2E05-139734756E33}"/>
                    </a:ext>
                  </a:extLst>
                </p14:cNvPr>
                <p14:cNvContentPartPr/>
                <p14:nvPr/>
              </p14:nvContentPartPr>
              <p14:xfrm>
                <a:off x="137866" y="1273710"/>
                <a:ext cx="617760" cy="618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367CEA-BAFD-1635-2E05-139734756E3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8866" y="1265070"/>
                  <a:ext cx="6354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1B8E6B-2522-5C99-6BB8-5D0B810E3316}"/>
                    </a:ext>
                  </a:extLst>
                </p14:cNvPr>
                <p14:cNvContentPartPr/>
                <p14:nvPr/>
              </p14:nvContentPartPr>
              <p14:xfrm>
                <a:off x="353506" y="1514550"/>
                <a:ext cx="350640" cy="232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1B8E6B-2522-5C99-6BB8-5D0B810E33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4506" y="1505910"/>
                  <a:ext cx="368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993A4C-D16B-D36B-F000-E5510FA2D390}"/>
                    </a:ext>
                  </a:extLst>
                </p14:cNvPr>
                <p14:cNvContentPartPr/>
                <p14:nvPr/>
              </p14:nvContentPartPr>
              <p14:xfrm>
                <a:off x="732586" y="1384230"/>
                <a:ext cx="695160" cy="4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993A4C-D16B-D36B-F000-E5510FA2D3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3946" y="1375230"/>
                  <a:ext cx="712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A43C81-9418-B250-AA0C-937C5D0AC04E}"/>
                    </a:ext>
                  </a:extLst>
                </p14:cNvPr>
                <p14:cNvContentPartPr/>
                <p14:nvPr/>
              </p14:nvContentPartPr>
              <p14:xfrm>
                <a:off x="1216066" y="1147710"/>
                <a:ext cx="219960" cy="504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A43C81-9418-B250-AA0C-937C5D0AC0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7066" y="1138710"/>
                  <a:ext cx="2376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7A4D990-2786-162F-29FB-03C7EAF3E8B8}"/>
                    </a:ext>
                  </a:extLst>
                </p14:cNvPr>
                <p14:cNvContentPartPr/>
                <p14:nvPr/>
              </p14:nvContentPartPr>
              <p14:xfrm>
                <a:off x="2783866" y="1441110"/>
                <a:ext cx="87480" cy="467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7A4D990-2786-162F-29FB-03C7EAF3E8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75226" y="1432110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01B86B9-78CC-177E-BF81-04A3F17A57FD}"/>
                    </a:ext>
                  </a:extLst>
                </p14:cNvPr>
                <p14:cNvContentPartPr/>
                <p14:nvPr/>
              </p14:nvContentPartPr>
              <p14:xfrm>
                <a:off x="2833186" y="1356150"/>
                <a:ext cx="217440" cy="591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01B86B9-78CC-177E-BF81-04A3F17A57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4186" y="1347510"/>
                  <a:ext cx="23508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20679D-70DA-3B8B-C984-05C5580E186C}"/>
                    </a:ext>
                  </a:extLst>
                </p14:cNvPr>
                <p14:cNvContentPartPr/>
                <p14:nvPr/>
              </p14:nvContentPartPr>
              <p14:xfrm>
                <a:off x="326506" y="2244630"/>
                <a:ext cx="560880" cy="76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20679D-70DA-3B8B-C984-05C5580E18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7506" y="2235990"/>
                  <a:ext cx="57852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3DE300E-5114-1913-99C1-B1897BF153F8}"/>
                    </a:ext>
                  </a:extLst>
                </p14:cNvPr>
                <p14:cNvContentPartPr/>
                <p14:nvPr/>
              </p14:nvContentPartPr>
              <p14:xfrm>
                <a:off x="570586" y="2665830"/>
                <a:ext cx="206640" cy="182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3DE300E-5114-1913-99C1-B1897BF153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1586" y="2656830"/>
                  <a:ext cx="224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A49701F-9F63-95EB-6804-BCB8F74B8880}"/>
                    </a:ext>
                  </a:extLst>
                </p14:cNvPr>
                <p14:cNvContentPartPr/>
                <p14:nvPr/>
              </p14:nvContentPartPr>
              <p14:xfrm>
                <a:off x="974506" y="2598510"/>
                <a:ext cx="597600" cy="14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A49701F-9F63-95EB-6804-BCB8F74B88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5866" y="2589870"/>
                  <a:ext cx="615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C6A5A2-BCBF-C412-EA04-08B79EA36C3F}"/>
                    </a:ext>
                  </a:extLst>
                </p14:cNvPr>
                <p14:cNvContentPartPr/>
                <p14:nvPr/>
              </p14:nvContentPartPr>
              <p14:xfrm>
                <a:off x="1562746" y="2224830"/>
                <a:ext cx="168840" cy="794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C6A5A2-BCBF-C412-EA04-08B79EA36C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54106" y="2215830"/>
                  <a:ext cx="18648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DB4D81-969F-7564-121D-BC135379ED29}"/>
                    </a:ext>
                  </a:extLst>
                </p14:cNvPr>
                <p14:cNvContentPartPr/>
                <p14:nvPr/>
              </p14:nvContentPartPr>
              <p14:xfrm>
                <a:off x="980266" y="3241470"/>
                <a:ext cx="264960" cy="437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DB4D81-969F-7564-121D-BC135379ED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1626" y="3232470"/>
                  <a:ext cx="2826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8C4BE3-A503-C53C-2FAD-F2C766DB90FF}"/>
                    </a:ext>
                  </a:extLst>
                </p14:cNvPr>
                <p14:cNvContentPartPr/>
                <p14:nvPr/>
              </p14:nvContentPartPr>
              <p14:xfrm>
                <a:off x="996106" y="3061470"/>
                <a:ext cx="176400" cy="311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8C4BE3-A503-C53C-2FAD-F2C766DB90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7466" y="3052830"/>
                  <a:ext cx="19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D1ABE1-F494-BFAB-9037-DF6FC6F8096E}"/>
                    </a:ext>
                  </a:extLst>
                </p14:cNvPr>
                <p14:cNvContentPartPr/>
                <p14:nvPr/>
              </p14:nvContentPartPr>
              <p14:xfrm>
                <a:off x="1304986" y="3005670"/>
                <a:ext cx="291240" cy="351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D1ABE1-F494-BFAB-9037-DF6FC6F809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95986" y="2996670"/>
                  <a:ext cx="3088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D5439E5-7003-970D-C06C-F0D22F6785B3}"/>
                    </a:ext>
                  </a:extLst>
                </p14:cNvPr>
                <p14:cNvContentPartPr/>
                <p14:nvPr/>
              </p14:nvContentPartPr>
              <p14:xfrm>
                <a:off x="1415146" y="3732150"/>
                <a:ext cx="100800" cy="164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D5439E5-7003-970D-C06C-F0D22F6785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06146" y="3723510"/>
                  <a:ext cx="118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8062CD0-A705-F1E2-E78B-54A1BB041DEB}"/>
                    </a:ext>
                  </a:extLst>
                </p14:cNvPr>
                <p14:cNvContentPartPr/>
                <p14:nvPr/>
              </p14:nvContentPartPr>
              <p14:xfrm>
                <a:off x="1559146" y="3530550"/>
                <a:ext cx="66600" cy="316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8062CD0-A705-F1E2-E78B-54A1BB041D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50146" y="3521910"/>
                  <a:ext cx="84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7849A40-FDC9-AB81-3BE5-25AF7C274B3A}"/>
                    </a:ext>
                  </a:extLst>
                </p14:cNvPr>
                <p14:cNvContentPartPr/>
                <p14:nvPr/>
              </p14:nvContentPartPr>
              <p14:xfrm>
                <a:off x="1135426" y="3699390"/>
                <a:ext cx="683280" cy="384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7849A40-FDC9-AB81-3BE5-25AF7C274B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6786" y="3690390"/>
                  <a:ext cx="700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9A3DEB-96D1-2C11-F38F-9E1BEB5A5EB8}"/>
                    </a:ext>
                  </a:extLst>
                </p14:cNvPr>
                <p14:cNvContentPartPr/>
                <p14:nvPr/>
              </p14:nvContentPartPr>
              <p14:xfrm>
                <a:off x="494986" y="3913590"/>
                <a:ext cx="557640" cy="402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9A3DEB-96D1-2C11-F38F-9E1BEB5A5EB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6346" y="3904950"/>
                  <a:ext cx="575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E3D8A55-9914-DBB2-593E-42731B73D8AB}"/>
                    </a:ext>
                  </a:extLst>
                </p14:cNvPr>
                <p14:cNvContentPartPr/>
                <p14:nvPr/>
              </p14:nvContentPartPr>
              <p14:xfrm>
                <a:off x="728626" y="4041030"/>
                <a:ext cx="170280" cy="216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E3D8A55-9914-DBB2-593E-42731B73D8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9626" y="4032390"/>
                  <a:ext cx="18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AA4CD7-B3AC-B9C7-60FD-E35E905423DE}"/>
                    </a:ext>
                  </a:extLst>
                </p14:cNvPr>
                <p14:cNvContentPartPr/>
                <p14:nvPr/>
              </p14:nvContentPartPr>
              <p14:xfrm>
                <a:off x="976666" y="4298430"/>
                <a:ext cx="147960" cy="174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AA4CD7-B3AC-B9C7-60FD-E35E905423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7666" y="4289790"/>
                  <a:ext cx="165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31E8DE-BA4A-B1D9-097D-A2EC8EB4963E}"/>
                    </a:ext>
                  </a:extLst>
                </p14:cNvPr>
                <p14:cNvContentPartPr/>
                <p14:nvPr/>
              </p14:nvContentPartPr>
              <p14:xfrm>
                <a:off x="1325146" y="4230390"/>
                <a:ext cx="65160" cy="7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31E8DE-BA4A-B1D9-097D-A2EC8EB496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16146" y="4221750"/>
                  <a:ext cx="82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A212DD7-0738-0AB1-4EED-B63247C4FCAC}"/>
                    </a:ext>
                  </a:extLst>
                </p14:cNvPr>
                <p14:cNvContentPartPr/>
                <p14:nvPr/>
              </p14:nvContentPartPr>
              <p14:xfrm>
                <a:off x="1345306" y="4382670"/>
                <a:ext cx="136080" cy="15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A212DD7-0738-0AB1-4EED-B63247C4FC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36306" y="4373670"/>
                  <a:ext cx="153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1BEB8F8-764B-7754-F148-C3BB7807C1A8}"/>
                    </a:ext>
                  </a:extLst>
                </p14:cNvPr>
                <p14:cNvContentPartPr/>
                <p14:nvPr/>
              </p14:nvContentPartPr>
              <p14:xfrm>
                <a:off x="1701706" y="4233990"/>
                <a:ext cx="88560" cy="339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1BEB8F8-764B-7754-F148-C3BB7807C1A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92706" y="4224990"/>
                  <a:ext cx="106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6D286F1-842E-0B2C-D649-5C4A646FB6AD}"/>
                    </a:ext>
                  </a:extLst>
                </p14:cNvPr>
                <p14:cNvContentPartPr/>
                <p14:nvPr/>
              </p14:nvContentPartPr>
              <p14:xfrm>
                <a:off x="1796746" y="4758870"/>
                <a:ext cx="360" cy="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6D286F1-842E-0B2C-D649-5C4A646FB6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87746" y="475023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54323DC-EC82-79D7-64CD-8659B41D3CB0}"/>
                    </a:ext>
                  </a:extLst>
                </p14:cNvPr>
                <p14:cNvContentPartPr/>
                <p14:nvPr/>
              </p14:nvContentPartPr>
              <p14:xfrm>
                <a:off x="1225066" y="1889670"/>
                <a:ext cx="43200" cy="246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54323DC-EC82-79D7-64CD-8659B41D3CB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16426" y="1881030"/>
                  <a:ext cx="60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B788F1-7891-FDBA-940E-C8C58A12E025}"/>
                    </a:ext>
                  </a:extLst>
                </p14:cNvPr>
                <p14:cNvContentPartPr/>
                <p14:nvPr/>
              </p14:nvContentPartPr>
              <p14:xfrm>
                <a:off x="930226" y="1883190"/>
                <a:ext cx="284040" cy="20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B788F1-7891-FDBA-940E-C8C58A12E02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1226" y="1874190"/>
                  <a:ext cx="301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76233CC-08D8-CEBE-CC1D-68863841D023}"/>
                    </a:ext>
                  </a:extLst>
                </p14:cNvPr>
                <p14:cNvContentPartPr/>
                <p14:nvPr/>
              </p14:nvContentPartPr>
              <p14:xfrm>
                <a:off x="1393546" y="2019630"/>
                <a:ext cx="285480" cy="141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76233CC-08D8-CEBE-CC1D-68863841D02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384546" y="2010990"/>
                  <a:ext cx="303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8FB62C6-77E8-7A34-46F6-B962DD7B8A0A}"/>
                    </a:ext>
                  </a:extLst>
                </p14:cNvPr>
                <p14:cNvContentPartPr/>
                <p14:nvPr/>
              </p14:nvContentPartPr>
              <p14:xfrm>
                <a:off x="1611346" y="2019630"/>
                <a:ext cx="302760" cy="155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8FB62C6-77E8-7A34-46F6-B962DD7B8A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02706" y="2010990"/>
                  <a:ext cx="320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CE13791-F99F-858F-9925-18F4356A41DC}"/>
                    </a:ext>
                  </a:extLst>
                </p14:cNvPr>
                <p14:cNvContentPartPr/>
                <p14:nvPr/>
              </p14:nvContentPartPr>
              <p14:xfrm>
                <a:off x="2026426" y="1673310"/>
                <a:ext cx="252000" cy="476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CE13791-F99F-858F-9925-18F4356A41D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17786" y="1664310"/>
                  <a:ext cx="269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28DF68-9FD0-B045-C07C-D23A4A442617}"/>
                    </a:ext>
                  </a:extLst>
                </p14:cNvPr>
                <p14:cNvContentPartPr/>
                <p14:nvPr/>
              </p14:nvContentPartPr>
              <p14:xfrm>
                <a:off x="4821826" y="416550"/>
                <a:ext cx="513000" cy="522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28DF68-9FD0-B045-C07C-D23A4A4426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12826" y="407910"/>
                  <a:ext cx="5306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E5DA63-E666-043D-B883-3DB8FEC71889}"/>
                    </a:ext>
                  </a:extLst>
                </p14:cNvPr>
                <p14:cNvContentPartPr/>
                <p14:nvPr/>
              </p14:nvContentPartPr>
              <p14:xfrm>
                <a:off x="5407546" y="384150"/>
                <a:ext cx="131400" cy="37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E5DA63-E666-043D-B883-3DB8FEC7188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98906" y="375150"/>
                  <a:ext cx="149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18F892-3E36-4E43-23C0-C5A93E12A0AC}"/>
                    </a:ext>
                  </a:extLst>
                </p14:cNvPr>
                <p14:cNvContentPartPr/>
                <p14:nvPr/>
              </p14:nvContentPartPr>
              <p14:xfrm>
                <a:off x="5786626" y="452910"/>
                <a:ext cx="331200" cy="47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18F892-3E36-4E43-23C0-C5A93E12A0A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77626" y="443910"/>
                  <a:ext cx="348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644F80-4A45-8EEA-57C6-B73B0A9C7FE0}"/>
                    </a:ext>
                  </a:extLst>
                </p14:cNvPr>
                <p14:cNvContentPartPr/>
                <p14:nvPr/>
              </p14:nvContentPartPr>
              <p14:xfrm>
                <a:off x="5843146" y="579270"/>
                <a:ext cx="75600" cy="1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644F80-4A45-8EEA-57C6-B73B0A9C7FE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34506" y="570270"/>
                  <a:ext cx="93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91F7B8-051A-7723-67E2-9A22D005D845}"/>
                    </a:ext>
                  </a:extLst>
                </p14:cNvPr>
                <p14:cNvContentPartPr/>
                <p14:nvPr/>
              </p14:nvContentPartPr>
              <p14:xfrm>
                <a:off x="6423466" y="307830"/>
                <a:ext cx="519120" cy="520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91F7B8-051A-7723-67E2-9A22D005D84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414466" y="298830"/>
                  <a:ext cx="5367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538724-3176-68AA-08CD-879F85DF03EF}"/>
                    </a:ext>
                  </a:extLst>
                </p14:cNvPr>
                <p14:cNvContentPartPr/>
                <p14:nvPr/>
              </p14:nvContentPartPr>
              <p14:xfrm>
                <a:off x="7145266" y="548310"/>
                <a:ext cx="189000" cy="8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538724-3176-68AA-08CD-879F85DF03E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136626" y="539310"/>
                  <a:ext cx="206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935F1F-F892-7D19-A146-2EDC9D039120}"/>
                    </a:ext>
                  </a:extLst>
                </p14:cNvPr>
                <p14:cNvContentPartPr/>
                <p14:nvPr/>
              </p14:nvContentPartPr>
              <p14:xfrm>
                <a:off x="7597786" y="403950"/>
                <a:ext cx="695520" cy="37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935F1F-F892-7D19-A146-2EDC9D03912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88786" y="395310"/>
                  <a:ext cx="713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32BADA-E217-1AA6-669E-994D87F18023}"/>
                    </a:ext>
                  </a:extLst>
                </p14:cNvPr>
                <p14:cNvContentPartPr/>
                <p14:nvPr/>
              </p14:nvContentPartPr>
              <p14:xfrm>
                <a:off x="8333986" y="500430"/>
                <a:ext cx="289080" cy="1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32BADA-E217-1AA6-669E-994D87F1802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324986" y="491790"/>
                  <a:ext cx="30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8CC484-BB3D-12BD-30A4-1F4DDFE7DD04}"/>
                    </a:ext>
                  </a:extLst>
                </p14:cNvPr>
                <p14:cNvContentPartPr/>
                <p14:nvPr/>
              </p14:nvContentPartPr>
              <p14:xfrm>
                <a:off x="8313826" y="735870"/>
                <a:ext cx="574560" cy="5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8CC484-BB3D-12BD-30A4-1F4DDFE7DD0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304826" y="726870"/>
                  <a:ext cx="592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274E23-C64E-B8B8-075C-12D95E55B45B}"/>
                    </a:ext>
                  </a:extLst>
                </p14:cNvPr>
                <p14:cNvContentPartPr/>
                <p14:nvPr/>
              </p14:nvContentPartPr>
              <p14:xfrm>
                <a:off x="9079186" y="255270"/>
                <a:ext cx="82440" cy="51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274E23-C64E-B8B8-075C-12D95E55B45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70546" y="246630"/>
                  <a:ext cx="1000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BFB29-9FBC-CA37-25D3-066D4C84E00E}"/>
                    </a:ext>
                  </a:extLst>
                </p14:cNvPr>
                <p14:cNvContentPartPr/>
                <p14:nvPr/>
              </p14:nvContentPartPr>
              <p14:xfrm>
                <a:off x="9481666" y="372270"/>
                <a:ext cx="610560" cy="46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BFB29-9FBC-CA37-25D3-066D4C84E00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72666" y="363630"/>
                  <a:ext cx="6282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A87AFF-962D-35EB-1B97-B7480A6FAB08}"/>
                    </a:ext>
                  </a:extLst>
                </p14:cNvPr>
                <p14:cNvContentPartPr/>
                <p14:nvPr/>
              </p14:nvContentPartPr>
              <p14:xfrm>
                <a:off x="10241986" y="398910"/>
                <a:ext cx="531000" cy="40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A87AFF-962D-35EB-1B97-B7480A6FAB0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232986" y="390270"/>
                  <a:ext cx="5486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FCB07F-DE1D-7AF0-B2CC-8FCDF000EC3A}"/>
                    </a:ext>
                  </a:extLst>
                </p14:cNvPr>
                <p14:cNvContentPartPr/>
                <p14:nvPr/>
              </p14:nvContentPartPr>
              <p14:xfrm>
                <a:off x="10776226" y="343830"/>
                <a:ext cx="320760" cy="36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FCB07F-DE1D-7AF0-B2CC-8FCDF000EC3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767586" y="334830"/>
                  <a:ext cx="3384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A623E5-67BF-FF75-9887-951BEBC7DDB3}"/>
                    </a:ext>
                  </a:extLst>
                </p14:cNvPr>
                <p14:cNvContentPartPr/>
                <p14:nvPr/>
              </p14:nvContentPartPr>
              <p14:xfrm>
                <a:off x="11396866" y="212070"/>
                <a:ext cx="360360" cy="73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A623E5-67BF-FF75-9887-951BEBC7DDB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387866" y="203430"/>
                  <a:ext cx="3780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87851C-6695-2FAB-6A94-24B53E56D9C9}"/>
                    </a:ext>
                  </a:extLst>
                </p14:cNvPr>
                <p14:cNvContentPartPr/>
                <p14:nvPr/>
              </p14:nvContentPartPr>
              <p14:xfrm>
                <a:off x="11396866" y="537510"/>
                <a:ext cx="162360" cy="8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87851C-6695-2FAB-6A94-24B53E56D9C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387866" y="528870"/>
                  <a:ext cx="180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B28BE0-DD1F-50D5-EB12-597C82CDB90E}"/>
                    </a:ext>
                  </a:extLst>
                </p14:cNvPr>
                <p14:cNvContentPartPr/>
                <p14:nvPr/>
              </p14:nvContentPartPr>
              <p14:xfrm>
                <a:off x="9504706" y="1398270"/>
                <a:ext cx="804600" cy="520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B28BE0-DD1F-50D5-EB12-597C82CDB90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495706" y="1389270"/>
                  <a:ext cx="8222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9763E2-0316-874B-CAB0-3F0CB2259956}"/>
                    </a:ext>
                  </a:extLst>
                </p14:cNvPr>
                <p14:cNvContentPartPr/>
                <p14:nvPr/>
              </p14:nvContentPartPr>
              <p14:xfrm>
                <a:off x="9555106" y="1677270"/>
                <a:ext cx="518040" cy="133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9763E2-0316-874B-CAB0-3F0CB225995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46466" y="1668270"/>
                  <a:ext cx="535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08C510-E190-07DA-1BF6-2F377BAE732C}"/>
                    </a:ext>
                  </a:extLst>
                </p14:cNvPr>
                <p14:cNvContentPartPr/>
                <p14:nvPr/>
              </p14:nvContentPartPr>
              <p14:xfrm>
                <a:off x="8970106" y="1591230"/>
                <a:ext cx="641520" cy="9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08C510-E190-07DA-1BF6-2F377BAE732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61466" y="1582230"/>
                  <a:ext cx="659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29E310B-12C6-440A-BA31-D41883079799}"/>
                    </a:ext>
                  </a:extLst>
                </p14:cNvPr>
                <p14:cNvContentPartPr/>
                <p14:nvPr/>
              </p14:nvContentPartPr>
              <p14:xfrm>
                <a:off x="8861746" y="1276230"/>
                <a:ext cx="171360" cy="567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29E310B-12C6-440A-BA31-D4188307979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852746" y="1267590"/>
                  <a:ext cx="189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9AB698-042C-9478-5A33-387E7AC05D30}"/>
                    </a:ext>
                  </a:extLst>
                </p14:cNvPr>
                <p14:cNvContentPartPr/>
                <p14:nvPr/>
              </p14:nvContentPartPr>
              <p14:xfrm>
                <a:off x="9549346" y="2173350"/>
                <a:ext cx="691200" cy="488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9AB698-042C-9478-5A33-387E7AC05D3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540346" y="2164710"/>
                  <a:ext cx="7088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F34364-AD4F-2C90-F438-E11BA2C4A137}"/>
                    </a:ext>
                  </a:extLst>
                </p14:cNvPr>
                <p14:cNvContentPartPr/>
                <p14:nvPr/>
              </p14:nvContentPartPr>
              <p14:xfrm>
                <a:off x="9825106" y="2537310"/>
                <a:ext cx="362160" cy="121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F34364-AD4F-2C90-F438-E11BA2C4A13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16106" y="2528670"/>
                  <a:ext cx="37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FAB100-311F-F622-AC95-D0B35E111FC3}"/>
                    </a:ext>
                  </a:extLst>
                </p14:cNvPr>
                <p14:cNvContentPartPr/>
                <p14:nvPr/>
              </p14:nvContentPartPr>
              <p14:xfrm>
                <a:off x="8869666" y="2152110"/>
                <a:ext cx="192600" cy="612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FAB100-311F-F622-AC95-D0B35E111FC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860666" y="2143470"/>
                  <a:ext cx="2102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38DF26-710C-703A-8A61-E6DBB5642BCB}"/>
                    </a:ext>
                  </a:extLst>
                </p14:cNvPr>
                <p14:cNvContentPartPr/>
                <p14:nvPr/>
              </p14:nvContentPartPr>
              <p14:xfrm>
                <a:off x="9123826" y="2573670"/>
                <a:ext cx="415800" cy="14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38DF26-710C-703A-8A61-E6DBB5642BC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114826" y="2564670"/>
                  <a:ext cx="433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1375F02-F8FC-3205-DA31-9288BED09ABB}"/>
                    </a:ext>
                  </a:extLst>
                </p14:cNvPr>
                <p14:cNvContentPartPr/>
                <p14:nvPr/>
              </p14:nvContentPartPr>
              <p14:xfrm>
                <a:off x="8196826" y="1023150"/>
                <a:ext cx="149040" cy="357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1375F02-F8FC-3205-DA31-9288BED09AB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187826" y="1014150"/>
                  <a:ext cx="1666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D87BA97-8151-8DA5-5B19-7FDA6EA26E78}"/>
                    </a:ext>
                  </a:extLst>
                </p14:cNvPr>
                <p14:cNvContentPartPr/>
                <p14:nvPr/>
              </p14:nvContentPartPr>
              <p14:xfrm>
                <a:off x="8232826" y="978510"/>
                <a:ext cx="152640" cy="191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D87BA97-8151-8DA5-5B19-7FDA6EA26E7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23826" y="969870"/>
                  <a:ext cx="17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070997-1EDF-BC88-2B07-28A87F86DFEB}"/>
                    </a:ext>
                  </a:extLst>
                </p14:cNvPr>
                <p14:cNvContentPartPr/>
                <p14:nvPr/>
              </p14:nvContentPartPr>
              <p14:xfrm>
                <a:off x="8503186" y="950070"/>
                <a:ext cx="158400" cy="222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070997-1EDF-BC88-2B07-28A87F86DFE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94546" y="941070"/>
                  <a:ext cx="176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0D0CE-557F-A657-5143-FB81102C8586}"/>
                    </a:ext>
                  </a:extLst>
                </p14:cNvPr>
                <p14:cNvContentPartPr/>
                <p14:nvPr/>
              </p14:nvContentPartPr>
              <p14:xfrm>
                <a:off x="8148586" y="1963110"/>
                <a:ext cx="144720" cy="54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0D0CE-557F-A657-5143-FB81102C858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139586" y="1954470"/>
                  <a:ext cx="1623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7E5471-15A9-2C74-5ED3-E5DC9946B780}"/>
                    </a:ext>
                  </a:extLst>
                </p14:cNvPr>
                <p14:cNvContentPartPr/>
                <p14:nvPr/>
              </p14:nvContentPartPr>
              <p14:xfrm>
                <a:off x="8261266" y="1947270"/>
                <a:ext cx="92520" cy="186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7E5471-15A9-2C74-5ED3-E5DC9946B78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52626" y="1938270"/>
                  <a:ext cx="110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FFBB6D-373B-FCD6-F5F1-16637A8DB779}"/>
                    </a:ext>
                  </a:extLst>
                </p14:cNvPr>
                <p14:cNvContentPartPr/>
                <p14:nvPr/>
              </p14:nvContentPartPr>
              <p14:xfrm>
                <a:off x="8490946" y="1909470"/>
                <a:ext cx="144720" cy="284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FFBB6D-373B-FCD6-F5F1-16637A8DB77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482306" y="1900470"/>
                  <a:ext cx="162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DF3B0BB-B82C-53CB-2396-E4AF007C3B3F}"/>
                    </a:ext>
                  </a:extLst>
                </p14:cNvPr>
                <p14:cNvContentPartPr/>
                <p14:nvPr/>
              </p14:nvContentPartPr>
              <p14:xfrm>
                <a:off x="10300666" y="1256070"/>
                <a:ext cx="360720" cy="317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DF3B0BB-B82C-53CB-2396-E4AF007C3B3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291666" y="1247430"/>
                  <a:ext cx="378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E057AAD-2D65-0F6B-E051-586FDA2AAC1A}"/>
                    </a:ext>
                  </a:extLst>
                </p14:cNvPr>
                <p14:cNvContentPartPr/>
                <p14:nvPr/>
              </p14:nvContentPartPr>
              <p14:xfrm>
                <a:off x="10806826" y="1481070"/>
                <a:ext cx="129960" cy="298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E057AAD-2D65-0F6B-E051-586FDA2AAC1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98186" y="1472430"/>
                  <a:ext cx="147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369D6F0-DC4F-8AAA-7C33-D0F7E7E1F360}"/>
                    </a:ext>
                  </a:extLst>
                </p14:cNvPr>
                <p14:cNvContentPartPr/>
                <p14:nvPr/>
              </p14:nvContentPartPr>
              <p14:xfrm>
                <a:off x="11167186" y="1530390"/>
                <a:ext cx="14760" cy="11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369D6F0-DC4F-8AAA-7C33-D0F7E7E1F36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158186" y="1521750"/>
                  <a:ext cx="32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D8076B1-82DA-F891-2C0C-31676C8ACD02}"/>
                    </a:ext>
                  </a:extLst>
                </p14:cNvPr>
                <p14:cNvContentPartPr/>
                <p14:nvPr/>
              </p14:nvContentPartPr>
              <p14:xfrm>
                <a:off x="11433226" y="1078950"/>
                <a:ext cx="146520" cy="42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D8076B1-82DA-F891-2C0C-31676C8ACD0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424586" y="1069950"/>
                  <a:ext cx="1641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584A56A-D652-C183-224B-D2BF04394F3E}"/>
                    </a:ext>
                  </a:extLst>
                </p14:cNvPr>
                <p14:cNvContentPartPr/>
                <p14:nvPr/>
              </p14:nvContentPartPr>
              <p14:xfrm>
                <a:off x="9998266" y="1994430"/>
                <a:ext cx="339840" cy="230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584A56A-D652-C183-224B-D2BF04394F3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989266" y="1985430"/>
                  <a:ext cx="357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C6C71BF-9DC9-31B0-EE94-DDC4068D61E3}"/>
                    </a:ext>
                  </a:extLst>
                </p14:cNvPr>
                <p14:cNvContentPartPr/>
                <p14:nvPr/>
              </p14:nvContentPartPr>
              <p14:xfrm>
                <a:off x="10346746" y="2216910"/>
                <a:ext cx="255960" cy="150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C6C71BF-9DC9-31B0-EE94-DDC4068D61E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38106" y="2207910"/>
                  <a:ext cx="273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D25E375-BF17-C131-4D17-6F5FF0EF386E}"/>
                    </a:ext>
                  </a:extLst>
                </p14:cNvPr>
                <p14:cNvContentPartPr/>
                <p14:nvPr/>
              </p14:nvContentPartPr>
              <p14:xfrm>
                <a:off x="10499746" y="2305110"/>
                <a:ext cx="15480" cy="237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D25E375-BF17-C131-4D17-6F5FF0EF386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491106" y="2296470"/>
                  <a:ext cx="33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51E569F-9B18-8AA4-55A0-7D91D6F1E828}"/>
                    </a:ext>
                  </a:extLst>
                </p14:cNvPr>
                <p14:cNvContentPartPr/>
                <p14:nvPr/>
              </p14:nvContentPartPr>
              <p14:xfrm>
                <a:off x="10929226" y="2156430"/>
                <a:ext cx="155880" cy="140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51E569F-9B18-8AA4-55A0-7D91D6F1E82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920586" y="2147430"/>
                  <a:ext cx="173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312EAD9-DDC3-9CB9-0140-89F2F96B48EA}"/>
                    </a:ext>
                  </a:extLst>
                </p14:cNvPr>
                <p14:cNvContentPartPr/>
                <p14:nvPr/>
              </p14:nvContentPartPr>
              <p14:xfrm>
                <a:off x="11171146" y="1709310"/>
                <a:ext cx="386280" cy="486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312EAD9-DDC3-9CB9-0140-89F2F96B48E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162506" y="1700310"/>
                  <a:ext cx="4039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90053A-8115-FD7A-1092-C3FAA5101456}"/>
                    </a:ext>
                  </a:extLst>
                </p14:cNvPr>
                <p14:cNvContentPartPr/>
                <p14:nvPr/>
              </p14:nvContentPartPr>
              <p14:xfrm>
                <a:off x="333706" y="267510"/>
                <a:ext cx="250560" cy="357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90053A-8115-FD7A-1092-C3FAA510145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24706" y="258510"/>
                  <a:ext cx="268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00D043C-4C88-23F7-B780-4DD73C8EAF48}"/>
                    </a:ext>
                  </a:extLst>
                </p14:cNvPr>
                <p14:cNvContentPartPr/>
                <p14:nvPr/>
              </p14:nvContentPartPr>
              <p14:xfrm>
                <a:off x="265306" y="161670"/>
                <a:ext cx="181080" cy="53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00D043C-4C88-23F7-B780-4DD73C8EAF4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56306" y="153030"/>
                  <a:ext cx="198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A497336-8346-4A3B-185A-8635A8D19D73}"/>
                    </a:ext>
                  </a:extLst>
                </p14:cNvPr>
                <p14:cNvContentPartPr/>
                <p14:nvPr/>
              </p14:nvContentPartPr>
              <p14:xfrm>
                <a:off x="418306" y="469110"/>
                <a:ext cx="304200" cy="122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A497336-8346-4A3B-185A-8635A8D19D7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09306" y="460470"/>
                  <a:ext cx="32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07BF3BE-0541-7E22-8AA6-C73A97E6774C}"/>
                    </a:ext>
                  </a:extLst>
                </p14:cNvPr>
                <p14:cNvContentPartPr/>
                <p14:nvPr/>
              </p14:nvContentPartPr>
              <p14:xfrm>
                <a:off x="-7934" y="-68370"/>
                <a:ext cx="1136160" cy="1121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07BF3BE-0541-7E22-8AA6-C73A97E6774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-16574" y="-77370"/>
                  <a:ext cx="115380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0D1E09-B5ED-AEED-5E9A-B8EE93D1A88C}"/>
                    </a:ext>
                  </a:extLst>
                </p14:cNvPr>
                <p14:cNvContentPartPr/>
                <p14:nvPr/>
              </p14:nvContentPartPr>
              <p14:xfrm>
                <a:off x="6113146" y="1384950"/>
                <a:ext cx="75240" cy="436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0D1E09-B5ED-AEED-5E9A-B8EE93D1A88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04506" y="1375950"/>
                  <a:ext cx="92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F8652D-54E9-DF65-8DD1-B74B6FB47568}"/>
                    </a:ext>
                  </a:extLst>
                </p14:cNvPr>
                <p14:cNvContentPartPr/>
                <p14:nvPr/>
              </p14:nvContentPartPr>
              <p14:xfrm>
                <a:off x="7241746" y="1424910"/>
                <a:ext cx="76320" cy="422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F8652D-54E9-DF65-8DD1-B74B6FB4756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233106" y="1416270"/>
                  <a:ext cx="93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702C256-31BB-BE68-0D0A-F56BF58B9AFB}"/>
                    </a:ext>
                  </a:extLst>
                </p14:cNvPr>
                <p14:cNvContentPartPr/>
                <p14:nvPr/>
              </p14:nvContentPartPr>
              <p14:xfrm>
                <a:off x="6233746" y="1513110"/>
                <a:ext cx="405720" cy="424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702C256-31BB-BE68-0D0A-F56BF58B9AF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25106" y="1504110"/>
                  <a:ext cx="4233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DD8D35-E571-D75A-2C42-2BF21A80F114}"/>
                    </a:ext>
                  </a:extLst>
                </p14:cNvPr>
                <p14:cNvContentPartPr/>
                <p14:nvPr/>
              </p14:nvContentPartPr>
              <p14:xfrm>
                <a:off x="6633346" y="1557390"/>
                <a:ext cx="257040" cy="484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DD8D35-E571-D75A-2C42-2BF21A80F11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624706" y="1548750"/>
                  <a:ext cx="2746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355061-85E7-F099-1EB2-5539AB8382CB}"/>
                    </a:ext>
                  </a:extLst>
                </p14:cNvPr>
                <p14:cNvContentPartPr/>
                <p14:nvPr/>
              </p14:nvContentPartPr>
              <p14:xfrm>
                <a:off x="3612586" y="1195950"/>
                <a:ext cx="28440" cy="1050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355061-85E7-F099-1EB2-5539AB8382C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03586" y="1186950"/>
                  <a:ext cx="4608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106667F-BBD9-8F36-D7E1-DC90DA9DE320}"/>
                    </a:ext>
                  </a:extLst>
                </p14:cNvPr>
                <p14:cNvContentPartPr/>
                <p14:nvPr/>
              </p14:nvContentPartPr>
              <p14:xfrm>
                <a:off x="5097226" y="1320150"/>
                <a:ext cx="54720" cy="469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106667F-BBD9-8F36-D7E1-DC90DA9DE32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088586" y="1311510"/>
                  <a:ext cx="723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92C4511-DC80-CF7E-8250-29FEE8D80EA3}"/>
                    </a:ext>
                  </a:extLst>
                </p14:cNvPr>
                <p14:cNvContentPartPr/>
                <p14:nvPr/>
              </p14:nvContentPartPr>
              <p14:xfrm>
                <a:off x="3505666" y="1482903"/>
                <a:ext cx="1720800" cy="9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92C4511-DC80-CF7E-8250-29FEE8D80EA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96666" y="1473903"/>
                  <a:ext cx="1738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09AE0AB-FDDD-7B26-E503-A5C7B4F7F43F}"/>
                    </a:ext>
                  </a:extLst>
                </p14:cNvPr>
                <p14:cNvContentPartPr/>
                <p14:nvPr/>
              </p14:nvContentPartPr>
              <p14:xfrm>
                <a:off x="3658666" y="1639503"/>
                <a:ext cx="1398600" cy="10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09AE0AB-FDDD-7B26-E503-A5C7B4F7F43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49666" y="1630863"/>
                  <a:ext cx="141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3BA2DE1-F961-A887-5C16-D89D4A55D8AA}"/>
                    </a:ext>
                  </a:extLst>
                </p14:cNvPr>
                <p14:cNvContentPartPr/>
                <p14:nvPr/>
              </p14:nvContentPartPr>
              <p14:xfrm>
                <a:off x="3695026" y="1937943"/>
                <a:ext cx="1284120" cy="181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3BA2DE1-F961-A887-5C16-D89D4A55D8A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86026" y="1929303"/>
                  <a:ext cx="1301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6031EEB-B36C-04DB-3A24-FE9A49D7F14D}"/>
                    </a:ext>
                  </a:extLst>
                </p14:cNvPr>
                <p14:cNvContentPartPr/>
                <p14:nvPr/>
              </p14:nvContentPartPr>
              <p14:xfrm>
                <a:off x="5266786" y="1508823"/>
                <a:ext cx="1002600" cy="37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6031EEB-B36C-04DB-3A24-FE9A49D7F1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257786" y="1500183"/>
                  <a:ext cx="1020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99C7B85-381D-32C4-4F95-90735377D571}"/>
                    </a:ext>
                  </a:extLst>
                </p14:cNvPr>
                <p14:cNvContentPartPr/>
                <p14:nvPr/>
              </p14:nvContentPartPr>
              <p14:xfrm>
                <a:off x="5331226" y="1737783"/>
                <a:ext cx="748440" cy="83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99C7B85-381D-32C4-4F95-90735377D5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322586" y="1728783"/>
                  <a:ext cx="766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6C7E9C1-83E4-B79E-3AEE-DE3A41724747}"/>
                    </a:ext>
                  </a:extLst>
                </p14:cNvPr>
                <p14:cNvContentPartPr/>
                <p14:nvPr/>
              </p14:nvContentPartPr>
              <p14:xfrm>
                <a:off x="3840106" y="3194703"/>
                <a:ext cx="1420920" cy="410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6C7E9C1-83E4-B79E-3AEE-DE3A4172474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831106" y="3185703"/>
                  <a:ext cx="1438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4FF900B-B6E9-B620-EEE1-D7AD137DCF11}"/>
                    </a:ext>
                  </a:extLst>
                </p14:cNvPr>
                <p14:cNvContentPartPr/>
                <p14:nvPr/>
              </p14:nvContentPartPr>
              <p14:xfrm>
                <a:off x="4907866" y="3596463"/>
                <a:ext cx="591120" cy="45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4FF900B-B6E9-B620-EEE1-D7AD137DCF1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898866" y="3587823"/>
                  <a:ext cx="608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EDDF094-9677-3728-72C1-65C2EB2C9CC4}"/>
                    </a:ext>
                  </a:extLst>
                </p14:cNvPr>
                <p14:cNvContentPartPr/>
                <p14:nvPr/>
              </p14:nvContentPartPr>
              <p14:xfrm>
                <a:off x="5061226" y="3814263"/>
                <a:ext cx="506520" cy="54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EDDF094-9677-3728-72C1-65C2EB2C9CC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052586" y="3805623"/>
                  <a:ext cx="524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B6A6063-5FA3-CF05-5F09-A49A1D8DED31}"/>
                    </a:ext>
                  </a:extLst>
                </p14:cNvPr>
                <p14:cNvContentPartPr/>
                <p14:nvPr/>
              </p14:nvContentPartPr>
              <p14:xfrm>
                <a:off x="5012626" y="4011543"/>
                <a:ext cx="411120" cy="264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B6A6063-5FA3-CF05-5F09-A49A1D8DED3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003986" y="4002543"/>
                  <a:ext cx="428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83725C1-65CF-D999-0089-BB34D8D4E8E2}"/>
                    </a:ext>
                  </a:extLst>
                </p14:cNvPr>
                <p14:cNvContentPartPr/>
                <p14:nvPr/>
              </p14:nvContentPartPr>
              <p14:xfrm>
                <a:off x="5117026" y="4381263"/>
                <a:ext cx="5040" cy="3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83725C1-65CF-D999-0089-BB34D8D4E8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108026" y="4372263"/>
                  <a:ext cx="2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28B4B4F-EC58-E002-B422-46BC72E91383}"/>
                    </a:ext>
                  </a:extLst>
                </p14:cNvPr>
                <p14:cNvContentPartPr/>
                <p14:nvPr/>
              </p14:nvContentPartPr>
              <p14:xfrm>
                <a:off x="5143666" y="4328703"/>
                <a:ext cx="99000" cy="156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28B4B4F-EC58-E002-B422-46BC72E9138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135026" y="4320063"/>
                  <a:ext cx="116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DC42F12-9F79-D3BD-48DE-761D8A4E9C0A}"/>
                    </a:ext>
                  </a:extLst>
                </p14:cNvPr>
                <p14:cNvContentPartPr/>
                <p14:nvPr/>
              </p14:nvContentPartPr>
              <p14:xfrm>
                <a:off x="6944026" y="3144663"/>
                <a:ext cx="1067760" cy="85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DC42F12-9F79-D3BD-48DE-761D8A4E9C0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35026" y="3135663"/>
                  <a:ext cx="108540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4483B48-57FA-5C1D-7D70-E28ADC4B342A}"/>
                    </a:ext>
                  </a:extLst>
                </p14:cNvPr>
                <p14:cNvContentPartPr/>
                <p14:nvPr/>
              </p14:nvContentPartPr>
              <p14:xfrm>
                <a:off x="6657466" y="4003983"/>
                <a:ext cx="587160" cy="84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4483B48-57FA-5C1D-7D70-E28ADC4B342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48466" y="3995343"/>
                  <a:ext cx="604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5BDDF01-98B6-EA02-0303-814DCCCCEA25}"/>
                    </a:ext>
                  </a:extLst>
                </p14:cNvPr>
                <p14:cNvContentPartPr/>
                <p14:nvPr/>
              </p14:nvContentPartPr>
              <p14:xfrm>
                <a:off x="6608866" y="4085343"/>
                <a:ext cx="736200" cy="72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5BDDF01-98B6-EA02-0303-814DCCCCEA2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599866" y="4076343"/>
                  <a:ext cx="75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C44259D-369A-7731-D60B-CD3061D97388}"/>
                    </a:ext>
                  </a:extLst>
                </p14:cNvPr>
                <p14:cNvContentPartPr/>
                <p14:nvPr/>
              </p14:nvContentPartPr>
              <p14:xfrm>
                <a:off x="6560626" y="4284783"/>
                <a:ext cx="524880" cy="203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C44259D-369A-7731-D60B-CD3061D9738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51626" y="4276143"/>
                  <a:ext cx="542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32BD92C-A3A0-341F-D9D3-83416A3427D3}"/>
                    </a:ext>
                  </a:extLst>
                </p14:cNvPr>
                <p14:cNvContentPartPr/>
                <p14:nvPr/>
              </p14:nvContentPartPr>
              <p14:xfrm>
                <a:off x="6963106" y="4529943"/>
                <a:ext cx="20520" cy="36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32BD92C-A3A0-341F-D9D3-83416A3427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54466" y="4521303"/>
                  <a:ext cx="38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3510C4E-0552-F22F-283B-555A6EAF12BF}"/>
                    </a:ext>
                  </a:extLst>
                </p14:cNvPr>
                <p14:cNvContentPartPr/>
                <p14:nvPr/>
              </p14:nvContentPartPr>
              <p14:xfrm>
                <a:off x="1462306" y="952263"/>
                <a:ext cx="216000" cy="362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3510C4E-0552-F22F-283B-555A6EAF12B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453306" y="943623"/>
                  <a:ext cx="2336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D50DFCE-4328-3C24-CC40-D934D4D5C43D}"/>
                    </a:ext>
                  </a:extLst>
                </p14:cNvPr>
                <p14:cNvContentPartPr/>
                <p14:nvPr/>
              </p14:nvContentPartPr>
              <p14:xfrm>
                <a:off x="1826626" y="961263"/>
                <a:ext cx="590760" cy="38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D50DFCE-4328-3C24-CC40-D934D4D5C43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817986" y="952623"/>
                  <a:ext cx="608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4050CC-FC53-3C5C-94C0-83547E39E5CE}"/>
                    </a:ext>
                  </a:extLst>
                </p14:cNvPr>
                <p14:cNvContentPartPr/>
                <p14:nvPr/>
              </p14:nvContentPartPr>
              <p14:xfrm>
                <a:off x="2078986" y="1013103"/>
                <a:ext cx="293040" cy="176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4050CC-FC53-3C5C-94C0-83547E39E5C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069986" y="1004103"/>
                  <a:ext cx="310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1128763-A909-A642-D277-BDE32DA30FA0}"/>
                    </a:ext>
                  </a:extLst>
                </p14:cNvPr>
                <p14:cNvContentPartPr/>
                <p14:nvPr/>
              </p14:nvContentPartPr>
              <p14:xfrm>
                <a:off x="2453746" y="1306503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1128763-A909-A642-D277-BDE32DA30F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4746" y="1297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2B96AB6-0415-5CCC-37FF-77FA89484EC8}"/>
                    </a:ext>
                  </a:extLst>
                </p14:cNvPr>
                <p14:cNvContentPartPr/>
                <p14:nvPr/>
              </p14:nvContentPartPr>
              <p14:xfrm>
                <a:off x="2153866" y="3058623"/>
                <a:ext cx="1285200" cy="2265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2B96AB6-0415-5CCC-37FF-77FA89484EC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45226" y="3049623"/>
                  <a:ext cx="1302840" cy="228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69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B52269F-CD58-A9BD-921B-40CA3FA32357}"/>
              </a:ext>
            </a:extLst>
          </p:cNvPr>
          <p:cNvGrpSpPr/>
          <p:nvPr/>
        </p:nvGrpSpPr>
        <p:grpSpPr>
          <a:xfrm>
            <a:off x="1000066" y="599790"/>
            <a:ext cx="1563840" cy="1171440"/>
            <a:chOff x="1000066" y="599790"/>
            <a:chExt cx="156384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D22EF2-80A4-E697-D29B-E84D7BD51E48}"/>
                    </a:ext>
                  </a:extLst>
                </p14:cNvPr>
                <p14:cNvContentPartPr/>
                <p14:nvPr/>
              </p14:nvContentPartPr>
              <p14:xfrm>
                <a:off x="1000066" y="599790"/>
                <a:ext cx="621000" cy="735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D22EF2-80A4-E697-D29B-E84D7BD51E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1066" y="590790"/>
                  <a:ext cx="6386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EB2DD8-013E-2056-17A3-6E2161ADDA68}"/>
                    </a:ext>
                  </a:extLst>
                </p14:cNvPr>
                <p14:cNvContentPartPr/>
                <p14:nvPr/>
              </p14:nvContentPartPr>
              <p14:xfrm>
                <a:off x="1199506" y="949350"/>
                <a:ext cx="327240" cy="5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EB2DD8-013E-2056-17A3-6E2161ADDA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0506" y="940710"/>
                  <a:ext cx="344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07BF21-8994-A841-9058-28E6B2C0AA86}"/>
                    </a:ext>
                  </a:extLst>
                </p14:cNvPr>
                <p14:cNvContentPartPr/>
                <p14:nvPr/>
              </p14:nvContentPartPr>
              <p14:xfrm>
                <a:off x="1607386" y="966630"/>
                <a:ext cx="79272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07BF21-8994-A841-9058-28E6B2C0AA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8386" y="957630"/>
                  <a:ext cx="810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AD0D46-F025-04F8-A49A-EBFAF430F2AA}"/>
                    </a:ext>
                  </a:extLst>
                </p14:cNvPr>
                <p14:cNvContentPartPr/>
                <p14:nvPr/>
              </p14:nvContentPartPr>
              <p14:xfrm>
                <a:off x="2554186" y="649110"/>
                <a:ext cx="9720" cy="112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AD0D46-F025-04F8-A49A-EBFAF430F2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45546" y="640470"/>
                  <a:ext cx="27360" cy="11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E27214-9F8D-5D59-F468-3AFC8AFCFBFE}"/>
              </a:ext>
            </a:extLst>
          </p:cNvPr>
          <p:cNvGrpSpPr/>
          <p:nvPr/>
        </p:nvGrpSpPr>
        <p:grpSpPr>
          <a:xfrm>
            <a:off x="10387426" y="271110"/>
            <a:ext cx="1431000" cy="1919880"/>
            <a:chOff x="10387426" y="271110"/>
            <a:chExt cx="1431000" cy="19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454240-9592-AFD1-B743-320D9426314A}"/>
                    </a:ext>
                  </a:extLst>
                </p14:cNvPr>
                <p14:cNvContentPartPr/>
                <p14:nvPr/>
              </p14:nvContentPartPr>
              <p14:xfrm>
                <a:off x="10421626" y="351750"/>
                <a:ext cx="132120" cy="55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454240-9592-AFD1-B743-320D942631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2986" y="342750"/>
                  <a:ext cx="1497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B4EACC-91CB-D708-6C03-13A93EF13924}"/>
                    </a:ext>
                  </a:extLst>
                </p14:cNvPr>
                <p14:cNvContentPartPr/>
                <p14:nvPr/>
              </p14:nvContentPartPr>
              <p14:xfrm>
                <a:off x="10474186" y="271110"/>
                <a:ext cx="208800" cy="36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B4EACC-91CB-D708-6C03-13A93EF139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5186" y="262470"/>
                  <a:ext cx="226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F304E5-6B6F-5306-1342-C549892B0961}"/>
                    </a:ext>
                  </a:extLst>
                </p14:cNvPr>
                <p14:cNvContentPartPr/>
                <p14:nvPr/>
              </p14:nvContentPartPr>
              <p14:xfrm>
                <a:off x="10624306" y="709590"/>
                <a:ext cx="257760" cy="383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F304E5-6B6F-5306-1342-C549892B09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15306" y="700950"/>
                  <a:ext cx="2754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BAA9E3-1D10-67A5-BCA6-2044CD0648A5}"/>
                    </a:ext>
                  </a:extLst>
                </p14:cNvPr>
                <p14:cNvContentPartPr/>
                <p14:nvPr/>
              </p14:nvContentPartPr>
              <p14:xfrm>
                <a:off x="11046226" y="1034310"/>
                <a:ext cx="165240" cy="28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BAA9E3-1D10-67A5-BCA6-2044CD0648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37586" y="1025670"/>
                  <a:ext cx="182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0527AA-F505-FDBE-4AD5-1A8A93426635}"/>
                    </a:ext>
                  </a:extLst>
                </p14:cNvPr>
                <p14:cNvContentPartPr/>
                <p14:nvPr/>
              </p14:nvContentPartPr>
              <p14:xfrm>
                <a:off x="10387426" y="1272270"/>
                <a:ext cx="352440" cy="36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0527AA-F505-FDBE-4AD5-1A8A934266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78426" y="1263270"/>
                  <a:ext cx="370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F7D873-92AA-A465-6F9D-5F9091454BB4}"/>
                    </a:ext>
                  </a:extLst>
                </p14:cNvPr>
                <p14:cNvContentPartPr/>
                <p14:nvPr/>
              </p14:nvContentPartPr>
              <p14:xfrm>
                <a:off x="10534306" y="1513110"/>
                <a:ext cx="277200" cy="19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F7D873-92AA-A465-6F9D-5F9091454B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25666" y="1504110"/>
                  <a:ext cx="294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9C4B5C-4FF7-2F5D-FB3D-7520A75B1F20}"/>
                    </a:ext>
                  </a:extLst>
                </p14:cNvPr>
                <p14:cNvContentPartPr/>
                <p14:nvPr/>
              </p14:nvContentPartPr>
              <p14:xfrm>
                <a:off x="10758946" y="1485030"/>
                <a:ext cx="267480" cy="38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9C4B5C-4FF7-2F5D-FB3D-7520A75B1F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50306" y="1476030"/>
                  <a:ext cx="2851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D639AC-D61D-3D2B-D6DB-982349B61A78}"/>
                    </a:ext>
                  </a:extLst>
                </p14:cNvPr>
                <p14:cNvContentPartPr/>
                <p14:nvPr/>
              </p14:nvContentPartPr>
              <p14:xfrm>
                <a:off x="11079346" y="1750350"/>
                <a:ext cx="114840" cy="44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D639AC-D61D-3D2B-D6DB-982349B61A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70346" y="1741350"/>
                  <a:ext cx="132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61D7DB-75A7-3878-9625-38DE53E6F36B}"/>
                    </a:ext>
                  </a:extLst>
                </p14:cNvPr>
                <p14:cNvContentPartPr/>
                <p14:nvPr/>
              </p14:nvContentPartPr>
              <p14:xfrm>
                <a:off x="11336386" y="1488990"/>
                <a:ext cx="90720" cy="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61D7DB-75A7-3878-9625-38DE53E6F3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27746" y="1480350"/>
                  <a:ext cx="108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7D9380-3979-217F-A7B5-B47F4173A2FF}"/>
                    </a:ext>
                  </a:extLst>
                </p14:cNvPr>
                <p14:cNvContentPartPr/>
                <p14:nvPr/>
              </p14:nvContentPartPr>
              <p14:xfrm>
                <a:off x="11256106" y="1714350"/>
                <a:ext cx="288000" cy="2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7D9380-3979-217F-A7B5-B47F4173A2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7106" y="1705350"/>
                  <a:ext cx="305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882D31-355E-7F37-4A53-227AB926B4ED}"/>
                    </a:ext>
                  </a:extLst>
                </p14:cNvPr>
                <p14:cNvContentPartPr/>
                <p14:nvPr/>
              </p14:nvContentPartPr>
              <p14:xfrm>
                <a:off x="11549866" y="1290630"/>
                <a:ext cx="261720" cy="32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882D31-355E-7F37-4A53-227AB926B4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40866" y="1281990"/>
                  <a:ext cx="279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D8BB48-CB29-C545-8AEB-4A88C9B45EC5}"/>
                    </a:ext>
                  </a:extLst>
                </p14:cNvPr>
                <p14:cNvContentPartPr/>
                <p14:nvPr/>
              </p14:nvContentPartPr>
              <p14:xfrm>
                <a:off x="11356546" y="594030"/>
                <a:ext cx="461880" cy="382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D8BB48-CB29-C545-8AEB-4A88C9B45E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47906" y="585030"/>
                  <a:ext cx="4795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3EA749-7A86-1C65-7F9C-64B020998EAC}"/>
                  </a:ext>
                </a:extLst>
              </p14:cNvPr>
              <p14:cNvContentPartPr/>
              <p14:nvPr/>
            </p14:nvContentPartPr>
            <p14:xfrm>
              <a:off x="1340986" y="2733510"/>
              <a:ext cx="976680" cy="889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3EA749-7A86-1C65-7F9C-64B020998E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1986" y="2724870"/>
                <a:ext cx="9943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C755DA-A3D9-D7CA-2A6F-E1A4C7FE71E1}"/>
                  </a:ext>
                </a:extLst>
              </p14:cNvPr>
              <p14:cNvContentPartPr/>
              <p14:nvPr/>
            </p14:nvContentPartPr>
            <p14:xfrm>
              <a:off x="1771906" y="3201870"/>
              <a:ext cx="212040" cy="12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C755DA-A3D9-D7CA-2A6F-E1A4C7FE71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62906" y="3193230"/>
                <a:ext cx="2296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68348E-5E58-3D48-CB19-7FD360DEAD11}"/>
                  </a:ext>
                </a:extLst>
              </p14:cNvPr>
              <p14:cNvContentPartPr/>
              <p14:nvPr/>
            </p14:nvContentPartPr>
            <p14:xfrm>
              <a:off x="2264026" y="3245070"/>
              <a:ext cx="655200" cy="3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68348E-5E58-3D48-CB19-7FD360DEAD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55386" y="3236430"/>
                <a:ext cx="672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6AF8E9-69AA-F6E0-A49A-BD135D63B85E}"/>
                  </a:ext>
                </a:extLst>
              </p14:cNvPr>
              <p14:cNvContentPartPr/>
              <p14:nvPr/>
            </p14:nvContentPartPr>
            <p14:xfrm>
              <a:off x="2489746" y="2723070"/>
              <a:ext cx="149760" cy="128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6AF8E9-69AA-F6E0-A49A-BD135D63B8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80746" y="2714070"/>
                <a:ext cx="16740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50FF4AF-F276-1E31-113A-AA2F79BC6EA2}"/>
                  </a:ext>
                </a:extLst>
              </p14:cNvPr>
              <p14:cNvContentPartPr/>
              <p14:nvPr/>
            </p14:nvContentPartPr>
            <p14:xfrm>
              <a:off x="1980706" y="3852390"/>
              <a:ext cx="1616400" cy="1270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50FF4AF-F276-1E31-113A-AA2F79BC6E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71706" y="3843750"/>
                <a:ext cx="1634040" cy="12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24ED3CDD-63DD-A27E-021B-E6904E195D5F}"/>
              </a:ext>
            </a:extLst>
          </p:cNvPr>
          <p:cNvGrpSpPr/>
          <p:nvPr/>
        </p:nvGrpSpPr>
        <p:grpSpPr>
          <a:xfrm>
            <a:off x="7898386" y="2513910"/>
            <a:ext cx="3898080" cy="2626920"/>
            <a:chOff x="7898386" y="2513910"/>
            <a:chExt cx="3898080" cy="262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A6EF7A-7E5C-FC66-BB5E-EFAC3E565BFC}"/>
                    </a:ext>
                  </a:extLst>
                </p14:cNvPr>
                <p14:cNvContentPartPr/>
                <p14:nvPr/>
              </p14:nvContentPartPr>
              <p14:xfrm>
                <a:off x="8773906" y="2601030"/>
                <a:ext cx="910080" cy="75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A6EF7A-7E5C-FC66-BB5E-EFAC3E565B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64906" y="2592390"/>
                  <a:ext cx="92772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1484DE-2956-CADB-AF05-251E6CDCBAFA}"/>
                    </a:ext>
                  </a:extLst>
                </p14:cNvPr>
                <p14:cNvContentPartPr/>
                <p14:nvPr/>
              </p14:nvContentPartPr>
              <p14:xfrm>
                <a:off x="8458906" y="2513910"/>
                <a:ext cx="48960" cy="122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1484DE-2956-CADB-AF05-251E6CDCBA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49906" y="2504910"/>
                  <a:ext cx="6660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963131-7645-2D4E-5993-FCA737663735}"/>
                    </a:ext>
                  </a:extLst>
                </p14:cNvPr>
                <p14:cNvContentPartPr/>
                <p14:nvPr/>
              </p14:nvContentPartPr>
              <p14:xfrm>
                <a:off x="8503186" y="2968950"/>
                <a:ext cx="15300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963131-7645-2D4E-5993-FCA7376637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4546" y="2960310"/>
                  <a:ext cx="170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F363C6-6432-DFEE-8557-F634EBBAAD2B}"/>
                    </a:ext>
                  </a:extLst>
                </p14:cNvPr>
                <p14:cNvContentPartPr/>
                <p14:nvPr/>
              </p14:nvContentPartPr>
              <p14:xfrm>
                <a:off x="9031306" y="2936910"/>
                <a:ext cx="221760" cy="16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F363C6-6432-DFEE-8557-F634EBBAAD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22666" y="2928270"/>
                  <a:ext cx="239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28C424-C502-2FEF-849A-950CBE49672C}"/>
                    </a:ext>
                  </a:extLst>
                </p14:cNvPr>
                <p14:cNvContentPartPr/>
                <p14:nvPr/>
              </p14:nvContentPartPr>
              <p14:xfrm>
                <a:off x="9889906" y="3367470"/>
                <a:ext cx="99360" cy="76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28C424-C502-2FEF-849A-950CBE4967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0906" y="3358470"/>
                  <a:ext cx="1170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B6A6AB-69F1-97C3-AA92-4501B5C02846}"/>
                    </a:ext>
                  </a:extLst>
                </p14:cNvPr>
                <p14:cNvContentPartPr/>
                <p14:nvPr/>
              </p14:nvContentPartPr>
              <p14:xfrm>
                <a:off x="9913666" y="3433710"/>
                <a:ext cx="145440" cy="19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B6A6AB-69F1-97C3-AA92-4501B5C028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04666" y="3425070"/>
                  <a:ext cx="163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16ED96-9A34-414C-DA3C-B7D4734C1CB2}"/>
                    </a:ext>
                  </a:extLst>
                </p14:cNvPr>
                <p14:cNvContentPartPr/>
                <p14:nvPr/>
              </p14:nvContentPartPr>
              <p14:xfrm>
                <a:off x="10177546" y="3823950"/>
                <a:ext cx="99000" cy="156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16ED96-9A34-414C-DA3C-B7D4734C1C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8906" y="3815310"/>
                  <a:ext cx="116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6DFD5E-6350-C194-B157-5FADFD15273A}"/>
                    </a:ext>
                  </a:extLst>
                </p14:cNvPr>
                <p14:cNvContentPartPr/>
                <p14:nvPr/>
              </p14:nvContentPartPr>
              <p14:xfrm>
                <a:off x="10522426" y="3792270"/>
                <a:ext cx="166320" cy="30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6DFD5E-6350-C194-B157-5FADFD1527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13426" y="3783270"/>
                  <a:ext cx="183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1BB483-FC66-6D53-4576-1C8AE569BB9F}"/>
                    </a:ext>
                  </a:extLst>
                </p14:cNvPr>
                <p14:cNvContentPartPr/>
                <p14:nvPr/>
              </p14:nvContentPartPr>
              <p14:xfrm>
                <a:off x="10578586" y="3912510"/>
                <a:ext cx="77760" cy="27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1BB483-FC66-6D53-4576-1C8AE569BB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69586" y="3903510"/>
                  <a:ext cx="95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42B8BA-54AA-5EF9-8103-9BFBB389CA3E}"/>
                    </a:ext>
                  </a:extLst>
                </p14:cNvPr>
                <p14:cNvContentPartPr/>
                <p14:nvPr/>
              </p14:nvContentPartPr>
              <p14:xfrm>
                <a:off x="9735466" y="4376550"/>
                <a:ext cx="460440" cy="497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42B8BA-54AA-5EF9-8103-9BFBB389CA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26826" y="4367550"/>
                  <a:ext cx="4780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8A9A67-CD57-9D2D-B3B9-64260F971B1B}"/>
                    </a:ext>
                  </a:extLst>
                </p14:cNvPr>
                <p14:cNvContentPartPr/>
                <p14:nvPr/>
              </p14:nvContentPartPr>
              <p14:xfrm>
                <a:off x="9848866" y="4664190"/>
                <a:ext cx="390240" cy="23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8A9A67-CD57-9D2D-B3B9-64260F971B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40226" y="4655550"/>
                  <a:ext cx="407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566337-EA23-2E55-8B28-1C238F0F934C}"/>
                    </a:ext>
                  </a:extLst>
                </p14:cNvPr>
                <p14:cNvContentPartPr/>
                <p14:nvPr/>
              </p14:nvContentPartPr>
              <p14:xfrm>
                <a:off x="10370146" y="4599750"/>
                <a:ext cx="231480" cy="28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566337-EA23-2E55-8B28-1C238F0F93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61146" y="4591110"/>
                  <a:ext cx="249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CCC9B9-9A88-CEFB-C5A9-5735EB2DE143}"/>
                    </a:ext>
                  </a:extLst>
                </p14:cNvPr>
                <p14:cNvContentPartPr/>
                <p14:nvPr/>
              </p14:nvContentPartPr>
              <p14:xfrm>
                <a:off x="10663186" y="4644390"/>
                <a:ext cx="283320" cy="28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CCC9B9-9A88-CEFB-C5A9-5735EB2DE1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54186" y="4635390"/>
                  <a:ext cx="300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1E1042-557D-0659-50CA-BEB9D19098B2}"/>
                    </a:ext>
                  </a:extLst>
                </p14:cNvPr>
                <p14:cNvContentPartPr/>
                <p14:nvPr/>
              </p14:nvContentPartPr>
              <p14:xfrm>
                <a:off x="10871986" y="4652310"/>
                <a:ext cx="60840" cy="48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1E1042-557D-0659-50CA-BEB9D19098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63346" y="4643310"/>
                  <a:ext cx="784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704D10-4406-9DCC-4724-EEC656A324AA}"/>
                    </a:ext>
                  </a:extLst>
                </p14:cNvPr>
                <p14:cNvContentPartPr/>
                <p14:nvPr/>
              </p14:nvContentPartPr>
              <p14:xfrm>
                <a:off x="10747786" y="3647190"/>
                <a:ext cx="137520" cy="20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704D10-4406-9DCC-4724-EEC656A324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39146" y="3638190"/>
                  <a:ext cx="155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4F79B0-9E19-8292-3529-105689DFFD61}"/>
                    </a:ext>
                  </a:extLst>
                </p14:cNvPr>
                <p14:cNvContentPartPr/>
                <p14:nvPr/>
              </p14:nvContentPartPr>
              <p14:xfrm>
                <a:off x="10739866" y="3845190"/>
                <a:ext cx="277920" cy="87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4F79B0-9E19-8292-3529-105689DFFD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30866" y="3836550"/>
                  <a:ext cx="295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79BE5D-E27A-5422-1A54-CC2134FA6ECA}"/>
                    </a:ext>
                  </a:extLst>
                </p14:cNvPr>
                <p14:cNvContentPartPr/>
                <p14:nvPr/>
              </p14:nvContentPartPr>
              <p14:xfrm>
                <a:off x="11050186" y="4344150"/>
                <a:ext cx="144720" cy="4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79BE5D-E27A-5422-1A54-CC2134FA6E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41186" y="4335510"/>
                  <a:ext cx="162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4298671-C1F7-6395-9F17-F4780D4879D5}"/>
                    </a:ext>
                  </a:extLst>
                </p14:cNvPr>
                <p14:cNvContentPartPr/>
                <p14:nvPr/>
              </p14:nvContentPartPr>
              <p14:xfrm>
                <a:off x="11078626" y="4556910"/>
                <a:ext cx="230400" cy="9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4298671-C1F7-6395-9F17-F4780D4879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69986" y="4548270"/>
                  <a:ext cx="248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3F9619-E46C-9A8B-EB29-D63C4CE209E3}"/>
                    </a:ext>
                  </a:extLst>
                </p14:cNvPr>
                <p14:cNvContentPartPr/>
                <p14:nvPr/>
              </p14:nvContentPartPr>
              <p14:xfrm>
                <a:off x="11376706" y="4066950"/>
                <a:ext cx="419760" cy="60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3F9619-E46C-9A8B-EB29-D63C4CE209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67706" y="4058310"/>
                  <a:ext cx="43740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B3BE10-5E1D-5492-6337-0D5A1C81A999}"/>
                    </a:ext>
                  </a:extLst>
                </p14:cNvPr>
                <p14:cNvContentPartPr/>
                <p14:nvPr/>
              </p14:nvContentPartPr>
              <p14:xfrm>
                <a:off x="11118946" y="3334710"/>
                <a:ext cx="436680" cy="392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B3BE10-5E1D-5492-6337-0D5A1C81A9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09946" y="3326070"/>
                  <a:ext cx="454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A68895-DF14-187F-45C1-90F11ADE76F5}"/>
                    </a:ext>
                  </a:extLst>
                </p14:cNvPr>
                <p14:cNvContentPartPr/>
                <p14:nvPr/>
              </p14:nvContentPartPr>
              <p14:xfrm>
                <a:off x="8442346" y="3840510"/>
                <a:ext cx="120240" cy="485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A68895-DF14-187F-45C1-90F11ADE76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33706" y="3831510"/>
                  <a:ext cx="1378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D56BD0-8EFC-A246-E8DB-BFD888A1F45F}"/>
                    </a:ext>
                  </a:extLst>
                </p14:cNvPr>
                <p14:cNvContentPartPr/>
                <p14:nvPr/>
              </p14:nvContentPartPr>
              <p14:xfrm>
                <a:off x="8446666" y="3647190"/>
                <a:ext cx="277560" cy="299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D56BD0-8EFC-A246-E8DB-BFD888A1F4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37666" y="3638190"/>
                  <a:ext cx="295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9C00AF-F82D-DD1F-85AC-2A7FC5ADFBCF}"/>
                    </a:ext>
                  </a:extLst>
                </p14:cNvPr>
                <p14:cNvContentPartPr/>
                <p14:nvPr/>
              </p14:nvContentPartPr>
              <p14:xfrm>
                <a:off x="8879746" y="3773550"/>
                <a:ext cx="215280" cy="216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9C00AF-F82D-DD1F-85AC-2A7FC5ADFB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71106" y="3764910"/>
                  <a:ext cx="232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69FF8C-5499-A1F0-E4DB-149993A4F3CC}"/>
                    </a:ext>
                  </a:extLst>
                </p14:cNvPr>
                <p14:cNvContentPartPr/>
                <p14:nvPr/>
              </p14:nvContentPartPr>
              <p14:xfrm>
                <a:off x="8977306" y="3872190"/>
                <a:ext cx="252360" cy="155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69FF8C-5499-A1F0-E4DB-149993A4F3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68666" y="3863190"/>
                  <a:ext cx="270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EFF6DA-8C59-9A14-B2D2-853EA16FF2B7}"/>
                    </a:ext>
                  </a:extLst>
                </p14:cNvPr>
                <p14:cNvContentPartPr/>
                <p14:nvPr/>
              </p14:nvContentPartPr>
              <p14:xfrm>
                <a:off x="7898386" y="3373950"/>
                <a:ext cx="1579320" cy="1207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EFF6DA-8C59-9A14-B2D2-853EA16FF2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89386" y="3364950"/>
                  <a:ext cx="1596960" cy="12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E50E172-EA8B-06B9-4F9E-061C950A3D80}"/>
                  </a:ext>
                </a:extLst>
              </p14:cNvPr>
              <p14:cNvContentPartPr/>
              <p14:nvPr/>
            </p14:nvContentPartPr>
            <p14:xfrm>
              <a:off x="8278906" y="1074990"/>
              <a:ext cx="1258200" cy="1110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E50E172-EA8B-06B9-4F9E-061C950A3D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70266" y="1066350"/>
                <a:ext cx="1275840" cy="11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C8F96B2-1B03-A485-48AA-A79DE1F6D750}"/>
                  </a:ext>
                </a:extLst>
              </p14:cNvPr>
              <p14:cNvContentPartPr/>
              <p14:nvPr/>
            </p14:nvContentPartPr>
            <p14:xfrm>
              <a:off x="4839466" y="2027550"/>
              <a:ext cx="314640" cy="504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C8F96B2-1B03-A485-48AA-A79DE1F6D75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30826" y="2018550"/>
                <a:ext cx="332280" cy="5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43D315-3111-3DB6-9014-83C8D99E0DC1}"/>
              </a:ext>
            </a:extLst>
          </p:cNvPr>
          <p:cNvGrpSpPr/>
          <p:nvPr/>
        </p:nvGrpSpPr>
        <p:grpSpPr>
          <a:xfrm>
            <a:off x="5786626" y="1818390"/>
            <a:ext cx="1274760" cy="573480"/>
            <a:chOff x="5786626" y="1818390"/>
            <a:chExt cx="12747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503FC5-48EF-6FC2-9F00-22C09A12C075}"/>
                    </a:ext>
                  </a:extLst>
                </p14:cNvPr>
                <p14:cNvContentPartPr/>
                <p14:nvPr/>
              </p14:nvContentPartPr>
              <p14:xfrm>
                <a:off x="5786626" y="2022150"/>
                <a:ext cx="161640" cy="369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503FC5-48EF-6FC2-9F00-22C09A12C0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77626" y="2013150"/>
                  <a:ext cx="1792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57D1D0-91CE-67A4-FB75-C3665522099F}"/>
                    </a:ext>
                  </a:extLst>
                </p14:cNvPr>
                <p14:cNvContentPartPr/>
                <p14:nvPr/>
              </p14:nvContentPartPr>
              <p14:xfrm>
                <a:off x="6138706" y="1886790"/>
                <a:ext cx="41760" cy="431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57D1D0-91CE-67A4-FB75-C366552209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30066" y="1878150"/>
                  <a:ext cx="594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395F9A-547C-115E-8D8E-57787E9D14A9}"/>
                    </a:ext>
                  </a:extLst>
                </p14:cNvPr>
                <p14:cNvContentPartPr/>
                <p14:nvPr/>
              </p14:nvContentPartPr>
              <p14:xfrm>
                <a:off x="6163186" y="2198550"/>
                <a:ext cx="224280" cy="79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395F9A-547C-115E-8D8E-57787E9D14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54186" y="2189550"/>
                  <a:ext cx="241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F7924C-E3CC-A4C8-F214-06D44A1FA7FE}"/>
                    </a:ext>
                  </a:extLst>
                </p14:cNvPr>
                <p14:cNvContentPartPr/>
                <p14:nvPr/>
              </p14:nvContentPartPr>
              <p14:xfrm>
                <a:off x="6506266" y="2051670"/>
                <a:ext cx="170640" cy="191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F7924C-E3CC-A4C8-F214-06D44A1FA7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97626" y="2042670"/>
                  <a:ext cx="188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8AA65A-7CAC-13C5-AC50-1CAF9E7D8A0E}"/>
                    </a:ext>
                  </a:extLst>
                </p14:cNvPr>
                <p14:cNvContentPartPr/>
                <p14:nvPr/>
              </p14:nvContentPartPr>
              <p14:xfrm>
                <a:off x="6815146" y="1818390"/>
                <a:ext cx="8640" cy="369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8AA65A-7CAC-13C5-AC50-1CAF9E7D8A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6146" y="1809750"/>
                  <a:ext cx="262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9C825C-117D-4675-6C76-9FBD41D373BF}"/>
                    </a:ext>
                  </a:extLst>
                </p14:cNvPr>
                <p14:cNvContentPartPr/>
                <p14:nvPr/>
              </p14:nvContentPartPr>
              <p14:xfrm>
                <a:off x="6739906" y="2015670"/>
                <a:ext cx="321480" cy="263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9C825C-117D-4675-6C76-9FBD41D373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31266" y="2006670"/>
                  <a:ext cx="3391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6ABBEF7-D3D0-9F5A-47DE-7E1885B1B2CD}"/>
              </a:ext>
            </a:extLst>
          </p:cNvPr>
          <p:cNvGrpSpPr/>
          <p:nvPr/>
        </p:nvGrpSpPr>
        <p:grpSpPr>
          <a:xfrm>
            <a:off x="4537786" y="2847270"/>
            <a:ext cx="610560" cy="399600"/>
            <a:chOff x="4537786" y="2847270"/>
            <a:chExt cx="61056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8A0751-AF70-3BBA-D21F-1B0C46EF2958}"/>
                    </a:ext>
                  </a:extLst>
                </p14:cNvPr>
                <p14:cNvContentPartPr/>
                <p14:nvPr/>
              </p14:nvContentPartPr>
              <p14:xfrm>
                <a:off x="4537786" y="2847270"/>
                <a:ext cx="192240" cy="39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8A0751-AF70-3BBA-D21F-1B0C46EF29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28786" y="2838630"/>
                  <a:ext cx="209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DC4275-5814-3EDC-EBA2-723DA79404D6}"/>
                    </a:ext>
                  </a:extLst>
                </p14:cNvPr>
                <p14:cNvContentPartPr/>
                <p14:nvPr/>
              </p14:nvContentPartPr>
              <p14:xfrm>
                <a:off x="4907866" y="2858430"/>
                <a:ext cx="240480" cy="265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DC4275-5814-3EDC-EBA2-723DA79404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98866" y="2849430"/>
                  <a:ext cx="25812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DC47073-47EE-83FD-75D9-E08F1D58326D}"/>
              </a:ext>
            </a:extLst>
          </p:cNvPr>
          <p:cNvGrpSpPr/>
          <p:nvPr/>
        </p:nvGrpSpPr>
        <p:grpSpPr>
          <a:xfrm>
            <a:off x="5810746" y="2674830"/>
            <a:ext cx="751680" cy="494280"/>
            <a:chOff x="5810746" y="2674830"/>
            <a:chExt cx="75168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E0F533-EF16-E26C-FA38-FE93EF16A8C0}"/>
                    </a:ext>
                  </a:extLst>
                </p14:cNvPr>
                <p14:cNvContentPartPr/>
                <p14:nvPr/>
              </p14:nvContentPartPr>
              <p14:xfrm>
                <a:off x="5810746" y="2674830"/>
                <a:ext cx="128520" cy="494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E0F533-EF16-E26C-FA38-FE93EF16A8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02106" y="2665830"/>
                  <a:ext cx="1461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26B0B5-8100-C8DE-D17B-4B240555BA70}"/>
                    </a:ext>
                  </a:extLst>
                </p14:cNvPr>
                <p14:cNvContentPartPr/>
                <p14:nvPr/>
              </p14:nvContentPartPr>
              <p14:xfrm>
                <a:off x="5853586" y="2707590"/>
                <a:ext cx="149400" cy="23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26B0B5-8100-C8DE-D17B-4B240555BA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44946" y="2698950"/>
                  <a:ext cx="167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67559AA-4504-D663-5E0C-775782475B95}"/>
                    </a:ext>
                  </a:extLst>
                </p14:cNvPr>
                <p14:cNvContentPartPr/>
                <p14:nvPr/>
              </p14:nvContentPartPr>
              <p14:xfrm>
                <a:off x="6136906" y="2788230"/>
                <a:ext cx="381240" cy="298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67559AA-4504-D663-5E0C-775782475B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27906" y="2779230"/>
                  <a:ext cx="398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033BB9-77DA-EDBC-68A3-621F39A35907}"/>
                    </a:ext>
                  </a:extLst>
                </p14:cNvPr>
                <p14:cNvContentPartPr/>
                <p14:nvPr/>
              </p14:nvContentPartPr>
              <p14:xfrm>
                <a:off x="6205666" y="2987670"/>
                <a:ext cx="356760" cy="124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033BB9-77DA-EDBC-68A3-621F39A359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97026" y="2979030"/>
                  <a:ext cx="3744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4847728-24A8-FAB5-A50C-2A9D05ACF6FB}"/>
                  </a:ext>
                </a:extLst>
              </p14:cNvPr>
              <p14:cNvContentPartPr/>
              <p14:nvPr/>
            </p14:nvContentPartPr>
            <p14:xfrm>
              <a:off x="4319626" y="3601470"/>
              <a:ext cx="1679760" cy="78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4847728-24A8-FAB5-A50C-2A9D05ACF6F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10986" y="3592470"/>
                <a:ext cx="169740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490296B-7C5F-1EF0-AF9A-6F70F1B3EB24}"/>
              </a:ext>
            </a:extLst>
          </p:cNvPr>
          <p:cNvGrpSpPr/>
          <p:nvPr/>
        </p:nvGrpSpPr>
        <p:grpSpPr>
          <a:xfrm>
            <a:off x="808906" y="4114830"/>
            <a:ext cx="2355480" cy="2066040"/>
            <a:chOff x="808906" y="4114830"/>
            <a:chExt cx="2355480" cy="20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A40736-F8EE-D2EA-9D82-8BAF36B3FF80}"/>
                    </a:ext>
                  </a:extLst>
                </p14:cNvPr>
                <p14:cNvContentPartPr/>
                <p14:nvPr/>
              </p14:nvContentPartPr>
              <p14:xfrm>
                <a:off x="808906" y="4141830"/>
                <a:ext cx="181800" cy="76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A40736-F8EE-D2EA-9D82-8BAF36B3FF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0266" y="4132830"/>
                  <a:ext cx="19944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49089D-2A11-3BF2-43EF-47A45F6F7CAF}"/>
                    </a:ext>
                  </a:extLst>
                </p14:cNvPr>
                <p14:cNvContentPartPr/>
                <p14:nvPr/>
              </p14:nvContentPartPr>
              <p14:xfrm>
                <a:off x="966226" y="4114830"/>
                <a:ext cx="167760" cy="37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49089D-2A11-3BF2-43EF-47A45F6F7C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7226" y="4106190"/>
                  <a:ext cx="1854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1BEE23-147A-A9DC-F093-86DB8760C81B}"/>
                    </a:ext>
                  </a:extLst>
                </p14:cNvPr>
                <p14:cNvContentPartPr/>
                <p14:nvPr/>
              </p14:nvContentPartPr>
              <p14:xfrm>
                <a:off x="1106266" y="4543590"/>
                <a:ext cx="199440" cy="30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1BEE23-147A-A9DC-F093-86DB8760C8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7626" y="4534950"/>
                  <a:ext cx="217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327DB4-BC1E-2A11-D8C2-73A22F52F7B6}"/>
                    </a:ext>
                  </a:extLst>
                </p14:cNvPr>
                <p14:cNvContentPartPr/>
                <p14:nvPr/>
              </p14:nvContentPartPr>
              <p14:xfrm>
                <a:off x="918706" y="4971990"/>
                <a:ext cx="335160" cy="43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327DB4-BC1E-2A11-D8C2-73A22F52F7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9706" y="4963350"/>
                  <a:ext cx="3528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E0EA66-4809-194B-5FA7-76BAAF72F7C3}"/>
                    </a:ext>
                  </a:extLst>
                </p14:cNvPr>
                <p14:cNvContentPartPr/>
                <p14:nvPr/>
              </p14:nvContentPartPr>
              <p14:xfrm>
                <a:off x="930226" y="5280510"/>
                <a:ext cx="384840" cy="310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E0EA66-4809-194B-5FA7-76BAAF72F7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1226" y="5271870"/>
                  <a:ext cx="402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8BF3CA-F5C4-46EC-F025-F0BF0236389F}"/>
                    </a:ext>
                  </a:extLst>
                </p14:cNvPr>
                <p14:cNvContentPartPr/>
                <p14:nvPr/>
              </p14:nvContentPartPr>
              <p14:xfrm>
                <a:off x="1357186" y="5194470"/>
                <a:ext cx="200520" cy="18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8BF3CA-F5C4-46EC-F025-F0BF023638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48186" y="5185470"/>
                  <a:ext cx="218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3DD615-2ACD-A43D-0CE3-65D499F6857D}"/>
                    </a:ext>
                  </a:extLst>
                </p14:cNvPr>
                <p14:cNvContentPartPr/>
                <p14:nvPr/>
              </p14:nvContentPartPr>
              <p14:xfrm>
                <a:off x="1587226" y="4447110"/>
                <a:ext cx="91440" cy="39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3DD615-2ACD-A43D-0CE3-65D499F685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78226" y="4438470"/>
                  <a:ext cx="1090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88F86-5434-DEB8-2B9C-EFEC74C66A64}"/>
                    </a:ext>
                  </a:extLst>
                </p14:cNvPr>
                <p14:cNvContentPartPr/>
                <p14:nvPr/>
              </p14:nvContentPartPr>
              <p14:xfrm>
                <a:off x="1820506" y="5303550"/>
                <a:ext cx="10116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88F86-5434-DEB8-2B9C-EFEC74C66A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11866" y="5294910"/>
                  <a:ext cx="118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A255A2-06E9-89C6-9E6A-C27FBBE44FA2}"/>
                    </a:ext>
                  </a:extLst>
                </p14:cNvPr>
                <p14:cNvContentPartPr/>
                <p14:nvPr/>
              </p14:nvContentPartPr>
              <p14:xfrm>
                <a:off x="2370226" y="4262430"/>
                <a:ext cx="53640" cy="759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A255A2-06E9-89C6-9E6A-C27FBBE44F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61226" y="4253430"/>
                  <a:ext cx="712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500D2E-3D37-9A07-38AC-A857C0D61F19}"/>
                    </a:ext>
                  </a:extLst>
                </p14:cNvPr>
                <p14:cNvContentPartPr/>
                <p14:nvPr/>
              </p14:nvContentPartPr>
              <p14:xfrm>
                <a:off x="2292106" y="4398150"/>
                <a:ext cx="258120" cy="29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500D2E-3D37-9A07-38AC-A857C0D61F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83466" y="4389150"/>
                  <a:ext cx="275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C008FE-46CE-52B3-5D6A-23EB6443307C}"/>
                    </a:ext>
                  </a:extLst>
                </p14:cNvPr>
                <p14:cNvContentPartPr/>
                <p14:nvPr/>
              </p14:nvContentPartPr>
              <p14:xfrm>
                <a:off x="2634826" y="4361790"/>
                <a:ext cx="388800" cy="350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C008FE-46CE-52B3-5D6A-23EB644330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25826" y="4353150"/>
                  <a:ext cx="4064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639CC8-F736-7B0C-B6E6-959317F698A0}"/>
                    </a:ext>
                  </a:extLst>
                </p14:cNvPr>
                <p14:cNvContentPartPr/>
                <p14:nvPr/>
              </p14:nvContentPartPr>
              <p14:xfrm>
                <a:off x="2820586" y="4640790"/>
                <a:ext cx="343800" cy="65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639CC8-F736-7B0C-B6E6-959317F698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11586" y="4632150"/>
                  <a:ext cx="361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FB6A63-7F6A-BAFD-D5CC-A1820E7D303E}"/>
                    </a:ext>
                  </a:extLst>
                </p14:cNvPr>
                <p14:cNvContentPartPr/>
                <p14:nvPr/>
              </p14:nvContentPartPr>
              <p14:xfrm>
                <a:off x="1534666" y="6122910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FB6A63-7F6A-BAFD-D5CC-A1820E7D30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26026" y="6113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3A10C2-2642-9973-449D-2DA34526E3DB}"/>
                    </a:ext>
                  </a:extLst>
                </p14:cNvPr>
                <p14:cNvContentPartPr/>
                <p14:nvPr/>
              </p14:nvContentPartPr>
              <p14:xfrm>
                <a:off x="1412986" y="5714310"/>
                <a:ext cx="348480" cy="46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F3A10C2-2642-9973-449D-2DA34526E3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04346" y="5705670"/>
                  <a:ext cx="3661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D424AC1-8187-73C6-B895-55EE518A3609}"/>
                    </a:ext>
                  </a:extLst>
                </p14:cNvPr>
                <p14:cNvContentPartPr/>
                <p14:nvPr/>
              </p14:nvContentPartPr>
              <p14:xfrm>
                <a:off x="1877026" y="5961990"/>
                <a:ext cx="273960" cy="11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D424AC1-8187-73C6-B895-55EE518A36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8386" y="5953350"/>
                  <a:ext cx="291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5DE51E-43AF-4143-D54D-FDFCA9F74614}"/>
                    </a:ext>
                  </a:extLst>
                </p14:cNvPr>
                <p14:cNvContentPartPr/>
                <p14:nvPr/>
              </p14:nvContentPartPr>
              <p14:xfrm>
                <a:off x="2368786" y="5738430"/>
                <a:ext cx="126720" cy="1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5DE51E-43AF-4143-D54D-FDFCA9F746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60146" y="5729430"/>
                  <a:ext cx="144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287A0E-3598-1C3E-5812-ACE6BF9E622A}"/>
                    </a:ext>
                  </a:extLst>
                </p14:cNvPr>
                <p14:cNvContentPartPr/>
                <p14:nvPr/>
              </p14:nvContentPartPr>
              <p14:xfrm>
                <a:off x="2316586" y="5934990"/>
                <a:ext cx="204120" cy="24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287A0E-3598-1C3E-5812-ACE6BF9E62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07586" y="5925990"/>
                  <a:ext cx="221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AB16DF0-252B-72E6-092A-DBE108D19A6B}"/>
                    </a:ext>
                  </a:extLst>
                </p14:cNvPr>
                <p14:cNvContentPartPr/>
                <p14:nvPr/>
              </p14:nvContentPartPr>
              <p14:xfrm>
                <a:off x="2808346" y="5540070"/>
                <a:ext cx="173880" cy="64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AB16DF0-252B-72E6-092A-DBE108D19A6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99346" y="5531430"/>
                  <a:ext cx="191520" cy="65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7AB55EA-8728-EA55-4C4A-2A6A6ECDEF5C}"/>
              </a:ext>
            </a:extLst>
          </p:cNvPr>
          <p:cNvGrpSpPr/>
          <p:nvPr/>
        </p:nvGrpSpPr>
        <p:grpSpPr>
          <a:xfrm>
            <a:off x="6697426" y="110550"/>
            <a:ext cx="3243960" cy="1717200"/>
            <a:chOff x="6697426" y="110550"/>
            <a:chExt cx="3243960" cy="17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1CB552-F94F-CA41-D981-621DED423485}"/>
                    </a:ext>
                  </a:extLst>
                </p14:cNvPr>
                <p14:cNvContentPartPr/>
                <p14:nvPr/>
              </p14:nvContentPartPr>
              <p14:xfrm>
                <a:off x="8866426" y="371550"/>
                <a:ext cx="1074960" cy="89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1CB552-F94F-CA41-D981-621DED4234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57786" y="362910"/>
                  <a:ext cx="109260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D8F83A-C649-0D01-4C62-0EE2EAE68B38}"/>
                    </a:ext>
                  </a:extLst>
                </p14:cNvPr>
                <p14:cNvContentPartPr/>
                <p14:nvPr/>
              </p14:nvContentPartPr>
              <p14:xfrm>
                <a:off x="9349186" y="800310"/>
                <a:ext cx="248760" cy="9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D8F83A-C649-0D01-4C62-0EE2EAE68B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40546" y="791670"/>
                  <a:ext cx="26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B20129-7B07-05B5-0505-B752915AD83C}"/>
                    </a:ext>
                  </a:extLst>
                </p14:cNvPr>
                <p14:cNvContentPartPr/>
                <p14:nvPr/>
              </p14:nvContentPartPr>
              <p14:xfrm>
                <a:off x="8236066" y="793830"/>
                <a:ext cx="613800" cy="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B20129-7B07-05B5-0505-B752915AD8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27066" y="785190"/>
                  <a:ext cx="631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E5DCCF-C02E-B5DE-080A-9B174D3E7A74}"/>
                    </a:ext>
                  </a:extLst>
                </p14:cNvPr>
                <p14:cNvContentPartPr/>
                <p14:nvPr/>
              </p14:nvContentPartPr>
              <p14:xfrm>
                <a:off x="8146786" y="311430"/>
                <a:ext cx="90360" cy="115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E5DCCF-C02E-B5DE-080A-9B174D3E7A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38146" y="302790"/>
                  <a:ext cx="108000" cy="11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B0A618-C571-D099-6664-0422AA63C8F1}"/>
                    </a:ext>
                  </a:extLst>
                </p14:cNvPr>
                <p14:cNvContentPartPr/>
                <p14:nvPr/>
              </p14:nvContentPartPr>
              <p14:xfrm>
                <a:off x="8547106" y="1316550"/>
                <a:ext cx="46440" cy="51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B0A618-C571-D099-6664-0422AA63C8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38106" y="1307550"/>
                  <a:ext cx="64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103C23-3A12-6146-53BB-C2D1E03FCE7C}"/>
                    </a:ext>
                  </a:extLst>
                </p14:cNvPr>
                <p14:cNvContentPartPr/>
                <p14:nvPr/>
              </p14:nvContentPartPr>
              <p14:xfrm>
                <a:off x="8382586" y="1312230"/>
                <a:ext cx="2901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103C23-3A12-6146-53BB-C2D1E03FCE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3946" y="1303230"/>
                  <a:ext cx="307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CED44F-7252-B313-6E38-4C41BBF78F67}"/>
                    </a:ext>
                  </a:extLst>
                </p14:cNvPr>
                <p14:cNvContentPartPr/>
                <p14:nvPr/>
              </p14:nvContentPartPr>
              <p14:xfrm>
                <a:off x="8798746" y="1324470"/>
                <a:ext cx="285120" cy="357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CED44F-7252-B313-6E38-4C41BBF78F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90106" y="1315470"/>
                  <a:ext cx="3027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87EA6B9-B092-DBD8-B32E-EA7AC9880234}"/>
                    </a:ext>
                  </a:extLst>
                </p14:cNvPr>
                <p14:cNvContentPartPr/>
                <p14:nvPr/>
              </p14:nvContentPartPr>
              <p14:xfrm>
                <a:off x="8857426" y="1510230"/>
                <a:ext cx="309600" cy="230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87EA6B9-B092-DBD8-B32E-EA7AC98802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48786" y="1501230"/>
                  <a:ext cx="327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192E92-6943-B934-457B-DFC273F51D1D}"/>
                    </a:ext>
                  </a:extLst>
                </p14:cNvPr>
                <p14:cNvContentPartPr/>
                <p14:nvPr/>
              </p14:nvContentPartPr>
              <p14:xfrm>
                <a:off x="6697426" y="398550"/>
                <a:ext cx="330480" cy="35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192E92-6943-B934-457B-DFC273F51D1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88786" y="389910"/>
                  <a:ext cx="348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6C2B528-F882-995F-5223-CD17DD79C916}"/>
                    </a:ext>
                  </a:extLst>
                </p14:cNvPr>
                <p14:cNvContentPartPr/>
                <p14:nvPr/>
              </p14:nvContentPartPr>
              <p14:xfrm>
                <a:off x="7177306" y="552990"/>
                <a:ext cx="178560" cy="34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6C2B528-F882-995F-5223-CD17DD79C9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68306" y="543990"/>
                  <a:ext cx="196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B57A8B-4724-C656-BEEC-C1CF59EBE558}"/>
                    </a:ext>
                  </a:extLst>
                </p14:cNvPr>
                <p14:cNvContentPartPr/>
                <p14:nvPr/>
              </p14:nvContentPartPr>
              <p14:xfrm>
                <a:off x="7427146" y="415830"/>
                <a:ext cx="157680" cy="32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B57A8B-4724-C656-BEEC-C1CF59EBE5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18146" y="406830"/>
                  <a:ext cx="175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6966E3-658E-2947-C8CE-F3791143F281}"/>
                    </a:ext>
                  </a:extLst>
                </p14:cNvPr>
                <p14:cNvContentPartPr/>
                <p14:nvPr/>
              </p14:nvContentPartPr>
              <p14:xfrm>
                <a:off x="7523626" y="110550"/>
                <a:ext cx="286560" cy="510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6966E3-658E-2947-C8CE-F3791143F2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14626" y="101910"/>
                  <a:ext cx="304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D070D5-7351-7818-D541-8B086A18C359}"/>
                    </a:ext>
                  </a:extLst>
                </p14:cNvPr>
                <p14:cNvContentPartPr/>
                <p14:nvPr/>
              </p14:nvContentPartPr>
              <p14:xfrm>
                <a:off x="7934746" y="641190"/>
                <a:ext cx="360" cy="1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D070D5-7351-7818-D541-8B086A18C35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26106" y="63255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1291EAB-EE2A-5B17-0481-37D2BE3EDCC4}"/>
              </a:ext>
            </a:extLst>
          </p:cNvPr>
          <p:cNvGrpSpPr/>
          <p:nvPr/>
        </p:nvGrpSpPr>
        <p:grpSpPr>
          <a:xfrm>
            <a:off x="7007746" y="4227510"/>
            <a:ext cx="1713960" cy="1092240"/>
            <a:chOff x="7007746" y="4227510"/>
            <a:chExt cx="1713960" cy="10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8BADA9-7BBF-AD61-C664-17F271AD467E}"/>
                    </a:ext>
                  </a:extLst>
                </p14:cNvPr>
                <p14:cNvContentPartPr/>
                <p14:nvPr/>
              </p14:nvContentPartPr>
              <p14:xfrm>
                <a:off x="7007746" y="4227510"/>
                <a:ext cx="420120" cy="455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8BADA9-7BBF-AD61-C664-17F271AD467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99106" y="4218510"/>
                  <a:ext cx="437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DBB291D-EE6A-1E8E-8CE2-E6900888EE01}"/>
                    </a:ext>
                  </a:extLst>
                </p14:cNvPr>
                <p14:cNvContentPartPr/>
                <p14:nvPr/>
              </p14:nvContentPartPr>
              <p14:xfrm>
                <a:off x="7509946" y="4704150"/>
                <a:ext cx="366120" cy="192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DBB291D-EE6A-1E8E-8CE2-E6900888EE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00946" y="4695150"/>
                  <a:ext cx="383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5CCFABC-C5EB-080E-001D-0E291370B263}"/>
                    </a:ext>
                  </a:extLst>
                </p14:cNvPr>
                <p14:cNvContentPartPr/>
                <p14:nvPr/>
              </p14:nvContentPartPr>
              <p14:xfrm>
                <a:off x="7636666" y="4668150"/>
                <a:ext cx="87840" cy="488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5CCFABC-C5EB-080E-001D-0E291370B2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28026" y="4659150"/>
                  <a:ext cx="1054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24FAA6-55F8-C67A-E7BF-E8C676EDECF1}"/>
                    </a:ext>
                  </a:extLst>
                </p14:cNvPr>
                <p14:cNvContentPartPr/>
                <p14:nvPr/>
              </p14:nvContentPartPr>
              <p14:xfrm>
                <a:off x="8051746" y="4660230"/>
                <a:ext cx="264240" cy="297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24FAA6-55F8-C67A-E7BF-E8C676EDECF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42746" y="4651230"/>
                  <a:ext cx="281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98B2796-11E5-DF19-0983-4402660B4084}"/>
                    </a:ext>
                  </a:extLst>
                </p14:cNvPr>
                <p14:cNvContentPartPr/>
                <p14:nvPr/>
              </p14:nvContentPartPr>
              <p14:xfrm>
                <a:off x="8569426" y="4717110"/>
                <a:ext cx="152280" cy="350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98B2796-11E5-DF19-0983-4402660B408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60426" y="4708470"/>
                  <a:ext cx="1699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EC57C0-03A7-1335-363A-9EB6F830267F}"/>
                    </a:ext>
                  </a:extLst>
                </p14:cNvPr>
                <p14:cNvContentPartPr/>
                <p14:nvPr/>
              </p14:nvContentPartPr>
              <p14:xfrm>
                <a:off x="8672026" y="5319390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EC57C0-03A7-1335-363A-9EB6F83026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63386" y="5310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F862780-BB4A-D7FA-842D-1DB01D3D1956}"/>
              </a:ext>
            </a:extLst>
          </p:cNvPr>
          <p:cNvGrpSpPr/>
          <p:nvPr/>
        </p:nvGrpSpPr>
        <p:grpSpPr>
          <a:xfrm>
            <a:off x="3414946" y="-145377"/>
            <a:ext cx="2718720" cy="1784127"/>
            <a:chOff x="3414946" y="-145377"/>
            <a:chExt cx="2718720" cy="17841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8C540BB-6718-8AB1-33AD-2591FE416E06}"/>
                    </a:ext>
                  </a:extLst>
                </p14:cNvPr>
                <p14:cNvContentPartPr/>
                <p14:nvPr/>
              </p14:nvContentPartPr>
              <p14:xfrm>
                <a:off x="3416746" y="211350"/>
                <a:ext cx="43560" cy="47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8C540BB-6718-8AB1-33AD-2591FE416E0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07746" y="202350"/>
                  <a:ext cx="612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1C92ECE-9FAC-6446-E2DE-9B16ACEF0EA9}"/>
                    </a:ext>
                  </a:extLst>
                </p14:cNvPr>
                <p14:cNvContentPartPr/>
                <p14:nvPr/>
              </p14:nvContentPartPr>
              <p14:xfrm>
                <a:off x="3414946" y="245910"/>
                <a:ext cx="2314440" cy="353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1C92ECE-9FAC-6446-E2DE-9B16ACEF0EA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06306" y="237270"/>
                  <a:ext cx="2332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2E93FA-5AD7-02BC-09C7-64BABFB324F2}"/>
                    </a:ext>
                  </a:extLst>
                </p14:cNvPr>
                <p14:cNvContentPartPr/>
                <p14:nvPr/>
              </p14:nvContentPartPr>
              <p14:xfrm>
                <a:off x="5520586" y="472350"/>
                <a:ext cx="20880" cy="440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2E93FA-5AD7-02BC-09C7-64BABFB324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11586" y="463710"/>
                  <a:ext cx="385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A7FDFE-BF28-4ABA-8275-AD53E1007745}"/>
                    </a:ext>
                  </a:extLst>
                </p14:cNvPr>
                <p14:cNvContentPartPr/>
                <p14:nvPr/>
              </p14:nvContentPartPr>
              <p14:xfrm>
                <a:off x="5129626" y="930630"/>
                <a:ext cx="592560" cy="41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A7FDFE-BF28-4ABA-8275-AD53E100774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20986" y="921630"/>
                  <a:ext cx="61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56BC4D-A024-940F-6109-FB803049BBDA}"/>
                    </a:ext>
                  </a:extLst>
                </p14:cNvPr>
                <p14:cNvContentPartPr/>
                <p14:nvPr/>
              </p14:nvContentPartPr>
              <p14:xfrm>
                <a:off x="5258866" y="1137630"/>
                <a:ext cx="469440" cy="2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56BC4D-A024-940F-6109-FB803049BBD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49866" y="1128990"/>
                  <a:ext cx="48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6963A5-9684-D0A6-9367-F93C518F5849}"/>
                    </a:ext>
                  </a:extLst>
                </p14:cNvPr>
                <p14:cNvContentPartPr/>
                <p14:nvPr/>
              </p14:nvContentPartPr>
              <p14:xfrm>
                <a:off x="5165986" y="1243830"/>
                <a:ext cx="505800" cy="310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6963A5-9684-D0A6-9367-F93C518F58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7346" y="1235190"/>
                  <a:ext cx="523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AB53EA9-80B1-7DB8-5B27-2600403B9903}"/>
                    </a:ext>
                  </a:extLst>
                </p14:cNvPr>
                <p14:cNvContentPartPr/>
                <p14:nvPr/>
              </p14:nvContentPartPr>
              <p14:xfrm>
                <a:off x="5313226" y="1569630"/>
                <a:ext cx="296280" cy="69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AB53EA9-80B1-7DB8-5B27-2600403B990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04586" y="1560990"/>
                  <a:ext cx="313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1BF60A-CA06-2DC0-3738-38308C5183E0}"/>
                    </a:ext>
                  </a:extLst>
                </p14:cNvPr>
                <p14:cNvContentPartPr/>
                <p14:nvPr/>
              </p14:nvContentPartPr>
              <p14:xfrm>
                <a:off x="3728146" y="544350"/>
                <a:ext cx="77040" cy="357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1BF60A-CA06-2DC0-3738-38308C5183E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19146" y="535710"/>
                  <a:ext cx="946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04F664A-2A9A-7A7C-1150-4972617E3B70}"/>
                    </a:ext>
                  </a:extLst>
                </p14:cNvPr>
                <p14:cNvContentPartPr/>
                <p14:nvPr/>
              </p14:nvContentPartPr>
              <p14:xfrm>
                <a:off x="3497386" y="968790"/>
                <a:ext cx="539280" cy="55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04F664A-2A9A-7A7C-1150-4972617E3B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88746" y="959790"/>
                  <a:ext cx="556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082BC1E-4A77-C1BE-6025-5FF7D2741910}"/>
                    </a:ext>
                  </a:extLst>
                </p14:cNvPr>
                <p14:cNvContentPartPr/>
                <p14:nvPr/>
              </p14:nvContentPartPr>
              <p14:xfrm>
                <a:off x="3481186" y="1036110"/>
                <a:ext cx="519480" cy="106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082BC1E-4A77-C1BE-6025-5FF7D27419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72546" y="1027470"/>
                  <a:ext cx="537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751E1E-2212-6688-54CA-AD1A6884F0F3}"/>
                    </a:ext>
                  </a:extLst>
                </p14:cNvPr>
                <p14:cNvContentPartPr/>
                <p14:nvPr/>
              </p14:nvContentPartPr>
              <p14:xfrm>
                <a:off x="3440866" y="1219710"/>
                <a:ext cx="544320" cy="224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751E1E-2212-6688-54CA-AD1A6884F0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32226" y="1210710"/>
                  <a:ext cx="561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56D8DB-2C68-ABE6-7803-007944B55DC4}"/>
                    </a:ext>
                  </a:extLst>
                </p14:cNvPr>
                <p14:cNvContentPartPr/>
                <p14:nvPr/>
              </p14:nvContentPartPr>
              <p14:xfrm>
                <a:off x="3685666" y="1481070"/>
                <a:ext cx="2988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56D8DB-2C68-ABE6-7803-007944B55D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77026" y="1472430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0CD558C-D5F0-A304-AB2B-1C82085D60AC}"/>
                    </a:ext>
                  </a:extLst>
                </p14:cNvPr>
                <p14:cNvContentPartPr/>
                <p14:nvPr/>
              </p14:nvContentPartPr>
              <p14:xfrm>
                <a:off x="5645866" y="520590"/>
                <a:ext cx="434160" cy="46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0CD558C-D5F0-A304-AB2B-1C82085D60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36866" y="511950"/>
                  <a:ext cx="451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25D39B0-1D1A-84B2-0412-179C3CB99435}"/>
                    </a:ext>
                  </a:extLst>
                </p14:cNvPr>
                <p14:cNvContentPartPr/>
                <p14:nvPr/>
              </p14:nvContentPartPr>
              <p14:xfrm>
                <a:off x="5997586" y="214950"/>
                <a:ext cx="136080" cy="557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25D39B0-1D1A-84B2-0412-179C3CB994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88946" y="206310"/>
                  <a:ext cx="1537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683DCBC-628E-3272-1D28-99FDE16D3048}"/>
                    </a:ext>
                  </a:extLst>
                </p14:cNvPr>
                <p14:cNvContentPartPr/>
                <p14:nvPr/>
              </p14:nvContentPartPr>
              <p14:xfrm>
                <a:off x="3525466" y="56550"/>
                <a:ext cx="168120" cy="144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683DCBC-628E-3272-1D28-99FDE16D30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16826" y="47910"/>
                  <a:ext cx="185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4E3641-B16D-A231-E278-B120EE54D529}"/>
                    </a:ext>
                  </a:extLst>
                </p14:cNvPr>
                <p14:cNvContentPartPr/>
                <p14:nvPr/>
              </p14:nvContentPartPr>
              <p14:xfrm>
                <a:off x="3787906" y="-31290"/>
                <a:ext cx="181080" cy="279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4E3641-B16D-A231-E278-B120EE54D5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78906" y="-40290"/>
                  <a:ext cx="198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0664D2-2BCB-90CF-4FF9-904355CBB964}"/>
                    </a:ext>
                  </a:extLst>
                </p14:cNvPr>
                <p14:cNvContentPartPr/>
                <p14:nvPr/>
              </p14:nvContentPartPr>
              <p14:xfrm>
                <a:off x="4057546" y="45423"/>
                <a:ext cx="304200" cy="57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0664D2-2BCB-90CF-4FF9-904355CBB9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48906" y="36423"/>
                  <a:ext cx="32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C08B7C-677F-BE41-0104-01C824252FE2}"/>
                    </a:ext>
                  </a:extLst>
                </p14:cNvPr>
                <p14:cNvContentPartPr/>
                <p14:nvPr/>
              </p14:nvContentPartPr>
              <p14:xfrm>
                <a:off x="4585666" y="160263"/>
                <a:ext cx="12240" cy="17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C08B7C-677F-BE41-0104-01C824252F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77026" y="151263"/>
                  <a:ext cx="29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025097-7857-C860-987C-FE1BED221DB6}"/>
                    </a:ext>
                  </a:extLst>
                </p14:cNvPr>
                <p14:cNvContentPartPr/>
                <p14:nvPr/>
              </p14:nvContentPartPr>
              <p14:xfrm>
                <a:off x="4140706" y="-35937"/>
                <a:ext cx="104400" cy="288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025097-7857-C860-987C-FE1BED221DB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31706" y="-44577"/>
                  <a:ext cx="12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595F9C-771A-B720-C326-94F46FE992BD}"/>
                    </a:ext>
                  </a:extLst>
                </p14:cNvPr>
                <p14:cNvContentPartPr/>
                <p14:nvPr/>
              </p14:nvContentPartPr>
              <p14:xfrm>
                <a:off x="4426186" y="49023"/>
                <a:ext cx="99360" cy="462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595F9C-771A-B720-C326-94F46FE992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17186" y="40023"/>
                  <a:ext cx="1170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575FC48-0234-1681-168C-D3B615FA3759}"/>
                    </a:ext>
                  </a:extLst>
                </p14:cNvPr>
                <p14:cNvContentPartPr/>
                <p14:nvPr/>
              </p14:nvContentPartPr>
              <p14:xfrm>
                <a:off x="4622026" y="100863"/>
                <a:ext cx="184320" cy="84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575FC48-0234-1681-168C-D3B615FA37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13026" y="91863"/>
                  <a:ext cx="201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38E1B1C-F036-1328-E6C2-A3AC8549456C}"/>
                    </a:ext>
                  </a:extLst>
                </p14:cNvPr>
                <p14:cNvContentPartPr/>
                <p14:nvPr/>
              </p14:nvContentPartPr>
              <p14:xfrm>
                <a:off x="4634266" y="24543"/>
                <a:ext cx="113040" cy="236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38E1B1C-F036-1328-E6C2-A3AC8549456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25626" y="15903"/>
                  <a:ext cx="130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4F2CC7-49D2-07F2-B58F-52545B1F0BF3}"/>
                    </a:ext>
                  </a:extLst>
                </p14:cNvPr>
                <p14:cNvContentPartPr/>
                <p14:nvPr/>
              </p14:nvContentPartPr>
              <p14:xfrm>
                <a:off x="4913626" y="-145377"/>
                <a:ext cx="300240" cy="471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4F2CC7-49D2-07F2-B58F-52545B1F0B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04626" y="-154377"/>
                  <a:ext cx="3178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B442394-7DA4-F71C-9B36-7F3D56B6109F}"/>
                    </a:ext>
                  </a:extLst>
                </p14:cNvPr>
                <p14:cNvContentPartPr/>
                <p14:nvPr/>
              </p14:nvContentPartPr>
              <p14:xfrm>
                <a:off x="4699066" y="904743"/>
                <a:ext cx="124920" cy="420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B442394-7DA4-F71C-9B36-7F3D56B6109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90426" y="895743"/>
                  <a:ext cx="142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776DAB-4B70-8ACF-9361-8BBC2DD0F8E0}"/>
                    </a:ext>
                  </a:extLst>
                </p14:cNvPr>
                <p14:cNvContentPartPr/>
                <p14:nvPr/>
              </p14:nvContentPartPr>
              <p14:xfrm>
                <a:off x="4775026" y="784503"/>
                <a:ext cx="145800" cy="157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776DAB-4B70-8ACF-9361-8BBC2DD0F8E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66026" y="775503"/>
                  <a:ext cx="163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986069-721E-7E41-19A0-E2E025EB71B8}"/>
                    </a:ext>
                  </a:extLst>
                </p14:cNvPr>
                <p14:cNvContentPartPr/>
                <p14:nvPr/>
              </p14:nvContentPartPr>
              <p14:xfrm>
                <a:off x="4905706" y="747783"/>
                <a:ext cx="59040" cy="263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986069-721E-7E41-19A0-E2E025EB71B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97066" y="739143"/>
                  <a:ext cx="76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A8A134F-3C04-87CB-5A14-75381E3E8F53}"/>
                    </a:ext>
                  </a:extLst>
                </p14:cNvPr>
                <p14:cNvContentPartPr/>
                <p14:nvPr/>
              </p14:nvContentPartPr>
              <p14:xfrm>
                <a:off x="4924066" y="1120023"/>
                <a:ext cx="6876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A8A134F-3C04-87CB-5A14-75381E3E8F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915426" y="1111383"/>
                  <a:ext cx="86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50A12C-6ED2-3B0F-E51E-22DFA55CB029}"/>
                    </a:ext>
                  </a:extLst>
                </p14:cNvPr>
                <p14:cNvContentPartPr/>
                <p14:nvPr/>
              </p14:nvContentPartPr>
              <p14:xfrm>
                <a:off x="4879786" y="1073583"/>
                <a:ext cx="155520" cy="23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50A12C-6ED2-3B0F-E51E-22DFA55CB0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70786" y="1064583"/>
                  <a:ext cx="173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998E20-CBEA-74C1-52A9-EFDBC2FAAD2D}"/>
                    </a:ext>
                  </a:extLst>
                </p14:cNvPr>
                <p14:cNvContentPartPr/>
                <p14:nvPr/>
              </p14:nvContentPartPr>
              <p14:xfrm>
                <a:off x="4980226" y="1266183"/>
                <a:ext cx="193320" cy="87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998E20-CBEA-74C1-52A9-EFDBC2FAAD2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71586" y="1257543"/>
                  <a:ext cx="210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20A5AFF-AFFD-1D61-2B72-563E49EB1445}"/>
                    </a:ext>
                  </a:extLst>
                </p14:cNvPr>
                <p14:cNvContentPartPr/>
                <p14:nvPr/>
              </p14:nvContentPartPr>
              <p14:xfrm>
                <a:off x="5037106" y="722943"/>
                <a:ext cx="162000" cy="272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20A5AFF-AFFD-1D61-2B72-563E49EB14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28106" y="713943"/>
                  <a:ext cx="17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0ED173-03F1-4B75-85BD-41D02B973549}"/>
                    </a:ext>
                  </a:extLst>
                </p14:cNvPr>
                <p14:cNvContentPartPr/>
                <p14:nvPr/>
              </p14:nvContentPartPr>
              <p14:xfrm>
                <a:off x="4043506" y="1033263"/>
                <a:ext cx="81000" cy="48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0ED173-03F1-4B75-85BD-41D02B9735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34506" y="1024623"/>
                  <a:ext cx="98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D1CD68C-19BA-FEA9-16F2-DE27E0F6FCBF}"/>
                    </a:ext>
                  </a:extLst>
                </p14:cNvPr>
                <p14:cNvContentPartPr/>
                <p14:nvPr/>
              </p14:nvContentPartPr>
              <p14:xfrm>
                <a:off x="4202626" y="936783"/>
                <a:ext cx="79920" cy="138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D1CD68C-19BA-FEA9-16F2-DE27E0F6FCB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93986" y="928143"/>
                  <a:ext cx="97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A22126-7330-B0C8-162F-DBB2C5816234}"/>
                    </a:ext>
                  </a:extLst>
                </p14:cNvPr>
                <p14:cNvContentPartPr/>
                <p14:nvPr/>
              </p14:nvContentPartPr>
              <p14:xfrm>
                <a:off x="4244386" y="956943"/>
                <a:ext cx="43560" cy="311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A22126-7330-B0C8-162F-DBB2C581623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35386" y="948303"/>
                  <a:ext cx="61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E0C860C-4C24-ACC7-3AD1-968A7570C49B}"/>
                    </a:ext>
                  </a:extLst>
                </p14:cNvPr>
                <p14:cNvContentPartPr/>
                <p14:nvPr/>
              </p14:nvContentPartPr>
              <p14:xfrm>
                <a:off x="4364266" y="825903"/>
                <a:ext cx="142920" cy="489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E0C860C-4C24-ACC7-3AD1-968A7570C4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55266" y="816903"/>
                  <a:ext cx="160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27910A0-B5D7-A2A6-4159-FC497E9924DE}"/>
                    </a:ext>
                  </a:extLst>
                </p14:cNvPr>
                <p14:cNvContentPartPr/>
                <p14:nvPr/>
              </p14:nvContentPartPr>
              <p14:xfrm>
                <a:off x="4174546" y="1330983"/>
                <a:ext cx="263520" cy="22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27910A0-B5D7-A2A6-4159-FC497E9924D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165906" y="1321983"/>
                  <a:ext cx="281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5ED862D-7157-3875-21E1-99EFD02BBA82}"/>
                    </a:ext>
                  </a:extLst>
                </p14:cNvPr>
                <p14:cNvContentPartPr/>
                <p14:nvPr/>
              </p14:nvContentPartPr>
              <p14:xfrm>
                <a:off x="4287226" y="1467423"/>
                <a:ext cx="92520" cy="15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5ED862D-7157-3875-21E1-99EFD02BBA8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78586" y="1458783"/>
                  <a:ext cx="1101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13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20F4D-D6E6-ADD7-CBC4-0B00A8B47579}"/>
                  </a:ext>
                </a:extLst>
              </p14:cNvPr>
              <p14:cNvContentPartPr/>
              <p14:nvPr/>
            </p14:nvContentPartPr>
            <p14:xfrm>
              <a:off x="2078986" y="3222030"/>
              <a:ext cx="810720" cy="101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20F4D-D6E6-ADD7-CBC4-0B00A8B47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9986" y="3213390"/>
                <a:ext cx="828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7F006B-7C1D-5EC9-0DEF-4C5BA501EC73}"/>
                  </a:ext>
                </a:extLst>
              </p14:cNvPr>
              <p14:cNvContentPartPr/>
              <p14:nvPr/>
            </p14:nvContentPartPr>
            <p14:xfrm>
              <a:off x="2518186" y="3526950"/>
              <a:ext cx="66600" cy="473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7F006B-7C1D-5EC9-0DEF-4C5BA501E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546" y="3517950"/>
                <a:ext cx="842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8E52A3-8A4C-A9B4-9172-F05A3F655C0A}"/>
                  </a:ext>
                </a:extLst>
              </p14:cNvPr>
              <p14:cNvContentPartPr/>
              <p14:nvPr/>
            </p14:nvContentPartPr>
            <p14:xfrm>
              <a:off x="2304346" y="3499230"/>
              <a:ext cx="390600" cy="114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8E52A3-8A4C-A9B4-9172-F05A3F655C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5706" y="3490230"/>
                <a:ext cx="408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974C73-8B65-08A0-AA6B-5C3A202774DE}"/>
                  </a:ext>
                </a:extLst>
              </p14:cNvPr>
              <p14:cNvContentPartPr/>
              <p14:nvPr/>
            </p14:nvContentPartPr>
            <p14:xfrm>
              <a:off x="2284186" y="3933030"/>
              <a:ext cx="626400" cy="100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974C73-8B65-08A0-AA6B-5C3A20277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546" y="3924030"/>
                <a:ext cx="644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8F9454-492E-87F0-F7B8-0B0A2675022C}"/>
                  </a:ext>
                </a:extLst>
              </p14:cNvPr>
              <p14:cNvContentPartPr/>
              <p14:nvPr/>
            </p14:nvContentPartPr>
            <p14:xfrm>
              <a:off x="3279946" y="3673110"/>
              <a:ext cx="290520" cy="54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8F9454-492E-87F0-F7B8-0B0A267502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1306" y="3664110"/>
                <a:ext cx="308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BE6976-BB66-8102-56DB-74A09157F55E}"/>
                  </a:ext>
                </a:extLst>
              </p14:cNvPr>
              <p14:cNvContentPartPr/>
              <p14:nvPr/>
            </p14:nvContentPartPr>
            <p14:xfrm>
              <a:off x="3356266" y="3916470"/>
              <a:ext cx="344880" cy="24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BE6976-BB66-8102-56DB-74A09157F5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7266" y="3907830"/>
                <a:ext cx="362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877EA7-DFD1-3900-42B3-8799B62593D1}"/>
                  </a:ext>
                </a:extLst>
              </p14:cNvPr>
              <p14:cNvContentPartPr/>
              <p14:nvPr/>
            </p14:nvContentPartPr>
            <p14:xfrm>
              <a:off x="2876746" y="3924030"/>
              <a:ext cx="293400" cy="24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877EA7-DFD1-3900-42B3-8799B62593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8106" y="3915390"/>
                <a:ext cx="311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94630E-F935-CF19-247C-830080148EE0}"/>
                  </a:ext>
                </a:extLst>
              </p14:cNvPr>
              <p14:cNvContentPartPr/>
              <p14:nvPr/>
            </p14:nvContentPartPr>
            <p14:xfrm>
              <a:off x="4428346" y="3458550"/>
              <a:ext cx="59760" cy="399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94630E-F935-CF19-247C-830080148E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9346" y="3449550"/>
                <a:ext cx="774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E24CA7C-9305-2886-BF5D-B51AF3BB0C59}"/>
                  </a:ext>
                </a:extLst>
              </p14:cNvPr>
              <p14:cNvContentPartPr/>
              <p14:nvPr/>
            </p14:nvContentPartPr>
            <p14:xfrm>
              <a:off x="4114426" y="3442350"/>
              <a:ext cx="546840" cy="29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E24CA7C-9305-2886-BF5D-B51AF3BB0C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5426" y="3433350"/>
                <a:ext cx="564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FA382C3-345E-7885-9CE0-04CA0140F2CF}"/>
                  </a:ext>
                </a:extLst>
              </p14:cNvPr>
              <p14:cNvContentPartPr/>
              <p14:nvPr/>
            </p14:nvContentPartPr>
            <p14:xfrm>
              <a:off x="4214866" y="3885510"/>
              <a:ext cx="488880" cy="130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FA382C3-345E-7885-9CE0-04CA0140F2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06226" y="3876870"/>
                <a:ext cx="506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932B5B-6C6E-115E-7ECB-23E99EC37427}"/>
                  </a:ext>
                </a:extLst>
              </p14:cNvPr>
              <p14:cNvContentPartPr/>
              <p14:nvPr/>
            </p14:nvContentPartPr>
            <p14:xfrm>
              <a:off x="4956826" y="3257310"/>
              <a:ext cx="1427040" cy="961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932B5B-6C6E-115E-7ECB-23E99EC374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7826" y="3248670"/>
                <a:ext cx="144468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15994B-0094-0888-820C-47249E3C1BE1}"/>
                  </a:ext>
                </a:extLst>
              </p14:cNvPr>
              <p14:cNvContentPartPr/>
              <p14:nvPr/>
            </p14:nvContentPartPr>
            <p14:xfrm>
              <a:off x="4675666" y="3988830"/>
              <a:ext cx="183960" cy="251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15994B-0094-0888-820C-47249E3C1B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6666" y="3979830"/>
                <a:ext cx="201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E1A1F28-5408-5137-BAD4-AFE480A01539}"/>
                  </a:ext>
                </a:extLst>
              </p14:cNvPr>
              <p14:cNvContentPartPr/>
              <p14:nvPr/>
            </p14:nvContentPartPr>
            <p14:xfrm>
              <a:off x="5781226" y="3467190"/>
              <a:ext cx="375120" cy="360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E1A1F28-5408-5137-BAD4-AFE480A015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72226" y="3458190"/>
                <a:ext cx="3927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489B6FF-7A9E-3974-54C5-FEA7C4DA2664}"/>
                  </a:ext>
                </a:extLst>
              </p14:cNvPr>
              <p14:cNvContentPartPr/>
              <p14:nvPr/>
            </p14:nvContentPartPr>
            <p14:xfrm>
              <a:off x="5849266" y="3177030"/>
              <a:ext cx="203760" cy="819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489B6FF-7A9E-3974-54C5-FEA7C4DA26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0626" y="3168030"/>
                <a:ext cx="22140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441695C-E861-856E-A615-51604E1B3697}"/>
                  </a:ext>
                </a:extLst>
              </p14:cNvPr>
              <p14:cNvContentPartPr/>
              <p14:nvPr/>
            </p14:nvContentPartPr>
            <p14:xfrm>
              <a:off x="6265786" y="3775710"/>
              <a:ext cx="264600" cy="137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441695C-E861-856E-A615-51604E1B36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7146" y="3767070"/>
                <a:ext cx="282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CF06D89-4735-5A7B-6F26-ECD2FABA393F}"/>
                  </a:ext>
                </a:extLst>
              </p14:cNvPr>
              <p14:cNvContentPartPr/>
              <p14:nvPr/>
            </p14:nvContentPartPr>
            <p14:xfrm>
              <a:off x="518746" y="3460383"/>
              <a:ext cx="749160" cy="52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CF06D89-4735-5A7B-6F26-ECD2FABA39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0106" y="3451743"/>
                <a:ext cx="7668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C54D0E-1072-576B-5F0E-DCB6143D49FB}"/>
                  </a:ext>
                </a:extLst>
              </p14:cNvPr>
              <p14:cNvContentPartPr/>
              <p14:nvPr/>
            </p14:nvContentPartPr>
            <p14:xfrm>
              <a:off x="510826" y="3917583"/>
              <a:ext cx="761040" cy="81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C54D0E-1072-576B-5F0E-DCB6143D49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2186" y="3908583"/>
                <a:ext cx="7786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DF3C85E-1AEC-0294-F93C-D9662AEF4712}"/>
                  </a:ext>
                </a:extLst>
              </p14:cNvPr>
              <p14:cNvContentPartPr/>
              <p14:nvPr/>
            </p14:nvContentPartPr>
            <p14:xfrm>
              <a:off x="966226" y="3191823"/>
              <a:ext cx="443880" cy="979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DF3C85E-1AEC-0294-F93C-D9662AEF47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7226" y="3182823"/>
                <a:ext cx="46152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3075912-6521-7E62-4887-16F4C49E3184}"/>
                  </a:ext>
                </a:extLst>
              </p14:cNvPr>
              <p14:cNvContentPartPr/>
              <p14:nvPr/>
            </p14:nvContentPartPr>
            <p14:xfrm>
              <a:off x="4839466" y="4906143"/>
              <a:ext cx="525960" cy="69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3075912-6521-7E62-4887-16F4C49E31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30826" y="4897503"/>
                <a:ext cx="5436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E608D81-A7B6-FE6E-D200-893864EC29BA}"/>
                  </a:ext>
                </a:extLst>
              </p14:cNvPr>
              <p14:cNvContentPartPr/>
              <p14:nvPr/>
            </p14:nvContentPartPr>
            <p14:xfrm>
              <a:off x="4956466" y="5076423"/>
              <a:ext cx="441000" cy="60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E608D81-A7B6-FE6E-D200-893864EC29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7826" y="5067783"/>
                <a:ext cx="458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578ABFE-9FC7-0226-598B-D1C197753B82}"/>
                  </a:ext>
                </a:extLst>
              </p14:cNvPr>
              <p14:cNvContentPartPr/>
              <p14:nvPr/>
            </p14:nvContentPartPr>
            <p14:xfrm>
              <a:off x="5335186" y="4654503"/>
              <a:ext cx="267120" cy="811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578ABFE-9FC7-0226-598B-D1C197753B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26186" y="4645503"/>
                <a:ext cx="284760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0ACFFD8-91AB-BC3D-924F-DC684F30C0C2}"/>
                  </a:ext>
                </a:extLst>
              </p14:cNvPr>
              <p14:cNvContentPartPr/>
              <p14:nvPr/>
            </p14:nvContentPartPr>
            <p14:xfrm>
              <a:off x="6135466" y="4622823"/>
              <a:ext cx="471240" cy="787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0ACFFD8-91AB-BC3D-924F-DC684F30C0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26466" y="4614183"/>
                <a:ext cx="48888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EF4B5C0-BFE5-B42E-DBBC-28E57825CA26}"/>
                  </a:ext>
                </a:extLst>
              </p14:cNvPr>
              <p14:cNvContentPartPr/>
              <p14:nvPr/>
            </p14:nvContentPartPr>
            <p14:xfrm>
              <a:off x="6395386" y="5079303"/>
              <a:ext cx="270000" cy="98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EF4B5C0-BFE5-B42E-DBBC-28E57825CA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86386" y="5070303"/>
                <a:ext cx="287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0A47979-43B6-8B3B-0558-0ADA3492889E}"/>
                  </a:ext>
                </a:extLst>
              </p14:cNvPr>
              <p14:cNvContentPartPr/>
              <p14:nvPr/>
            </p14:nvContentPartPr>
            <p14:xfrm>
              <a:off x="6834586" y="4961583"/>
              <a:ext cx="889200" cy="316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0A47979-43B6-8B3B-0558-0ADA349288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25946" y="4952583"/>
                <a:ext cx="9068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CE04C66-C1B7-A515-8980-FF300F54401E}"/>
                  </a:ext>
                </a:extLst>
              </p14:cNvPr>
              <p14:cNvContentPartPr/>
              <p14:nvPr/>
            </p14:nvContentPartPr>
            <p14:xfrm>
              <a:off x="7646026" y="4501503"/>
              <a:ext cx="355680" cy="624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CE04C66-C1B7-A515-8980-FF300F5440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37026" y="4492503"/>
                <a:ext cx="37332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55A678F-6858-6A13-63DF-A698E0BFFB90}"/>
                  </a:ext>
                </a:extLst>
              </p14:cNvPr>
              <p14:cNvContentPartPr/>
              <p14:nvPr/>
            </p14:nvContentPartPr>
            <p14:xfrm>
              <a:off x="8096026" y="4861863"/>
              <a:ext cx="387720" cy="385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55A678F-6858-6A13-63DF-A698E0BFFB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7386" y="4853223"/>
                <a:ext cx="4053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BBD8B6-6DE5-6C02-40B7-E9234A029110}"/>
                  </a:ext>
                </a:extLst>
              </p14:cNvPr>
              <p14:cNvContentPartPr/>
              <p14:nvPr/>
            </p14:nvContentPartPr>
            <p14:xfrm>
              <a:off x="8903146" y="4516623"/>
              <a:ext cx="473760" cy="683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BBD8B6-6DE5-6C02-40B7-E9234A0291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94506" y="4507983"/>
                <a:ext cx="4914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4ECD0DB-6204-B4F9-CFF6-6064A5DFC1EB}"/>
                  </a:ext>
                </a:extLst>
              </p14:cNvPr>
              <p14:cNvContentPartPr/>
              <p14:nvPr/>
            </p14:nvContentPartPr>
            <p14:xfrm>
              <a:off x="9300946" y="4113423"/>
              <a:ext cx="1023120" cy="934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4ECD0DB-6204-B4F9-CFF6-6064A5DFC1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92306" y="4104783"/>
                <a:ext cx="1040760" cy="9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26139B3-F3B6-2C62-BB8E-9C4BEF77C0B2}"/>
                  </a:ext>
                </a:extLst>
              </p14:cNvPr>
              <p14:cNvContentPartPr/>
              <p14:nvPr/>
            </p14:nvContentPartPr>
            <p14:xfrm>
              <a:off x="9700186" y="4299903"/>
              <a:ext cx="474480" cy="69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26139B3-F3B6-2C62-BB8E-9C4BEF77C0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91186" y="4291263"/>
                <a:ext cx="492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16C723F-3F6A-0B42-F515-C3E10D9D78E2}"/>
                  </a:ext>
                </a:extLst>
              </p14:cNvPr>
              <p14:cNvContentPartPr/>
              <p14:nvPr/>
            </p14:nvContentPartPr>
            <p14:xfrm>
              <a:off x="6760786" y="5735943"/>
              <a:ext cx="343080" cy="303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16C723F-3F6A-0B42-F515-C3E10D9D78E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52146" y="5726943"/>
                <a:ext cx="3607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DC86454-814E-349B-A74D-1BD8F9C114BC}"/>
                  </a:ext>
                </a:extLst>
              </p14:cNvPr>
              <p14:cNvContentPartPr/>
              <p14:nvPr/>
            </p14:nvContentPartPr>
            <p14:xfrm>
              <a:off x="7120426" y="5747103"/>
              <a:ext cx="305640" cy="2185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DC86454-814E-349B-A74D-1BD8F9C114B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11786" y="5738463"/>
                <a:ext cx="323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D767C4D-FE5B-BBF9-42DA-D4FE2F02AF67}"/>
                  </a:ext>
                </a:extLst>
              </p14:cNvPr>
              <p14:cNvContentPartPr/>
              <p14:nvPr/>
            </p14:nvContentPartPr>
            <p14:xfrm>
              <a:off x="7595986" y="5747463"/>
              <a:ext cx="286560" cy="193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D767C4D-FE5B-BBF9-42DA-D4FE2F02AF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87346" y="5738463"/>
                <a:ext cx="304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172C5AC-3BBF-7235-963B-4708422362E2}"/>
                  </a:ext>
                </a:extLst>
              </p14:cNvPr>
              <p14:cNvContentPartPr/>
              <p14:nvPr/>
            </p14:nvContentPartPr>
            <p14:xfrm>
              <a:off x="7801906" y="5337423"/>
              <a:ext cx="208080" cy="595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172C5AC-3BBF-7235-963B-4708422362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92906" y="5328783"/>
                <a:ext cx="22572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5027A7F-C354-0844-2E85-FA3A6F9412AA}"/>
                  </a:ext>
                </a:extLst>
              </p14:cNvPr>
              <p14:cNvContentPartPr/>
              <p14:nvPr/>
            </p14:nvContentPartPr>
            <p14:xfrm>
              <a:off x="8076226" y="5711463"/>
              <a:ext cx="259560" cy="677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5027A7F-C354-0844-2E85-FA3A6F9412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67226" y="5702463"/>
                <a:ext cx="27720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491A7B1-A440-18F5-2F02-C3765EF8C06B}"/>
                  </a:ext>
                </a:extLst>
              </p14:cNvPr>
              <p14:cNvContentPartPr/>
              <p14:nvPr/>
            </p14:nvContentPartPr>
            <p14:xfrm>
              <a:off x="8487706" y="5642703"/>
              <a:ext cx="204480" cy="349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491A7B1-A440-18F5-2F02-C3765EF8C0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79066" y="5634063"/>
                <a:ext cx="2221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4780B90-FA84-68C4-A3A9-7F13D9BF45F1}"/>
                  </a:ext>
                </a:extLst>
              </p14:cNvPr>
              <p14:cNvContentPartPr/>
              <p14:nvPr/>
            </p14:nvContentPartPr>
            <p14:xfrm>
              <a:off x="8825746" y="5658903"/>
              <a:ext cx="49680" cy="357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4780B90-FA84-68C4-A3A9-7F13D9BF45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16746" y="5650263"/>
                <a:ext cx="673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C94EB8B-FDB5-E02E-CCF0-BFB8A3F87090}"/>
                  </a:ext>
                </a:extLst>
              </p14:cNvPr>
              <p14:cNvContentPartPr/>
              <p14:nvPr/>
            </p14:nvContentPartPr>
            <p14:xfrm>
              <a:off x="9076306" y="5731623"/>
              <a:ext cx="225360" cy="209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C94EB8B-FDB5-E02E-CCF0-BFB8A3F870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67306" y="5722623"/>
                <a:ext cx="2430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C5E97F2-626E-CA0C-B898-FD4548F21834}"/>
                  </a:ext>
                </a:extLst>
              </p14:cNvPr>
              <p14:cNvContentPartPr/>
              <p14:nvPr/>
            </p14:nvContentPartPr>
            <p14:xfrm>
              <a:off x="8773186" y="5365503"/>
              <a:ext cx="4320" cy="11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C5E97F2-626E-CA0C-B898-FD4548F2183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64546" y="5356863"/>
                <a:ext cx="21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F6F1623-D319-A4BC-E5E4-EFB56B283183}"/>
                  </a:ext>
                </a:extLst>
              </p14:cNvPr>
              <p14:cNvContentPartPr/>
              <p14:nvPr/>
            </p14:nvContentPartPr>
            <p14:xfrm>
              <a:off x="1107346" y="4658463"/>
              <a:ext cx="205560" cy="854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F6F1623-D319-A4BC-E5E4-EFB56B2831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8706" y="4649823"/>
                <a:ext cx="22320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74FA7FD-9758-7E75-A049-7053AA72108A}"/>
                  </a:ext>
                </a:extLst>
              </p14:cNvPr>
              <p14:cNvContentPartPr/>
              <p14:nvPr/>
            </p14:nvContentPartPr>
            <p14:xfrm>
              <a:off x="1164586" y="4646583"/>
              <a:ext cx="307080" cy="4183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74FA7FD-9758-7E75-A049-7053AA7210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5586" y="4637583"/>
                <a:ext cx="3247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CD112A5-5A93-9EF5-95E7-BBF9CE0B488B}"/>
                  </a:ext>
                </a:extLst>
              </p14:cNvPr>
              <p14:cNvContentPartPr/>
              <p14:nvPr/>
            </p14:nvContentPartPr>
            <p14:xfrm>
              <a:off x="1579306" y="4465503"/>
              <a:ext cx="587160" cy="779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CD112A5-5A93-9EF5-95E7-BBF9CE0B48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70306" y="4456503"/>
                <a:ext cx="6048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AD089BA-5DCB-332C-262D-CB13AB0F9C2A}"/>
                  </a:ext>
                </a:extLst>
              </p14:cNvPr>
              <p14:cNvContentPartPr/>
              <p14:nvPr/>
            </p14:nvContentPartPr>
            <p14:xfrm>
              <a:off x="2384266" y="5090463"/>
              <a:ext cx="218520" cy="135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AD089BA-5DCB-332C-262D-CB13AB0F9C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75266" y="5081823"/>
                <a:ext cx="236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68591A5-159B-52E9-F8B5-841439CCD7E3}"/>
                  </a:ext>
                </a:extLst>
              </p14:cNvPr>
              <p14:cNvContentPartPr/>
              <p14:nvPr/>
            </p14:nvContentPartPr>
            <p14:xfrm>
              <a:off x="2822746" y="4803183"/>
              <a:ext cx="891720" cy="648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68591A5-159B-52E9-F8B5-841439CCD7E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14106" y="4794543"/>
                <a:ext cx="90936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5E9B2A4-C88C-F4E0-2589-8713332191F8}"/>
                  </a:ext>
                </a:extLst>
              </p14:cNvPr>
              <p14:cNvContentPartPr/>
              <p14:nvPr/>
            </p14:nvContentPartPr>
            <p14:xfrm>
              <a:off x="3957466" y="4968063"/>
              <a:ext cx="293760" cy="396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5E9B2A4-C88C-F4E0-2589-8713332191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48826" y="4959063"/>
                <a:ext cx="3114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A9A8101-0C0C-D47B-63AD-DEE6ED2F0711}"/>
                  </a:ext>
                </a:extLst>
              </p14:cNvPr>
              <p14:cNvContentPartPr/>
              <p14:nvPr/>
            </p14:nvContentPartPr>
            <p14:xfrm>
              <a:off x="2439346" y="5025303"/>
              <a:ext cx="298800" cy="232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A9A8101-0C0C-D47B-63AD-DEE6ED2F07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30706" y="5016303"/>
                <a:ext cx="3164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FF4DFDF-B8DB-7488-72D8-3D8E3E64F1F4}"/>
                  </a:ext>
                </a:extLst>
              </p14:cNvPr>
              <p14:cNvContentPartPr/>
              <p14:nvPr/>
            </p14:nvContentPartPr>
            <p14:xfrm>
              <a:off x="2183746" y="5490423"/>
              <a:ext cx="117720" cy="136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FF4DFDF-B8DB-7488-72D8-3D8E3E64F1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74746" y="5481783"/>
                <a:ext cx="135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DF5706A-CF43-89EC-A1A4-1534E8E41C1A}"/>
                  </a:ext>
                </a:extLst>
              </p14:cNvPr>
              <p14:cNvContentPartPr/>
              <p14:nvPr/>
            </p14:nvContentPartPr>
            <p14:xfrm>
              <a:off x="2429266" y="5313663"/>
              <a:ext cx="81720" cy="416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DF5706A-CF43-89EC-A1A4-1534E8E41C1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20626" y="5305023"/>
                <a:ext cx="99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31095E4-7904-A8B2-40BD-F5151364D371}"/>
                  </a:ext>
                </a:extLst>
              </p14:cNvPr>
              <p14:cNvContentPartPr/>
              <p14:nvPr/>
            </p14:nvContentPartPr>
            <p14:xfrm>
              <a:off x="2006986" y="5593743"/>
              <a:ext cx="677160" cy="290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31095E4-7904-A8B2-40BD-F5151364D3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98346" y="5584743"/>
                <a:ext cx="694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3703601-523A-0FB4-F323-5DFC288C72FC}"/>
                  </a:ext>
                </a:extLst>
              </p14:cNvPr>
              <p14:cNvContentPartPr/>
              <p14:nvPr/>
            </p14:nvContentPartPr>
            <p14:xfrm>
              <a:off x="466546" y="5844303"/>
              <a:ext cx="93240" cy="3009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3703601-523A-0FB4-F323-5DFC288C72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7546" y="5835303"/>
                <a:ext cx="110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6315397-C785-C3A4-E50A-C74B6A265666}"/>
                  </a:ext>
                </a:extLst>
              </p14:cNvPr>
              <p14:cNvContentPartPr/>
              <p14:nvPr/>
            </p14:nvContentPartPr>
            <p14:xfrm>
              <a:off x="410386" y="5490423"/>
              <a:ext cx="8280" cy="4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6315397-C785-C3A4-E50A-C74B6A26566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1386" y="5481783"/>
                <a:ext cx="259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C485065-506B-E9A5-080F-A6CF87CDCF00}"/>
                  </a:ext>
                </a:extLst>
              </p14:cNvPr>
              <p14:cNvContentPartPr/>
              <p14:nvPr/>
            </p14:nvContentPartPr>
            <p14:xfrm>
              <a:off x="619906" y="5829183"/>
              <a:ext cx="554760" cy="263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C485065-506B-E9A5-080F-A6CF87CDCF0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1266" y="5820183"/>
                <a:ext cx="572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5DDA0D9-B17E-B217-B2FC-8FBDD55373BD}"/>
                  </a:ext>
                </a:extLst>
              </p14:cNvPr>
              <p14:cNvContentPartPr/>
              <p14:nvPr/>
            </p14:nvContentPartPr>
            <p14:xfrm>
              <a:off x="1337386" y="5928543"/>
              <a:ext cx="68040" cy="666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5DDA0D9-B17E-B217-B2FC-8FBDD55373B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28386" y="5919543"/>
                <a:ext cx="8568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7E2BD1F-808F-A35A-FE21-435C4402236B}"/>
                  </a:ext>
                </a:extLst>
              </p14:cNvPr>
              <p14:cNvContentPartPr/>
              <p14:nvPr/>
            </p14:nvContentPartPr>
            <p14:xfrm>
              <a:off x="1284826" y="6088383"/>
              <a:ext cx="241560" cy="181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7E2BD1F-808F-A35A-FE21-435C4402236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75826" y="6079383"/>
                <a:ext cx="259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3B3EAE3-2B66-12C5-6345-B53AA05D88AB}"/>
                  </a:ext>
                </a:extLst>
              </p14:cNvPr>
              <p14:cNvContentPartPr/>
              <p14:nvPr/>
            </p14:nvContentPartPr>
            <p14:xfrm>
              <a:off x="1663906" y="5880663"/>
              <a:ext cx="744120" cy="6804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3B3EAE3-2B66-12C5-6345-B53AA05D88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54906" y="5872023"/>
                <a:ext cx="76176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914B3D4-46C3-5C20-F10C-B1D18922A474}"/>
                  </a:ext>
                </a:extLst>
              </p14:cNvPr>
              <p14:cNvContentPartPr/>
              <p14:nvPr/>
            </p14:nvContentPartPr>
            <p14:xfrm>
              <a:off x="2656786" y="6260103"/>
              <a:ext cx="186120" cy="896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914B3D4-46C3-5C20-F10C-B1D18922A47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48146" y="6251103"/>
                <a:ext cx="203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370CE63-C9D3-940D-9444-A20B643C5F7A}"/>
                  </a:ext>
                </a:extLst>
              </p14:cNvPr>
              <p14:cNvContentPartPr/>
              <p14:nvPr/>
            </p14:nvContentPartPr>
            <p14:xfrm>
              <a:off x="2921026" y="6155703"/>
              <a:ext cx="403200" cy="147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370CE63-C9D3-940D-9444-A20B643C5F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12386" y="6147063"/>
                <a:ext cx="4208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B9DCE7E-FD86-8216-D11B-4484A3C3198F}"/>
                  </a:ext>
                </a:extLst>
              </p14:cNvPr>
              <p14:cNvContentPartPr/>
              <p14:nvPr/>
            </p14:nvContentPartPr>
            <p14:xfrm>
              <a:off x="3445186" y="6089463"/>
              <a:ext cx="541800" cy="227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B9DCE7E-FD86-8216-D11B-4484A3C3198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36186" y="6080823"/>
                <a:ext cx="5594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AF17DAD-1795-AD40-25EF-E3A8C3D595BD}"/>
                  </a:ext>
                </a:extLst>
              </p14:cNvPr>
              <p14:cNvContentPartPr/>
              <p14:nvPr/>
            </p14:nvContentPartPr>
            <p14:xfrm>
              <a:off x="2565346" y="6174783"/>
              <a:ext cx="248400" cy="208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AF17DAD-1795-AD40-25EF-E3A8C3D595B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56706" y="6165783"/>
                <a:ext cx="266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87B6969-D6D8-E124-0602-455F6ED9BE57}"/>
                  </a:ext>
                </a:extLst>
              </p14:cNvPr>
              <p14:cNvContentPartPr/>
              <p14:nvPr/>
            </p14:nvContentPartPr>
            <p14:xfrm>
              <a:off x="4057906" y="5872023"/>
              <a:ext cx="334440" cy="907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87B6969-D6D8-E124-0602-455F6ED9BE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49266" y="5863383"/>
                <a:ext cx="352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11EFDFA-D7B8-46F8-2B4B-48D7C2C2293D}"/>
                  </a:ext>
                </a:extLst>
              </p14:cNvPr>
              <p14:cNvContentPartPr/>
              <p14:nvPr/>
            </p14:nvContentPartPr>
            <p14:xfrm>
              <a:off x="4142506" y="5994423"/>
              <a:ext cx="304560" cy="117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11EFDFA-D7B8-46F8-2B4B-48D7C2C2293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33506" y="5985423"/>
                <a:ext cx="322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3CD70AC-AF86-130E-48B0-74CC5FB02878}"/>
                  </a:ext>
                </a:extLst>
              </p14:cNvPr>
              <p14:cNvContentPartPr/>
              <p14:nvPr/>
            </p14:nvContentPartPr>
            <p14:xfrm>
              <a:off x="4255186" y="5707503"/>
              <a:ext cx="300600" cy="577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3CD70AC-AF86-130E-48B0-74CC5FB028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46186" y="5698863"/>
                <a:ext cx="3182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A77B61A-BADE-0105-C3F5-3FEB5398CC9B}"/>
                  </a:ext>
                </a:extLst>
              </p14:cNvPr>
              <p14:cNvContentPartPr/>
              <p14:nvPr/>
            </p14:nvContentPartPr>
            <p14:xfrm>
              <a:off x="4682146" y="5860143"/>
              <a:ext cx="57600" cy="318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A77B61A-BADE-0105-C3F5-3FEB5398CC9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73506" y="5851503"/>
                <a:ext cx="752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69E57D5-F7D6-9861-8557-3912A4244780}"/>
                  </a:ext>
                </a:extLst>
              </p14:cNvPr>
              <p14:cNvContentPartPr/>
              <p14:nvPr/>
            </p14:nvContentPartPr>
            <p14:xfrm>
              <a:off x="4807066" y="5796063"/>
              <a:ext cx="122400" cy="3582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69E57D5-F7D6-9861-8557-3912A424478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98426" y="5787423"/>
                <a:ext cx="1400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57BC855-0742-CE2F-B9E2-02D0A4E0CF9A}"/>
                  </a:ext>
                </a:extLst>
              </p14:cNvPr>
              <p14:cNvContentPartPr/>
              <p14:nvPr/>
            </p14:nvContentPartPr>
            <p14:xfrm>
              <a:off x="4561546" y="5742783"/>
              <a:ext cx="529920" cy="125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57BC855-0742-CE2F-B9E2-02D0A4E0CF9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52906" y="5734143"/>
                <a:ext cx="547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3457C5C-E48E-2C38-7AFB-AA324C6980F3}"/>
                  </a:ext>
                </a:extLst>
              </p14:cNvPr>
              <p14:cNvContentPartPr/>
              <p14:nvPr/>
            </p14:nvContentPartPr>
            <p14:xfrm>
              <a:off x="5160586" y="5980383"/>
              <a:ext cx="235440" cy="3308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3457C5C-E48E-2C38-7AFB-AA324C6980F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51946" y="5971743"/>
                <a:ext cx="253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2BEB045-1789-99D5-D35B-E9C28C80CD8B}"/>
                  </a:ext>
                </a:extLst>
              </p14:cNvPr>
              <p14:cNvContentPartPr/>
              <p14:nvPr/>
            </p14:nvContentPartPr>
            <p14:xfrm>
              <a:off x="5552986" y="6153543"/>
              <a:ext cx="31680" cy="1418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2BEB045-1789-99D5-D35B-E9C28C80CD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44346" y="6144903"/>
                <a:ext cx="49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A82D348-AF71-C87E-55D2-3648DB5D00DC}"/>
                  </a:ext>
                </a:extLst>
              </p14:cNvPr>
              <p14:cNvContentPartPr/>
              <p14:nvPr/>
            </p14:nvContentPartPr>
            <p14:xfrm>
              <a:off x="5641546" y="6085143"/>
              <a:ext cx="212760" cy="2512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A82D348-AF71-C87E-55D2-3648DB5D00D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32546" y="6076503"/>
                <a:ext cx="230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56F88E0-C8AD-D110-8DE3-5877FF173D13}"/>
                  </a:ext>
                </a:extLst>
              </p14:cNvPr>
              <p14:cNvContentPartPr/>
              <p14:nvPr/>
            </p14:nvContentPartPr>
            <p14:xfrm>
              <a:off x="6000106" y="6145623"/>
              <a:ext cx="137160" cy="217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56F88E0-C8AD-D110-8DE3-5877FF173D1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91466" y="6136623"/>
                <a:ext cx="154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CAF74A9-0341-38A0-579F-56368AC60AF3}"/>
                  </a:ext>
                </a:extLst>
              </p14:cNvPr>
              <p14:cNvContentPartPr/>
              <p14:nvPr/>
            </p14:nvContentPartPr>
            <p14:xfrm>
              <a:off x="6153106" y="6274143"/>
              <a:ext cx="118440" cy="127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CAF74A9-0341-38A0-579F-56368AC60A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44466" y="6265503"/>
                <a:ext cx="1360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CA9EA9C-A036-D3E7-23B2-15670A813A13}"/>
                  </a:ext>
                </a:extLst>
              </p14:cNvPr>
              <p14:cNvContentPartPr/>
              <p14:nvPr/>
            </p14:nvContentPartPr>
            <p14:xfrm>
              <a:off x="6427786" y="6286023"/>
              <a:ext cx="81720" cy="1368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CA9EA9C-A036-D3E7-23B2-15670A813A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18786" y="6277023"/>
                <a:ext cx="99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BC4ECCB-2949-DE2A-953A-ADE413F491F2}"/>
                  </a:ext>
                </a:extLst>
              </p14:cNvPr>
              <p14:cNvContentPartPr/>
              <p14:nvPr/>
            </p14:nvContentPartPr>
            <p14:xfrm>
              <a:off x="6564226" y="6053103"/>
              <a:ext cx="160560" cy="361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BC4ECCB-2949-DE2A-953A-ADE413F491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55586" y="6044103"/>
                <a:ext cx="178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BED388F-A76C-3368-B8F1-E201DB6936F2}"/>
                  </a:ext>
                </a:extLst>
              </p14:cNvPr>
              <p14:cNvContentPartPr/>
              <p14:nvPr/>
            </p14:nvContentPartPr>
            <p14:xfrm>
              <a:off x="6890026" y="6357663"/>
              <a:ext cx="77760" cy="130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BED388F-A76C-3368-B8F1-E201DB6936F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81386" y="6349023"/>
                <a:ext cx="95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1A8A4A4-5B54-071E-2DD0-1E86036FB232}"/>
                  </a:ext>
                </a:extLst>
              </p14:cNvPr>
              <p14:cNvContentPartPr/>
              <p14:nvPr/>
            </p14:nvContentPartPr>
            <p14:xfrm>
              <a:off x="6362986" y="6087663"/>
              <a:ext cx="360" cy="2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1A8A4A4-5B54-071E-2DD0-1E86036FB23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54346" y="6079023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2DC80B6-52A1-0DAE-99F8-34C502099A50}"/>
                  </a:ext>
                </a:extLst>
              </p14:cNvPr>
              <p14:cNvContentPartPr/>
              <p14:nvPr/>
            </p14:nvContentPartPr>
            <p14:xfrm>
              <a:off x="9595426" y="5320863"/>
              <a:ext cx="389520" cy="37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2DC80B6-52A1-0DAE-99F8-34C502099A5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586426" y="5311863"/>
                <a:ext cx="4071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409F003-FE2E-6BC8-A947-43F037797905}"/>
                  </a:ext>
                </a:extLst>
              </p14:cNvPr>
              <p14:cNvContentPartPr/>
              <p14:nvPr/>
            </p14:nvContentPartPr>
            <p14:xfrm>
              <a:off x="9744106" y="5734143"/>
              <a:ext cx="234360" cy="30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409F003-FE2E-6BC8-A947-43F03779790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35466" y="5725143"/>
                <a:ext cx="252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C2AC630-8306-B4AB-CE39-BAB104652E27}"/>
                  </a:ext>
                </a:extLst>
              </p14:cNvPr>
              <p14:cNvContentPartPr/>
              <p14:nvPr/>
            </p14:nvContentPartPr>
            <p14:xfrm>
              <a:off x="9962266" y="4943943"/>
              <a:ext cx="373320" cy="9500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C2AC630-8306-B4AB-CE39-BAB104652E2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953266" y="4935303"/>
                <a:ext cx="39096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A675008-6014-4172-7888-D77ED042BBA4}"/>
                  </a:ext>
                </a:extLst>
              </p14:cNvPr>
              <p14:cNvContentPartPr/>
              <p14:nvPr/>
            </p14:nvContentPartPr>
            <p14:xfrm>
              <a:off x="10413346" y="5160663"/>
              <a:ext cx="92880" cy="419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A675008-6014-4172-7888-D77ED042BBA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404706" y="5152023"/>
                <a:ext cx="1105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D681A06-E455-04C1-29B7-D6459FB9D84B}"/>
                  </a:ext>
                </a:extLst>
              </p14:cNvPr>
              <p14:cNvContentPartPr/>
              <p14:nvPr/>
            </p14:nvContentPartPr>
            <p14:xfrm>
              <a:off x="10288426" y="5040783"/>
              <a:ext cx="304200" cy="60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D681A06-E455-04C1-29B7-D6459FB9D84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279426" y="5031783"/>
                <a:ext cx="321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386C17A-7C01-03EB-3B53-B3D427772C55}"/>
                  </a:ext>
                </a:extLst>
              </p14:cNvPr>
              <p14:cNvContentPartPr/>
              <p14:nvPr/>
            </p14:nvContentPartPr>
            <p14:xfrm>
              <a:off x="10433506" y="5347863"/>
              <a:ext cx="262080" cy="237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386C17A-7C01-03EB-3B53-B3D427772C5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424506" y="5338863"/>
                <a:ext cx="279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F42BF4D-F77A-F38A-1F56-A7179FB7BD74}"/>
                  </a:ext>
                </a:extLst>
              </p14:cNvPr>
              <p14:cNvContentPartPr/>
              <p14:nvPr/>
            </p14:nvContentPartPr>
            <p14:xfrm>
              <a:off x="10788106" y="5096583"/>
              <a:ext cx="83520" cy="369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F42BF4D-F77A-F38A-1F56-A7179FB7BD7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79106" y="5087943"/>
                <a:ext cx="1011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1858750-BC03-7968-01CE-414970D2F6F6}"/>
                  </a:ext>
                </a:extLst>
              </p14:cNvPr>
              <p14:cNvContentPartPr/>
              <p14:nvPr/>
            </p14:nvContentPartPr>
            <p14:xfrm>
              <a:off x="10699546" y="5089023"/>
              <a:ext cx="248760" cy="321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1858750-BC03-7968-01CE-414970D2F6F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90906" y="5080383"/>
                <a:ext cx="2664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C0AD67D-2F4F-5528-8F8E-676CDD7B0225}"/>
                  </a:ext>
                </a:extLst>
              </p14:cNvPr>
              <p14:cNvContentPartPr/>
              <p14:nvPr/>
            </p14:nvContentPartPr>
            <p14:xfrm>
              <a:off x="10941466" y="5614983"/>
              <a:ext cx="92880" cy="12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C0AD67D-2F4F-5528-8F8E-676CDD7B022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932826" y="5606343"/>
                <a:ext cx="110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2EED752-3A02-D24B-E29C-8440E9A27D5A}"/>
                  </a:ext>
                </a:extLst>
              </p14:cNvPr>
              <p14:cNvContentPartPr/>
              <p14:nvPr/>
            </p14:nvContentPartPr>
            <p14:xfrm>
              <a:off x="11133346" y="4896783"/>
              <a:ext cx="219960" cy="5738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2EED752-3A02-D24B-E29C-8440E9A27D5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124706" y="4888143"/>
                <a:ext cx="23760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805C8B1-7CEC-D102-FB31-7FC1D1426EC4}"/>
                  </a:ext>
                </a:extLst>
              </p14:cNvPr>
              <p14:cNvContentPartPr/>
              <p14:nvPr/>
            </p14:nvContentPartPr>
            <p14:xfrm>
              <a:off x="11457346" y="5028543"/>
              <a:ext cx="303120" cy="428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805C8B1-7CEC-D102-FB31-7FC1D1426EC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448706" y="5019903"/>
                <a:ext cx="3207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DFF2451-6877-7C29-EDAF-6B1B4D70FBBA}"/>
                  </a:ext>
                </a:extLst>
              </p14:cNvPr>
              <p14:cNvContentPartPr/>
              <p14:nvPr/>
            </p14:nvContentPartPr>
            <p14:xfrm>
              <a:off x="11860546" y="4879503"/>
              <a:ext cx="108360" cy="740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DFF2451-6877-7C29-EDAF-6B1B4D70FBB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851546" y="4870503"/>
                <a:ext cx="12600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3377EA5-72A6-1E0C-790B-CBD1E348FFDD}"/>
                  </a:ext>
                </a:extLst>
              </p14:cNvPr>
              <p14:cNvContentPartPr/>
              <p14:nvPr/>
            </p14:nvContentPartPr>
            <p14:xfrm>
              <a:off x="10856866" y="5289543"/>
              <a:ext cx="47880" cy="11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3377EA5-72A6-1E0C-790B-CBD1E348FF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847866" y="5280543"/>
                <a:ext cx="65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08DAEAB-C5CE-BE12-A477-BF1B1CE5695E}"/>
                  </a:ext>
                </a:extLst>
              </p14:cNvPr>
              <p14:cNvContentPartPr/>
              <p14:nvPr/>
            </p14:nvContentPartPr>
            <p14:xfrm>
              <a:off x="10856866" y="5590863"/>
              <a:ext cx="174960" cy="11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08DAEAB-C5CE-BE12-A477-BF1B1CE5695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847866" y="5581863"/>
                <a:ext cx="192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61A6BB2-9FD6-A238-2C80-8EF2F744DD5C}"/>
                  </a:ext>
                </a:extLst>
              </p14:cNvPr>
              <p14:cNvContentPartPr/>
              <p14:nvPr/>
            </p14:nvContentPartPr>
            <p14:xfrm>
              <a:off x="10289506" y="5872383"/>
              <a:ext cx="1844280" cy="82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61A6BB2-9FD6-A238-2C80-8EF2F744DD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280866" y="5863383"/>
                <a:ext cx="1861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49F7C3D-70FD-DF23-5713-C085B1318BAC}"/>
                  </a:ext>
                </a:extLst>
              </p14:cNvPr>
              <p14:cNvContentPartPr/>
              <p14:nvPr/>
            </p14:nvContentPartPr>
            <p14:xfrm>
              <a:off x="10308586" y="5909823"/>
              <a:ext cx="1729800" cy="514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49F7C3D-70FD-DF23-5713-C085B1318BA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99586" y="5900823"/>
                <a:ext cx="17474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6E6C24-6879-E51C-0D64-BEC57216E830}"/>
                  </a:ext>
                </a:extLst>
              </p14:cNvPr>
              <p14:cNvContentPartPr/>
              <p14:nvPr/>
            </p14:nvContentPartPr>
            <p14:xfrm>
              <a:off x="2114986" y="2365230"/>
              <a:ext cx="477720" cy="511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6E6C24-6879-E51C-0D64-BEC57216E83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105986" y="2356230"/>
                <a:ext cx="49536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2E83FC-0FBD-2A3A-82C6-D0DCCA054268}"/>
                  </a:ext>
                </a:extLst>
              </p14:cNvPr>
              <p14:cNvContentPartPr/>
              <p14:nvPr/>
            </p14:nvContentPartPr>
            <p14:xfrm>
              <a:off x="1816546" y="1996590"/>
              <a:ext cx="885960" cy="23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2E83FC-0FBD-2A3A-82C6-D0DCCA05426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807546" y="1987950"/>
                <a:ext cx="903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AB2A81-99A3-3839-0639-86CFA70D7C6F}"/>
                  </a:ext>
                </a:extLst>
              </p14:cNvPr>
              <p14:cNvContentPartPr/>
              <p14:nvPr/>
            </p14:nvContentPartPr>
            <p14:xfrm>
              <a:off x="3081946" y="2428230"/>
              <a:ext cx="290520" cy="105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AB2A81-99A3-3839-0639-86CFA70D7C6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73306" y="2419590"/>
                <a:ext cx="3081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11D79D-7A9D-E1B5-A2DC-29C76C4D578C}"/>
                  </a:ext>
                </a:extLst>
              </p14:cNvPr>
              <p14:cNvContentPartPr/>
              <p14:nvPr/>
            </p14:nvContentPartPr>
            <p14:xfrm>
              <a:off x="3094186" y="2633790"/>
              <a:ext cx="394200" cy="5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11D79D-7A9D-E1B5-A2DC-29C76C4D578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085546" y="2624790"/>
                <a:ext cx="411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66C67E-A925-A298-0636-C0260FF5234F}"/>
                  </a:ext>
                </a:extLst>
              </p14:cNvPr>
              <p14:cNvContentPartPr/>
              <p14:nvPr/>
            </p14:nvContentPartPr>
            <p14:xfrm>
              <a:off x="3815626" y="2121510"/>
              <a:ext cx="579240" cy="629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66C67E-A925-A298-0636-C0260FF5234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06986" y="2112510"/>
                <a:ext cx="5968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7B6653-D6FA-10CF-4D49-8FEF1CB262DB}"/>
                  </a:ext>
                </a:extLst>
              </p14:cNvPr>
              <p14:cNvContentPartPr/>
              <p14:nvPr/>
            </p14:nvContentPartPr>
            <p14:xfrm>
              <a:off x="4714546" y="1931430"/>
              <a:ext cx="1389240" cy="883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7B6653-D6FA-10CF-4D49-8FEF1CB262D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705546" y="1922430"/>
                <a:ext cx="140688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5A31F51-36C0-B71B-CAEF-5ABDC5E747AB}"/>
                  </a:ext>
                </a:extLst>
              </p14:cNvPr>
              <p14:cNvContentPartPr/>
              <p14:nvPr/>
            </p14:nvContentPartPr>
            <p14:xfrm>
              <a:off x="5387386" y="1836030"/>
              <a:ext cx="339120" cy="580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5A31F51-36C0-B71B-CAEF-5ABDC5E747A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378386" y="1827030"/>
                <a:ext cx="35676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22DDE9-4C11-0419-7DC4-7DB998883357}"/>
                  </a:ext>
                </a:extLst>
              </p14:cNvPr>
              <p14:cNvContentPartPr/>
              <p14:nvPr/>
            </p14:nvContentPartPr>
            <p14:xfrm>
              <a:off x="1957666" y="1473150"/>
              <a:ext cx="115560" cy="26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22DDE9-4C11-0419-7DC4-7DB99888335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949026" y="1464510"/>
                <a:ext cx="133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3FB4D8-B5AD-D376-1DF6-A8FE9D4747D2}"/>
                  </a:ext>
                </a:extLst>
              </p14:cNvPr>
              <p14:cNvContentPartPr/>
              <p14:nvPr/>
            </p14:nvContentPartPr>
            <p14:xfrm>
              <a:off x="1949746" y="1203870"/>
              <a:ext cx="46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3FB4D8-B5AD-D376-1DF6-A8FE9D4747D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941106" y="1194870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60B4D9-C7DC-4CE5-0CF5-94267397510E}"/>
                  </a:ext>
                </a:extLst>
              </p14:cNvPr>
              <p14:cNvContentPartPr/>
              <p14:nvPr/>
            </p14:nvContentPartPr>
            <p14:xfrm>
              <a:off x="3453106" y="1344270"/>
              <a:ext cx="29088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60B4D9-C7DC-4CE5-0CF5-94267397510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444466" y="1335270"/>
                <a:ext cx="3085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07795F-9EAE-57F4-B25C-F990E8FDE3C6}"/>
                  </a:ext>
                </a:extLst>
              </p14:cNvPr>
              <p14:cNvContentPartPr/>
              <p14:nvPr/>
            </p14:nvContentPartPr>
            <p14:xfrm>
              <a:off x="2394346" y="1332390"/>
              <a:ext cx="89640" cy="32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07795F-9EAE-57F4-B25C-F990E8FDE3C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385346" y="1323750"/>
                <a:ext cx="1072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B162C08-0C75-2800-5161-B79D92E2639D}"/>
                  </a:ext>
                </a:extLst>
              </p14:cNvPr>
              <p14:cNvContentPartPr/>
              <p14:nvPr/>
            </p14:nvContentPartPr>
            <p14:xfrm>
              <a:off x="2630866" y="1271910"/>
              <a:ext cx="196200" cy="326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B162C08-0C75-2800-5161-B79D92E2639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622226" y="1263270"/>
                <a:ext cx="2138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57E530-3100-D7F3-9AA1-665A1281900D}"/>
                  </a:ext>
                </a:extLst>
              </p14:cNvPr>
              <p14:cNvContentPartPr/>
              <p14:nvPr/>
            </p14:nvContentPartPr>
            <p14:xfrm>
              <a:off x="2965666" y="1243830"/>
              <a:ext cx="84240" cy="36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57E530-3100-D7F3-9AA1-665A1281900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956666" y="1235190"/>
                <a:ext cx="1018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DF26AE-1F7E-C337-DB87-93CA01AB5E46}"/>
                  </a:ext>
                </a:extLst>
              </p14:cNvPr>
              <p14:cNvContentPartPr/>
              <p14:nvPr/>
            </p14:nvContentPartPr>
            <p14:xfrm>
              <a:off x="2618986" y="1336710"/>
              <a:ext cx="57600" cy="19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DF26AE-1F7E-C337-DB87-93CA01AB5E4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609986" y="1327710"/>
                <a:ext cx="75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B5ABE3-50FB-36E3-4621-6D063FB0F156}"/>
                  </a:ext>
                </a:extLst>
              </p14:cNvPr>
              <p14:cNvContentPartPr/>
              <p14:nvPr/>
            </p14:nvContentPartPr>
            <p14:xfrm>
              <a:off x="2687026" y="1396470"/>
              <a:ext cx="50760" cy="2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B5ABE3-50FB-36E3-4621-6D063FB0F15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678386" y="1387470"/>
                <a:ext cx="68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0BDA2A1-E50A-932B-C05D-852A75D472B8}"/>
                  </a:ext>
                </a:extLst>
              </p14:cNvPr>
              <p14:cNvContentPartPr/>
              <p14:nvPr/>
            </p14:nvContentPartPr>
            <p14:xfrm>
              <a:off x="2043706" y="893550"/>
              <a:ext cx="264240" cy="255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0BDA2A1-E50A-932B-C05D-852A75D472B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035066" y="884910"/>
                <a:ext cx="281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3AE4DC-392D-A9F5-383E-4FA6651890EE}"/>
                  </a:ext>
                </a:extLst>
              </p14:cNvPr>
              <p14:cNvContentPartPr/>
              <p14:nvPr/>
            </p14:nvContentPartPr>
            <p14:xfrm>
              <a:off x="2164306" y="1674390"/>
              <a:ext cx="271080" cy="145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3AE4DC-392D-A9F5-383E-4FA6651890E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155306" y="1665750"/>
                <a:ext cx="288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F9D6DB-4C1D-F38C-EFF1-0272C056B130}"/>
                  </a:ext>
                </a:extLst>
              </p14:cNvPr>
              <p14:cNvContentPartPr/>
              <p14:nvPr/>
            </p14:nvContentPartPr>
            <p14:xfrm>
              <a:off x="2614306" y="2673030"/>
              <a:ext cx="319320" cy="161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F9D6DB-4C1D-F38C-EFF1-0272C056B13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605666" y="2664390"/>
                <a:ext cx="3369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45D1450-48E2-DCB9-87B6-95745DB29114}"/>
                  </a:ext>
                </a:extLst>
              </p14:cNvPr>
              <p14:cNvContentPartPr/>
              <p14:nvPr/>
            </p14:nvContentPartPr>
            <p14:xfrm>
              <a:off x="4258786" y="2788590"/>
              <a:ext cx="365400" cy="23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45D1450-48E2-DCB9-87B6-95745DB2911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250146" y="2779590"/>
                <a:ext cx="3830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CBBBF4-8E66-A9A7-8B5F-5B2966F6783D}"/>
                  </a:ext>
                </a:extLst>
              </p14:cNvPr>
              <p14:cNvContentPartPr/>
              <p14:nvPr/>
            </p14:nvContentPartPr>
            <p14:xfrm>
              <a:off x="5784466" y="2253630"/>
              <a:ext cx="329400" cy="230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CBBBF4-8E66-A9A7-8B5F-5B2966F6783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775466" y="2244630"/>
                <a:ext cx="347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2BAB731-310F-64A0-0EDD-4F38234168C2}"/>
                  </a:ext>
                </a:extLst>
              </p14:cNvPr>
              <p14:cNvContentPartPr/>
              <p14:nvPr/>
            </p14:nvContentPartPr>
            <p14:xfrm>
              <a:off x="8261626" y="2121150"/>
              <a:ext cx="367920" cy="331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2BAB731-310F-64A0-0EDD-4F38234168C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252626" y="2112150"/>
                <a:ext cx="3855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87698AD-383A-6022-94A3-E7672F40115E}"/>
                  </a:ext>
                </a:extLst>
              </p14:cNvPr>
              <p14:cNvContentPartPr/>
              <p14:nvPr/>
            </p14:nvContentPartPr>
            <p14:xfrm>
              <a:off x="8717746" y="2445510"/>
              <a:ext cx="172080" cy="172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87698AD-383A-6022-94A3-E7672F40115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709106" y="2436870"/>
                <a:ext cx="189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0350FE7-7440-E221-BBE1-B411CC949FE6}"/>
                  </a:ext>
                </a:extLst>
              </p14:cNvPr>
              <p14:cNvContentPartPr/>
              <p14:nvPr/>
            </p14:nvContentPartPr>
            <p14:xfrm>
              <a:off x="9087106" y="2196750"/>
              <a:ext cx="173880" cy="20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0350FE7-7440-E221-BBE1-B411CC949FE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078466" y="2187750"/>
                <a:ext cx="191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D7C501E-5CFA-B2CC-91A7-32A822A98D08}"/>
                  </a:ext>
                </a:extLst>
              </p14:cNvPr>
              <p14:cNvContentPartPr/>
              <p14:nvPr/>
            </p14:nvContentPartPr>
            <p14:xfrm>
              <a:off x="9111586" y="2391150"/>
              <a:ext cx="245160" cy="2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D7C501E-5CFA-B2CC-91A7-32A822A98D0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102586" y="2382150"/>
                <a:ext cx="262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E0CD92B-E77C-5DB5-744F-253CB80A6DCD}"/>
                  </a:ext>
                </a:extLst>
              </p14:cNvPr>
              <p14:cNvContentPartPr/>
              <p14:nvPr/>
            </p14:nvContentPartPr>
            <p14:xfrm>
              <a:off x="9558706" y="2088030"/>
              <a:ext cx="223200" cy="335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E0CD92B-E77C-5DB5-744F-253CB80A6DC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9550066" y="2079390"/>
                <a:ext cx="2408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CA96CDC-58F5-42F6-82D2-5F971D42C883}"/>
                  </a:ext>
                </a:extLst>
              </p14:cNvPr>
              <p14:cNvContentPartPr/>
              <p14:nvPr/>
            </p14:nvContentPartPr>
            <p14:xfrm>
              <a:off x="9913666" y="2103870"/>
              <a:ext cx="38520" cy="269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CA96CDC-58F5-42F6-82D2-5F971D42C88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904666" y="2095230"/>
                <a:ext cx="56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602E066-6131-9248-5FE4-1210848BE7BE}"/>
                  </a:ext>
                </a:extLst>
              </p14:cNvPr>
              <p14:cNvContentPartPr/>
              <p14:nvPr/>
            </p14:nvContentPartPr>
            <p14:xfrm>
              <a:off x="9716026" y="2053110"/>
              <a:ext cx="479520" cy="330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602E066-6131-9248-5FE4-1210848BE7B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707386" y="2044110"/>
                <a:ext cx="4971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57FF888-1B87-A152-E88C-17B9588370DA}"/>
                  </a:ext>
                </a:extLst>
              </p14:cNvPr>
              <p14:cNvContentPartPr/>
              <p14:nvPr/>
            </p14:nvContentPartPr>
            <p14:xfrm>
              <a:off x="10337386" y="1983270"/>
              <a:ext cx="131400" cy="416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57FF888-1B87-A152-E88C-17B9588370D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328386" y="1974270"/>
                <a:ext cx="149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3926292-853F-E04C-ED71-234A5831FAF9}"/>
                  </a:ext>
                </a:extLst>
              </p14:cNvPr>
              <p14:cNvContentPartPr/>
              <p14:nvPr/>
            </p14:nvContentPartPr>
            <p14:xfrm>
              <a:off x="10574986" y="2198910"/>
              <a:ext cx="255600" cy="110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3926292-853F-E04C-ED71-234A5831FAF9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565986" y="2189910"/>
                <a:ext cx="273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D8438E-274D-0F33-2FE7-B13B51D87822}"/>
                  </a:ext>
                </a:extLst>
              </p14:cNvPr>
              <p14:cNvContentPartPr/>
              <p14:nvPr/>
            </p14:nvContentPartPr>
            <p14:xfrm>
              <a:off x="1546906" y="479550"/>
              <a:ext cx="401760" cy="43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D8438E-274D-0F33-2FE7-B13B51D87822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537906" y="470550"/>
                <a:ext cx="4194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E0184E-8705-C83F-2420-A90C01AF4682}"/>
                  </a:ext>
                </a:extLst>
              </p14:cNvPr>
              <p14:cNvContentPartPr/>
              <p14:nvPr/>
            </p14:nvContentPartPr>
            <p14:xfrm>
              <a:off x="2207866" y="396030"/>
              <a:ext cx="108360" cy="39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E0184E-8705-C83F-2420-A90C01AF468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199226" y="387390"/>
                <a:ext cx="1260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800C7-DC40-4008-0502-0589BBC203DC}"/>
                  </a:ext>
                </a:extLst>
              </p14:cNvPr>
              <p14:cNvContentPartPr/>
              <p14:nvPr/>
            </p14:nvContentPartPr>
            <p14:xfrm>
              <a:off x="2477146" y="363990"/>
              <a:ext cx="137160" cy="54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800C7-DC40-4008-0502-0589BBC203D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468506" y="354990"/>
                <a:ext cx="1548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2E3C39-A997-3716-4F23-857DD3483A3A}"/>
                  </a:ext>
                </a:extLst>
              </p14:cNvPr>
              <p14:cNvContentPartPr/>
              <p14:nvPr/>
            </p14:nvContentPartPr>
            <p14:xfrm>
              <a:off x="2405146" y="688350"/>
              <a:ext cx="268560" cy="9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2E3C39-A997-3716-4F23-857DD3483A3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396146" y="679350"/>
                <a:ext cx="286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34BC78-9714-23DF-9D0B-E7E44BC9FEDD}"/>
                  </a:ext>
                </a:extLst>
              </p14:cNvPr>
              <p14:cNvContentPartPr/>
              <p14:nvPr/>
            </p14:nvContentPartPr>
            <p14:xfrm>
              <a:off x="2788186" y="444270"/>
              <a:ext cx="667800" cy="36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34BC78-9714-23DF-9D0B-E7E44BC9FED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779546" y="435630"/>
                <a:ext cx="6854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4F457A-14EA-620A-3067-E149DED53E2E}"/>
                  </a:ext>
                </a:extLst>
              </p14:cNvPr>
              <p14:cNvContentPartPr/>
              <p14:nvPr/>
            </p14:nvContentPartPr>
            <p14:xfrm>
              <a:off x="3178786" y="687990"/>
              <a:ext cx="218520" cy="5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4F457A-14EA-620A-3067-E149DED53E2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170146" y="678990"/>
                <a:ext cx="2361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A5DDFBB-8BA8-B8B0-1E4D-43DE6FAC304F}"/>
                  </a:ext>
                </a:extLst>
              </p14:cNvPr>
              <p14:cNvContentPartPr/>
              <p14:nvPr/>
            </p14:nvContentPartPr>
            <p14:xfrm>
              <a:off x="764986" y="-297"/>
              <a:ext cx="747720" cy="630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A5DDFBB-8BA8-B8B0-1E4D-43DE6FAC304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56346" y="-8937"/>
                <a:ext cx="7653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A715DAE-1BA3-AE90-3D30-7E83A654D2FC}"/>
                  </a:ext>
                </a:extLst>
              </p14:cNvPr>
              <p14:cNvContentPartPr/>
              <p14:nvPr/>
            </p14:nvContentPartPr>
            <p14:xfrm>
              <a:off x="889906" y="1081143"/>
              <a:ext cx="599040" cy="524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A715DAE-1BA3-AE90-3D30-7E83A654D2F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80906" y="1072143"/>
                <a:ext cx="6166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5A09EE5-8187-3D93-DFB0-8059BB4C593F}"/>
                  </a:ext>
                </a:extLst>
              </p14:cNvPr>
              <p14:cNvContentPartPr/>
              <p14:nvPr/>
            </p14:nvContentPartPr>
            <p14:xfrm>
              <a:off x="579586" y="2520783"/>
              <a:ext cx="556560" cy="27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5A09EE5-8187-3D93-DFB0-8059BB4C593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70946" y="2512143"/>
                <a:ext cx="5742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F0CEC3D-269F-896E-283B-52AFE23E448A}"/>
                  </a:ext>
                </a:extLst>
              </p14:cNvPr>
              <p14:cNvContentPartPr/>
              <p14:nvPr/>
            </p14:nvContentPartPr>
            <p14:xfrm>
              <a:off x="660226" y="2652183"/>
              <a:ext cx="413640" cy="123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F0CEC3D-269F-896E-283B-52AFE23E448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51226" y="2643183"/>
                <a:ext cx="431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EBB5660-D209-6C6B-7BD0-3243AA9CEAF3}"/>
                  </a:ext>
                </a:extLst>
              </p14:cNvPr>
              <p14:cNvContentPartPr/>
              <p14:nvPr/>
            </p14:nvContentPartPr>
            <p14:xfrm>
              <a:off x="730786" y="2203263"/>
              <a:ext cx="445320" cy="734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EBB5660-D209-6C6B-7BD0-3243AA9CEAF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21786" y="2194263"/>
                <a:ext cx="46296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DEADB8F-61F0-6C5D-3D0B-ED1F9CE5E02B}"/>
              </a:ext>
            </a:extLst>
          </p:cNvPr>
          <p:cNvGrpSpPr/>
          <p:nvPr/>
        </p:nvGrpSpPr>
        <p:grpSpPr>
          <a:xfrm>
            <a:off x="3686746" y="-97170"/>
            <a:ext cx="5992920" cy="1800360"/>
            <a:chOff x="3686746" y="-97170"/>
            <a:chExt cx="5992920" cy="180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8DD0F9-044E-A8FC-9ED8-A5A432C5BEBA}"/>
                    </a:ext>
                  </a:extLst>
                </p14:cNvPr>
                <p14:cNvContentPartPr/>
                <p14:nvPr/>
              </p14:nvContentPartPr>
              <p14:xfrm>
                <a:off x="4295146" y="22350"/>
                <a:ext cx="447480" cy="55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8DD0F9-044E-A8FC-9ED8-A5A432C5BEB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86506" y="13350"/>
                  <a:ext cx="4651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D3B795-B4A6-D87F-8C83-762218D71EDE}"/>
                    </a:ext>
                  </a:extLst>
                </p14:cNvPr>
                <p14:cNvContentPartPr/>
                <p14:nvPr/>
              </p14:nvContentPartPr>
              <p14:xfrm>
                <a:off x="4666666" y="363990"/>
                <a:ext cx="23724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D3B795-B4A6-D87F-8C83-762218D71ED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57666" y="354990"/>
                  <a:ext cx="254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7DB7E0-39A5-E78A-5FA2-8EE4C635794B}"/>
                    </a:ext>
                  </a:extLst>
                </p14:cNvPr>
                <p14:cNvContentPartPr/>
                <p14:nvPr/>
              </p14:nvContentPartPr>
              <p14:xfrm>
                <a:off x="5170306" y="204150"/>
                <a:ext cx="294120" cy="36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7DB7E0-39A5-E78A-5FA2-8EE4C635794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61666" y="195150"/>
                  <a:ext cx="311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2327B8-CE60-9D7B-46E6-F1D801CFCE30}"/>
                    </a:ext>
                  </a:extLst>
                </p14:cNvPr>
                <p14:cNvContentPartPr/>
                <p14:nvPr/>
              </p14:nvContentPartPr>
              <p14:xfrm>
                <a:off x="5516626" y="418350"/>
                <a:ext cx="199440" cy="130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2327B8-CE60-9D7B-46E6-F1D801CFCE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507626" y="409710"/>
                  <a:ext cx="217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F6BB4-0C6E-7D4D-18F0-AB544AE5C5AD}"/>
                    </a:ext>
                  </a:extLst>
                </p14:cNvPr>
                <p14:cNvContentPartPr/>
                <p14:nvPr/>
              </p14:nvContentPartPr>
              <p14:xfrm>
                <a:off x="5886706" y="339510"/>
                <a:ext cx="323280" cy="24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F6BB4-0C6E-7D4D-18F0-AB544AE5C5A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77706" y="330870"/>
                  <a:ext cx="340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CFD93B-B62C-1F11-B3DB-16D969C32AF9}"/>
                    </a:ext>
                  </a:extLst>
                </p14:cNvPr>
                <p14:cNvContentPartPr/>
                <p14:nvPr/>
              </p14:nvContentPartPr>
              <p14:xfrm>
                <a:off x="6145186" y="122790"/>
                <a:ext cx="177840" cy="63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CFD93B-B62C-1F11-B3DB-16D969C32AF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136186" y="114150"/>
                  <a:ext cx="19548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116112-6EE6-6989-B9D6-7119B26EBE2A}"/>
                    </a:ext>
                  </a:extLst>
                </p14:cNvPr>
                <p14:cNvContentPartPr/>
                <p14:nvPr/>
              </p14:nvContentPartPr>
              <p14:xfrm>
                <a:off x="6435706" y="403950"/>
                <a:ext cx="285480" cy="161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116112-6EE6-6989-B9D6-7119B26EBE2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26706" y="394950"/>
                  <a:ext cx="303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12FB87-3534-B978-89A4-E5E539F27C11}"/>
                    </a:ext>
                  </a:extLst>
                </p14:cNvPr>
                <p14:cNvContentPartPr/>
                <p14:nvPr/>
              </p14:nvContentPartPr>
              <p14:xfrm>
                <a:off x="6814786" y="347790"/>
                <a:ext cx="51840" cy="251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12FB87-3534-B978-89A4-E5E539F27C1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06146" y="339150"/>
                  <a:ext cx="69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B560E8-EBCD-0AAD-A04C-81BEFDC59B2F}"/>
                    </a:ext>
                  </a:extLst>
                </p14:cNvPr>
                <p14:cNvContentPartPr/>
                <p14:nvPr/>
              </p14:nvContentPartPr>
              <p14:xfrm>
                <a:off x="6858706" y="331590"/>
                <a:ext cx="135000" cy="177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B560E8-EBCD-0AAD-A04C-81BEFDC59B2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849706" y="322590"/>
                  <a:ext cx="152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4F6C84-B8B5-5E0F-6589-C257C560F6F0}"/>
                    </a:ext>
                  </a:extLst>
                </p14:cNvPr>
                <p14:cNvContentPartPr/>
                <p14:nvPr/>
              </p14:nvContentPartPr>
              <p14:xfrm>
                <a:off x="6628666" y="231870"/>
                <a:ext cx="356760" cy="11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4F6C84-B8B5-5E0F-6589-C257C560F6F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620026" y="223230"/>
                  <a:ext cx="374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0273AE-9ECF-E7AC-69C7-13A74658FD36}"/>
                    </a:ext>
                  </a:extLst>
                </p14:cNvPr>
                <p14:cNvContentPartPr/>
                <p14:nvPr/>
              </p14:nvContentPartPr>
              <p14:xfrm>
                <a:off x="7217266" y="331590"/>
                <a:ext cx="150120" cy="320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0273AE-9ECF-E7AC-69C7-13A74658FD3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08626" y="322590"/>
                  <a:ext cx="167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9C570A-0C86-D863-6FC5-C680F95614AF}"/>
                    </a:ext>
                  </a:extLst>
                </p14:cNvPr>
                <p14:cNvContentPartPr/>
                <p14:nvPr/>
              </p14:nvContentPartPr>
              <p14:xfrm>
                <a:off x="7437586" y="484230"/>
                <a:ext cx="199800" cy="9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9C570A-0C86-D863-6FC5-C680F95614A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28586" y="475590"/>
                  <a:ext cx="21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2DBA88-5106-F4CA-9B13-B773D7F0E40D}"/>
                    </a:ext>
                  </a:extLst>
                </p14:cNvPr>
                <p14:cNvContentPartPr/>
                <p14:nvPr/>
              </p14:nvContentPartPr>
              <p14:xfrm>
                <a:off x="7689226" y="158790"/>
                <a:ext cx="279000" cy="418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2DBA88-5106-F4CA-9B13-B773D7F0E40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80226" y="150150"/>
                  <a:ext cx="2966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A351BC-4986-AEE2-FC78-A7FB247646F5}"/>
                    </a:ext>
                  </a:extLst>
                </p14:cNvPr>
                <p14:cNvContentPartPr/>
                <p14:nvPr/>
              </p14:nvContentPartPr>
              <p14:xfrm>
                <a:off x="7882186" y="434910"/>
                <a:ext cx="182160" cy="46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A351BC-4986-AEE2-FC78-A7FB247646F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873546" y="425910"/>
                  <a:ext cx="199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EE1A5C-D1E6-4B04-CBE0-9FFD51AAFAAB}"/>
                    </a:ext>
                  </a:extLst>
                </p14:cNvPr>
                <p14:cNvContentPartPr/>
                <p14:nvPr/>
              </p14:nvContentPartPr>
              <p14:xfrm>
                <a:off x="8212666" y="428430"/>
                <a:ext cx="294840" cy="4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EE1A5C-D1E6-4B04-CBE0-9FFD51AAFAA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204026" y="419790"/>
                  <a:ext cx="312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5B538F-F4E5-7AFC-703B-94E97F1EDA1E}"/>
                    </a:ext>
                  </a:extLst>
                </p14:cNvPr>
                <p14:cNvContentPartPr/>
                <p14:nvPr/>
              </p14:nvContentPartPr>
              <p14:xfrm>
                <a:off x="8261266" y="299190"/>
                <a:ext cx="121320" cy="315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5B538F-F4E5-7AFC-703B-94E97F1EDA1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52626" y="290550"/>
                  <a:ext cx="138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5DF95C-932E-2929-842C-A45D2292B3D7}"/>
                    </a:ext>
                  </a:extLst>
                </p14:cNvPr>
                <p14:cNvContentPartPr/>
                <p14:nvPr/>
              </p14:nvContentPartPr>
              <p14:xfrm>
                <a:off x="8692906" y="156990"/>
                <a:ext cx="331200" cy="57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5DF95C-932E-2929-842C-A45D2292B3D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83906" y="148350"/>
                  <a:ext cx="34884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5F6270-FA05-FCC2-11F5-5376EBE15647}"/>
                    </a:ext>
                  </a:extLst>
                </p14:cNvPr>
                <p14:cNvContentPartPr/>
                <p14:nvPr/>
              </p14:nvContentPartPr>
              <p14:xfrm>
                <a:off x="9067666" y="506550"/>
                <a:ext cx="344520" cy="14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5F6270-FA05-FCC2-11F5-5376EBE1564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059026" y="497550"/>
                  <a:ext cx="362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1395B5-1D32-8F89-6933-49575F3546E9}"/>
                    </a:ext>
                  </a:extLst>
                </p14:cNvPr>
                <p14:cNvContentPartPr/>
                <p14:nvPr/>
              </p14:nvContentPartPr>
              <p14:xfrm>
                <a:off x="9393826" y="211350"/>
                <a:ext cx="285840" cy="74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1395B5-1D32-8F89-6933-49575F3546E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84826" y="202350"/>
                  <a:ext cx="30348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C64786A-2FEA-2CEE-32B8-AA179D3F7800}"/>
                    </a:ext>
                  </a:extLst>
                </p14:cNvPr>
                <p14:cNvContentPartPr/>
                <p14:nvPr/>
              </p14:nvContentPartPr>
              <p14:xfrm>
                <a:off x="3686746" y="-97170"/>
                <a:ext cx="315000" cy="74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C64786A-2FEA-2CEE-32B8-AA179D3F780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77746" y="-105810"/>
                  <a:ext cx="33264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D18ACB-E720-5AA5-3A83-3013E719B0F7}"/>
                    </a:ext>
                  </a:extLst>
                </p14:cNvPr>
                <p14:cNvContentPartPr/>
                <p14:nvPr/>
              </p14:nvContentPartPr>
              <p14:xfrm>
                <a:off x="4001026" y="313983"/>
                <a:ext cx="329760" cy="200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D18ACB-E720-5AA5-3A83-3013E719B0F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92386" y="305343"/>
                  <a:ext cx="34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82BE5FB-6111-CE93-265E-32F16CA473B5}"/>
                    </a:ext>
                  </a:extLst>
                </p14:cNvPr>
                <p14:cNvContentPartPr/>
                <p14:nvPr/>
              </p14:nvContentPartPr>
              <p14:xfrm>
                <a:off x="3779626" y="60543"/>
                <a:ext cx="342720" cy="46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82BE5FB-6111-CE93-265E-32F16CA473B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770986" y="51903"/>
                  <a:ext cx="360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457871-A64F-4E16-C49A-1D47B6A97941}"/>
                    </a:ext>
                  </a:extLst>
                </p14:cNvPr>
                <p14:cNvContentPartPr/>
                <p14:nvPr/>
              </p14:nvContentPartPr>
              <p14:xfrm>
                <a:off x="4795186" y="1135470"/>
                <a:ext cx="82440" cy="358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457871-A64F-4E16-C49A-1D47B6A9794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786186" y="1126470"/>
                  <a:ext cx="100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206C5D-08B3-246A-8FB3-62D662E98812}"/>
                    </a:ext>
                  </a:extLst>
                </p14:cNvPr>
                <p14:cNvContentPartPr/>
                <p14:nvPr/>
              </p14:nvContentPartPr>
              <p14:xfrm>
                <a:off x="4577386" y="1148070"/>
                <a:ext cx="318240" cy="2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206C5D-08B3-246A-8FB3-62D662E9881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68746" y="1139070"/>
                  <a:ext cx="335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F202284-AD52-5997-EB0C-9CD779AB7C62}"/>
                    </a:ext>
                  </a:extLst>
                </p14:cNvPr>
                <p14:cNvContentPartPr/>
                <p14:nvPr/>
              </p14:nvContentPartPr>
              <p14:xfrm>
                <a:off x="4597546" y="1515270"/>
                <a:ext cx="358200" cy="4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F202284-AD52-5997-EB0C-9CD779AB7C6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588906" y="1506630"/>
                  <a:ext cx="375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028D04-0B26-0E39-12F1-936E9AC14BEE}"/>
                    </a:ext>
                  </a:extLst>
                </p14:cNvPr>
                <p14:cNvContentPartPr/>
                <p14:nvPr/>
              </p14:nvContentPartPr>
              <p14:xfrm>
                <a:off x="5103706" y="1477110"/>
                <a:ext cx="150840" cy="13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028D04-0B26-0E39-12F1-936E9AC14BE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094706" y="1468110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6BA5719-1FD2-B29A-F3FD-B2216E6B5E3A}"/>
                    </a:ext>
                  </a:extLst>
                </p14:cNvPr>
                <p14:cNvContentPartPr/>
                <p14:nvPr/>
              </p14:nvContentPartPr>
              <p14:xfrm>
                <a:off x="5411506" y="1127550"/>
                <a:ext cx="149760" cy="332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6BA5719-1FD2-B29A-F3FD-B2216E6B5E3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02866" y="1118910"/>
                  <a:ext cx="167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B072E3B-2323-DCF6-30CA-C20082253B6E}"/>
                    </a:ext>
                  </a:extLst>
                </p14:cNvPr>
                <p14:cNvContentPartPr/>
                <p14:nvPr/>
              </p14:nvContentPartPr>
              <p14:xfrm>
                <a:off x="5734786" y="1374870"/>
                <a:ext cx="75600" cy="7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B072E3B-2323-DCF6-30CA-C20082253B6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725786" y="1366230"/>
                  <a:ext cx="93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FDF763-C358-5080-B28A-505AF6F49B83}"/>
                    </a:ext>
                  </a:extLst>
                </p14:cNvPr>
                <p14:cNvContentPartPr/>
                <p14:nvPr/>
              </p14:nvContentPartPr>
              <p14:xfrm>
                <a:off x="5996506" y="1251750"/>
                <a:ext cx="120960" cy="277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FDF763-C358-5080-B28A-505AF6F49B8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987506" y="1243110"/>
                  <a:ext cx="138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EA072B-9CA6-AF6D-3486-E1B9802D323F}"/>
                    </a:ext>
                  </a:extLst>
                </p14:cNvPr>
                <p14:cNvContentPartPr/>
                <p14:nvPr/>
              </p14:nvContentPartPr>
              <p14:xfrm>
                <a:off x="6202066" y="1068150"/>
                <a:ext cx="227880" cy="473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EA072B-9CA6-AF6D-3486-E1B9802D323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93066" y="1059150"/>
                  <a:ext cx="2455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1A8F6C-8A59-8CD7-531B-3693AE263B83}"/>
                    </a:ext>
                  </a:extLst>
                </p14:cNvPr>
                <p14:cNvContentPartPr/>
                <p14:nvPr/>
              </p14:nvContentPartPr>
              <p14:xfrm>
                <a:off x="6668986" y="1057350"/>
                <a:ext cx="334080" cy="308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1A8F6C-8A59-8CD7-531B-3693AE263B8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59986" y="1048710"/>
                  <a:ext cx="351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50389C-87E4-AC7A-163B-28ADB651224B}"/>
                    </a:ext>
                  </a:extLst>
                </p14:cNvPr>
                <p14:cNvContentPartPr/>
                <p14:nvPr/>
              </p14:nvContentPartPr>
              <p14:xfrm>
                <a:off x="7071106" y="1248150"/>
                <a:ext cx="214920" cy="268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50389C-87E4-AC7A-163B-28ADB651224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062466" y="1239510"/>
                  <a:ext cx="232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69B726-C0CD-8D8A-ABA9-9BA98C638A36}"/>
                    </a:ext>
                  </a:extLst>
                </p14:cNvPr>
                <p14:cNvContentPartPr/>
                <p14:nvPr/>
              </p14:nvContentPartPr>
              <p14:xfrm>
                <a:off x="7406986" y="942510"/>
                <a:ext cx="257400" cy="464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69B726-C0CD-8D8A-ABA9-9BA98C638A3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397986" y="933870"/>
                  <a:ext cx="2750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425D17-F156-01C3-4E89-9F2AF2DF132E}"/>
                    </a:ext>
                  </a:extLst>
                </p14:cNvPr>
                <p14:cNvContentPartPr/>
                <p14:nvPr/>
              </p14:nvContentPartPr>
              <p14:xfrm>
                <a:off x="7475386" y="1148430"/>
                <a:ext cx="118080" cy="1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425D17-F156-01C3-4E89-9F2AF2DF13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66386" y="1139430"/>
                  <a:ext cx="135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A0CAB24-607B-AB94-42C9-7A54EA6D6745}"/>
                    </a:ext>
                  </a:extLst>
                </p14:cNvPr>
                <p14:cNvContentPartPr/>
                <p14:nvPr/>
              </p14:nvContentPartPr>
              <p14:xfrm>
                <a:off x="7805506" y="1355430"/>
                <a:ext cx="272160" cy="9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A0CAB24-607B-AB94-42C9-7A54EA6D674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796866" y="1346430"/>
                  <a:ext cx="289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70E8E8-7980-CF05-77D8-B96551694FA4}"/>
                    </a:ext>
                  </a:extLst>
                </p14:cNvPr>
                <p14:cNvContentPartPr/>
                <p14:nvPr/>
              </p14:nvContentPartPr>
              <p14:xfrm>
                <a:off x="7862386" y="1159590"/>
                <a:ext cx="163800" cy="35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70E8E8-7980-CF05-77D8-B96551694FA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853386" y="1150950"/>
                  <a:ext cx="181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1C02AE-917D-6133-6DAC-014AF2062A96}"/>
                    </a:ext>
                  </a:extLst>
                </p14:cNvPr>
                <p14:cNvContentPartPr/>
                <p14:nvPr/>
              </p14:nvContentPartPr>
              <p14:xfrm>
                <a:off x="8239306" y="1348230"/>
                <a:ext cx="219600" cy="186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1C02AE-917D-6133-6DAC-014AF2062A9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30306" y="1339590"/>
                  <a:ext cx="237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A29E785-1F8D-A9EB-F5C9-AF4A4C95F67D}"/>
                    </a:ext>
                  </a:extLst>
                </p14:cNvPr>
                <p14:cNvContentPartPr/>
                <p14:nvPr/>
              </p14:nvContentPartPr>
              <p14:xfrm>
                <a:off x="8273866" y="994710"/>
                <a:ext cx="120600" cy="708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A29E785-1F8D-A9EB-F5C9-AF4A4C95F67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265226" y="985710"/>
                  <a:ext cx="1382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89C9FD0-F340-BA9A-D586-C53F3A4E3D9E}"/>
                    </a:ext>
                  </a:extLst>
                </p14:cNvPr>
                <p14:cNvContentPartPr/>
                <p14:nvPr/>
              </p14:nvContentPartPr>
              <p14:xfrm>
                <a:off x="8518306" y="1448310"/>
                <a:ext cx="271440" cy="124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89C9FD0-F340-BA9A-D586-C53F3A4E3D9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509666" y="1439670"/>
                  <a:ext cx="289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D3174D4-C7CC-011C-2EDD-DAC969B90EA6}"/>
                    </a:ext>
                  </a:extLst>
                </p14:cNvPr>
                <p14:cNvContentPartPr/>
                <p14:nvPr/>
              </p14:nvContentPartPr>
              <p14:xfrm>
                <a:off x="8744746" y="1002990"/>
                <a:ext cx="392040" cy="669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3174D4-C7CC-011C-2EDD-DAC969B90EA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735746" y="994350"/>
                  <a:ext cx="4096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AAC3C24-A762-A5D7-9BB8-BA9DB076C267}"/>
                    </a:ext>
                  </a:extLst>
                </p14:cNvPr>
                <p14:cNvContentPartPr/>
                <p14:nvPr/>
              </p14:nvContentPartPr>
              <p14:xfrm>
                <a:off x="3872506" y="1088703"/>
                <a:ext cx="499680" cy="550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AAC3C24-A762-A5D7-9BB8-BA9DB076C26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63506" y="1079703"/>
                  <a:ext cx="5173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6275DDB-FD3E-07B8-CCC6-5BC96F90F793}"/>
                    </a:ext>
                  </a:extLst>
                </p14:cNvPr>
                <p14:cNvContentPartPr/>
                <p14:nvPr/>
              </p14:nvContentPartPr>
              <p14:xfrm>
                <a:off x="4166266" y="1322703"/>
                <a:ext cx="255240" cy="247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6275DDB-FD3E-07B8-CCC6-5BC96F90F79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57266" y="1314063"/>
                  <a:ext cx="272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A643085-157B-39DD-3B8D-B11063D637BE}"/>
                    </a:ext>
                  </a:extLst>
                </p14:cNvPr>
                <p14:cNvContentPartPr/>
                <p14:nvPr/>
              </p14:nvContentPartPr>
              <p14:xfrm>
                <a:off x="4859626" y="16623"/>
                <a:ext cx="137880" cy="255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A643085-157B-39DD-3B8D-B11063D637B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850626" y="7623"/>
                  <a:ext cx="155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6725DF-C275-B5FF-6AB0-E55FA32A9BBB}"/>
                    </a:ext>
                  </a:extLst>
                </p14:cNvPr>
                <p14:cNvContentPartPr/>
                <p14:nvPr/>
              </p14:nvContentPartPr>
              <p14:xfrm>
                <a:off x="5077066" y="228663"/>
                <a:ext cx="25200" cy="21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6725DF-C275-B5FF-6AB0-E55FA32A9BB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068426" y="220023"/>
                  <a:ext cx="42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9B25EF5-1A73-0003-8061-96E3838097C9}"/>
                    </a:ext>
                  </a:extLst>
                </p14:cNvPr>
                <p14:cNvContentPartPr/>
                <p14:nvPr/>
              </p14:nvContentPartPr>
              <p14:xfrm>
                <a:off x="4945666" y="-47457"/>
                <a:ext cx="177840" cy="214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9B25EF5-1A73-0003-8061-96E3838097C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936666" y="-56457"/>
                  <a:ext cx="19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DEC3874-FDDD-5BC0-7102-3F060E778539}"/>
                    </a:ext>
                  </a:extLst>
                </p14:cNvPr>
                <p14:cNvContentPartPr/>
                <p14:nvPr/>
              </p14:nvContentPartPr>
              <p14:xfrm>
                <a:off x="4924066" y="72783"/>
                <a:ext cx="143640" cy="113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DEC3874-FDDD-5BC0-7102-3F060E77853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915426" y="64143"/>
                  <a:ext cx="161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A4B3ADF-C58B-2ADA-9FB1-8E2F087E6D30}"/>
                    </a:ext>
                  </a:extLst>
                </p14:cNvPr>
                <p14:cNvContentPartPr/>
                <p14:nvPr/>
              </p14:nvContentPartPr>
              <p14:xfrm>
                <a:off x="5234386" y="-67617"/>
                <a:ext cx="197280" cy="428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A4B3ADF-C58B-2ADA-9FB1-8E2F087E6D3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25746" y="-76617"/>
                  <a:ext cx="2149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AEE8779-2864-0277-19EA-69EF64EEF579}"/>
                    </a:ext>
                  </a:extLst>
                </p14:cNvPr>
                <p14:cNvContentPartPr/>
                <p14:nvPr/>
              </p14:nvContentPartPr>
              <p14:xfrm>
                <a:off x="4948186" y="868743"/>
                <a:ext cx="155520" cy="380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AEE8779-2864-0277-19EA-69EF64EEF57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939186" y="859743"/>
                  <a:ext cx="173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DE8F5D0-D729-F755-3E9F-B1DC740A1536}"/>
                    </a:ext>
                  </a:extLst>
                </p14:cNvPr>
                <p14:cNvContentPartPr/>
                <p14:nvPr/>
              </p14:nvContentPartPr>
              <p14:xfrm>
                <a:off x="5081386" y="912663"/>
                <a:ext cx="205560" cy="246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DE8F5D0-D729-F755-3E9F-B1DC740A153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72746" y="903663"/>
                  <a:ext cx="223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3F5D4A6-C7E0-7627-A29D-75A41DC7F7A0}"/>
                    </a:ext>
                  </a:extLst>
                </p14:cNvPr>
                <p14:cNvContentPartPr/>
                <p14:nvPr/>
              </p14:nvContentPartPr>
              <p14:xfrm>
                <a:off x="5052946" y="998343"/>
                <a:ext cx="266400" cy="123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3F5D4A6-C7E0-7627-A29D-75A41DC7F7A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043946" y="989343"/>
                  <a:ext cx="284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FEA2F3-2D26-9F00-EE3C-0A8DFA227EA7}"/>
                    </a:ext>
                  </a:extLst>
                </p14:cNvPr>
                <p14:cNvContentPartPr/>
                <p14:nvPr/>
              </p14:nvContentPartPr>
              <p14:xfrm>
                <a:off x="5331226" y="724023"/>
                <a:ext cx="167760" cy="442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FEA2F3-2D26-9F00-EE3C-0A8DFA227EA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322586" y="715383"/>
                  <a:ext cx="1854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E0AF796-F4AA-0D65-C2F0-C30884ADF81F}"/>
                    </a:ext>
                  </a:extLst>
                </p14:cNvPr>
                <p14:cNvContentPartPr/>
                <p14:nvPr/>
              </p14:nvContentPartPr>
              <p14:xfrm>
                <a:off x="8996746" y="181143"/>
                <a:ext cx="112680" cy="254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E0AF796-F4AA-0D65-C2F0-C30884ADF81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987746" y="172503"/>
                  <a:ext cx="13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B060843-41BF-68AF-C8B7-B4B7A0D65393}"/>
                    </a:ext>
                  </a:extLst>
                </p14:cNvPr>
                <p14:cNvContentPartPr/>
                <p14:nvPr/>
              </p14:nvContentPartPr>
              <p14:xfrm>
                <a:off x="9234706" y="68823"/>
                <a:ext cx="115560" cy="327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B060843-41BF-68AF-C8B7-B4B7A0D6539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226066" y="60183"/>
                  <a:ext cx="133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41BD0F-ED91-400D-DAB1-1FC6BA6DFDDC}"/>
                    </a:ext>
                  </a:extLst>
                </p14:cNvPr>
                <p14:cNvContentPartPr/>
                <p14:nvPr/>
              </p14:nvContentPartPr>
              <p14:xfrm>
                <a:off x="9212026" y="304623"/>
                <a:ext cx="138240" cy="17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41BD0F-ED91-400D-DAB1-1FC6BA6DFDD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203386" y="295983"/>
                  <a:ext cx="155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644A397-DBC2-EFFA-360B-8D08A9776EA6}"/>
                    </a:ext>
                  </a:extLst>
                </p14:cNvPr>
                <p14:cNvContentPartPr/>
                <p14:nvPr/>
              </p14:nvContentPartPr>
              <p14:xfrm>
                <a:off x="9450346" y="88983"/>
                <a:ext cx="185400" cy="497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644A397-DBC2-EFFA-360B-8D08A9776EA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441346" y="80343"/>
                  <a:ext cx="2030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409606F-49CC-46FE-22E3-673D1316BBBE}"/>
                    </a:ext>
                  </a:extLst>
                </p14:cNvPr>
                <p14:cNvContentPartPr/>
                <p14:nvPr/>
              </p14:nvContentPartPr>
              <p14:xfrm>
                <a:off x="8535226" y="1045503"/>
                <a:ext cx="180000" cy="271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409606F-49CC-46FE-22E3-673D1316BBB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526226" y="1036863"/>
                  <a:ext cx="197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203C5B-F351-0C2E-2B55-989D0596BFBB}"/>
                    </a:ext>
                  </a:extLst>
                </p14:cNvPr>
                <p14:cNvContentPartPr/>
                <p14:nvPr/>
              </p14:nvContentPartPr>
              <p14:xfrm>
                <a:off x="8672026" y="1033263"/>
                <a:ext cx="137160" cy="255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203C5B-F351-0C2E-2B55-989D0596BFB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663386" y="1024623"/>
                  <a:ext cx="154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0B0F634-E946-D1AA-31EC-B4AAAEABF3A9}"/>
                    </a:ext>
                  </a:extLst>
                </p14:cNvPr>
                <p14:cNvContentPartPr/>
                <p14:nvPr/>
              </p14:nvContentPartPr>
              <p14:xfrm>
                <a:off x="8692186" y="1145223"/>
                <a:ext cx="127440" cy="65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0B0F634-E946-D1AA-31EC-B4AAAEABF3A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83546" y="1136583"/>
                  <a:ext cx="145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EA25694-46A7-AB1E-5409-D5EE088AA973}"/>
                    </a:ext>
                  </a:extLst>
                </p14:cNvPr>
                <p14:cNvContentPartPr/>
                <p14:nvPr/>
              </p14:nvContentPartPr>
              <p14:xfrm>
                <a:off x="8837266" y="945063"/>
                <a:ext cx="145080" cy="514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EA25694-46A7-AB1E-5409-D5EE088AA97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28626" y="936063"/>
                  <a:ext cx="162720" cy="53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C76404E-5E46-C04A-CBBE-EB9641985DB7}"/>
              </a:ext>
            </a:extLst>
          </p:cNvPr>
          <p:cNvGrpSpPr/>
          <p:nvPr/>
        </p:nvGrpSpPr>
        <p:grpSpPr>
          <a:xfrm>
            <a:off x="7222306" y="2647143"/>
            <a:ext cx="3500640" cy="1408680"/>
            <a:chOff x="7222306" y="2647143"/>
            <a:chExt cx="3500640" cy="14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3F7F200-1941-F592-010E-129F81B0E53C}"/>
                    </a:ext>
                  </a:extLst>
                </p14:cNvPr>
                <p14:cNvContentPartPr/>
                <p14:nvPr/>
              </p14:nvContentPartPr>
              <p14:xfrm>
                <a:off x="7435066" y="2974743"/>
                <a:ext cx="177840" cy="620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3F7F200-1941-F592-010E-129F81B0E53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26066" y="2965743"/>
                  <a:ext cx="19548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F41A41B-9E77-D3BE-4039-7C609C7BE6AC}"/>
                    </a:ext>
                  </a:extLst>
                </p14:cNvPr>
                <p14:cNvContentPartPr/>
                <p14:nvPr/>
              </p14:nvContentPartPr>
              <p14:xfrm>
                <a:off x="7656826" y="3115143"/>
                <a:ext cx="177120" cy="647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F41A41B-9E77-D3BE-4039-7C609C7BE6AC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47826" y="3106143"/>
                  <a:ext cx="1947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272630A-8F6D-6B28-0966-F7B79FCEB152}"/>
                    </a:ext>
                  </a:extLst>
                </p14:cNvPr>
                <p14:cNvContentPartPr/>
                <p14:nvPr/>
              </p14:nvContentPartPr>
              <p14:xfrm>
                <a:off x="8063986" y="3236463"/>
                <a:ext cx="590400" cy="799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272630A-8F6D-6B28-0966-F7B79FCEB15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54986" y="3227463"/>
                  <a:ext cx="60804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56B8D9B-B6AF-1F03-067D-F0A1FEC846B0}"/>
                    </a:ext>
                  </a:extLst>
                </p14:cNvPr>
                <p14:cNvContentPartPr/>
                <p14:nvPr/>
              </p14:nvContentPartPr>
              <p14:xfrm>
                <a:off x="8699386" y="3232863"/>
                <a:ext cx="219240" cy="101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56B8D9B-B6AF-1F03-067D-F0A1FEC846B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690386" y="3223863"/>
                  <a:ext cx="236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CD23328-0AB8-6407-1E15-A440BEC75EC2}"/>
                    </a:ext>
                  </a:extLst>
                </p14:cNvPr>
                <p14:cNvContentPartPr/>
                <p14:nvPr/>
              </p14:nvContentPartPr>
              <p14:xfrm>
                <a:off x="9012586" y="3175263"/>
                <a:ext cx="450360" cy="198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CD23328-0AB8-6407-1E15-A440BEC75EC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003586" y="3166623"/>
                  <a:ext cx="46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D4DF637-4621-9345-28B9-4C1304F009BF}"/>
                    </a:ext>
                  </a:extLst>
                </p14:cNvPr>
                <p14:cNvContentPartPr/>
                <p14:nvPr/>
              </p14:nvContentPartPr>
              <p14:xfrm>
                <a:off x="9538906" y="3043143"/>
                <a:ext cx="90720" cy="257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D4DF637-4621-9345-28B9-4C1304F009B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529906" y="3034143"/>
                  <a:ext cx="108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7C6EDB6-AC5F-5E88-5119-3D7186EFB317}"/>
                    </a:ext>
                  </a:extLst>
                </p14:cNvPr>
                <p14:cNvContentPartPr/>
                <p14:nvPr/>
              </p14:nvContentPartPr>
              <p14:xfrm>
                <a:off x="9666706" y="3010743"/>
                <a:ext cx="94320" cy="323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7C6EDB6-AC5F-5E88-5119-3D7186EFB317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57706" y="3001743"/>
                  <a:ext cx="111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F11B1C-CEE9-2A14-4C64-1985765D9F30}"/>
                    </a:ext>
                  </a:extLst>
                </p14:cNvPr>
                <p14:cNvContentPartPr/>
                <p14:nvPr/>
              </p14:nvContentPartPr>
              <p14:xfrm>
                <a:off x="9561226" y="2777823"/>
                <a:ext cx="562680" cy="616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F11B1C-CEE9-2A14-4C64-1985765D9F3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552586" y="2768823"/>
                  <a:ext cx="5803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9E506D5-E9B5-367C-9264-2AF52722E3D4}"/>
                    </a:ext>
                  </a:extLst>
                </p14:cNvPr>
                <p14:cNvContentPartPr/>
                <p14:nvPr/>
              </p14:nvContentPartPr>
              <p14:xfrm>
                <a:off x="7222306" y="2647143"/>
                <a:ext cx="3500640" cy="1408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9E506D5-E9B5-367C-9264-2AF52722E3D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213666" y="2638503"/>
                  <a:ext cx="3518280" cy="142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953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03C45-F866-5B4C-3254-75DABA95D4EF}"/>
                  </a:ext>
                </a:extLst>
              </p14:cNvPr>
              <p14:cNvContentPartPr/>
              <p14:nvPr/>
            </p14:nvContentPartPr>
            <p14:xfrm>
              <a:off x="1236586" y="3632790"/>
              <a:ext cx="495360" cy="41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03C45-F866-5B4C-3254-75DABA95D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946" y="3624150"/>
                <a:ext cx="5130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F62E81-4978-8355-7336-6F9E23A7BFBB}"/>
                  </a:ext>
                </a:extLst>
              </p14:cNvPr>
              <p14:cNvContentPartPr/>
              <p14:nvPr/>
            </p14:nvContentPartPr>
            <p14:xfrm>
              <a:off x="1810786" y="3857430"/>
              <a:ext cx="254520" cy="141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F62E81-4978-8355-7336-6F9E23A7BF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1786" y="3848430"/>
                <a:ext cx="272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89CB03-511E-62C0-694C-7EEB4292B9BA}"/>
                  </a:ext>
                </a:extLst>
              </p14:cNvPr>
              <p14:cNvContentPartPr/>
              <p14:nvPr/>
            </p14:nvContentPartPr>
            <p14:xfrm>
              <a:off x="1228306" y="3754110"/>
              <a:ext cx="707400" cy="291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89CB03-511E-62C0-694C-7EEB4292B9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306" y="3745470"/>
                <a:ext cx="725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B75A3D-E873-B27B-19CA-2E197C6ABAC4}"/>
                  </a:ext>
                </a:extLst>
              </p14:cNvPr>
              <p14:cNvContentPartPr/>
              <p14:nvPr/>
            </p14:nvContentPartPr>
            <p14:xfrm>
              <a:off x="9583186" y="4344150"/>
              <a:ext cx="567360" cy="408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B75A3D-E873-B27B-19CA-2E197C6AB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74546" y="4335510"/>
                <a:ext cx="5850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CDFF6B-AF47-A5BB-816B-B96D765B9195}"/>
                  </a:ext>
                </a:extLst>
              </p14:cNvPr>
              <p14:cNvContentPartPr/>
              <p14:nvPr/>
            </p14:nvContentPartPr>
            <p14:xfrm>
              <a:off x="1700986" y="1055910"/>
              <a:ext cx="867960" cy="86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CDFF6B-AF47-A5BB-816B-B96D765B91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2346" y="1046910"/>
                <a:ext cx="88560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41D132-7D9B-37F3-CD37-E1D6B0BD992B}"/>
                  </a:ext>
                </a:extLst>
              </p14:cNvPr>
              <p14:cNvContentPartPr/>
              <p14:nvPr/>
            </p14:nvContentPartPr>
            <p14:xfrm>
              <a:off x="1893586" y="1511310"/>
              <a:ext cx="296280" cy="12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41D132-7D9B-37F3-CD37-E1D6B0BD99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4586" y="1502310"/>
                <a:ext cx="313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7E512B-57B6-65FC-A1C2-4F031B4BDAF0}"/>
                  </a:ext>
                </a:extLst>
              </p14:cNvPr>
              <p14:cNvContentPartPr/>
              <p14:nvPr/>
            </p14:nvContentPartPr>
            <p14:xfrm>
              <a:off x="2086906" y="1911270"/>
              <a:ext cx="55800" cy="50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7E512B-57B6-65FC-A1C2-4F031B4BDA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7906" y="1902270"/>
                <a:ext cx="734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987B97-40AA-B867-C8D4-E6A6B8E6E2EC}"/>
                  </a:ext>
                </a:extLst>
              </p14:cNvPr>
              <p14:cNvContentPartPr/>
              <p14:nvPr/>
            </p14:nvContentPartPr>
            <p14:xfrm>
              <a:off x="1671826" y="2423550"/>
              <a:ext cx="786600" cy="6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987B97-40AA-B867-C8D4-E6A6B8E6E2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2826" y="2414910"/>
                <a:ext cx="804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70E58D-5F30-F07C-9114-A7FBF881C435}"/>
                  </a:ext>
                </a:extLst>
              </p14:cNvPr>
              <p14:cNvContentPartPr/>
              <p14:nvPr/>
            </p14:nvContentPartPr>
            <p14:xfrm>
              <a:off x="1598026" y="2574390"/>
              <a:ext cx="194760" cy="17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70E58D-5F30-F07C-9114-A7FBF881C4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9386" y="2565390"/>
                <a:ext cx="212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EA117D-2723-C975-F5A6-AB33A84F6B2D}"/>
                  </a:ext>
                </a:extLst>
              </p14:cNvPr>
              <p14:cNvContentPartPr/>
              <p14:nvPr/>
            </p14:nvContentPartPr>
            <p14:xfrm>
              <a:off x="1884946" y="2493750"/>
              <a:ext cx="177840" cy="23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EA117D-2723-C975-F5A6-AB33A84F6B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76306" y="2484750"/>
                <a:ext cx="195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8FAD10-300D-3C50-D48E-28E96D5502C5}"/>
                  </a:ext>
                </a:extLst>
              </p14:cNvPr>
              <p14:cNvContentPartPr/>
              <p14:nvPr/>
            </p14:nvContentPartPr>
            <p14:xfrm>
              <a:off x="2242066" y="2518230"/>
              <a:ext cx="42480" cy="13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8FAD10-300D-3C50-D48E-28E96D5502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3426" y="2509230"/>
                <a:ext cx="60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2E6A12-249B-CC19-893C-6479FB9AFA72}"/>
                  </a:ext>
                </a:extLst>
              </p14:cNvPr>
              <p14:cNvContentPartPr/>
              <p14:nvPr/>
            </p14:nvContentPartPr>
            <p14:xfrm>
              <a:off x="1953706" y="581070"/>
              <a:ext cx="966240" cy="45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2E6A12-249B-CC19-893C-6479FB9AFA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4706" y="572070"/>
                <a:ext cx="9838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6BB081-7EF4-1E74-07C1-010ABFB00AC9}"/>
                  </a:ext>
                </a:extLst>
              </p14:cNvPr>
              <p14:cNvContentPartPr/>
              <p14:nvPr/>
            </p14:nvContentPartPr>
            <p14:xfrm>
              <a:off x="2727346" y="431670"/>
              <a:ext cx="2484360" cy="344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6BB081-7EF4-1E74-07C1-010ABFB00A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706" y="423030"/>
                <a:ext cx="2502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701DB4-2676-AEC0-D000-857756161F54}"/>
                  </a:ext>
                </a:extLst>
              </p14:cNvPr>
              <p14:cNvContentPartPr/>
              <p14:nvPr/>
            </p14:nvContentPartPr>
            <p14:xfrm>
              <a:off x="5198386" y="357150"/>
              <a:ext cx="3129120" cy="1978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701DB4-2676-AEC0-D000-857756161F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89746" y="348510"/>
                <a:ext cx="3146760" cy="19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4B4BFF-EC77-734A-6D14-82221B526FB3}"/>
                  </a:ext>
                </a:extLst>
              </p14:cNvPr>
              <p14:cNvContentPartPr/>
              <p14:nvPr/>
            </p14:nvContentPartPr>
            <p14:xfrm>
              <a:off x="7330306" y="2317710"/>
              <a:ext cx="993960" cy="25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4B4BFF-EC77-734A-6D14-82221B526F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21306" y="2309070"/>
                <a:ext cx="10116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E2F96A-526D-1FFF-2A50-DC75DF43B61B}"/>
                  </a:ext>
                </a:extLst>
              </p14:cNvPr>
              <p14:cNvContentPartPr/>
              <p14:nvPr/>
            </p14:nvContentPartPr>
            <p14:xfrm>
              <a:off x="3674866" y="924870"/>
              <a:ext cx="467640" cy="443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E2F96A-526D-1FFF-2A50-DC75DF43B6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6226" y="916230"/>
                <a:ext cx="4852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553F23-0DA5-2B4C-0937-32B6846B5F59}"/>
                  </a:ext>
                </a:extLst>
              </p14:cNvPr>
              <p14:cNvContentPartPr/>
              <p14:nvPr/>
            </p14:nvContentPartPr>
            <p14:xfrm>
              <a:off x="5899306" y="910470"/>
              <a:ext cx="495720" cy="29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553F23-0DA5-2B4C-0937-32B6846B5F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90666" y="901470"/>
                <a:ext cx="513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21FE4F-A2E6-5E72-6724-D676B1078FE2}"/>
                  </a:ext>
                </a:extLst>
              </p14:cNvPr>
              <p14:cNvContentPartPr/>
              <p14:nvPr/>
            </p14:nvContentPartPr>
            <p14:xfrm>
              <a:off x="8182426" y="1111710"/>
              <a:ext cx="95400" cy="55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21FE4F-A2E6-5E72-6724-D676B1078F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73786" y="1102710"/>
                <a:ext cx="11304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A4BC93-12B9-0BD4-91ED-7A0EC633BD1B}"/>
                  </a:ext>
                </a:extLst>
              </p14:cNvPr>
              <p14:cNvContentPartPr/>
              <p14:nvPr/>
            </p14:nvContentPartPr>
            <p14:xfrm>
              <a:off x="8093866" y="1046190"/>
              <a:ext cx="348480" cy="569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A4BC93-12B9-0BD4-91ED-7A0EC633BD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4866" y="1037190"/>
                <a:ext cx="3661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65FEBB-E0D5-389D-6257-9433CFF49E9A}"/>
                  </a:ext>
                </a:extLst>
              </p14:cNvPr>
              <p14:cNvContentPartPr/>
              <p14:nvPr/>
            </p14:nvContentPartPr>
            <p14:xfrm>
              <a:off x="8760946" y="1416630"/>
              <a:ext cx="344520" cy="33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65FEBB-E0D5-389D-6257-9433CFF49E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52306" y="1407630"/>
                <a:ext cx="3621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AE853B1-F156-40FE-8265-2D970E896422}"/>
                  </a:ext>
                </a:extLst>
              </p14:cNvPr>
              <p14:cNvContentPartPr/>
              <p14:nvPr/>
            </p14:nvContentPartPr>
            <p14:xfrm>
              <a:off x="5209546" y="761430"/>
              <a:ext cx="25560" cy="42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AE853B1-F156-40FE-8265-2D970E8964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00906" y="752790"/>
                <a:ext cx="43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483F849-A606-8DC0-F7A1-D7C0096377F4}"/>
                  </a:ext>
                </a:extLst>
              </p14:cNvPr>
              <p14:cNvContentPartPr/>
              <p14:nvPr/>
            </p14:nvContentPartPr>
            <p14:xfrm>
              <a:off x="2715106" y="544350"/>
              <a:ext cx="53640" cy="243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483F849-A606-8DC0-F7A1-D7C0096377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06466" y="535710"/>
                <a:ext cx="712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8B40082-1E8F-A55A-6DF5-03F79A090F68}"/>
                  </a:ext>
                </a:extLst>
              </p14:cNvPr>
              <p14:cNvContentPartPr/>
              <p14:nvPr/>
            </p14:nvContentPartPr>
            <p14:xfrm>
              <a:off x="6822706" y="295590"/>
              <a:ext cx="331200" cy="646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8B40082-1E8F-A55A-6DF5-03F79A090F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13706" y="286590"/>
                <a:ext cx="34884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8B7C4B4-D6A6-DD2F-3086-E73779DD916E}"/>
                  </a:ext>
                </a:extLst>
              </p14:cNvPr>
              <p14:cNvContentPartPr/>
              <p14:nvPr/>
            </p14:nvContentPartPr>
            <p14:xfrm>
              <a:off x="7382506" y="363990"/>
              <a:ext cx="218160" cy="234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8B7C4B4-D6A6-DD2F-3086-E73779DD91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73866" y="354990"/>
                <a:ext cx="235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ABD6CB-8FE0-4B62-26F3-4F05D708620B}"/>
                  </a:ext>
                </a:extLst>
              </p14:cNvPr>
              <p14:cNvContentPartPr/>
              <p14:nvPr/>
            </p14:nvContentPartPr>
            <p14:xfrm>
              <a:off x="7362346" y="138630"/>
              <a:ext cx="17280" cy="38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ABD6CB-8FE0-4B62-26F3-4F05D70862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3706" y="129990"/>
                <a:ext cx="349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39B94C7-47D5-A2CF-E7CD-0682101673FA}"/>
                  </a:ext>
                </a:extLst>
              </p14:cNvPr>
              <p14:cNvContentPartPr/>
              <p14:nvPr/>
            </p14:nvContentPartPr>
            <p14:xfrm>
              <a:off x="7736746" y="122790"/>
              <a:ext cx="172440" cy="379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39B94C7-47D5-A2CF-E7CD-0682101673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27746" y="114150"/>
                <a:ext cx="1900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3F456E-EB08-0B0B-2EBC-77AF3535665D}"/>
                  </a:ext>
                </a:extLst>
              </p14:cNvPr>
              <p14:cNvContentPartPr/>
              <p14:nvPr/>
            </p14:nvContentPartPr>
            <p14:xfrm>
              <a:off x="7963186" y="150870"/>
              <a:ext cx="97920" cy="320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3F456E-EB08-0B0B-2EBC-77AF353566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54546" y="142230"/>
                <a:ext cx="115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33A0113-72F2-0F5F-9156-3533B1DE95BE}"/>
                  </a:ext>
                </a:extLst>
              </p14:cNvPr>
              <p14:cNvContentPartPr/>
              <p14:nvPr/>
            </p14:nvContentPartPr>
            <p14:xfrm>
              <a:off x="7991266" y="142950"/>
              <a:ext cx="321480" cy="299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33A0113-72F2-0F5F-9156-3533B1DE95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82626" y="134310"/>
                <a:ext cx="3391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0091A42-50C0-9B6E-17E1-ADE88FCE4AF6}"/>
                  </a:ext>
                </a:extLst>
              </p14:cNvPr>
              <p14:cNvContentPartPr/>
              <p14:nvPr/>
            </p14:nvContentPartPr>
            <p14:xfrm>
              <a:off x="8458906" y="455790"/>
              <a:ext cx="201240" cy="37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0091A42-50C0-9B6E-17E1-ADE88FCE4A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49906" y="446790"/>
                <a:ext cx="218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FC53037-08CD-19C5-7011-DFACBA51DFBC}"/>
                  </a:ext>
                </a:extLst>
              </p14:cNvPr>
              <p14:cNvContentPartPr/>
              <p14:nvPr/>
            </p14:nvContentPartPr>
            <p14:xfrm>
              <a:off x="8890186" y="191190"/>
              <a:ext cx="188280" cy="307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FC53037-08CD-19C5-7011-DFACBA51DF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81546" y="182550"/>
                <a:ext cx="205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58B120-747D-F87E-922E-5D4DC5BE41AB}"/>
                  </a:ext>
                </a:extLst>
              </p14:cNvPr>
              <p14:cNvContentPartPr/>
              <p14:nvPr/>
            </p14:nvContentPartPr>
            <p14:xfrm>
              <a:off x="9093946" y="772230"/>
              <a:ext cx="2160" cy="2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58B120-747D-F87E-922E-5D4DC5BE41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85306" y="763230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CC9B27-25E3-F0E2-8843-02D9C0A755EE}"/>
                  </a:ext>
                </a:extLst>
              </p14:cNvPr>
              <p14:cNvContentPartPr/>
              <p14:nvPr/>
            </p14:nvContentPartPr>
            <p14:xfrm>
              <a:off x="8466826" y="305670"/>
              <a:ext cx="273240" cy="15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CC9B27-25E3-F0E2-8843-02D9C0A755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57826" y="297030"/>
                <a:ext cx="290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0AC4BDC-3C02-F9EF-4B08-383C6EFAF85E}"/>
                  </a:ext>
                </a:extLst>
              </p14:cNvPr>
              <p14:cNvContentPartPr/>
              <p14:nvPr/>
            </p14:nvContentPartPr>
            <p14:xfrm>
              <a:off x="7015306" y="444270"/>
              <a:ext cx="92520" cy="75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0AC4BDC-3C02-F9EF-4B08-383C6EFAF8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06306" y="435630"/>
                <a:ext cx="1101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1B0BF29-0B29-ABF5-8C03-1DF5548F8FAB}"/>
                  </a:ext>
                </a:extLst>
              </p14:cNvPr>
              <p14:cNvContentPartPr/>
              <p14:nvPr/>
            </p14:nvContentPartPr>
            <p14:xfrm>
              <a:off x="9937786" y="339510"/>
              <a:ext cx="183600" cy="681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1B0BF29-0B29-ABF5-8C03-1DF5548F8FA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29146" y="330870"/>
                <a:ext cx="20124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C48EAF8-AA2B-9109-8491-C0204F97A29C}"/>
                  </a:ext>
                </a:extLst>
              </p14:cNvPr>
              <p14:cNvContentPartPr/>
              <p14:nvPr/>
            </p14:nvContentPartPr>
            <p14:xfrm>
              <a:off x="9776506" y="418710"/>
              <a:ext cx="564480" cy="3974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C48EAF8-AA2B-9109-8491-C0204F97A2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67506" y="410070"/>
                <a:ext cx="5821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56D6A45-F218-A445-0C3D-C681AF093A02}"/>
                  </a:ext>
                </a:extLst>
              </p14:cNvPr>
              <p14:cNvContentPartPr/>
              <p14:nvPr/>
            </p14:nvContentPartPr>
            <p14:xfrm>
              <a:off x="11412706" y="1151310"/>
              <a:ext cx="168480" cy="371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56D6A45-F218-A445-0C3D-C681AF093A0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04066" y="1142670"/>
                <a:ext cx="186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94C4371-534F-F7DB-8B09-15E32E196029}"/>
                  </a:ext>
                </a:extLst>
              </p14:cNvPr>
              <p14:cNvContentPartPr/>
              <p14:nvPr/>
            </p14:nvContentPartPr>
            <p14:xfrm>
              <a:off x="11466706" y="1754310"/>
              <a:ext cx="23400" cy="7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94C4371-534F-F7DB-8B09-15E32E1960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57706" y="1745670"/>
                <a:ext cx="41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83F5E3A-2E85-0A78-0888-56EF2E4AC1A5}"/>
                  </a:ext>
                </a:extLst>
              </p14:cNvPr>
              <p14:cNvContentPartPr/>
              <p14:nvPr/>
            </p14:nvContentPartPr>
            <p14:xfrm>
              <a:off x="9869026" y="1262190"/>
              <a:ext cx="593640" cy="276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83F5E3A-2E85-0A78-0888-56EF2E4AC1A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60386" y="1253190"/>
                <a:ext cx="6112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83CF591-C3AA-3EB4-1DA3-C8AB6D8ED817}"/>
                  </a:ext>
                </a:extLst>
              </p14:cNvPr>
              <p14:cNvContentPartPr/>
              <p14:nvPr/>
            </p14:nvContentPartPr>
            <p14:xfrm>
              <a:off x="10542586" y="1441110"/>
              <a:ext cx="356760" cy="272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83CF591-C3AA-3EB4-1DA3-C8AB6D8ED8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33586" y="1432110"/>
                <a:ext cx="3744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B5FA12D-570F-1EEA-B8F4-7710B8198676}"/>
                  </a:ext>
                </a:extLst>
              </p14:cNvPr>
              <p14:cNvContentPartPr/>
              <p14:nvPr/>
            </p14:nvContentPartPr>
            <p14:xfrm>
              <a:off x="10760026" y="1280550"/>
              <a:ext cx="204840" cy="24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B5FA12D-570F-1EEA-B8F4-7710B81986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51026" y="1271550"/>
                <a:ext cx="222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19DB3B9-993E-B18F-DD57-EE013EC683E0}"/>
                  </a:ext>
                </a:extLst>
              </p14:cNvPr>
              <p14:cNvContentPartPr/>
              <p14:nvPr/>
            </p14:nvContentPartPr>
            <p14:xfrm>
              <a:off x="10792426" y="1557390"/>
              <a:ext cx="246600" cy="9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19DB3B9-993E-B18F-DD57-EE013EC683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83426" y="1548750"/>
                <a:ext cx="2642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426BF77-E210-E26B-EAEF-7C11EB9A0334}"/>
                  </a:ext>
                </a:extLst>
              </p14:cNvPr>
              <p14:cNvContentPartPr/>
              <p14:nvPr/>
            </p14:nvContentPartPr>
            <p14:xfrm>
              <a:off x="10312546" y="1838550"/>
              <a:ext cx="131760" cy="275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426BF77-E210-E26B-EAEF-7C11EB9A033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03906" y="1829910"/>
                <a:ext cx="1494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719E192-4B91-3A1B-8904-F65BB3285813}"/>
                  </a:ext>
                </a:extLst>
              </p14:cNvPr>
              <p14:cNvContentPartPr/>
              <p14:nvPr/>
            </p14:nvContentPartPr>
            <p14:xfrm>
              <a:off x="9962266" y="2120070"/>
              <a:ext cx="868680" cy="84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719E192-4B91-3A1B-8904-F65BB32858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53266" y="2111430"/>
                <a:ext cx="88632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EF58A15-0115-1596-ABAD-CCDB76E49F70}"/>
              </a:ext>
            </a:extLst>
          </p:cNvPr>
          <p:cNvGrpSpPr/>
          <p:nvPr/>
        </p:nvGrpSpPr>
        <p:grpSpPr>
          <a:xfrm>
            <a:off x="2477506" y="2666910"/>
            <a:ext cx="9585360" cy="3192120"/>
            <a:chOff x="2477506" y="2666910"/>
            <a:chExt cx="9585360" cy="31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CF64B8-F54C-D0A1-B7F5-0089769CD20F}"/>
                    </a:ext>
                  </a:extLst>
                </p14:cNvPr>
                <p14:cNvContentPartPr/>
                <p14:nvPr/>
              </p14:nvContentPartPr>
              <p14:xfrm>
                <a:off x="2518186" y="3456390"/>
                <a:ext cx="637560" cy="30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CF64B8-F54C-D0A1-B7F5-0089769CD2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09546" y="3447750"/>
                  <a:ext cx="655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205C9F-1009-2019-2254-72719722373B}"/>
                    </a:ext>
                  </a:extLst>
                </p14:cNvPr>
                <p14:cNvContentPartPr/>
                <p14:nvPr/>
              </p14:nvContentPartPr>
              <p14:xfrm>
                <a:off x="3372466" y="3496350"/>
                <a:ext cx="217440" cy="66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205C9F-1009-2019-2254-7271972237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63826" y="3487350"/>
                  <a:ext cx="235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098412-FD65-E674-90A9-2466057031DD}"/>
                    </a:ext>
                  </a:extLst>
                </p14:cNvPr>
                <p14:cNvContentPartPr/>
                <p14:nvPr/>
              </p14:nvContentPartPr>
              <p14:xfrm>
                <a:off x="3448786" y="3682830"/>
                <a:ext cx="264600" cy="20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098412-FD65-E674-90A9-2466057031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40146" y="3673830"/>
                  <a:ext cx="282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F95B-EB19-B160-CF0B-2A67AD843E5D}"/>
                    </a:ext>
                  </a:extLst>
                </p14:cNvPr>
                <p14:cNvContentPartPr/>
                <p14:nvPr/>
              </p14:nvContentPartPr>
              <p14:xfrm>
                <a:off x="3896266" y="3237510"/>
                <a:ext cx="413280" cy="55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F95B-EB19-B160-CF0B-2A67AD843E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87266" y="3228870"/>
                  <a:ext cx="4309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9AE686-69FA-D683-A615-87A776348C84}"/>
                    </a:ext>
                  </a:extLst>
                </p14:cNvPr>
                <p14:cNvContentPartPr/>
                <p14:nvPr/>
              </p14:nvContentPartPr>
              <p14:xfrm>
                <a:off x="4490626" y="3333990"/>
                <a:ext cx="162360" cy="491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9AE686-69FA-D683-A615-87A776348C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1626" y="3324990"/>
                  <a:ext cx="1800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F711DD-F26F-681D-82EF-1B0625430025}"/>
                    </a:ext>
                  </a:extLst>
                </p14:cNvPr>
                <p14:cNvContentPartPr/>
                <p14:nvPr/>
              </p14:nvContentPartPr>
              <p14:xfrm>
                <a:off x="4710226" y="3269550"/>
                <a:ext cx="231840" cy="403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F711DD-F26F-681D-82EF-1B06254300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01586" y="3260550"/>
                  <a:ext cx="249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34DEF4-FF39-B827-3625-A64440C780EB}"/>
                    </a:ext>
                  </a:extLst>
                </p14:cNvPr>
                <p14:cNvContentPartPr/>
                <p14:nvPr/>
              </p14:nvContentPartPr>
              <p14:xfrm>
                <a:off x="4775026" y="3461070"/>
                <a:ext cx="11556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34DEF4-FF39-B827-3625-A64440C780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6026" y="3452430"/>
                  <a:ext cx="13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B2411F-0C16-F924-2B7B-6E51030D53F4}"/>
                    </a:ext>
                  </a:extLst>
                </p14:cNvPr>
                <p14:cNvContentPartPr/>
                <p14:nvPr/>
              </p14:nvContentPartPr>
              <p14:xfrm>
                <a:off x="5077066" y="3165150"/>
                <a:ext cx="228960" cy="573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B2411F-0C16-F924-2B7B-6E51030D53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68426" y="3156510"/>
                  <a:ext cx="2466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429045-FD28-BCDF-C1E8-4F4BB4BD0D34}"/>
                    </a:ext>
                  </a:extLst>
                </p14:cNvPr>
                <p14:cNvContentPartPr/>
                <p14:nvPr/>
              </p14:nvContentPartPr>
              <p14:xfrm>
                <a:off x="5473786" y="3216990"/>
                <a:ext cx="240840" cy="41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429045-FD28-BCDF-C1E8-4F4BB4BD0D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4786" y="3208350"/>
                  <a:ext cx="2584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30C058-3A32-DF2D-9E13-30DF1ABF10C2}"/>
                    </a:ext>
                  </a:extLst>
                </p14:cNvPr>
                <p14:cNvContentPartPr/>
                <p14:nvPr/>
              </p14:nvContentPartPr>
              <p14:xfrm>
                <a:off x="5603746" y="3386550"/>
                <a:ext cx="199800" cy="177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30C058-3A32-DF2D-9E13-30DF1ABF10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94746" y="3377550"/>
                  <a:ext cx="217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C25AFE-BACD-89BF-1AB4-CF48AFD5FF5A}"/>
                    </a:ext>
                  </a:extLst>
                </p14:cNvPr>
                <p14:cNvContentPartPr/>
                <p14:nvPr/>
              </p14:nvContentPartPr>
              <p14:xfrm>
                <a:off x="6035386" y="3201150"/>
                <a:ext cx="441000" cy="606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C25AFE-BACD-89BF-1AB4-CF48AFD5FF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26386" y="3192510"/>
                  <a:ext cx="4586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0FF201-C413-7181-E72D-CCA30B7685D4}"/>
                    </a:ext>
                  </a:extLst>
                </p14:cNvPr>
                <p14:cNvContentPartPr/>
                <p14:nvPr/>
              </p14:nvContentPartPr>
              <p14:xfrm>
                <a:off x="6523906" y="3105750"/>
                <a:ext cx="6354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0FF201-C413-7181-E72D-CCA30B7685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5266" y="3096750"/>
                  <a:ext cx="653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06C619-BA86-4376-FD74-B29BF4DFF1D4}"/>
                    </a:ext>
                  </a:extLst>
                </p14:cNvPr>
                <p14:cNvContentPartPr/>
                <p14:nvPr/>
              </p14:nvContentPartPr>
              <p14:xfrm>
                <a:off x="7199626" y="3418230"/>
                <a:ext cx="207720" cy="23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06C619-BA86-4376-FD74-B29BF4DFF1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0986" y="3409230"/>
                  <a:ext cx="225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C0AA90-44B6-4F7E-A20E-29D65B8026E4}"/>
                    </a:ext>
                  </a:extLst>
                </p14:cNvPr>
                <p14:cNvContentPartPr/>
                <p14:nvPr/>
              </p14:nvContentPartPr>
              <p14:xfrm>
                <a:off x="7494826" y="3044550"/>
                <a:ext cx="211680" cy="563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C0AA90-44B6-4F7E-A20E-29D65B8026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86186" y="3035550"/>
                  <a:ext cx="2293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988C01-F45D-0C6D-B3C8-A901920B6A61}"/>
                    </a:ext>
                  </a:extLst>
                </p14:cNvPr>
                <p14:cNvContentPartPr/>
                <p14:nvPr/>
              </p14:nvContentPartPr>
              <p14:xfrm>
                <a:off x="7902346" y="3437670"/>
                <a:ext cx="345240" cy="32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988C01-F45D-0C6D-B3C8-A901920B6A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93706" y="3428670"/>
                  <a:ext cx="362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9319DF-4AD1-86B5-C826-12D3F2EFB658}"/>
                    </a:ext>
                  </a:extLst>
                </p14:cNvPr>
                <p14:cNvContentPartPr/>
                <p14:nvPr/>
              </p14:nvContentPartPr>
              <p14:xfrm>
                <a:off x="7971106" y="3241470"/>
                <a:ext cx="192240" cy="48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9319DF-4AD1-86B5-C826-12D3F2EFB6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62466" y="3232470"/>
                  <a:ext cx="209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D3BD5A-9D16-9244-BAD7-8B398922AB84}"/>
                    </a:ext>
                  </a:extLst>
                </p14:cNvPr>
                <p14:cNvContentPartPr/>
                <p14:nvPr/>
              </p14:nvContentPartPr>
              <p14:xfrm>
                <a:off x="7406986" y="3342270"/>
                <a:ext cx="286920" cy="72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D3BD5A-9D16-9244-BAD7-8B398922AB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7986" y="3333270"/>
                  <a:ext cx="304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A76D73-208A-8C21-BB32-60BBEB975EDC}"/>
                    </a:ext>
                  </a:extLst>
                </p14:cNvPr>
                <p14:cNvContentPartPr/>
                <p14:nvPr/>
              </p14:nvContentPartPr>
              <p14:xfrm>
                <a:off x="8391586" y="3031230"/>
                <a:ext cx="280800" cy="58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A76D73-208A-8C21-BB32-60BBEB975E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82586" y="3022590"/>
                  <a:ext cx="2984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6D26AE-1C5E-C039-03B6-2B9A88E62C1B}"/>
                    </a:ext>
                  </a:extLst>
                </p14:cNvPr>
                <p14:cNvContentPartPr/>
                <p14:nvPr/>
              </p14:nvContentPartPr>
              <p14:xfrm>
                <a:off x="8909986" y="3060390"/>
                <a:ext cx="195480" cy="50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6D26AE-1C5E-C039-03B6-2B9A88E62C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01346" y="3051390"/>
                  <a:ext cx="2131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89429F-3436-76FF-C7A3-31FAFE50E9AC}"/>
                    </a:ext>
                  </a:extLst>
                </p14:cNvPr>
                <p14:cNvContentPartPr/>
                <p14:nvPr/>
              </p14:nvContentPartPr>
              <p14:xfrm>
                <a:off x="9200506" y="3036630"/>
                <a:ext cx="142920" cy="382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89429F-3436-76FF-C7A3-31FAFE50E9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506" y="3027630"/>
                  <a:ext cx="160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DB593B-FB26-3BA9-1AA9-8AB4D11E5F10}"/>
                    </a:ext>
                  </a:extLst>
                </p14:cNvPr>
                <p14:cNvContentPartPr/>
                <p14:nvPr/>
              </p14:nvContentPartPr>
              <p14:xfrm>
                <a:off x="9099346" y="3225270"/>
                <a:ext cx="27288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DB593B-FB26-3BA9-1AA9-8AB4D11E5F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90706" y="3216270"/>
                  <a:ext cx="290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575A88-9820-63D4-39FE-FCBF440F193E}"/>
                    </a:ext>
                  </a:extLst>
                </p14:cNvPr>
                <p14:cNvContentPartPr/>
                <p14:nvPr/>
              </p14:nvContentPartPr>
              <p14:xfrm>
                <a:off x="9550786" y="2698590"/>
                <a:ext cx="545760" cy="1035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575A88-9820-63D4-39FE-FCBF440F19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42146" y="2689950"/>
                  <a:ext cx="56340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ECA7C-686E-70E7-1078-491B59BBD980}"/>
                    </a:ext>
                  </a:extLst>
                </p14:cNvPr>
                <p14:cNvContentPartPr/>
                <p14:nvPr/>
              </p14:nvContentPartPr>
              <p14:xfrm>
                <a:off x="4605466" y="3775710"/>
                <a:ext cx="11520" cy="1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ECA7C-686E-70E7-1078-491B59BBD9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96826" y="3767070"/>
                  <a:ext cx="29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4A22E9-F315-CADD-4EEA-D19B42A1A594}"/>
                    </a:ext>
                  </a:extLst>
                </p14:cNvPr>
                <p14:cNvContentPartPr/>
                <p14:nvPr/>
              </p14:nvContentPartPr>
              <p14:xfrm>
                <a:off x="8418586" y="3764190"/>
                <a:ext cx="1170000" cy="2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4A22E9-F315-CADD-4EEA-D19B42A1A5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09586" y="3755190"/>
                  <a:ext cx="1187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C4117C-8E53-A4A5-6B77-0AB5B49845FD}"/>
                    </a:ext>
                  </a:extLst>
                </p14:cNvPr>
                <p14:cNvContentPartPr/>
                <p14:nvPr/>
              </p14:nvContentPartPr>
              <p14:xfrm>
                <a:off x="8756986" y="3838350"/>
                <a:ext cx="839520" cy="177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C4117C-8E53-A4A5-6B77-0AB5B49845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47986" y="3829710"/>
                  <a:ext cx="85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01F100-0E9F-77AA-E0E1-5D49E5DBB27F}"/>
                    </a:ext>
                  </a:extLst>
                </p14:cNvPr>
                <p14:cNvContentPartPr/>
                <p14:nvPr/>
              </p14:nvContentPartPr>
              <p14:xfrm>
                <a:off x="4142506" y="3992790"/>
                <a:ext cx="903240" cy="5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01F100-0E9F-77AA-E0E1-5D49E5DBB2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33506" y="3984150"/>
                  <a:ext cx="920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924DB7-0C89-521B-DF4F-95C0CE42E0CA}"/>
                    </a:ext>
                  </a:extLst>
                </p14:cNvPr>
                <p14:cNvContentPartPr/>
                <p14:nvPr/>
              </p14:nvContentPartPr>
              <p14:xfrm>
                <a:off x="4065466" y="4078470"/>
                <a:ext cx="735480" cy="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924DB7-0C89-521B-DF4F-95C0CE42E0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56826" y="4069470"/>
                  <a:ext cx="753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ACB473-3835-9A16-C714-BA16A444A75F}"/>
                    </a:ext>
                  </a:extLst>
                </p14:cNvPr>
                <p14:cNvContentPartPr/>
                <p14:nvPr/>
              </p14:nvContentPartPr>
              <p14:xfrm>
                <a:off x="2477506" y="4091790"/>
                <a:ext cx="477000" cy="215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ACB473-3835-9A16-C714-BA16A444A7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8866" y="4083150"/>
                  <a:ext cx="494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A07226-2A44-01BB-0E8F-CFCEF917805C}"/>
                    </a:ext>
                  </a:extLst>
                </p14:cNvPr>
                <p14:cNvContentPartPr/>
                <p14:nvPr/>
              </p14:nvContentPartPr>
              <p14:xfrm>
                <a:off x="2993026" y="4044990"/>
                <a:ext cx="168120" cy="199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A07226-2A44-01BB-0E8F-CFCEF91780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4026" y="4036350"/>
                  <a:ext cx="185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D4E3E0-1BC0-D4A0-1BEF-F2480BC03754}"/>
                    </a:ext>
                  </a:extLst>
                </p14:cNvPr>
                <p14:cNvContentPartPr/>
                <p14:nvPr/>
              </p14:nvContentPartPr>
              <p14:xfrm>
                <a:off x="3254026" y="3912510"/>
                <a:ext cx="136440" cy="229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D4E3E0-1BC0-D4A0-1BEF-F2480BC037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45026" y="3903510"/>
                  <a:ext cx="154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82BCDA-028B-D696-4C6C-6A4B21A88144}"/>
                    </a:ext>
                  </a:extLst>
                </p14:cNvPr>
                <p14:cNvContentPartPr/>
                <p14:nvPr/>
              </p14:nvContentPartPr>
              <p14:xfrm>
                <a:off x="3178786" y="3897390"/>
                <a:ext cx="369360" cy="308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82BCDA-028B-D696-4C6C-6A4B21A881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70146" y="3888390"/>
                  <a:ext cx="387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CF912C-9063-675E-F81F-068115DC4D38}"/>
                    </a:ext>
                  </a:extLst>
                </p14:cNvPr>
                <p14:cNvContentPartPr/>
                <p14:nvPr/>
              </p14:nvContentPartPr>
              <p14:xfrm>
                <a:off x="3743266" y="3965070"/>
                <a:ext cx="68040" cy="3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CF912C-9063-675E-F81F-068115DC4D3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34266" y="3956070"/>
                  <a:ext cx="85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D64D95-72FE-E117-2F48-CB41E74EF96B}"/>
                    </a:ext>
                  </a:extLst>
                </p14:cNvPr>
                <p14:cNvContentPartPr/>
                <p14:nvPr/>
              </p14:nvContentPartPr>
              <p14:xfrm>
                <a:off x="3674866" y="4135710"/>
                <a:ext cx="235800" cy="102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D64D95-72FE-E117-2F48-CB41E74EF9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66226" y="4126710"/>
                  <a:ext cx="253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530B11-54DF-57F2-17A3-E842BA84177A}"/>
                    </a:ext>
                  </a:extLst>
                </p14:cNvPr>
                <p14:cNvContentPartPr/>
                <p14:nvPr/>
              </p14:nvContentPartPr>
              <p14:xfrm>
                <a:off x="3219106" y="5091870"/>
                <a:ext cx="228240" cy="18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530B11-54DF-57F2-17A3-E842BA8417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10466" y="5083230"/>
                  <a:ext cx="245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550F4FF-11F9-BCD8-CC55-DFEED534FBF4}"/>
                    </a:ext>
                  </a:extLst>
                </p14:cNvPr>
                <p14:cNvContentPartPr/>
                <p14:nvPr/>
              </p14:nvContentPartPr>
              <p14:xfrm>
                <a:off x="3742906" y="4708470"/>
                <a:ext cx="156600" cy="366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550F4FF-11F9-BCD8-CC55-DFEED534FB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34266" y="4699470"/>
                  <a:ext cx="174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A5DAA9-37EE-1570-0019-253BEE501B18}"/>
                    </a:ext>
                  </a:extLst>
                </p14:cNvPr>
                <p14:cNvContentPartPr/>
                <p14:nvPr/>
              </p14:nvContentPartPr>
              <p14:xfrm>
                <a:off x="4037386" y="4676070"/>
                <a:ext cx="84960" cy="385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A5DAA9-37EE-1570-0019-253BEE501B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28746" y="4667070"/>
                  <a:ext cx="102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EE847F-6F61-1858-F861-520929F40128}"/>
                    </a:ext>
                  </a:extLst>
                </p14:cNvPr>
                <p14:cNvContentPartPr/>
                <p14:nvPr/>
              </p14:nvContentPartPr>
              <p14:xfrm>
                <a:off x="3977266" y="4860750"/>
                <a:ext cx="186120" cy="4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EE847F-6F61-1858-F861-520929F401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68266" y="4852110"/>
                  <a:ext cx="203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CB9E69-E0FF-7C85-AC5A-0BF393EF0573}"/>
                    </a:ext>
                  </a:extLst>
                </p14:cNvPr>
                <p14:cNvContentPartPr/>
                <p14:nvPr/>
              </p14:nvContentPartPr>
              <p14:xfrm>
                <a:off x="4476946" y="4712430"/>
                <a:ext cx="389160" cy="335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CB9E69-E0FF-7C85-AC5A-0BF393EF05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67946" y="4703790"/>
                  <a:ext cx="406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8B5705-5684-D476-B43D-15A603A47695}"/>
                    </a:ext>
                  </a:extLst>
                </p14:cNvPr>
                <p14:cNvContentPartPr/>
                <p14:nvPr/>
              </p14:nvContentPartPr>
              <p14:xfrm>
                <a:off x="4795186" y="4902870"/>
                <a:ext cx="178920" cy="34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8B5705-5684-D476-B43D-15A603A476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86186" y="4894230"/>
                  <a:ext cx="196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87EA8D-7220-8647-F500-5B6FC5636596}"/>
                    </a:ext>
                  </a:extLst>
                </p14:cNvPr>
                <p14:cNvContentPartPr/>
                <p14:nvPr/>
              </p14:nvContentPartPr>
              <p14:xfrm>
                <a:off x="5351746" y="4651950"/>
                <a:ext cx="198720" cy="39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87EA8D-7220-8647-F500-5B6FC56365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43106" y="4642950"/>
                  <a:ext cx="216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8BF7B8-7B51-9DFA-F29F-DBA1FC9490C1}"/>
                    </a:ext>
                  </a:extLst>
                </p14:cNvPr>
                <p14:cNvContentPartPr/>
                <p14:nvPr/>
              </p14:nvContentPartPr>
              <p14:xfrm>
                <a:off x="5629666" y="5340990"/>
                <a:ext cx="4320" cy="2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8BF7B8-7B51-9DFA-F29F-DBA1FC9490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21026" y="5332350"/>
                  <a:ext cx="21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A9C0A69-B5E3-FE37-B59C-66D5548221A3}"/>
                    </a:ext>
                  </a:extLst>
                </p14:cNvPr>
                <p14:cNvContentPartPr/>
                <p14:nvPr/>
              </p14:nvContentPartPr>
              <p14:xfrm>
                <a:off x="3306586" y="4704150"/>
                <a:ext cx="21960" cy="3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A9C0A69-B5E3-FE37-B59C-66D5548221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297946" y="469515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3C8B61-4BA1-1296-C1A6-CDC266CB6506}"/>
                    </a:ext>
                  </a:extLst>
                </p14:cNvPr>
                <p14:cNvContentPartPr/>
                <p14:nvPr/>
              </p14:nvContentPartPr>
              <p14:xfrm>
                <a:off x="6157786" y="4639710"/>
                <a:ext cx="374760" cy="48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3C8B61-4BA1-1296-C1A6-CDC266CB65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48786" y="4630710"/>
                  <a:ext cx="392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AF584B-93D3-E640-8EAF-63B850F4D38C}"/>
                    </a:ext>
                  </a:extLst>
                </p14:cNvPr>
                <p14:cNvContentPartPr/>
                <p14:nvPr/>
              </p14:nvContentPartPr>
              <p14:xfrm>
                <a:off x="6193786" y="4798110"/>
                <a:ext cx="320760" cy="45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AF584B-93D3-E640-8EAF-63B850F4D3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84786" y="4789110"/>
                  <a:ext cx="338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F0B31C-4899-97A2-9A1E-ADE3501170E7}"/>
                    </a:ext>
                  </a:extLst>
                </p14:cNvPr>
                <p14:cNvContentPartPr/>
                <p14:nvPr/>
              </p14:nvContentPartPr>
              <p14:xfrm>
                <a:off x="6483586" y="4487430"/>
                <a:ext cx="291240" cy="598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F0B31C-4899-97A2-9A1E-ADE3501170E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74946" y="4478790"/>
                  <a:ext cx="3088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4647C1-E1D3-099B-8B35-71D9A787A93C}"/>
                    </a:ext>
                  </a:extLst>
                </p14:cNvPr>
                <p14:cNvContentPartPr/>
                <p14:nvPr/>
              </p14:nvContentPartPr>
              <p14:xfrm>
                <a:off x="7785346" y="2666910"/>
                <a:ext cx="176040" cy="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4647C1-E1D3-099B-8B35-71D9A787A93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76706" y="2657910"/>
                  <a:ext cx="193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6E5076-6E77-230A-B5A1-AB0EF4FB3400}"/>
                    </a:ext>
                  </a:extLst>
                </p14:cNvPr>
                <p14:cNvContentPartPr/>
                <p14:nvPr/>
              </p14:nvContentPartPr>
              <p14:xfrm>
                <a:off x="7890466" y="2823510"/>
                <a:ext cx="262440" cy="3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6E5076-6E77-230A-B5A1-AB0EF4FB340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81466" y="2814870"/>
                  <a:ext cx="280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E197CBA-942B-86FA-B30F-DB092F6C929A}"/>
                    </a:ext>
                  </a:extLst>
                </p14:cNvPr>
                <p14:cNvContentPartPr/>
                <p14:nvPr/>
              </p14:nvContentPartPr>
              <p14:xfrm>
                <a:off x="10192306" y="4746990"/>
                <a:ext cx="288360" cy="25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E197CBA-942B-86FA-B30F-DB092F6C929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183666" y="4738350"/>
                  <a:ext cx="30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40267A-7F91-8DBD-31D1-713C381DF6E7}"/>
                    </a:ext>
                  </a:extLst>
                </p14:cNvPr>
                <p14:cNvContentPartPr/>
                <p14:nvPr/>
              </p14:nvContentPartPr>
              <p14:xfrm>
                <a:off x="9908266" y="4822590"/>
                <a:ext cx="315720" cy="23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40267A-7F91-8DBD-31D1-713C381DF6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99626" y="4813950"/>
                  <a:ext cx="333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E1021A-8B65-DFBE-E1C2-F7C29F7719E6}"/>
                    </a:ext>
                  </a:extLst>
                </p14:cNvPr>
                <p14:cNvContentPartPr/>
                <p14:nvPr/>
              </p14:nvContentPartPr>
              <p14:xfrm>
                <a:off x="9868306" y="4888470"/>
                <a:ext cx="217440" cy="242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E1021A-8B65-DFBE-E1C2-F7C29F7719E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859306" y="4879830"/>
                  <a:ext cx="235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BFC9571-7E30-45A7-E76F-F012F1FC92B6}"/>
                    </a:ext>
                  </a:extLst>
                </p14:cNvPr>
                <p14:cNvContentPartPr/>
                <p14:nvPr/>
              </p14:nvContentPartPr>
              <p14:xfrm>
                <a:off x="10578586" y="4302750"/>
                <a:ext cx="170280" cy="504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BFC9571-7E30-45A7-E76F-F012F1FC92B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69586" y="4293750"/>
                  <a:ext cx="1879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E137F8-5FEE-ABB5-10B8-32923B715ADD}"/>
                    </a:ext>
                  </a:extLst>
                </p14:cNvPr>
                <p14:cNvContentPartPr/>
                <p14:nvPr/>
              </p14:nvContentPartPr>
              <p14:xfrm>
                <a:off x="10627186" y="4250550"/>
                <a:ext cx="366120" cy="483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E137F8-5FEE-ABB5-10B8-32923B715AD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18186" y="4241910"/>
                  <a:ext cx="3837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57E9DB4-2C3D-6682-EB67-010EA57B303A}"/>
                    </a:ext>
                  </a:extLst>
                </p14:cNvPr>
                <p14:cNvContentPartPr/>
                <p14:nvPr/>
              </p14:nvContentPartPr>
              <p14:xfrm>
                <a:off x="10977466" y="3878670"/>
                <a:ext cx="194040" cy="561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57E9DB4-2C3D-6682-EB67-010EA57B30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968466" y="3870030"/>
                  <a:ext cx="21168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2349BB-F65B-CA38-264D-B442A3FC0084}"/>
                    </a:ext>
                  </a:extLst>
                </p14:cNvPr>
                <p14:cNvContentPartPr/>
                <p14:nvPr/>
              </p14:nvContentPartPr>
              <p14:xfrm>
                <a:off x="11026786" y="4295910"/>
                <a:ext cx="295560" cy="428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2349BB-F65B-CA38-264D-B442A3FC008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017786" y="4287270"/>
                  <a:ext cx="3132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50A99BC-61FE-EC49-F769-7ED3DDADFAAD}"/>
                    </a:ext>
                  </a:extLst>
                </p14:cNvPr>
                <p14:cNvContentPartPr/>
                <p14:nvPr/>
              </p14:nvContentPartPr>
              <p14:xfrm>
                <a:off x="11009866" y="3960750"/>
                <a:ext cx="27720" cy="48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0A99BC-61FE-EC49-F769-7ED3DDADFAA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00866" y="3951750"/>
                  <a:ext cx="4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1553789-0ACC-6303-1B86-AC4C925FBE45}"/>
                    </a:ext>
                  </a:extLst>
                </p14:cNvPr>
                <p14:cNvContentPartPr/>
                <p14:nvPr/>
              </p14:nvContentPartPr>
              <p14:xfrm>
                <a:off x="11384626" y="4205910"/>
                <a:ext cx="119520" cy="413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1553789-0ACC-6303-1B86-AC4C925FBE4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375986" y="4196910"/>
                  <a:ext cx="137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31FE54-A2B2-B345-8772-3AF995C67468}"/>
                    </a:ext>
                  </a:extLst>
                </p14:cNvPr>
                <p14:cNvContentPartPr/>
                <p14:nvPr/>
              </p14:nvContentPartPr>
              <p14:xfrm>
                <a:off x="11417026" y="4177830"/>
                <a:ext cx="185040" cy="439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31FE54-A2B2-B345-8772-3AF995C674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408026" y="4168830"/>
                  <a:ext cx="2026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7C86C7-CD00-6E11-9007-4DFB34A72C05}"/>
                    </a:ext>
                  </a:extLst>
                </p14:cNvPr>
                <p14:cNvContentPartPr/>
                <p14:nvPr/>
              </p14:nvContentPartPr>
              <p14:xfrm>
                <a:off x="11461306" y="4169910"/>
                <a:ext cx="392400" cy="457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7C86C7-CD00-6E11-9007-4DFB34A72C0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52666" y="4160910"/>
                  <a:ext cx="4100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13DA75-BC1A-D4EE-B0CB-0D1BF14B0DDF}"/>
                    </a:ext>
                  </a:extLst>
                </p14:cNvPr>
                <p14:cNvContentPartPr/>
                <p14:nvPr/>
              </p14:nvContentPartPr>
              <p14:xfrm>
                <a:off x="7669066" y="4596150"/>
                <a:ext cx="429840" cy="356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13DA75-BC1A-D4EE-B0CB-0D1BF14B0DD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60066" y="4587150"/>
                  <a:ext cx="447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87FE799-7EA6-1EE1-C909-007CF05EBF12}"/>
                    </a:ext>
                  </a:extLst>
                </p14:cNvPr>
                <p14:cNvContentPartPr/>
                <p14:nvPr/>
              </p14:nvContentPartPr>
              <p14:xfrm>
                <a:off x="8260186" y="4118790"/>
                <a:ext cx="281520" cy="594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87FE799-7EA6-1EE1-C909-007CF05EBF1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51186" y="4110150"/>
                  <a:ext cx="299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86D502-4BDC-048C-7E8C-189CF38C0DB2}"/>
                    </a:ext>
                  </a:extLst>
                </p14:cNvPr>
                <p14:cNvContentPartPr/>
                <p14:nvPr/>
              </p14:nvContentPartPr>
              <p14:xfrm>
                <a:off x="8796946" y="4515510"/>
                <a:ext cx="21240" cy="68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86D502-4BDC-048C-7E8C-189CF38C0DB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788306" y="4506870"/>
                  <a:ext cx="388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3D41C2-24B3-9DD9-A021-C9D6F480357A}"/>
                    </a:ext>
                  </a:extLst>
                </p14:cNvPr>
                <p14:cNvContentPartPr/>
                <p14:nvPr/>
              </p14:nvContentPartPr>
              <p14:xfrm>
                <a:off x="8277106" y="4081350"/>
                <a:ext cx="659880" cy="799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3D41C2-24B3-9DD9-A021-C9D6F480357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68466" y="4072350"/>
                  <a:ext cx="67752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F3EDCE-DE26-1950-D6E0-DC3B8EA6357C}"/>
                    </a:ext>
                  </a:extLst>
                </p14:cNvPr>
                <p14:cNvContentPartPr/>
                <p14:nvPr/>
              </p14:nvContentPartPr>
              <p14:xfrm>
                <a:off x="8307346" y="4970190"/>
                <a:ext cx="626040" cy="493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F3EDCE-DE26-1950-D6E0-DC3B8EA6357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98706" y="4961550"/>
                  <a:ext cx="643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2E9BAE-4251-D122-5F14-BE801775A679}"/>
                    </a:ext>
                  </a:extLst>
                </p14:cNvPr>
                <p14:cNvContentPartPr/>
                <p14:nvPr/>
              </p14:nvContentPartPr>
              <p14:xfrm>
                <a:off x="8789026" y="5229390"/>
                <a:ext cx="205200" cy="7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2E9BAE-4251-D122-5F14-BE801775A67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80386" y="5220390"/>
                  <a:ext cx="222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F42D15F-09AD-8CE7-4726-F9627DD993F9}"/>
                    </a:ext>
                  </a:extLst>
                </p14:cNvPr>
                <p14:cNvContentPartPr/>
                <p14:nvPr/>
              </p14:nvContentPartPr>
              <p14:xfrm>
                <a:off x="9224266" y="4816470"/>
                <a:ext cx="193680" cy="237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F42D15F-09AD-8CE7-4726-F9627DD993F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215626" y="4807830"/>
                  <a:ext cx="211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CBE417-1110-7DB4-9AFF-A5366421194D}"/>
                    </a:ext>
                  </a:extLst>
                </p14:cNvPr>
                <p14:cNvContentPartPr/>
                <p14:nvPr/>
              </p14:nvContentPartPr>
              <p14:xfrm>
                <a:off x="8760946" y="4298430"/>
                <a:ext cx="65880" cy="208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CBE417-1110-7DB4-9AFF-A5366421194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52306" y="4289790"/>
                  <a:ext cx="83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69E0A41-2E9C-CF84-AFD2-D580FCA2D914}"/>
                    </a:ext>
                  </a:extLst>
                </p14:cNvPr>
                <p14:cNvContentPartPr/>
                <p14:nvPr/>
              </p14:nvContentPartPr>
              <p14:xfrm>
                <a:off x="8583826" y="4113750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69E0A41-2E9C-CF84-AFD2-D580FCA2D9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4826" y="41047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79BFD9E-FF6D-BC76-645A-8BAF007B55EB}"/>
                    </a:ext>
                  </a:extLst>
                </p14:cNvPr>
                <p14:cNvContentPartPr/>
                <p14:nvPr/>
              </p14:nvContentPartPr>
              <p14:xfrm>
                <a:off x="8829346" y="4470870"/>
                <a:ext cx="4680" cy="146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79BFD9E-FF6D-BC76-645A-8BAF007B55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20346" y="4462230"/>
                  <a:ext cx="22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8F16877-AD72-2EE6-7F40-5EDE7A0EFD50}"/>
                    </a:ext>
                  </a:extLst>
                </p14:cNvPr>
                <p14:cNvContentPartPr/>
                <p14:nvPr/>
              </p14:nvContentPartPr>
              <p14:xfrm>
                <a:off x="7257586" y="4173870"/>
                <a:ext cx="306720" cy="1685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8F16877-AD72-2EE6-7F40-5EDE7A0EFD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48946" y="4165230"/>
                  <a:ext cx="32436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168D673-10FE-B45E-311C-2B17C7D9377E}"/>
                    </a:ext>
                  </a:extLst>
                </p14:cNvPr>
                <p14:cNvContentPartPr/>
                <p14:nvPr/>
              </p14:nvContentPartPr>
              <p14:xfrm>
                <a:off x="6995506" y="3595710"/>
                <a:ext cx="5067360" cy="2259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168D673-10FE-B45E-311C-2B17C7D9377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86866" y="3587070"/>
                  <a:ext cx="5085000" cy="22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4342CD-D5DB-BB9B-F482-F4C2E8837D90}"/>
                    </a:ext>
                  </a:extLst>
                </p14:cNvPr>
                <p14:cNvContentPartPr/>
                <p14:nvPr/>
              </p14:nvContentPartPr>
              <p14:xfrm>
                <a:off x="10870906" y="3980550"/>
                <a:ext cx="347040" cy="113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4342CD-D5DB-BB9B-F482-F4C2E8837D9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61906" y="3971910"/>
                  <a:ext cx="36468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73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76818B6-2916-F0D1-B504-75D7E37BDC42}"/>
              </a:ext>
            </a:extLst>
          </p:cNvPr>
          <p:cNvGrpSpPr/>
          <p:nvPr/>
        </p:nvGrpSpPr>
        <p:grpSpPr>
          <a:xfrm>
            <a:off x="571306" y="-25890"/>
            <a:ext cx="11486160" cy="4387353"/>
            <a:chOff x="571306" y="-25890"/>
            <a:chExt cx="11486160" cy="43873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DB7008-F6C9-D710-9EA6-512570E2C61D}"/>
                    </a:ext>
                  </a:extLst>
                </p14:cNvPr>
                <p14:cNvContentPartPr/>
                <p14:nvPr/>
              </p14:nvContentPartPr>
              <p14:xfrm>
                <a:off x="4561546" y="85791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DB7008-F6C9-D710-9EA6-512570E2C6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52906" y="849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27504F-7C19-8ED1-6B71-939623A0724D}"/>
                    </a:ext>
                  </a:extLst>
                </p14:cNvPr>
                <p14:cNvContentPartPr/>
                <p14:nvPr/>
              </p14:nvContentPartPr>
              <p14:xfrm>
                <a:off x="5029186" y="862950"/>
                <a:ext cx="27000" cy="2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27504F-7C19-8ED1-6B71-939623A072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20186" y="853950"/>
                  <a:ext cx="44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FC6177-70EF-D298-6F1B-C684F78BE389}"/>
                    </a:ext>
                  </a:extLst>
                </p14:cNvPr>
                <p14:cNvContentPartPr/>
                <p14:nvPr/>
              </p14:nvContentPartPr>
              <p14:xfrm>
                <a:off x="5532466" y="832350"/>
                <a:ext cx="811080" cy="10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FC6177-70EF-D298-6F1B-C684F78BE3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23826" y="823710"/>
                  <a:ext cx="828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49889B-5923-9F1F-9D7E-CD7055C63934}"/>
                    </a:ext>
                  </a:extLst>
                </p14:cNvPr>
                <p14:cNvContentPartPr/>
                <p14:nvPr/>
              </p14:nvContentPartPr>
              <p14:xfrm>
                <a:off x="6902986" y="874470"/>
                <a:ext cx="917280" cy="12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49889B-5923-9F1F-9D7E-CD7055C639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4346" y="865470"/>
                  <a:ext cx="93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C306A8-A11E-1FAC-3A6D-3764E82901BD}"/>
                    </a:ext>
                  </a:extLst>
                </p14:cNvPr>
                <p14:cNvContentPartPr/>
                <p14:nvPr/>
              </p14:nvContentPartPr>
              <p14:xfrm>
                <a:off x="8229226" y="773670"/>
                <a:ext cx="1080" cy="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C306A8-A11E-1FAC-3A6D-3764E82901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0226" y="765030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968DE3-BD90-D98F-A794-B5CC24D4D735}"/>
                    </a:ext>
                  </a:extLst>
                </p14:cNvPr>
                <p14:cNvContentPartPr/>
                <p14:nvPr/>
              </p14:nvContentPartPr>
              <p14:xfrm>
                <a:off x="10227946" y="1567470"/>
                <a:ext cx="466560" cy="4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968DE3-BD90-D98F-A794-B5CC24D4D7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9306" y="1558830"/>
                  <a:ext cx="484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7907E0-FD33-67E0-DABB-B98DDDF46947}"/>
                    </a:ext>
                  </a:extLst>
                </p14:cNvPr>
                <p14:cNvContentPartPr/>
                <p14:nvPr/>
              </p14:nvContentPartPr>
              <p14:xfrm>
                <a:off x="10143346" y="1710030"/>
                <a:ext cx="363600" cy="29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7907E0-FD33-67E0-DABB-B98DDDF469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34346" y="1701030"/>
                  <a:ext cx="381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236B6E-C1E5-5E9A-FCE5-8D9EF95928F0}"/>
                    </a:ext>
                  </a:extLst>
                </p14:cNvPr>
                <p14:cNvContentPartPr/>
                <p14:nvPr/>
              </p14:nvContentPartPr>
              <p14:xfrm>
                <a:off x="10460146" y="1999470"/>
                <a:ext cx="70560" cy="5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236B6E-C1E5-5E9A-FCE5-8D9EF95928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51146" y="1990830"/>
                  <a:ext cx="88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671892-6765-D154-D0ED-5CBBA0529933}"/>
                    </a:ext>
                  </a:extLst>
                </p14:cNvPr>
                <p14:cNvContentPartPr/>
                <p14:nvPr/>
              </p14:nvContentPartPr>
              <p14:xfrm>
                <a:off x="10608466" y="1983270"/>
                <a:ext cx="684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671892-6765-D154-D0ED-5CBBA05299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99466" y="1974270"/>
                  <a:ext cx="24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6A62ED-6DAF-8C08-119A-CA2725F2EB6E}"/>
                    </a:ext>
                  </a:extLst>
                </p14:cNvPr>
                <p14:cNvContentPartPr/>
                <p14:nvPr/>
              </p14:nvContentPartPr>
              <p14:xfrm>
                <a:off x="8726746" y="704910"/>
                <a:ext cx="1728720" cy="48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6A62ED-6DAF-8C08-119A-CA2725F2EB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18106" y="696270"/>
                  <a:ext cx="1746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C83F4C-2915-3313-8560-D70D82C10007}"/>
                    </a:ext>
                  </a:extLst>
                </p14:cNvPr>
                <p14:cNvContentPartPr/>
                <p14:nvPr/>
              </p14:nvContentPartPr>
              <p14:xfrm>
                <a:off x="10119586" y="1305750"/>
                <a:ext cx="542520" cy="10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C83F4C-2915-3313-8560-D70D82C100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10586" y="1296750"/>
                  <a:ext cx="56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366CA3-817F-F43E-2A1F-E441CDCB15E4}"/>
                    </a:ext>
                  </a:extLst>
                </p14:cNvPr>
                <p14:cNvContentPartPr/>
                <p14:nvPr/>
              </p14:nvContentPartPr>
              <p14:xfrm>
                <a:off x="10357186" y="705270"/>
                <a:ext cx="574920" cy="40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366CA3-817F-F43E-2A1F-E441CDCB15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48186" y="696630"/>
                  <a:ext cx="592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D89497-291B-0454-119E-32F23C52745C}"/>
                    </a:ext>
                  </a:extLst>
                </p14:cNvPr>
                <p14:cNvContentPartPr/>
                <p14:nvPr/>
              </p14:nvContentPartPr>
              <p14:xfrm>
                <a:off x="11090506" y="359670"/>
                <a:ext cx="41760" cy="700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D89497-291B-0454-119E-32F23C5274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1506" y="350670"/>
                  <a:ext cx="5940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1BCFBE-F2E1-BF3D-7439-05D1E3C98C5F}"/>
                    </a:ext>
                  </a:extLst>
                </p14:cNvPr>
                <p14:cNvContentPartPr/>
                <p14:nvPr/>
              </p14:nvContentPartPr>
              <p14:xfrm>
                <a:off x="10941466" y="1134390"/>
                <a:ext cx="363960" cy="28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1BCFBE-F2E1-BF3D-7439-05D1E3C98C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32826" y="1125390"/>
                  <a:ext cx="381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57EB8E-8D16-730B-FA33-479C0A8BB8C5}"/>
                    </a:ext>
                  </a:extLst>
                </p14:cNvPr>
                <p14:cNvContentPartPr/>
                <p14:nvPr/>
              </p14:nvContentPartPr>
              <p14:xfrm>
                <a:off x="11396506" y="1477110"/>
                <a:ext cx="248400" cy="20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57EB8E-8D16-730B-FA33-479C0A8BB8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87506" y="1468110"/>
                  <a:ext cx="266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076A3E-90D2-6134-A9A6-D211F11AC6AA}"/>
                    </a:ext>
                  </a:extLst>
                </p14:cNvPr>
                <p14:cNvContentPartPr/>
                <p14:nvPr/>
              </p14:nvContentPartPr>
              <p14:xfrm>
                <a:off x="11620426" y="1127550"/>
                <a:ext cx="132120" cy="295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076A3E-90D2-6134-A9A6-D211F11AC6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11786" y="1118550"/>
                  <a:ext cx="149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2A512A-28F1-37F6-D17E-D75BC7E7B117}"/>
                    </a:ext>
                  </a:extLst>
                </p14:cNvPr>
                <p14:cNvContentPartPr/>
                <p14:nvPr/>
              </p14:nvContentPartPr>
              <p14:xfrm>
                <a:off x="11796106" y="1127550"/>
                <a:ext cx="124920" cy="23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2A512A-28F1-37F6-D17E-D75BC7E7B1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87106" y="1118550"/>
                  <a:ext cx="142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C85886-E3DF-7CE7-37EE-A75C3A7DC840}"/>
                    </a:ext>
                  </a:extLst>
                </p14:cNvPr>
                <p14:cNvContentPartPr/>
                <p14:nvPr/>
              </p14:nvContentPartPr>
              <p14:xfrm>
                <a:off x="11799706" y="994710"/>
                <a:ext cx="257760" cy="47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C85886-E3DF-7CE7-37EE-A75C3A7DC8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90706" y="985710"/>
                  <a:ext cx="2754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C0FD69-9B72-690C-EB33-F7C9F5FF60C0}"/>
                    </a:ext>
                  </a:extLst>
                </p14:cNvPr>
                <p14:cNvContentPartPr/>
                <p14:nvPr/>
              </p14:nvContentPartPr>
              <p14:xfrm>
                <a:off x="11307946" y="1255710"/>
                <a:ext cx="232560" cy="27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C0FD69-9B72-690C-EB33-F7C9F5FF60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98946" y="1246710"/>
                  <a:ext cx="250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BAAD4F6-DF1B-0E72-1736-6E8E1B709C72}"/>
                    </a:ext>
                  </a:extLst>
                </p14:cNvPr>
                <p14:cNvContentPartPr/>
                <p14:nvPr/>
              </p14:nvContentPartPr>
              <p14:xfrm>
                <a:off x="1595506" y="504750"/>
                <a:ext cx="29160" cy="847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BAAD4F6-DF1B-0E72-1736-6E8E1B709C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86866" y="495750"/>
                  <a:ext cx="468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2CA007-F3BA-C85E-6D9E-967956ACB8A4}"/>
                    </a:ext>
                  </a:extLst>
                </p14:cNvPr>
                <p14:cNvContentPartPr/>
                <p14:nvPr/>
              </p14:nvContentPartPr>
              <p14:xfrm>
                <a:off x="1776586" y="898230"/>
                <a:ext cx="2223720" cy="245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2CA007-F3BA-C85E-6D9E-967956ACB8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67946" y="889230"/>
                  <a:ext cx="2241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E6F536-6094-8F0F-780D-6D1C2D723F1A}"/>
                    </a:ext>
                  </a:extLst>
                </p14:cNvPr>
                <p14:cNvContentPartPr/>
                <p14:nvPr/>
              </p14:nvContentPartPr>
              <p14:xfrm>
                <a:off x="3771346" y="950430"/>
                <a:ext cx="101520" cy="514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E6F536-6094-8F0F-780D-6D1C2D723F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62346" y="941790"/>
                  <a:ext cx="1191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35D3D5-B37D-6804-31D8-B23B8E95EFCF}"/>
                    </a:ext>
                  </a:extLst>
                </p14:cNvPr>
                <p14:cNvContentPartPr/>
                <p14:nvPr/>
              </p14:nvContentPartPr>
              <p14:xfrm>
                <a:off x="3598186" y="1423830"/>
                <a:ext cx="577080" cy="113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35D3D5-B37D-6804-31D8-B23B8E95EF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9186" y="1414830"/>
                  <a:ext cx="594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02CBDE-7C1F-FD48-9C6A-FD8CAC34B996}"/>
                    </a:ext>
                  </a:extLst>
                </p14:cNvPr>
                <p14:cNvContentPartPr/>
                <p14:nvPr/>
              </p14:nvContentPartPr>
              <p14:xfrm>
                <a:off x="3646426" y="1621470"/>
                <a:ext cx="499320" cy="5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02CBDE-7C1F-FD48-9C6A-FD8CAC34B9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7426" y="1612830"/>
                  <a:ext cx="516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BEB8FA-E8D7-1B11-A49E-A7E9AEE0DC46}"/>
                    </a:ext>
                  </a:extLst>
                </p14:cNvPr>
                <p14:cNvContentPartPr/>
                <p14:nvPr/>
              </p14:nvContentPartPr>
              <p14:xfrm>
                <a:off x="3529786" y="1782390"/>
                <a:ext cx="366840" cy="23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BEB8FA-E8D7-1B11-A49E-A7E9AEE0DC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21146" y="1773750"/>
                  <a:ext cx="384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8E921D-361D-E49E-D280-3DDC81084BA2}"/>
                    </a:ext>
                  </a:extLst>
                </p14:cNvPr>
                <p14:cNvContentPartPr/>
                <p14:nvPr/>
              </p14:nvContentPartPr>
              <p14:xfrm>
                <a:off x="3758026" y="2003430"/>
                <a:ext cx="235440" cy="12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8E921D-361D-E49E-D280-3DDC81084B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49386" y="1994430"/>
                  <a:ext cx="253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2F6064-4108-3BB9-7C66-D954370FFC05}"/>
                    </a:ext>
                  </a:extLst>
                </p14:cNvPr>
                <p14:cNvContentPartPr/>
                <p14:nvPr/>
              </p14:nvContentPartPr>
              <p14:xfrm>
                <a:off x="571306" y="1824510"/>
                <a:ext cx="517320" cy="494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2F6064-4108-3BB9-7C66-D954370FFC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666" y="1815510"/>
                  <a:ext cx="5349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424034-C0D2-250D-5592-42D4C39F0D69}"/>
                    </a:ext>
                  </a:extLst>
                </p14:cNvPr>
                <p14:cNvContentPartPr/>
                <p14:nvPr/>
              </p14:nvContentPartPr>
              <p14:xfrm>
                <a:off x="1203466" y="2111070"/>
                <a:ext cx="174960" cy="33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424034-C0D2-250D-5592-42D4C39F0D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4826" y="2102070"/>
                  <a:ext cx="192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AE8A07-3497-06CD-AA44-273A8A3BBD75}"/>
                    </a:ext>
                  </a:extLst>
                </p14:cNvPr>
                <p14:cNvContentPartPr/>
                <p14:nvPr/>
              </p14:nvContentPartPr>
              <p14:xfrm>
                <a:off x="1357186" y="1645950"/>
                <a:ext cx="282600" cy="44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AE8A07-3497-06CD-AA44-273A8A3BBD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48546" y="1636950"/>
                  <a:ext cx="3002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DC8D3A-F60C-14FD-9715-D24B61E79DAC}"/>
                    </a:ext>
                  </a:extLst>
                </p14:cNvPr>
                <p14:cNvContentPartPr/>
                <p14:nvPr/>
              </p14:nvContentPartPr>
              <p14:xfrm>
                <a:off x="1640866" y="1742430"/>
                <a:ext cx="208440" cy="213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DC8D3A-F60C-14FD-9715-D24B61E79D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32226" y="1733430"/>
                  <a:ext cx="226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59A526-88E6-A48E-62CC-BC7FA7037644}"/>
                    </a:ext>
                  </a:extLst>
                </p14:cNvPr>
                <p14:cNvContentPartPr/>
                <p14:nvPr/>
              </p14:nvContentPartPr>
              <p14:xfrm>
                <a:off x="1752106" y="1537230"/>
                <a:ext cx="437760" cy="513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9A526-88E6-A48E-62CC-BC7FA70376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3466" y="1528590"/>
                  <a:ext cx="4554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361594-BAE9-74C3-5348-DB096FD34291}"/>
                    </a:ext>
                  </a:extLst>
                </p14:cNvPr>
                <p14:cNvContentPartPr/>
                <p14:nvPr/>
              </p14:nvContentPartPr>
              <p14:xfrm>
                <a:off x="1978546" y="592950"/>
                <a:ext cx="351000" cy="85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361594-BAE9-74C3-5348-DB096FD342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9906" y="584310"/>
                  <a:ext cx="36864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CF6091-E73B-C449-1C8D-03CAAB4F3AD5}"/>
                    </a:ext>
                  </a:extLst>
                </p14:cNvPr>
                <p14:cNvContentPartPr/>
                <p14:nvPr/>
              </p14:nvContentPartPr>
              <p14:xfrm>
                <a:off x="2207506" y="138630"/>
                <a:ext cx="311040" cy="30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CF6091-E73B-C449-1C8D-03CAAB4F3AD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8866" y="129990"/>
                  <a:ext cx="328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F6B01A-BE61-E909-85FD-C0F3FE9F4AD0}"/>
                    </a:ext>
                  </a:extLst>
                </p14:cNvPr>
                <p14:cNvContentPartPr/>
                <p14:nvPr/>
              </p14:nvContentPartPr>
              <p14:xfrm>
                <a:off x="2235946" y="-25890"/>
                <a:ext cx="1080" cy="2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F6B01A-BE61-E909-85FD-C0F3FE9F4A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7306" y="-34890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4B592D-17F4-0C7B-924A-A11D5FE9A4BA}"/>
                    </a:ext>
                  </a:extLst>
                </p14:cNvPr>
                <p14:cNvContentPartPr/>
                <p14:nvPr/>
              </p14:nvContentPartPr>
              <p14:xfrm>
                <a:off x="2633746" y="36389"/>
                <a:ext cx="155880" cy="33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4B592D-17F4-0C7B-924A-A11D5FE9A4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25106" y="27749"/>
                  <a:ext cx="173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CD78F5-E94A-A2BB-AE30-9AA4BCD00597}"/>
                    </a:ext>
                  </a:extLst>
                </p14:cNvPr>
                <p14:cNvContentPartPr/>
                <p14:nvPr/>
              </p14:nvContentPartPr>
              <p14:xfrm>
                <a:off x="2765506" y="192989"/>
                <a:ext cx="124200" cy="306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CD78F5-E94A-A2BB-AE30-9AA4BCD005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56866" y="184349"/>
                  <a:ext cx="1418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166EAA-BB37-8E6D-9DBE-12D93C57FB37}"/>
                    </a:ext>
                  </a:extLst>
                </p14:cNvPr>
                <p14:cNvContentPartPr/>
                <p14:nvPr/>
              </p14:nvContentPartPr>
              <p14:xfrm>
                <a:off x="2808346" y="308549"/>
                <a:ext cx="118800" cy="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166EAA-BB37-8E6D-9DBE-12D93C57FB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99346" y="299909"/>
                  <a:ext cx="136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CBA748-E2E5-6A31-AC74-932E7B418E10}"/>
                    </a:ext>
                  </a:extLst>
                </p14:cNvPr>
                <p14:cNvContentPartPr/>
                <p14:nvPr/>
              </p14:nvContentPartPr>
              <p14:xfrm>
                <a:off x="3191026" y="180749"/>
                <a:ext cx="172800" cy="345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CBA748-E2E5-6A31-AC74-932E7B418E1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82386" y="172109"/>
                  <a:ext cx="190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7C0514-EB87-7774-A673-5D7CBEC1646F}"/>
                    </a:ext>
                  </a:extLst>
                </p14:cNvPr>
                <p14:cNvContentPartPr/>
                <p14:nvPr/>
              </p14:nvContentPartPr>
              <p14:xfrm>
                <a:off x="3549946" y="137189"/>
                <a:ext cx="137520" cy="2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7C0514-EB87-7774-A673-5D7CBEC164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41306" y="128189"/>
                  <a:ext cx="155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9205A4-04ED-8A83-A3B1-BAD071CAFF7F}"/>
                    </a:ext>
                  </a:extLst>
                </p14:cNvPr>
                <p14:cNvContentPartPr/>
                <p14:nvPr/>
              </p14:nvContentPartPr>
              <p14:xfrm>
                <a:off x="3958186" y="144749"/>
                <a:ext cx="13248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9205A4-04ED-8A83-A3B1-BAD071CAFF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49186" y="136109"/>
                  <a:ext cx="150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F8ADAB-1B09-25E9-DD54-2E9C49E9A2C9}"/>
                    </a:ext>
                  </a:extLst>
                </p14:cNvPr>
                <p14:cNvContentPartPr/>
                <p14:nvPr/>
              </p14:nvContentPartPr>
              <p14:xfrm>
                <a:off x="4177066" y="502949"/>
                <a:ext cx="1800" cy="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F8ADAB-1B09-25E9-DD54-2E9C49E9A2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68066" y="493949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E269CD-FB4D-772D-3093-E858751E285B}"/>
                    </a:ext>
                  </a:extLst>
                </p14:cNvPr>
                <p14:cNvContentPartPr/>
                <p14:nvPr/>
              </p14:nvContentPartPr>
              <p14:xfrm>
                <a:off x="2640586" y="8309"/>
                <a:ext cx="232560" cy="60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E269CD-FB4D-772D-3093-E858751E28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31586" y="-691"/>
                  <a:ext cx="2502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2BB04A-2C50-5996-7B0B-18408F398226}"/>
                    </a:ext>
                  </a:extLst>
                </p14:cNvPr>
                <p14:cNvContentPartPr/>
                <p14:nvPr/>
              </p14:nvContentPartPr>
              <p14:xfrm>
                <a:off x="3925786" y="169229"/>
                <a:ext cx="214920" cy="31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2BB04A-2C50-5996-7B0B-18408F3982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16786" y="160589"/>
                  <a:ext cx="232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BBA72E-0863-9BF8-0F91-E2242C2D21CE}"/>
                    </a:ext>
                  </a:extLst>
                </p14:cNvPr>
                <p14:cNvContentPartPr/>
                <p14:nvPr/>
              </p14:nvContentPartPr>
              <p14:xfrm>
                <a:off x="4010746" y="611309"/>
                <a:ext cx="6840" cy="8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BBA72E-0863-9BF8-0F91-E2242C2D21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02106" y="602669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5DDC04-FBCF-E440-06F0-F3631DA93A67}"/>
                    </a:ext>
                  </a:extLst>
                </p14:cNvPr>
                <p14:cNvContentPartPr/>
                <p14:nvPr/>
              </p14:nvContentPartPr>
              <p14:xfrm>
                <a:off x="3497386" y="291269"/>
                <a:ext cx="201240" cy="5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5DDC04-FBCF-E440-06F0-F3631DA93A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88746" y="282629"/>
                  <a:ext cx="218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4FE770-B72A-3469-782A-904A4A39374A}"/>
                    </a:ext>
                  </a:extLst>
                </p14:cNvPr>
                <p14:cNvContentPartPr/>
                <p14:nvPr/>
              </p14:nvContentPartPr>
              <p14:xfrm>
                <a:off x="2179426" y="2878263"/>
                <a:ext cx="136440" cy="72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4FE770-B72A-3469-782A-904A4A3937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0786" y="2869623"/>
                  <a:ext cx="1540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AE6A8C-3967-72E5-F73D-31AE438BC056}"/>
                    </a:ext>
                  </a:extLst>
                </p14:cNvPr>
                <p14:cNvContentPartPr/>
                <p14:nvPr/>
              </p14:nvContentPartPr>
              <p14:xfrm>
                <a:off x="2203906" y="2620143"/>
                <a:ext cx="401040" cy="436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AE6A8C-3967-72E5-F73D-31AE438BC05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94906" y="2611143"/>
                  <a:ext cx="418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CD1FB5-6537-85D5-7C8C-E19F42A0F03B}"/>
                    </a:ext>
                  </a:extLst>
                </p14:cNvPr>
                <p14:cNvContentPartPr/>
                <p14:nvPr/>
              </p14:nvContentPartPr>
              <p14:xfrm>
                <a:off x="2724826" y="3023343"/>
                <a:ext cx="288720" cy="17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CD1FB5-6537-85D5-7C8C-E19F42A0F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5826" y="3014703"/>
                  <a:ext cx="306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D6355F-91A6-C024-DAF6-CC7A08910FAB}"/>
                    </a:ext>
                  </a:extLst>
                </p14:cNvPr>
                <p14:cNvContentPartPr/>
                <p14:nvPr/>
              </p14:nvContentPartPr>
              <p14:xfrm>
                <a:off x="3195346" y="2783943"/>
                <a:ext cx="196920" cy="35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D6355F-91A6-C024-DAF6-CC7A08910F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86346" y="2775303"/>
                  <a:ext cx="214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3FAC7B-EE8C-1E05-D878-9DA66D887A6F}"/>
                    </a:ext>
                  </a:extLst>
                </p14:cNvPr>
                <p14:cNvContentPartPr/>
                <p14:nvPr/>
              </p14:nvContentPartPr>
              <p14:xfrm>
                <a:off x="3461026" y="2464263"/>
                <a:ext cx="396000" cy="809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3FAC7B-EE8C-1E05-D878-9DA66D887A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2386" y="2455263"/>
                  <a:ext cx="41364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E2C5F9-6BDA-B1E2-FF69-F84C3561DC48}"/>
                    </a:ext>
                  </a:extLst>
                </p14:cNvPr>
                <p14:cNvContentPartPr/>
                <p14:nvPr/>
              </p14:nvContentPartPr>
              <p14:xfrm>
                <a:off x="3666586" y="2928303"/>
                <a:ext cx="365760" cy="131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E2C5F9-6BDA-B1E2-FF69-F84C3561DC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57586" y="2919303"/>
                  <a:ext cx="383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5FE770-47C2-84DA-B919-8066686981A3}"/>
                    </a:ext>
                  </a:extLst>
                </p14:cNvPr>
                <p14:cNvContentPartPr/>
                <p14:nvPr/>
              </p14:nvContentPartPr>
              <p14:xfrm>
                <a:off x="4242226" y="2248983"/>
                <a:ext cx="687600" cy="84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5FE770-47C2-84DA-B919-8066686981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33586" y="2240343"/>
                  <a:ext cx="70524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AF1960-628B-51B2-64CB-2466628AC878}"/>
                    </a:ext>
                  </a:extLst>
                </p14:cNvPr>
                <p14:cNvContentPartPr/>
                <p14:nvPr/>
              </p14:nvContentPartPr>
              <p14:xfrm>
                <a:off x="3835786" y="2605023"/>
                <a:ext cx="235440" cy="3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AF1960-628B-51B2-64CB-2466628AC8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27146" y="2596023"/>
                  <a:ext cx="253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822CBA-5A3F-79EF-F2FC-4FA36E8CB6EC}"/>
                    </a:ext>
                  </a:extLst>
                </p14:cNvPr>
                <p14:cNvContentPartPr/>
                <p14:nvPr/>
              </p14:nvContentPartPr>
              <p14:xfrm>
                <a:off x="5415466" y="2143503"/>
                <a:ext cx="605520" cy="73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822CBA-5A3F-79EF-F2FC-4FA36E8CB6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06826" y="2134503"/>
                  <a:ext cx="62316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255CA6-010D-70CA-DED9-AE0710FD246F}"/>
                    </a:ext>
                  </a:extLst>
                </p14:cNvPr>
                <p14:cNvContentPartPr/>
                <p14:nvPr/>
              </p14:nvContentPartPr>
              <p14:xfrm>
                <a:off x="6161386" y="2753343"/>
                <a:ext cx="189360" cy="18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255CA6-010D-70CA-DED9-AE0710FD24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52386" y="2744343"/>
                  <a:ext cx="207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5B60C4-E505-D2CF-B51C-3720DE8539E6}"/>
                    </a:ext>
                  </a:extLst>
                </p14:cNvPr>
                <p14:cNvContentPartPr/>
                <p14:nvPr/>
              </p14:nvContentPartPr>
              <p14:xfrm>
                <a:off x="6334906" y="2174463"/>
                <a:ext cx="371160" cy="82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5B60C4-E505-D2CF-B51C-3720DE8539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26266" y="2165823"/>
                  <a:ext cx="38880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59690F5-AE70-FD76-311D-95F099EB2BE5}"/>
                    </a:ext>
                  </a:extLst>
                </p14:cNvPr>
                <p14:cNvContentPartPr/>
                <p14:nvPr/>
              </p14:nvContentPartPr>
              <p14:xfrm>
                <a:off x="6632986" y="2158623"/>
                <a:ext cx="226440" cy="741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59690F5-AE70-FD76-311D-95F099EB2B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24346" y="2149983"/>
                  <a:ext cx="24408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685A97-5836-1AFB-5103-85CD69F880F5}"/>
                    </a:ext>
                  </a:extLst>
                </p14:cNvPr>
                <p14:cNvContentPartPr/>
                <p14:nvPr/>
              </p14:nvContentPartPr>
              <p14:xfrm>
                <a:off x="7180906" y="2718063"/>
                <a:ext cx="25560" cy="1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685A97-5836-1AFB-5103-85CD69F880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2266" y="2709423"/>
                  <a:ext cx="43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FF78A9-A8D4-EB57-C157-7C4A7D037DF3}"/>
                    </a:ext>
                  </a:extLst>
                </p14:cNvPr>
                <p14:cNvContentPartPr/>
                <p14:nvPr/>
              </p14:nvContentPartPr>
              <p14:xfrm>
                <a:off x="7555666" y="2291103"/>
                <a:ext cx="729360" cy="707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FF78A9-A8D4-EB57-C157-7C4A7D037D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47026" y="2282103"/>
                  <a:ext cx="74700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4DD4D7-EE94-61D0-8AA4-C342FAC6AEAA}"/>
                    </a:ext>
                  </a:extLst>
                </p14:cNvPr>
                <p14:cNvContentPartPr/>
                <p14:nvPr/>
              </p14:nvContentPartPr>
              <p14:xfrm>
                <a:off x="8406346" y="2331423"/>
                <a:ext cx="382320" cy="241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4DD4D7-EE94-61D0-8AA4-C342FAC6AE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97706" y="2322423"/>
                  <a:ext cx="39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B2AAD6-BF53-1040-141A-A1828A2A7678}"/>
                    </a:ext>
                  </a:extLst>
                </p14:cNvPr>
                <p14:cNvContentPartPr/>
                <p14:nvPr/>
              </p14:nvContentPartPr>
              <p14:xfrm>
                <a:off x="8926546" y="2341863"/>
                <a:ext cx="205560" cy="274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B2AAD6-BF53-1040-141A-A1828A2A76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17546" y="2333223"/>
                  <a:ext cx="223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2F14C9-5E49-DD09-727A-4994B1664228}"/>
                    </a:ext>
                  </a:extLst>
                </p14:cNvPr>
                <p14:cNvContentPartPr/>
                <p14:nvPr/>
              </p14:nvContentPartPr>
              <p14:xfrm>
                <a:off x="9506506" y="2717343"/>
                <a:ext cx="12240" cy="12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2F14C9-5E49-DD09-727A-4994B16642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7866" y="2708343"/>
                  <a:ext cx="2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C6999F-8AA7-BAAC-6504-AF671D2DF7E3}"/>
                    </a:ext>
                  </a:extLst>
                </p14:cNvPr>
                <p14:cNvContentPartPr/>
                <p14:nvPr/>
              </p14:nvContentPartPr>
              <p14:xfrm>
                <a:off x="2888986" y="3638943"/>
                <a:ext cx="435240" cy="91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C6999F-8AA7-BAAC-6504-AF671D2DF7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79986" y="3630303"/>
                  <a:ext cx="452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1F2267-1579-F500-F4C8-5A3767575EDE}"/>
                    </a:ext>
                  </a:extLst>
                </p14:cNvPr>
                <p14:cNvContentPartPr/>
                <p14:nvPr/>
              </p14:nvContentPartPr>
              <p14:xfrm>
                <a:off x="2928946" y="3841983"/>
                <a:ext cx="750240" cy="157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1F2267-1579-F500-F4C8-5A3767575E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20306" y="3832983"/>
                  <a:ext cx="767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1EDAB93-F17F-AE05-478B-88B890AC9650}"/>
                    </a:ext>
                  </a:extLst>
                </p14:cNvPr>
                <p14:cNvContentPartPr/>
                <p14:nvPr/>
              </p14:nvContentPartPr>
              <p14:xfrm>
                <a:off x="3219106" y="3203343"/>
                <a:ext cx="446040" cy="706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1EDAB93-F17F-AE05-478B-88B890AC965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10466" y="3194703"/>
                  <a:ext cx="46368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7BB5BF-07A8-2D81-21BD-3B85128A4139}"/>
                    </a:ext>
                  </a:extLst>
                </p14:cNvPr>
                <p14:cNvContentPartPr/>
                <p14:nvPr/>
              </p14:nvContentPartPr>
              <p14:xfrm>
                <a:off x="3997426" y="3416823"/>
                <a:ext cx="297000" cy="586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7BB5BF-07A8-2D81-21BD-3B85128A41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88426" y="3408183"/>
                  <a:ext cx="314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73CB62-D81C-DF67-4E12-530D0F8E59DB}"/>
                    </a:ext>
                  </a:extLst>
                </p14:cNvPr>
                <p14:cNvContentPartPr/>
                <p14:nvPr/>
              </p14:nvContentPartPr>
              <p14:xfrm>
                <a:off x="4505026" y="3651183"/>
                <a:ext cx="602280" cy="420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73CB62-D81C-DF67-4E12-530D0F8E59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96026" y="3642543"/>
                  <a:ext cx="6199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EE742E-9CD9-A2A2-9CEF-E32DD2D32BCA}"/>
                    </a:ext>
                  </a:extLst>
                </p14:cNvPr>
                <p14:cNvContentPartPr/>
                <p14:nvPr/>
              </p14:nvContentPartPr>
              <p14:xfrm>
                <a:off x="5266786" y="3539583"/>
                <a:ext cx="480240" cy="821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EE742E-9CD9-A2A2-9CEF-E32DD2D32B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57786" y="3530943"/>
                  <a:ext cx="49788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135154-E81F-FD1D-37D0-F6012EF58247}"/>
                    </a:ext>
                  </a:extLst>
                </p14:cNvPr>
                <p14:cNvContentPartPr/>
                <p14:nvPr/>
              </p14:nvContentPartPr>
              <p14:xfrm>
                <a:off x="6309706" y="3372543"/>
                <a:ext cx="315720" cy="417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135154-E81F-FD1D-37D0-F6012EF582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00706" y="3363543"/>
                  <a:ext cx="3333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4E0328-E787-7D68-3162-7AECA77D77CB}"/>
                    </a:ext>
                  </a:extLst>
                </p14:cNvPr>
                <p14:cNvContentPartPr/>
                <p14:nvPr/>
              </p14:nvContentPartPr>
              <p14:xfrm>
                <a:off x="6600586" y="3532023"/>
                <a:ext cx="891720" cy="276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4E0328-E787-7D68-3162-7AECA77D77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91946" y="3523023"/>
                  <a:ext cx="909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2E6C0B-8E63-7803-64E4-A59343F9A2BC}"/>
                    </a:ext>
                  </a:extLst>
                </p14:cNvPr>
                <p14:cNvContentPartPr/>
                <p14:nvPr/>
              </p14:nvContentPartPr>
              <p14:xfrm>
                <a:off x="7519666" y="3493143"/>
                <a:ext cx="154440" cy="77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2E6C0B-8E63-7803-64E4-A59343F9A2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11026" y="3484143"/>
                  <a:ext cx="17208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0EF59F-910C-2F67-C026-74E7D33A7CF5}"/>
                    </a:ext>
                  </a:extLst>
                </p14:cNvPr>
                <p14:cNvContentPartPr/>
                <p14:nvPr/>
              </p14:nvContentPartPr>
              <p14:xfrm>
                <a:off x="7547746" y="3480903"/>
                <a:ext cx="160560" cy="29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0EF59F-910C-2F67-C026-74E7D33A7C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39106" y="3472263"/>
                  <a:ext cx="178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1446B2-15B8-C4ED-83CE-49A2C4CF61FF}"/>
                    </a:ext>
                  </a:extLst>
                </p14:cNvPr>
                <p14:cNvContentPartPr/>
                <p14:nvPr/>
              </p14:nvContentPartPr>
              <p14:xfrm>
                <a:off x="7700746" y="3143583"/>
                <a:ext cx="237240" cy="76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1446B2-15B8-C4ED-83CE-49A2C4CF61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92106" y="3134583"/>
                  <a:ext cx="25488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518281-88C7-3D0C-8F61-F1AA51E37EF1}"/>
                    </a:ext>
                  </a:extLst>
                </p14:cNvPr>
                <p14:cNvContentPartPr/>
                <p14:nvPr/>
              </p14:nvContentPartPr>
              <p14:xfrm>
                <a:off x="8019346" y="3436983"/>
                <a:ext cx="771480" cy="397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518281-88C7-3D0C-8F61-F1AA51E37E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10706" y="3427983"/>
                  <a:ext cx="7891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A9FD33-E784-10AD-1D7C-038C2FEB65B4}"/>
                    </a:ext>
                  </a:extLst>
                </p14:cNvPr>
                <p14:cNvContentPartPr/>
                <p14:nvPr/>
              </p14:nvContentPartPr>
              <p14:xfrm>
                <a:off x="8415346" y="3384423"/>
                <a:ext cx="651960" cy="35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A9FD33-E784-10AD-1D7C-038C2FEB65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06706" y="3375783"/>
                  <a:ext cx="669600" cy="37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24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43C435-B9DE-E4B2-3F82-0764FAD73C28}"/>
              </a:ext>
            </a:extLst>
          </p:cNvPr>
          <p:cNvGrpSpPr/>
          <p:nvPr/>
        </p:nvGrpSpPr>
        <p:grpSpPr>
          <a:xfrm>
            <a:off x="1160626" y="531030"/>
            <a:ext cx="9034920" cy="1797120"/>
            <a:chOff x="1160626" y="531030"/>
            <a:chExt cx="9034920" cy="179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1782796-1DC7-79ED-7094-DE299696DB9F}"/>
                    </a:ext>
                  </a:extLst>
                </p14:cNvPr>
                <p14:cNvContentPartPr/>
                <p14:nvPr/>
              </p14:nvContentPartPr>
              <p14:xfrm>
                <a:off x="1160626" y="582870"/>
                <a:ext cx="9034920" cy="174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1782796-1DC7-79ED-7094-DE299696DB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1626" y="574230"/>
                  <a:ext cx="9052560" cy="17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9E2AFBB-DB7A-4ECC-5B91-F6084B7EDB39}"/>
                    </a:ext>
                  </a:extLst>
                </p14:cNvPr>
                <p14:cNvContentPartPr/>
                <p14:nvPr/>
              </p14:nvContentPartPr>
              <p14:xfrm>
                <a:off x="1340986" y="826230"/>
                <a:ext cx="28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9E2AFBB-DB7A-4ECC-5B91-F6084B7EDB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1986" y="81723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031490-3F94-DD6C-0D55-5399282E83DD}"/>
                    </a:ext>
                  </a:extLst>
                </p14:cNvPr>
                <p14:cNvContentPartPr/>
                <p14:nvPr/>
              </p14:nvContentPartPr>
              <p14:xfrm>
                <a:off x="2034346" y="773670"/>
                <a:ext cx="67320" cy="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031490-3F94-DD6C-0D55-5399282E83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5706" y="765030"/>
                  <a:ext cx="84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716A23-3146-0882-254D-354769B74029}"/>
                    </a:ext>
                  </a:extLst>
                </p14:cNvPr>
                <p14:cNvContentPartPr/>
                <p14:nvPr/>
              </p14:nvContentPartPr>
              <p14:xfrm>
                <a:off x="2715826" y="769350"/>
                <a:ext cx="649440" cy="4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716A23-3146-0882-254D-354769B740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6826" y="760710"/>
                  <a:ext cx="667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0727D5-26D8-51D5-1578-FC14C230F1BC}"/>
                    </a:ext>
                  </a:extLst>
                </p14:cNvPr>
                <p14:cNvContentPartPr/>
                <p14:nvPr/>
              </p14:nvContentPartPr>
              <p14:xfrm>
                <a:off x="3662626" y="757830"/>
                <a:ext cx="5508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0727D5-26D8-51D5-1578-FC14C230F1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3986" y="748830"/>
                  <a:ext cx="7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8C6661-C036-EB42-99A5-8FC0E349CB09}"/>
                    </a:ext>
                  </a:extLst>
                </p14:cNvPr>
                <p14:cNvContentPartPr/>
                <p14:nvPr/>
              </p14:nvContentPartPr>
              <p14:xfrm>
                <a:off x="4960426" y="761430"/>
                <a:ext cx="718200" cy="3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8C6661-C036-EB42-99A5-8FC0E349CB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51426" y="752790"/>
                  <a:ext cx="735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3694B1-814C-46B5-9D3D-E1A0420F03EE}"/>
                    </a:ext>
                  </a:extLst>
                </p14:cNvPr>
                <p14:cNvContentPartPr/>
                <p14:nvPr/>
              </p14:nvContentPartPr>
              <p14:xfrm>
                <a:off x="6108826" y="763950"/>
                <a:ext cx="816120" cy="7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3694B1-814C-46B5-9D3D-E1A0420F03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0186" y="755310"/>
                  <a:ext cx="833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4F66E5-787F-14D6-B13F-8C464BB9F000}"/>
                    </a:ext>
                  </a:extLst>
                </p14:cNvPr>
                <p14:cNvContentPartPr/>
                <p14:nvPr/>
              </p14:nvContentPartPr>
              <p14:xfrm>
                <a:off x="7499506" y="606630"/>
                <a:ext cx="1014840" cy="10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4F66E5-787F-14D6-B13F-8C464BB9F0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90866" y="597630"/>
                  <a:ext cx="1032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C87550-0A07-857F-0E7D-7324BC56A443}"/>
                    </a:ext>
                  </a:extLst>
                </p14:cNvPr>
                <p14:cNvContentPartPr/>
                <p14:nvPr/>
              </p14:nvContentPartPr>
              <p14:xfrm>
                <a:off x="9115906" y="531030"/>
                <a:ext cx="865800" cy="16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C87550-0A07-857F-0E7D-7324BC56A4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6906" y="522030"/>
                  <a:ext cx="88344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EF22D6B-1A53-E622-C6B3-1990A06FC433}"/>
                  </a:ext>
                </a:extLst>
              </p14:cNvPr>
              <p14:cNvContentPartPr/>
              <p14:nvPr/>
            </p14:nvContentPartPr>
            <p14:xfrm>
              <a:off x="1002586" y="2783550"/>
              <a:ext cx="10526400" cy="1185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EF22D6B-1A53-E622-C6B3-1990A06FC4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3586" y="2774910"/>
                <a:ext cx="1054404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CEB6F16-6CC1-AE04-9CDE-EBB5287C46B7}"/>
                  </a:ext>
                </a:extLst>
              </p14:cNvPr>
              <p14:cNvContentPartPr/>
              <p14:nvPr/>
            </p14:nvContentPartPr>
            <p14:xfrm>
              <a:off x="3425026" y="5283750"/>
              <a:ext cx="4092480" cy="229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CEB6F16-6CC1-AE04-9CDE-EBB5287C46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6386" y="5275110"/>
                <a:ext cx="41101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F738DF-B943-35C7-EEFD-B845F1DFA393}"/>
                  </a:ext>
                </a:extLst>
              </p14:cNvPr>
              <p14:cNvContentPartPr/>
              <p14:nvPr/>
            </p14:nvContentPartPr>
            <p14:xfrm>
              <a:off x="9494266" y="4141830"/>
              <a:ext cx="462960" cy="724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F738DF-B943-35C7-EEFD-B845F1DFA3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5626" y="4132830"/>
                <a:ext cx="480600" cy="74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EEDEE0F-58F5-AF4E-7B4C-0D694CD3F0E9}"/>
              </a:ext>
            </a:extLst>
          </p:cNvPr>
          <p:cNvGrpSpPr/>
          <p:nvPr/>
        </p:nvGrpSpPr>
        <p:grpSpPr>
          <a:xfrm>
            <a:off x="152626" y="1674750"/>
            <a:ext cx="11679480" cy="4811040"/>
            <a:chOff x="152626" y="1674750"/>
            <a:chExt cx="11679480" cy="48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74D264-2B88-18B4-F768-056D75FBF538}"/>
                    </a:ext>
                  </a:extLst>
                </p14:cNvPr>
                <p14:cNvContentPartPr/>
                <p14:nvPr/>
              </p14:nvContentPartPr>
              <p14:xfrm>
                <a:off x="1776586" y="2412390"/>
                <a:ext cx="10728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74D264-2B88-18B4-F768-056D75FBF5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7946" y="2403390"/>
                  <a:ext cx="124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9AC4A0-117F-CA68-26D8-21221D46EBAF}"/>
                    </a:ext>
                  </a:extLst>
                </p14:cNvPr>
                <p14:cNvContentPartPr/>
                <p14:nvPr/>
              </p14:nvContentPartPr>
              <p14:xfrm>
                <a:off x="2461666" y="2395110"/>
                <a:ext cx="84240" cy="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9AC4A0-117F-CA68-26D8-21221D46EB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2666" y="2386110"/>
                  <a:ext cx="101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53907F-A238-CF21-D49B-EDB82D138DEC}"/>
                    </a:ext>
                  </a:extLst>
                </p14:cNvPr>
                <p14:cNvContentPartPr/>
                <p14:nvPr/>
              </p14:nvContentPartPr>
              <p14:xfrm>
                <a:off x="3231346" y="2340750"/>
                <a:ext cx="169560" cy="2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53907F-A238-CF21-D49B-EDB82D138D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2346" y="2332110"/>
                  <a:ext cx="187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0EF79B-BF24-7F08-945A-61E6B9BC2DDD}"/>
                    </a:ext>
                  </a:extLst>
                </p14:cNvPr>
                <p14:cNvContentPartPr/>
                <p14:nvPr/>
              </p14:nvContentPartPr>
              <p14:xfrm>
                <a:off x="735106" y="2981190"/>
                <a:ext cx="664920" cy="64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0EF79B-BF24-7F08-945A-61E6B9BC2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6466" y="2972190"/>
                  <a:ext cx="68256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0D4B16-CD19-AB9E-EB63-1682434FD871}"/>
                    </a:ext>
                  </a:extLst>
                </p14:cNvPr>
                <p14:cNvContentPartPr/>
                <p14:nvPr/>
              </p14:nvContentPartPr>
              <p14:xfrm>
                <a:off x="962266" y="3237150"/>
                <a:ext cx="387720" cy="41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0D4B16-CD19-AB9E-EB63-1682434FD8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626" y="3228510"/>
                  <a:ext cx="4053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532D99-FDB6-19DB-284E-54D13183046D}"/>
                    </a:ext>
                  </a:extLst>
                </p14:cNvPr>
                <p14:cNvContentPartPr/>
                <p14:nvPr/>
              </p14:nvContentPartPr>
              <p14:xfrm>
                <a:off x="1582906" y="3418230"/>
                <a:ext cx="30420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532D99-FDB6-19DB-284E-54D1318304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73906" y="3409230"/>
                  <a:ext cx="321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5DC1C8-0570-1408-D4AF-D0DD76BB427F}"/>
                    </a:ext>
                  </a:extLst>
                </p14:cNvPr>
                <p14:cNvContentPartPr/>
                <p14:nvPr/>
              </p14:nvContentPartPr>
              <p14:xfrm>
                <a:off x="2060626" y="3214110"/>
                <a:ext cx="376560" cy="29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5DC1C8-0570-1408-D4AF-D0DD76BB42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51986" y="3205110"/>
                  <a:ext cx="394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E57D1C-6256-FF7C-2C78-E1BB489CDAE9}"/>
                    </a:ext>
                  </a:extLst>
                </p14:cNvPr>
                <p14:cNvContentPartPr/>
                <p14:nvPr/>
              </p14:nvContentPartPr>
              <p14:xfrm>
                <a:off x="2713306" y="3108630"/>
                <a:ext cx="581040" cy="43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E57D1C-6256-FF7C-2C78-E1BB489CDA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04306" y="3099630"/>
                  <a:ext cx="598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D9572E-0473-D291-E4DE-03B7397F2821}"/>
                    </a:ext>
                  </a:extLst>
                </p14:cNvPr>
                <p14:cNvContentPartPr/>
                <p14:nvPr/>
              </p14:nvContentPartPr>
              <p14:xfrm>
                <a:off x="2973586" y="3020070"/>
                <a:ext cx="324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D9572E-0473-D291-E4DE-03B7397F28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4586" y="3011430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F0C4D7-1711-B9F7-DA41-602DB2FD603B}"/>
                    </a:ext>
                  </a:extLst>
                </p14:cNvPr>
                <p14:cNvContentPartPr/>
                <p14:nvPr/>
              </p14:nvContentPartPr>
              <p14:xfrm>
                <a:off x="3453106" y="3427950"/>
                <a:ext cx="72720" cy="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F0C4D7-1711-B9F7-DA41-602DB2FD603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444466" y="3418950"/>
                  <a:ext cx="90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29B991-665D-BCEE-BBDD-89F0B3B473DC}"/>
                    </a:ext>
                  </a:extLst>
                </p14:cNvPr>
                <p14:cNvContentPartPr/>
                <p14:nvPr/>
              </p14:nvContentPartPr>
              <p14:xfrm>
                <a:off x="4001026" y="2106390"/>
                <a:ext cx="1621800" cy="16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29B991-665D-BCEE-BBDD-89F0B3B473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92386" y="2097750"/>
                  <a:ext cx="1639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6CC50E-6ECC-FD22-8CBE-B346ACB110C5}"/>
                    </a:ext>
                  </a:extLst>
                </p14:cNvPr>
                <p14:cNvContentPartPr/>
                <p14:nvPr/>
              </p14:nvContentPartPr>
              <p14:xfrm>
                <a:off x="6165706" y="2012430"/>
                <a:ext cx="1762920" cy="13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6CC50E-6ECC-FD22-8CBE-B346ACB110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56706" y="2003430"/>
                  <a:ext cx="1780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3CAE5D-42A2-CCDC-B824-730C437CD572}"/>
                    </a:ext>
                  </a:extLst>
                </p14:cNvPr>
                <p14:cNvContentPartPr/>
                <p14:nvPr/>
              </p14:nvContentPartPr>
              <p14:xfrm>
                <a:off x="8624146" y="1978230"/>
                <a:ext cx="1145160" cy="8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3CAE5D-42A2-CCDC-B824-730C437CD5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15146" y="1969590"/>
                  <a:ext cx="1162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D4EC97-C96F-464A-F0C9-536512C5542C}"/>
                    </a:ext>
                  </a:extLst>
                </p14:cNvPr>
                <p14:cNvContentPartPr/>
                <p14:nvPr/>
              </p14:nvContentPartPr>
              <p14:xfrm>
                <a:off x="10067026" y="2124030"/>
                <a:ext cx="327240" cy="2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D4EC97-C96F-464A-F0C9-536512C554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8026" y="2115390"/>
                  <a:ext cx="34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84553B-27FD-5D21-B27D-AA8D8B5A7531}"/>
                    </a:ext>
                  </a:extLst>
                </p14:cNvPr>
                <p14:cNvContentPartPr/>
                <p14:nvPr/>
              </p14:nvContentPartPr>
              <p14:xfrm>
                <a:off x="3868186" y="2941590"/>
                <a:ext cx="477000" cy="60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84553B-27FD-5D21-B27D-AA8D8B5A75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59186" y="2932590"/>
                  <a:ext cx="4946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502F21-E134-DA86-863B-C3FC2DE9CE86}"/>
                    </a:ext>
                  </a:extLst>
                </p14:cNvPr>
                <p14:cNvContentPartPr/>
                <p14:nvPr/>
              </p14:nvContentPartPr>
              <p14:xfrm>
                <a:off x="4255186" y="3274950"/>
                <a:ext cx="124560" cy="1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502F21-E134-DA86-863B-C3FC2DE9CE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46186" y="3265950"/>
                  <a:ext cx="142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EBDF30-6C48-B142-3309-EC1A854A5C4A}"/>
                    </a:ext>
                  </a:extLst>
                </p14:cNvPr>
                <p14:cNvContentPartPr/>
                <p14:nvPr/>
              </p14:nvContentPartPr>
              <p14:xfrm>
                <a:off x="4447426" y="3071550"/>
                <a:ext cx="442440" cy="334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EBDF30-6C48-B142-3309-EC1A854A5C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38426" y="3062910"/>
                  <a:ext cx="460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28C09C-19F2-3C3F-68E7-1692481E5333}"/>
                    </a:ext>
                  </a:extLst>
                </p14:cNvPr>
                <p14:cNvContentPartPr/>
                <p14:nvPr/>
              </p14:nvContentPartPr>
              <p14:xfrm>
                <a:off x="4887706" y="2859510"/>
                <a:ext cx="171000" cy="57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28C09C-19F2-3C3F-68E7-1692481E53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79066" y="2850870"/>
                  <a:ext cx="188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9B5B6D-E534-E5C1-996A-1E1B77F8734A}"/>
                    </a:ext>
                  </a:extLst>
                </p14:cNvPr>
                <p14:cNvContentPartPr/>
                <p14:nvPr/>
              </p14:nvContentPartPr>
              <p14:xfrm>
                <a:off x="4863946" y="3201870"/>
                <a:ext cx="356040" cy="61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9B5B6D-E534-E5C1-996A-1E1B77F8734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54946" y="3192870"/>
                  <a:ext cx="373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0AB283-F2F6-02C5-A128-F2E9B5DF3638}"/>
                    </a:ext>
                  </a:extLst>
                </p14:cNvPr>
                <p14:cNvContentPartPr/>
                <p14:nvPr/>
              </p14:nvContentPartPr>
              <p14:xfrm>
                <a:off x="5391706" y="3031950"/>
                <a:ext cx="533160" cy="22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0AB283-F2F6-02C5-A128-F2E9B5DF363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82706" y="3023310"/>
                  <a:ext cx="550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BA7AD4-3216-A120-49A3-222E743743D7}"/>
                    </a:ext>
                  </a:extLst>
                </p14:cNvPr>
                <p14:cNvContentPartPr/>
                <p14:nvPr/>
              </p14:nvContentPartPr>
              <p14:xfrm>
                <a:off x="5985346" y="3040950"/>
                <a:ext cx="232920" cy="10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BA7AD4-3216-A120-49A3-222E743743D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76706" y="3032310"/>
                  <a:ext cx="250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1D8999-5A63-D790-747A-6CE9AD89CA8E}"/>
                    </a:ext>
                  </a:extLst>
                </p14:cNvPr>
                <p14:cNvContentPartPr/>
                <p14:nvPr/>
              </p14:nvContentPartPr>
              <p14:xfrm>
                <a:off x="6370906" y="2984070"/>
                <a:ext cx="138240" cy="15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1D8999-5A63-D790-747A-6CE9AD89CA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62266" y="2975430"/>
                  <a:ext cx="155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51FCC8-98F7-01BD-52C1-F03835FE5AEA}"/>
                    </a:ext>
                  </a:extLst>
                </p14:cNvPr>
                <p14:cNvContentPartPr/>
                <p14:nvPr/>
              </p14:nvContentPartPr>
              <p14:xfrm>
                <a:off x="6591226" y="2909550"/>
                <a:ext cx="377640" cy="854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51FCC8-98F7-01BD-52C1-F03835FE5AE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82226" y="2900550"/>
                  <a:ext cx="39528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AA2A95-DE6F-02E7-BB9C-882B54A63C53}"/>
                    </a:ext>
                  </a:extLst>
                </p14:cNvPr>
                <p14:cNvContentPartPr/>
                <p14:nvPr/>
              </p14:nvContentPartPr>
              <p14:xfrm>
                <a:off x="7553146" y="2713710"/>
                <a:ext cx="510840" cy="63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AA2A95-DE6F-02E7-BB9C-882B54A63C5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44506" y="2704710"/>
                  <a:ext cx="52848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6F81A3-6223-601C-B3B0-8D783E62F885}"/>
                    </a:ext>
                  </a:extLst>
                </p14:cNvPr>
                <p14:cNvContentPartPr/>
                <p14:nvPr/>
              </p14:nvContentPartPr>
              <p14:xfrm>
                <a:off x="7871386" y="2841870"/>
                <a:ext cx="510480" cy="48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6F81A3-6223-601C-B3B0-8D783E62F8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62746" y="2833230"/>
                  <a:ext cx="5281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06D8E8-6339-3F7D-1300-55C5D0D289D7}"/>
                    </a:ext>
                  </a:extLst>
                </p14:cNvPr>
                <p14:cNvContentPartPr/>
                <p14:nvPr/>
              </p14:nvContentPartPr>
              <p14:xfrm>
                <a:off x="8229226" y="2864550"/>
                <a:ext cx="163800" cy="15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06D8E8-6339-3F7D-1300-55C5D0D289D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20226" y="2855910"/>
                  <a:ext cx="181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12E6D4-8565-A8A8-9326-455D697989A4}"/>
                    </a:ext>
                  </a:extLst>
                </p14:cNvPr>
                <p14:cNvContentPartPr/>
                <p14:nvPr/>
              </p14:nvContentPartPr>
              <p14:xfrm>
                <a:off x="8458906" y="2710830"/>
                <a:ext cx="711360" cy="31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12E6D4-8565-A8A8-9326-455D697989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49906" y="2702190"/>
                  <a:ext cx="729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BAC037-8CFE-1FE5-3EA0-944632CA52F6}"/>
                    </a:ext>
                  </a:extLst>
                </p14:cNvPr>
                <p14:cNvContentPartPr/>
                <p14:nvPr/>
              </p14:nvContentPartPr>
              <p14:xfrm>
                <a:off x="9252706" y="2726670"/>
                <a:ext cx="189360" cy="33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BAC037-8CFE-1FE5-3EA0-944632CA52F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44066" y="2718030"/>
                  <a:ext cx="207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EA9BC1-8E01-E1BA-D19B-3FDCF6532B7B}"/>
                    </a:ext>
                  </a:extLst>
                </p14:cNvPr>
                <p14:cNvContentPartPr/>
                <p14:nvPr/>
              </p14:nvContentPartPr>
              <p14:xfrm>
                <a:off x="9518746" y="2807310"/>
                <a:ext cx="152640" cy="236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EA9BC1-8E01-E1BA-D19B-3FDCF6532B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09746" y="2798310"/>
                  <a:ext cx="170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EC794E-7F14-4C29-A7C4-51FBDA11282B}"/>
                    </a:ext>
                  </a:extLst>
                </p14:cNvPr>
                <p14:cNvContentPartPr/>
                <p14:nvPr/>
              </p14:nvContentPartPr>
              <p14:xfrm>
                <a:off x="9756346" y="2710830"/>
                <a:ext cx="448920" cy="28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EC794E-7F14-4C29-A7C4-51FBDA11282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47346" y="2702190"/>
                  <a:ext cx="466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B423DD-C2F8-5965-86CE-F64B9E1F7C3D}"/>
                    </a:ext>
                  </a:extLst>
                </p14:cNvPr>
                <p14:cNvContentPartPr/>
                <p14:nvPr/>
              </p14:nvContentPartPr>
              <p14:xfrm>
                <a:off x="10343506" y="2703990"/>
                <a:ext cx="332640" cy="20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B423DD-C2F8-5965-86CE-F64B9E1F7C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34866" y="2695350"/>
                  <a:ext cx="350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2CFCD9-471B-DB12-B07F-35287ACE01D8}"/>
                    </a:ext>
                  </a:extLst>
                </p14:cNvPr>
                <p14:cNvContentPartPr/>
                <p14:nvPr/>
              </p14:nvContentPartPr>
              <p14:xfrm>
                <a:off x="10518106" y="2192430"/>
                <a:ext cx="288360" cy="63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2CFCD9-471B-DB12-B07F-35287ACE01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09106" y="2183430"/>
                  <a:ext cx="30600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531379-425E-FC90-5084-DA3A80372020}"/>
                    </a:ext>
                  </a:extLst>
                </p14:cNvPr>
                <p14:cNvContentPartPr/>
                <p14:nvPr/>
              </p14:nvContentPartPr>
              <p14:xfrm>
                <a:off x="10570306" y="2694990"/>
                <a:ext cx="489240" cy="81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531379-425E-FC90-5084-DA3A8037202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61666" y="2686350"/>
                  <a:ext cx="506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66FD91-FA0A-483E-7792-985CE5D26431}"/>
                    </a:ext>
                  </a:extLst>
                </p14:cNvPr>
                <p14:cNvContentPartPr/>
                <p14:nvPr/>
              </p14:nvContentPartPr>
              <p14:xfrm>
                <a:off x="11122186" y="2464590"/>
                <a:ext cx="441720" cy="29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66FD91-FA0A-483E-7792-985CE5D264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13186" y="2455950"/>
                  <a:ext cx="459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664E12-AB12-FDD3-2625-0DA2AA0D9F01}"/>
                    </a:ext>
                  </a:extLst>
                </p14:cNvPr>
                <p14:cNvContentPartPr/>
                <p14:nvPr/>
              </p14:nvContentPartPr>
              <p14:xfrm>
                <a:off x="10949386" y="2316990"/>
                <a:ext cx="106560" cy="37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664E12-AB12-FDD3-2625-0DA2AA0D9F0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40746" y="2307990"/>
                  <a:ext cx="124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40F51F-48AF-CCB3-7F2F-50E9AD9A61AC}"/>
                    </a:ext>
                  </a:extLst>
                </p14:cNvPr>
                <p14:cNvContentPartPr/>
                <p14:nvPr/>
              </p14:nvContentPartPr>
              <p14:xfrm>
                <a:off x="11775946" y="2305110"/>
                <a:ext cx="3636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40F51F-48AF-CCB3-7F2F-50E9AD9A61A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766946" y="2296470"/>
                  <a:ext cx="54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90EAC7-46E9-2F00-7BC4-325B15EBF4DE}"/>
                    </a:ext>
                  </a:extLst>
                </p14:cNvPr>
                <p14:cNvContentPartPr/>
                <p14:nvPr/>
              </p14:nvContentPartPr>
              <p14:xfrm>
                <a:off x="1574986" y="4186830"/>
                <a:ext cx="523080" cy="46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90EAC7-46E9-2F00-7BC4-325B15EBF4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65986" y="4178190"/>
                  <a:ext cx="5407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FC689D-99ED-05B7-C525-6DDDF61D4207}"/>
                    </a:ext>
                  </a:extLst>
                </p14:cNvPr>
                <p14:cNvContentPartPr/>
                <p14:nvPr/>
              </p14:nvContentPartPr>
              <p14:xfrm>
                <a:off x="2249266" y="4045350"/>
                <a:ext cx="324720" cy="46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FC689D-99ED-05B7-C525-6DDDF61D420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40626" y="4036350"/>
                  <a:ext cx="3423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9FD0D3-F040-21B3-5C8C-6876BF56C5C3}"/>
                    </a:ext>
                  </a:extLst>
                </p14:cNvPr>
                <p14:cNvContentPartPr/>
                <p14:nvPr/>
              </p14:nvContentPartPr>
              <p14:xfrm>
                <a:off x="2640946" y="4069110"/>
                <a:ext cx="280440" cy="40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9FD0D3-F040-21B3-5C8C-6876BF56C5C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31946" y="4060470"/>
                  <a:ext cx="298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C01567-010D-CFB8-81A8-1E050194F9AB}"/>
                    </a:ext>
                  </a:extLst>
                </p14:cNvPr>
                <p14:cNvContentPartPr/>
                <p14:nvPr/>
              </p14:nvContentPartPr>
              <p14:xfrm>
                <a:off x="2872786" y="4341990"/>
                <a:ext cx="138240" cy="53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C01567-010D-CFB8-81A8-1E050194F9A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64146" y="4332990"/>
                  <a:ext cx="155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21B0CE-8635-63B1-EF54-8D418E7EE215}"/>
                    </a:ext>
                  </a:extLst>
                </p14:cNvPr>
                <p14:cNvContentPartPr/>
                <p14:nvPr/>
              </p14:nvContentPartPr>
              <p14:xfrm>
                <a:off x="2977546" y="4020870"/>
                <a:ext cx="585720" cy="753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21B0CE-8635-63B1-EF54-8D418E7EE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68906" y="4012230"/>
                  <a:ext cx="60336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F9B3B9-372A-1233-77E6-6949A9431BC2}"/>
                    </a:ext>
                  </a:extLst>
                </p14:cNvPr>
                <p14:cNvContentPartPr/>
                <p14:nvPr/>
              </p14:nvContentPartPr>
              <p14:xfrm>
                <a:off x="7541266" y="3752670"/>
                <a:ext cx="369360" cy="493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F9B3B9-372A-1233-77E6-6949A9431B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32626" y="3744030"/>
                  <a:ext cx="3870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1B9895-C506-767C-8591-325B0A763F0B}"/>
                    </a:ext>
                  </a:extLst>
                </p14:cNvPr>
                <p14:cNvContentPartPr/>
                <p14:nvPr/>
              </p14:nvContentPartPr>
              <p14:xfrm>
                <a:off x="7533346" y="3615150"/>
                <a:ext cx="268560" cy="892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1B9895-C506-767C-8591-325B0A763F0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24706" y="3606510"/>
                  <a:ext cx="28620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658450-5B3A-1898-1E66-661189C78023}"/>
                    </a:ext>
                  </a:extLst>
                </p14:cNvPr>
                <p14:cNvContentPartPr/>
                <p14:nvPr/>
              </p14:nvContentPartPr>
              <p14:xfrm>
                <a:off x="8177746" y="3474390"/>
                <a:ext cx="128520" cy="64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658450-5B3A-1898-1E66-661189C7802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69106" y="3465750"/>
                  <a:ext cx="1461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51E056-6D78-21C2-56DA-06D76F898440}"/>
                    </a:ext>
                  </a:extLst>
                </p14:cNvPr>
                <p14:cNvContentPartPr/>
                <p14:nvPr/>
              </p14:nvContentPartPr>
              <p14:xfrm>
                <a:off x="8369986" y="3675630"/>
                <a:ext cx="343080" cy="34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51E056-6D78-21C2-56DA-06D76F89844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0986" y="3666990"/>
                  <a:ext cx="360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E4F99B-E13E-D7EF-62EF-DD65BD7B1BDD}"/>
                    </a:ext>
                  </a:extLst>
                </p14:cNvPr>
                <p14:cNvContentPartPr/>
                <p14:nvPr/>
              </p14:nvContentPartPr>
              <p14:xfrm>
                <a:off x="8817106" y="3466470"/>
                <a:ext cx="109440" cy="648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E4F99B-E13E-D7EF-62EF-DD65BD7B1BD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08466" y="3457830"/>
                  <a:ext cx="12708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8DC1E5-DB41-327E-F8E1-973670F6CC8D}"/>
                    </a:ext>
                  </a:extLst>
                </p14:cNvPr>
                <p14:cNvContentPartPr/>
                <p14:nvPr/>
              </p14:nvContentPartPr>
              <p14:xfrm>
                <a:off x="3973306" y="4039590"/>
                <a:ext cx="222120" cy="532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8DC1E5-DB41-327E-F8E1-973670F6CC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64666" y="4030590"/>
                  <a:ext cx="2397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A0DDF1-E132-22A8-CC4A-0FD3C1A0907C}"/>
                    </a:ext>
                  </a:extLst>
                </p14:cNvPr>
                <p14:cNvContentPartPr/>
                <p14:nvPr/>
              </p14:nvContentPartPr>
              <p14:xfrm>
                <a:off x="4460386" y="3924750"/>
                <a:ext cx="171720" cy="553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A0DDF1-E132-22A8-CC4A-0FD3C1A090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51746" y="3915750"/>
                  <a:ext cx="1893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A8CD69-0CB4-52E9-1F70-93C0A13D9261}"/>
                    </a:ext>
                  </a:extLst>
                </p14:cNvPr>
                <p14:cNvContentPartPr/>
                <p14:nvPr/>
              </p14:nvContentPartPr>
              <p14:xfrm>
                <a:off x="4767106" y="4081350"/>
                <a:ext cx="185400" cy="403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A8CD69-0CB4-52E9-1F70-93C0A13D92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58106" y="4072350"/>
                  <a:ext cx="2030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E61C67-9AFA-9A41-659B-E71B5706C91E}"/>
                    </a:ext>
                  </a:extLst>
                </p14:cNvPr>
                <p14:cNvContentPartPr/>
                <p14:nvPr/>
              </p14:nvContentPartPr>
              <p14:xfrm>
                <a:off x="4863946" y="3896670"/>
                <a:ext cx="502560" cy="53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E61C67-9AFA-9A41-659B-E71B5706C9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54946" y="3887670"/>
                  <a:ext cx="5202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012AA5-3D52-598C-CBC2-C6CB63358527}"/>
                    </a:ext>
                  </a:extLst>
                </p14:cNvPr>
                <p14:cNvContentPartPr/>
                <p14:nvPr/>
              </p14:nvContentPartPr>
              <p14:xfrm>
                <a:off x="5639746" y="4439190"/>
                <a:ext cx="22320" cy="159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012AA5-3D52-598C-CBC2-C6CB633585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31106" y="4430550"/>
                  <a:ext cx="3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BF5B38-A2D5-93DB-32F1-98B0E6154EAE}"/>
                    </a:ext>
                  </a:extLst>
                </p14:cNvPr>
                <p14:cNvContentPartPr/>
                <p14:nvPr/>
              </p14:nvContentPartPr>
              <p14:xfrm>
                <a:off x="5798866" y="3647190"/>
                <a:ext cx="339840" cy="768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BF5B38-A2D5-93DB-32F1-98B0E6154E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89866" y="3638190"/>
                  <a:ext cx="35748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03FA6C-F151-D2BC-6153-70D4E52EFDB4}"/>
                    </a:ext>
                  </a:extLst>
                </p14:cNvPr>
                <p14:cNvContentPartPr/>
                <p14:nvPr/>
              </p14:nvContentPartPr>
              <p14:xfrm>
                <a:off x="6328786" y="4005030"/>
                <a:ext cx="105480" cy="40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03FA6C-F151-D2BC-6153-70D4E52EFDB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19786" y="3996390"/>
                  <a:ext cx="1231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C4F462-1CF0-DF8F-E37A-A43A14EB7406}"/>
                    </a:ext>
                  </a:extLst>
                </p14:cNvPr>
                <p14:cNvContentPartPr/>
                <p14:nvPr/>
              </p14:nvContentPartPr>
              <p14:xfrm>
                <a:off x="6511666" y="3908550"/>
                <a:ext cx="183960" cy="416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C4F462-1CF0-DF8F-E37A-A43A14EB740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03026" y="3899910"/>
                  <a:ext cx="2016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D01CA5-A2F4-3008-9065-2E8133FD9407}"/>
                    </a:ext>
                  </a:extLst>
                </p14:cNvPr>
                <p14:cNvContentPartPr/>
                <p14:nvPr/>
              </p14:nvContentPartPr>
              <p14:xfrm>
                <a:off x="6560626" y="3892350"/>
                <a:ext cx="442800" cy="530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D01CA5-A2F4-3008-9065-2E8133FD94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51626" y="3883350"/>
                  <a:ext cx="4604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C9C8DFF-7C9D-2528-96CE-79D1AA384BFF}"/>
                    </a:ext>
                  </a:extLst>
                </p14:cNvPr>
                <p14:cNvContentPartPr/>
                <p14:nvPr/>
              </p14:nvContentPartPr>
              <p14:xfrm>
                <a:off x="7100986" y="4298430"/>
                <a:ext cx="68400" cy="205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C9C8DFF-7C9D-2528-96CE-79D1AA384BF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91986" y="4289790"/>
                  <a:ext cx="86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947F2E-E98D-FA75-EF02-8C441C81780A}"/>
                    </a:ext>
                  </a:extLst>
                </p14:cNvPr>
                <p14:cNvContentPartPr/>
                <p14:nvPr/>
              </p14:nvContentPartPr>
              <p14:xfrm>
                <a:off x="859666" y="4849230"/>
                <a:ext cx="427680" cy="597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947F2E-E98D-FA75-EF02-8C441C81780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1026" y="4840230"/>
                  <a:ext cx="445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876C20-62F0-AB58-0D90-0D0A600F57D6}"/>
                    </a:ext>
                  </a:extLst>
                </p14:cNvPr>
                <p14:cNvContentPartPr/>
                <p14:nvPr/>
              </p14:nvContentPartPr>
              <p14:xfrm>
                <a:off x="1397866" y="5099430"/>
                <a:ext cx="544680" cy="331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876C20-62F0-AB58-0D90-0D0A600F57D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88866" y="5090430"/>
                  <a:ext cx="562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0C0D30-BC3A-330E-54B6-80DC84CEBE07}"/>
                    </a:ext>
                  </a:extLst>
                </p14:cNvPr>
                <p14:cNvContentPartPr/>
                <p14:nvPr/>
              </p14:nvContentPartPr>
              <p14:xfrm>
                <a:off x="1986106" y="5055870"/>
                <a:ext cx="264240" cy="301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0C0D30-BC3A-330E-54B6-80DC84CEBE0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77466" y="5046870"/>
                  <a:ext cx="281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F51EDCB-9DA7-034D-355E-B29F218CD11E}"/>
                    </a:ext>
                  </a:extLst>
                </p14:cNvPr>
                <p14:cNvContentPartPr/>
                <p14:nvPr/>
              </p14:nvContentPartPr>
              <p14:xfrm>
                <a:off x="2445826" y="4995750"/>
                <a:ext cx="420480" cy="91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F51EDCB-9DA7-034D-355E-B29F218CD11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36826" y="4987110"/>
                  <a:ext cx="43812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17780B-EE00-73CE-1FAB-9E7622D28A16}"/>
                    </a:ext>
                  </a:extLst>
                </p14:cNvPr>
                <p14:cNvContentPartPr/>
                <p14:nvPr/>
              </p14:nvContentPartPr>
              <p14:xfrm>
                <a:off x="3380746" y="5096910"/>
                <a:ext cx="665280" cy="329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17780B-EE00-73CE-1FAB-9E7622D28A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71746" y="5087910"/>
                  <a:ext cx="6829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135FF6-43C1-DF18-5F47-202E8DF53F5A}"/>
                    </a:ext>
                  </a:extLst>
                </p14:cNvPr>
                <p14:cNvContentPartPr/>
                <p14:nvPr/>
              </p14:nvContentPartPr>
              <p14:xfrm>
                <a:off x="3997426" y="5041830"/>
                <a:ext cx="386640" cy="166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135FF6-43C1-DF18-5F47-202E8DF53F5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88426" y="5033190"/>
                  <a:ext cx="40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6EE9DA-4658-9F8E-8EED-537BA0E663EC}"/>
                    </a:ext>
                  </a:extLst>
                </p14:cNvPr>
                <p14:cNvContentPartPr/>
                <p14:nvPr/>
              </p14:nvContentPartPr>
              <p14:xfrm>
                <a:off x="4517626" y="4786950"/>
                <a:ext cx="759240" cy="653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6EE9DA-4658-9F8E-8EED-537BA0E663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08626" y="4777950"/>
                  <a:ext cx="77688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5F39AB-BDDC-2ACA-3D15-5EAE8705035A}"/>
                    </a:ext>
                  </a:extLst>
                </p14:cNvPr>
                <p14:cNvContentPartPr/>
                <p14:nvPr/>
              </p14:nvContentPartPr>
              <p14:xfrm>
                <a:off x="5666026" y="4713870"/>
                <a:ext cx="516600" cy="742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5F39AB-BDDC-2ACA-3D15-5EAE8705035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57026" y="4705230"/>
                  <a:ext cx="53424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51A6EB3-3719-9FE5-061F-934A0A2B3909}"/>
                    </a:ext>
                  </a:extLst>
                </p14:cNvPr>
                <p14:cNvContentPartPr/>
                <p14:nvPr/>
              </p14:nvContentPartPr>
              <p14:xfrm>
                <a:off x="6229786" y="4930590"/>
                <a:ext cx="691200" cy="31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51A6EB3-3719-9FE5-061F-934A0A2B39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20786" y="4921590"/>
                  <a:ext cx="708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A6A45E-D4B7-BF34-E9B0-9DAE01A75A31}"/>
                    </a:ext>
                  </a:extLst>
                </p14:cNvPr>
                <p14:cNvContentPartPr/>
                <p14:nvPr/>
              </p14:nvContentPartPr>
              <p14:xfrm>
                <a:off x="7030786" y="4865430"/>
                <a:ext cx="493920" cy="414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A6A45E-D4B7-BF34-E9B0-9DAE01A75A3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21786" y="4856790"/>
                  <a:ext cx="5115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C57781-94F7-8CAF-363F-B8F80F089181}"/>
                    </a:ext>
                  </a:extLst>
                </p14:cNvPr>
                <p14:cNvContentPartPr/>
                <p14:nvPr/>
              </p14:nvContentPartPr>
              <p14:xfrm>
                <a:off x="7967146" y="4499310"/>
                <a:ext cx="215640" cy="848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C57781-94F7-8CAF-363F-B8F80F08918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58146" y="4490310"/>
                  <a:ext cx="23328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31DAC95-2643-D8AF-0BFE-6F91A993DC39}"/>
                    </a:ext>
                  </a:extLst>
                </p14:cNvPr>
                <p14:cNvContentPartPr/>
                <p14:nvPr/>
              </p14:nvContentPartPr>
              <p14:xfrm>
                <a:off x="7866346" y="4627830"/>
                <a:ext cx="743400" cy="469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31DAC95-2643-D8AF-0BFE-6F91A993DC3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57346" y="4618830"/>
                  <a:ext cx="761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486B38-E120-750A-36B2-E5D2F64CE111}"/>
                    </a:ext>
                  </a:extLst>
                </p14:cNvPr>
                <p14:cNvContentPartPr/>
                <p14:nvPr/>
              </p14:nvContentPartPr>
              <p14:xfrm>
                <a:off x="8665186" y="4878750"/>
                <a:ext cx="196560" cy="160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486B38-E120-750A-36B2-E5D2F64CE1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56546" y="4869750"/>
                  <a:ext cx="214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D8A559-185E-B89B-09DA-2C6E6B843949}"/>
                    </a:ext>
                  </a:extLst>
                </p14:cNvPr>
                <p14:cNvContentPartPr/>
                <p14:nvPr/>
              </p14:nvContentPartPr>
              <p14:xfrm>
                <a:off x="8918266" y="4840590"/>
                <a:ext cx="283320" cy="1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D8A559-185E-B89B-09DA-2C6E6B8439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909626" y="4831950"/>
                  <a:ext cx="300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1B2BEF-E796-EBF7-E74B-D4F561948F8D}"/>
                    </a:ext>
                  </a:extLst>
                </p14:cNvPr>
                <p14:cNvContentPartPr/>
                <p14:nvPr/>
              </p14:nvContentPartPr>
              <p14:xfrm>
                <a:off x="9672466" y="4194030"/>
                <a:ext cx="194760" cy="749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1B2BEF-E796-EBF7-E74B-D4F561948F8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63466" y="4185390"/>
                  <a:ext cx="2124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88B5956-0D3B-2516-4677-779F4B9817D3}"/>
                    </a:ext>
                  </a:extLst>
                </p14:cNvPr>
                <p14:cNvContentPartPr/>
                <p14:nvPr/>
              </p14:nvContentPartPr>
              <p14:xfrm>
                <a:off x="10028866" y="4680750"/>
                <a:ext cx="248040" cy="18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88B5956-0D3B-2516-4677-779F4B9817D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19866" y="4672110"/>
                  <a:ext cx="265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7FD363C-3EE5-B904-E363-9674F7986A98}"/>
                    </a:ext>
                  </a:extLst>
                </p14:cNvPr>
                <p14:cNvContentPartPr/>
                <p14:nvPr/>
              </p14:nvContentPartPr>
              <p14:xfrm>
                <a:off x="10357186" y="4245870"/>
                <a:ext cx="345600" cy="755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7FD363C-3EE5-B904-E363-9674F7986A9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48186" y="4237230"/>
                  <a:ext cx="363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F37F7C-BAE2-0E04-5D5F-5A7A22925F94}"/>
                    </a:ext>
                  </a:extLst>
                </p14:cNvPr>
                <p14:cNvContentPartPr/>
                <p14:nvPr/>
              </p14:nvContentPartPr>
              <p14:xfrm>
                <a:off x="10659226" y="4133550"/>
                <a:ext cx="267120" cy="83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F37F7C-BAE2-0E04-5D5F-5A7A22925F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50586" y="4124910"/>
                  <a:ext cx="28476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D2B6FD-323E-06F7-07A7-F862A5D7E681}"/>
                    </a:ext>
                  </a:extLst>
                </p14:cNvPr>
                <p14:cNvContentPartPr/>
                <p14:nvPr/>
              </p14:nvContentPartPr>
              <p14:xfrm>
                <a:off x="10562386" y="4732590"/>
                <a:ext cx="11484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D2B6FD-323E-06F7-07A7-F862A5D7E68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53746" y="4723950"/>
                  <a:ext cx="132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9694EC8-5BCD-045E-089B-05A80AFD51AF}"/>
                    </a:ext>
                  </a:extLst>
                </p14:cNvPr>
                <p14:cNvContentPartPr/>
                <p14:nvPr/>
              </p14:nvContentPartPr>
              <p14:xfrm>
                <a:off x="11014186" y="4523430"/>
                <a:ext cx="305640" cy="501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9694EC8-5BCD-045E-089B-05A80AFD51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05186" y="4514790"/>
                  <a:ext cx="3232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794DEC-6C38-CCBB-5F95-62E9CB5B9B46}"/>
                    </a:ext>
                  </a:extLst>
                </p14:cNvPr>
                <p14:cNvContentPartPr/>
                <p14:nvPr/>
              </p14:nvContentPartPr>
              <p14:xfrm>
                <a:off x="9712426" y="4644390"/>
                <a:ext cx="133560" cy="289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794DEC-6C38-CCBB-5F95-62E9CB5B9B4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703426" y="4635390"/>
                  <a:ext cx="151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A305B5-4C77-E6B7-D52A-5EF5944573BC}"/>
                    </a:ext>
                  </a:extLst>
                </p14:cNvPr>
                <p14:cNvContentPartPr/>
                <p14:nvPr/>
              </p14:nvContentPartPr>
              <p14:xfrm>
                <a:off x="2932186" y="5886030"/>
                <a:ext cx="379800" cy="251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A305B5-4C77-E6B7-D52A-5EF5944573B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23546" y="5877030"/>
                  <a:ext cx="397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5784F2-5A7A-07AC-2E78-02D3C0443AA8}"/>
                    </a:ext>
                  </a:extLst>
                </p14:cNvPr>
                <p14:cNvContentPartPr/>
                <p14:nvPr/>
              </p14:nvContentPartPr>
              <p14:xfrm>
                <a:off x="3402346" y="5761110"/>
                <a:ext cx="192960" cy="227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5784F2-5A7A-07AC-2E78-02D3C0443AA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93706" y="5752110"/>
                  <a:ext cx="210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0CF87A-9EED-BD53-4686-ABF1F064CE66}"/>
                    </a:ext>
                  </a:extLst>
                </p14:cNvPr>
                <p14:cNvContentPartPr/>
                <p14:nvPr/>
              </p14:nvContentPartPr>
              <p14:xfrm>
                <a:off x="3787546" y="5757510"/>
                <a:ext cx="164880" cy="274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0CF87A-9EED-BD53-4686-ABF1F064CE6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78906" y="5748510"/>
                  <a:ext cx="182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1BE318-AB53-4BC1-3473-8A5C96F0A7CD}"/>
                    </a:ext>
                  </a:extLst>
                </p14:cNvPr>
                <p14:cNvContentPartPr/>
                <p14:nvPr/>
              </p14:nvContentPartPr>
              <p14:xfrm>
                <a:off x="4114426" y="5697030"/>
                <a:ext cx="185760" cy="254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1BE318-AB53-4BC1-3473-8A5C96F0A7C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05426" y="5688030"/>
                  <a:ext cx="203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F5A984-2D00-51FD-2AC0-9F184E060B0E}"/>
                    </a:ext>
                  </a:extLst>
                </p14:cNvPr>
                <p14:cNvContentPartPr/>
                <p14:nvPr/>
              </p14:nvContentPartPr>
              <p14:xfrm>
                <a:off x="4404226" y="5753190"/>
                <a:ext cx="81000" cy="36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F5A984-2D00-51FD-2AC0-9F184E060B0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95586" y="5744190"/>
                  <a:ext cx="98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4F6D39-6165-8F19-65DE-ECC39252A381}"/>
                    </a:ext>
                  </a:extLst>
                </p14:cNvPr>
                <p14:cNvContentPartPr/>
                <p14:nvPr/>
              </p14:nvContentPartPr>
              <p14:xfrm>
                <a:off x="4645786" y="5759310"/>
                <a:ext cx="589320" cy="295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4F6D39-6165-8F19-65DE-ECC39252A38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37146" y="5750310"/>
                  <a:ext cx="606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681EE39-1703-7EF5-7642-118C72D2667D}"/>
                    </a:ext>
                  </a:extLst>
                </p14:cNvPr>
                <p14:cNvContentPartPr/>
                <p14:nvPr/>
              </p14:nvContentPartPr>
              <p14:xfrm>
                <a:off x="4395946" y="5528190"/>
                <a:ext cx="19080" cy="19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681EE39-1703-7EF5-7642-118C72D2667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87306" y="5519190"/>
                  <a:ext cx="3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91F1292-011B-937D-4219-977CBCCF5493}"/>
                    </a:ext>
                  </a:extLst>
                </p14:cNvPr>
                <p14:cNvContentPartPr/>
                <p14:nvPr/>
              </p14:nvContentPartPr>
              <p14:xfrm>
                <a:off x="5798146" y="5552310"/>
                <a:ext cx="71640" cy="82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91F1292-011B-937D-4219-977CBCCF549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89146" y="5543670"/>
                  <a:ext cx="8928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6C8837-3403-A965-E8AE-B010B4494012}"/>
                    </a:ext>
                  </a:extLst>
                </p14:cNvPr>
                <p14:cNvContentPartPr/>
                <p14:nvPr/>
              </p14:nvContentPartPr>
              <p14:xfrm>
                <a:off x="5718226" y="5697390"/>
                <a:ext cx="412200" cy="164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6C8837-3403-A965-E8AE-B010B449401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09586" y="5688750"/>
                  <a:ext cx="429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CFCF75-D130-F9BB-1828-F752F593C93A}"/>
                    </a:ext>
                  </a:extLst>
                </p14:cNvPr>
                <p14:cNvContentPartPr/>
                <p14:nvPr/>
              </p14:nvContentPartPr>
              <p14:xfrm>
                <a:off x="6231586" y="5694150"/>
                <a:ext cx="589680" cy="524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CFCF75-D130-F9BB-1828-F752F593C93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22586" y="5685150"/>
                  <a:ext cx="6073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AB6B9E-8C46-7A9E-EFB1-3F272BB8F8A8}"/>
                    </a:ext>
                  </a:extLst>
                </p14:cNvPr>
                <p14:cNvContentPartPr/>
                <p14:nvPr/>
              </p14:nvContentPartPr>
              <p14:xfrm>
                <a:off x="6955546" y="5653110"/>
                <a:ext cx="166680" cy="101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AB6B9E-8C46-7A9E-EFB1-3F272BB8F8A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46546" y="5644110"/>
                  <a:ext cx="184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3236420-D784-2CDA-C324-F9048D675881}"/>
                    </a:ext>
                  </a:extLst>
                </p14:cNvPr>
                <p14:cNvContentPartPr/>
                <p14:nvPr/>
              </p14:nvContentPartPr>
              <p14:xfrm>
                <a:off x="7331746" y="5629350"/>
                <a:ext cx="635040" cy="253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3236420-D784-2CDA-C324-F9048D67588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323106" y="5620710"/>
                  <a:ext cx="652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D8953A-0355-40EB-69DF-B1F9C481C678}"/>
                    </a:ext>
                  </a:extLst>
                </p14:cNvPr>
                <p14:cNvContentPartPr/>
                <p14:nvPr/>
              </p14:nvContentPartPr>
              <p14:xfrm>
                <a:off x="8023666" y="5500110"/>
                <a:ext cx="195480" cy="387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D8953A-0355-40EB-69DF-B1F9C481C67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14666" y="5491110"/>
                  <a:ext cx="213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844EB0-0DDF-091E-C8FC-D6AB05484180}"/>
                    </a:ext>
                  </a:extLst>
                </p14:cNvPr>
                <p14:cNvContentPartPr/>
                <p14:nvPr/>
              </p14:nvContentPartPr>
              <p14:xfrm>
                <a:off x="8273506" y="5689110"/>
                <a:ext cx="372240" cy="796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844EB0-0DDF-091E-C8FC-D6AB054841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64866" y="5680110"/>
                  <a:ext cx="3898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AA45A30-A4AE-997D-DD61-B6AB10B98934}"/>
                    </a:ext>
                  </a:extLst>
                </p14:cNvPr>
                <p14:cNvContentPartPr/>
                <p14:nvPr/>
              </p14:nvContentPartPr>
              <p14:xfrm>
                <a:off x="8881906" y="5833470"/>
                <a:ext cx="2880" cy="14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AA45A30-A4AE-997D-DD61-B6AB10B9893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872906" y="5824830"/>
                  <a:ext cx="2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7222F3-5653-8164-D23E-2FC10E08A246}"/>
                    </a:ext>
                  </a:extLst>
                </p14:cNvPr>
                <p14:cNvContentPartPr/>
                <p14:nvPr/>
              </p14:nvContentPartPr>
              <p14:xfrm>
                <a:off x="152626" y="1674750"/>
                <a:ext cx="11679480" cy="2223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7222F3-5653-8164-D23E-2FC10E08A24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43626" y="1666110"/>
                  <a:ext cx="11697120" cy="224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137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89FF9D-AAE5-ED48-648B-600068F5E66E}"/>
                  </a:ext>
                </a:extLst>
              </p14:cNvPr>
              <p14:cNvContentPartPr/>
              <p14:nvPr/>
            </p14:nvContentPartPr>
            <p14:xfrm>
              <a:off x="1369426" y="484590"/>
              <a:ext cx="54720" cy="56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89FF9D-AAE5-ED48-648B-600068F5E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786" y="475590"/>
                <a:ext cx="723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1BB4B0D-8CD5-A842-DB1F-31352056B4D1}"/>
                  </a:ext>
                </a:extLst>
              </p14:cNvPr>
              <p14:cNvContentPartPr/>
              <p14:nvPr/>
            </p14:nvContentPartPr>
            <p14:xfrm>
              <a:off x="450706" y="1310790"/>
              <a:ext cx="768240" cy="500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1BB4B0D-8CD5-A842-DB1F-31352056B4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706" y="1302150"/>
                <a:ext cx="7858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DDE7AD-DE13-B9BF-F09E-2FA95D7D4AD0}"/>
                  </a:ext>
                </a:extLst>
              </p14:cNvPr>
              <p14:cNvContentPartPr/>
              <p14:nvPr/>
            </p14:nvContentPartPr>
            <p14:xfrm>
              <a:off x="10256026" y="821910"/>
              <a:ext cx="693360" cy="3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DDE7AD-DE13-B9BF-F09E-2FA95D7D4A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7386" y="813270"/>
                <a:ext cx="711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98EF3A-4E9F-E0D2-B5C1-A1D78F724FB8}"/>
                  </a:ext>
                </a:extLst>
              </p14:cNvPr>
              <p14:cNvContentPartPr/>
              <p14:nvPr/>
            </p14:nvContentPartPr>
            <p14:xfrm>
              <a:off x="6346786" y="3025830"/>
              <a:ext cx="2376720" cy="99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98EF3A-4E9F-E0D2-B5C1-A1D78F724F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7786" y="3016830"/>
                <a:ext cx="2394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F35BE2-AC68-EE0C-F591-548930E49071}"/>
                  </a:ext>
                </a:extLst>
              </p14:cNvPr>
              <p14:cNvContentPartPr/>
              <p14:nvPr/>
            </p14:nvContentPartPr>
            <p14:xfrm>
              <a:off x="8020786" y="2654670"/>
              <a:ext cx="5580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F35BE2-AC68-EE0C-F591-548930E490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1786" y="2646030"/>
                <a:ext cx="73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1FF9BFD-3F5C-1B03-BC2A-03F7263AE582}"/>
              </a:ext>
            </a:extLst>
          </p:cNvPr>
          <p:cNvGrpSpPr/>
          <p:nvPr/>
        </p:nvGrpSpPr>
        <p:grpSpPr>
          <a:xfrm>
            <a:off x="934186" y="476310"/>
            <a:ext cx="11327040" cy="6137640"/>
            <a:chOff x="934186" y="476310"/>
            <a:chExt cx="11327040" cy="61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01C731-6901-9F85-2CCE-C2D9790C47B5}"/>
                    </a:ext>
                  </a:extLst>
                </p14:cNvPr>
                <p14:cNvContentPartPr/>
                <p14:nvPr/>
              </p14:nvContentPartPr>
              <p14:xfrm>
                <a:off x="1482106" y="752070"/>
                <a:ext cx="1903320" cy="371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01C731-6901-9F85-2CCE-C2D9790C47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3466" y="743070"/>
                  <a:ext cx="1920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FEE48D-7001-908A-2D44-1A87617926AC}"/>
                    </a:ext>
                  </a:extLst>
                </p14:cNvPr>
                <p14:cNvContentPartPr/>
                <p14:nvPr/>
              </p14:nvContentPartPr>
              <p14:xfrm>
                <a:off x="3009586" y="1050510"/>
                <a:ext cx="580320" cy="20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FEE48D-7001-908A-2D44-1A87617926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0586" y="1041510"/>
                  <a:ext cx="597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5917A-368E-2BB6-BB3C-BC71C98D4AB7}"/>
                    </a:ext>
                  </a:extLst>
                </p14:cNvPr>
                <p14:cNvContentPartPr/>
                <p14:nvPr/>
              </p14:nvContentPartPr>
              <p14:xfrm>
                <a:off x="3206866" y="1309350"/>
                <a:ext cx="466560" cy="38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5917A-368E-2BB6-BB3C-BC71C98D4A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8226" y="1300710"/>
                  <a:ext cx="48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5508F9-8202-316B-01FC-D7A6AB2CFC73}"/>
                    </a:ext>
                  </a:extLst>
                </p14:cNvPr>
                <p14:cNvContentPartPr/>
                <p14:nvPr/>
              </p14:nvContentPartPr>
              <p14:xfrm>
                <a:off x="3090586" y="1809390"/>
                <a:ext cx="387360" cy="81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5508F9-8202-316B-01FC-D7A6AB2CFC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1586" y="1800750"/>
                  <a:ext cx="405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455416-933C-EA9C-04D3-60B7B6DEC949}"/>
                    </a:ext>
                  </a:extLst>
                </p14:cNvPr>
                <p14:cNvContentPartPr/>
                <p14:nvPr/>
              </p14:nvContentPartPr>
              <p14:xfrm>
                <a:off x="4335466" y="76143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455416-933C-EA9C-04D3-60B7B6DEC9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6826" y="752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9C8868-333B-31EE-01B8-F13CAE98121A}"/>
                    </a:ext>
                  </a:extLst>
                </p14:cNvPr>
                <p14:cNvContentPartPr/>
                <p14:nvPr/>
              </p14:nvContentPartPr>
              <p14:xfrm>
                <a:off x="5162026" y="729750"/>
                <a:ext cx="1531800" cy="2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9C8868-333B-31EE-01B8-F13CAE9812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3026" y="720750"/>
                  <a:ext cx="1549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3D9C0C-0425-7833-61E4-77050C55A519}"/>
                    </a:ext>
                  </a:extLst>
                </p14:cNvPr>
                <p14:cNvContentPartPr/>
                <p14:nvPr/>
              </p14:nvContentPartPr>
              <p14:xfrm>
                <a:off x="8027266" y="543990"/>
                <a:ext cx="205344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3D9C0C-0425-7833-61E4-77050C55A5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18626" y="535350"/>
                  <a:ext cx="2071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1BAA18-D028-A351-BC56-6527F4CE5CDC}"/>
                    </a:ext>
                  </a:extLst>
                </p14:cNvPr>
                <p14:cNvContentPartPr/>
                <p14:nvPr/>
              </p14:nvContentPartPr>
              <p14:xfrm>
                <a:off x="10119586" y="476310"/>
                <a:ext cx="90720" cy="57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1BAA18-D028-A351-BC56-6527F4CE5C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10586" y="467310"/>
                  <a:ext cx="1083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049479-17D9-B608-48E8-9A36C6D436E6}"/>
                    </a:ext>
                  </a:extLst>
                </p14:cNvPr>
                <p14:cNvContentPartPr/>
                <p14:nvPr/>
              </p14:nvContentPartPr>
              <p14:xfrm>
                <a:off x="9899266" y="757830"/>
                <a:ext cx="34560" cy="29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049479-17D9-B608-48E8-9A36C6D436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90626" y="748830"/>
                  <a:ext cx="52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ED7C9E-8924-BEDA-DEE6-A18907F680BC}"/>
                    </a:ext>
                  </a:extLst>
                </p14:cNvPr>
                <p14:cNvContentPartPr/>
                <p14:nvPr/>
              </p14:nvContentPartPr>
              <p14:xfrm>
                <a:off x="9703786" y="1112070"/>
                <a:ext cx="174600" cy="56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ED7C9E-8924-BEDA-DEE6-A18907F680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95146" y="1103070"/>
                  <a:ext cx="19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A1E921-D564-ADC7-2B2C-172E733CC29E}"/>
                    </a:ext>
                  </a:extLst>
                </p14:cNvPr>
                <p14:cNvContentPartPr/>
                <p14:nvPr/>
              </p14:nvContentPartPr>
              <p14:xfrm>
                <a:off x="9712426" y="1246710"/>
                <a:ext cx="271800" cy="5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A1E921-D564-ADC7-2B2C-172E733CC2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03426" y="1237710"/>
                  <a:ext cx="289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767845-5EE1-BB26-5CE6-D0FBB0FB3699}"/>
                    </a:ext>
                  </a:extLst>
                </p14:cNvPr>
                <p14:cNvContentPartPr/>
                <p14:nvPr/>
              </p14:nvContentPartPr>
              <p14:xfrm>
                <a:off x="9566986" y="1344630"/>
                <a:ext cx="264240" cy="221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767845-5EE1-BB26-5CE6-D0FBB0FB36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57986" y="1335630"/>
                  <a:ext cx="281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C6A0F7-180F-B799-72C0-13CC49C68A12}"/>
                    </a:ext>
                  </a:extLst>
                </p14:cNvPr>
                <p14:cNvContentPartPr/>
                <p14:nvPr/>
              </p14:nvContentPartPr>
              <p14:xfrm>
                <a:off x="9780466" y="1549470"/>
                <a:ext cx="4680" cy="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C6A0F7-180F-B799-72C0-13CC49C68A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71826" y="1540830"/>
                  <a:ext cx="2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86D288-487E-B33B-D34F-5D52F1C73742}"/>
                    </a:ext>
                  </a:extLst>
                </p14:cNvPr>
                <p14:cNvContentPartPr/>
                <p14:nvPr/>
              </p14:nvContentPartPr>
              <p14:xfrm>
                <a:off x="9952546" y="1537230"/>
                <a:ext cx="280080" cy="2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86D288-487E-B33B-D34F-5D52F1C737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43546" y="1528590"/>
                  <a:ext cx="297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72A95F-58B9-7D50-5902-D6067F8723F7}"/>
                    </a:ext>
                  </a:extLst>
                </p14:cNvPr>
                <p14:cNvContentPartPr/>
                <p14:nvPr/>
              </p14:nvContentPartPr>
              <p14:xfrm>
                <a:off x="934186" y="2462070"/>
                <a:ext cx="173160" cy="573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72A95F-58B9-7D50-5902-D6067F8723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5546" y="2453070"/>
                  <a:ext cx="1908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78A862-45DE-6639-C1C2-341B945893DA}"/>
                    </a:ext>
                  </a:extLst>
                </p14:cNvPr>
                <p14:cNvContentPartPr/>
                <p14:nvPr/>
              </p14:nvContentPartPr>
              <p14:xfrm>
                <a:off x="1285186" y="2445510"/>
                <a:ext cx="692640" cy="38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78A862-45DE-6639-C1C2-341B945893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76546" y="2436870"/>
                  <a:ext cx="710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3F4EB7-34E8-232E-C346-27158EA655FF}"/>
                    </a:ext>
                  </a:extLst>
                </p14:cNvPr>
                <p14:cNvContentPartPr/>
                <p14:nvPr/>
              </p14:nvContentPartPr>
              <p14:xfrm>
                <a:off x="10175746" y="220467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3F4EB7-34E8-232E-C346-27158EA655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66746" y="2195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F63711-E199-4B0C-2D8A-23C72AFC1A6F}"/>
                    </a:ext>
                  </a:extLst>
                </p14:cNvPr>
                <p14:cNvContentPartPr/>
                <p14:nvPr/>
              </p14:nvContentPartPr>
              <p14:xfrm>
                <a:off x="10135066" y="1807950"/>
                <a:ext cx="353160" cy="38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F63711-E199-4B0C-2D8A-23C72AFC1A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26066" y="1799310"/>
                  <a:ext cx="3708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A8DCAF-05E2-055E-CFBB-A7346F5A1406}"/>
                    </a:ext>
                  </a:extLst>
                </p14:cNvPr>
                <p14:cNvContentPartPr/>
                <p14:nvPr/>
              </p14:nvContentPartPr>
              <p14:xfrm>
                <a:off x="2598826" y="2418150"/>
                <a:ext cx="662400" cy="387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A8DCAF-05E2-055E-CFBB-A7346F5A14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89826" y="2409150"/>
                  <a:ext cx="6800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28B953-496F-7F25-102C-CAEEA3754743}"/>
                    </a:ext>
                  </a:extLst>
                </p14:cNvPr>
                <p14:cNvContentPartPr/>
                <p14:nvPr/>
              </p14:nvContentPartPr>
              <p14:xfrm>
                <a:off x="3465346" y="2421750"/>
                <a:ext cx="122040" cy="34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28B953-496F-7F25-102C-CAEEA37547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56346" y="2412750"/>
                  <a:ext cx="139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B13EF6-F042-215F-78ED-62ECAE450D6C}"/>
                    </a:ext>
                  </a:extLst>
                </p14:cNvPr>
                <p14:cNvContentPartPr/>
                <p14:nvPr/>
              </p14:nvContentPartPr>
              <p14:xfrm>
                <a:off x="3573706" y="2043750"/>
                <a:ext cx="340920" cy="65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B13EF6-F042-215F-78ED-62ECAE450D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65066" y="2034750"/>
                  <a:ext cx="35856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7DF973-011C-41F8-0761-4B3CA620C7CA}"/>
                    </a:ext>
                  </a:extLst>
                </p14:cNvPr>
                <p14:cNvContentPartPr/>
                <p14:nvPr/>
              </p14:nvContentPartPr>
              <p14:xfrm>
                <a:off x="4168786" y="2434710"/>
                <a:ext cx="245520" cy="36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7DF973-011C-41F8-0761-4B3CA620C7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9786" y="2425710"/>
                  <a:ext cx="263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5BAC65-2B67-A17B-2C01-590612302F0C}"/>
                    </a:ext>
                  </a:extLst>
                </p14:cNvPr>
                <p14:cNvContentPartPr/>
                <p14:nvPr/>
              </p14:nvContentPartPr>
              <p14:xfrm>
                <a:off x="4601506" y="2457750"/>
                <a:ext cx="146520" cy="33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5BAC65-2B67-A17B-2C01-590612302F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92866" y="2448750"/>
                  <a:ext cx="164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9CB02F-5A72-9636-5AEC-DE9C744E8E7A}"/>
                    </a:ext>
                  </a:extLst>
                </p14:cNvPr>
                <p14:cNvContentPartPr/>
                <p14:nvPr/>
              </p14:nvContentPartPr>
              <p14:xfrm>
                <a:off x="3367426" y="2200350"/>
                <a:ext cx="37800" cy="1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9CB02F-5A72-9636-5AEC-DE9C744E8E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58786" y="2191710"/>
                  <a:ext cx="55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6C756A-9C1B-4E90-4BAB-55757984A8C9}"/>
                    </a:ext>
                  </a:extLst>
                </p14:cNvPr>
                <p14:cNvContentPartPr/>
                <p14:nvPr/>
              </p14:nvContentPartPr>
              <p14:xfrm>
                <a:off x="5165986" y="2525430"/>
                <a:ext cx="191160" cy="57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6C756A-9C1B-4E90-4BAB-55757984A8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57346" y="2516430"/>
                  <a:ext cx="208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2F4517-ED3E-B40F-78EB-126285D204F2}"/>
                    </a:ext>
                  </a:extLst>
                </p14:cNvPr>
                <p14:cNvContentPartPr/>
                <p14:nvPr/>
              </p14:nvContentPartPr>
              <p14:xfrm>
                <a:off x="5105146" y="2698590"/>
                <a:ext cx="545400" cy="51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2F4517-ED3E-B40F-78EB-126285D204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96506" y="2689950"/>
                  <a:ext cx="56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CE7B36-2749-68F2-2ED4-EB3C10A9B479}"/>
                    </a:ext>
                  </a:extLst>
                </p14:cNvPr>
                <p14:cNvContentPartPr/>
                <p14:nvPr/>
              </p14:nvContentPartPr>
              <p14:xfrm>
                <a:off x="5311066" y="2349030"/>
                <a:ext cx="332640" cy="621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CE7B36-2749-68F2-2ED4-EB3C10A9B4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02426" y="2340390"/>
                  <a:ext cx="3502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3470E5-D080-E7C6-F957-7F34BA3955DE}"/>
                    </a:ext>
                  </a:extLst>
                </p14:cNvPr>
                <p14:cNvContentPartPr/>
                <p14:nvPr/>
              </p14:nvContentPartPr>
              <p14:xfrm>
                <a:off x="6536146" y="3314910"/>
                <a:ext cx="343080" cy="50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3470E5-D080-E7C6-F957-7F34BA3955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27506" y="3305910"/>
                  <a:ext cx="360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02DA5B-1AE4-E29C-E953-4E731ADDB789}"/>
                    </a:ext>
                  </a:extLst>
                </p14:cNvPr>
                <p14:cNvContentPartPr/>
                <p14:nvPr/>
              </p14:nvContentPartPr>
              <p14:xfrm>
                <a:off x="6834586" y="3249390"/>
                <a:ext cx="580320" cy="37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02DA5B-1AE4-E29C-E953-4E731ADDB78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25946" y="3240750"/>
                  <a:ext cx="597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482E19-8322-1CC6-56E2-A6F3C049F465}"/>
                    </a:ext>
                  </a:extLst>
                </p14:cNvPr>
                <p14:cNvContentPartPr/>
                <p14:nvPr/>
              </p14:nvContentPartPr>
              <p14:xfrm>
                <a:off x="7055986" y="3233550"/>
                <a:ext cx="173880" cy="453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482E19-8322-1CC6-56E2-A6F3C049F4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7346" y="3224550"/>
                  <a:ext cx="1915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6BF97B-F584-5917-3DA5-CD6C14C13854}"/>
                    </a:ext>
                  </a:extLst>
                </p14:cNvPr>
                <p14:cNvContentPartPr/>
                <p14:nvPr/>
              </p14:nvContentPartPr>
              <p14:xfrm>
                <a:off x="7535506" y="3180990"/>
                <a:ext cx="163080" cy="55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6BF97B-F584-5917-3DA5-CD6C14C138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6866" y="3172350"/>
                  <a:ext cx="1807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8E7F91-838F-6913-BDBD-271FC557EE53}"/>
                    </a:ext>
                  </a:extLst>
                </p14:cNvPr>
                <p14:cNvContentPartPr/>
                <p14:nvPr/>
              </p14:nvContentPartPr>
              <p14:xfrm>
                <a:off x="7753306" y="3357390"/>
                <a:ext cx="364320" cy="268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8E7F91-838F-6913-BDBD-271FC557EE5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44306" y="3348390"/>
                  <a:ext cx="381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2DC567-9AA4-EEBB-1800-922C9C866B1C}"/>
                    </a:ext>
                  </a:extLst>
                </p14:cNvPr>
                <p14:cNvContentPartPr/>
                <p14:nvPr/>
              </p14:nvContentPartPr>
              <p14:xfrm>
                <a:off x="8109706" y="3036270"/>
                <a:ext cx="228240" cy="317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2DC567-9AA4-EEBB-1800-922C9C866B1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0706" y="3027630"/>
                  <a:ext cx="245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87A742-0CDE-6682-6E36-EA0EF2158178}"/>
                    </a:ext>
                  </a:extLst>
                </p14:cNvPr>
                <p14:cNvContentPartPr/>
                <p14:nvPr/>
              </p14:nvContentPartPr>
              <p14:xfrm>
                <a:off x="9385906" y="2999910"/>
                <a:ext cx="318600" cy="5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87A742-0CDE-6682-6E36-EA0EF215817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76906" y="2991270"/>
                  <a:ext cx="336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82A439-FB0E-C5C8-AEEF-A2084DA3AB49}"/>
                    </a:ext>
                  </a:extLst>
                </p14:cNvPr>
                <p14:cNvContentPartPr/>
                <p14:nvPr/>
              </p14:nvContentPartPr>
              <p14:xfrm>
                <a:off x="9280786" y="3265950"/>
                <a:ext cx="285840" cy="1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82A439-FB0E-C5C8-AEEF-A2084DA3AB4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72146" y="3256950"/>
                  <a:ext cx="303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2B5F12-4C7A-477C-DCCA-C478367F1B79}"/>
                    </a:ext>
                  </a:extLst>
                </p14:cNvPr>
                <p14:cNvContentPartPr/>
                <p14:nvPr/>
              </p14:nvContentPartPr>
              <p14:xfrm>
                <a:off x="6229426" y="2300790"/>
                <a:ext cx="183240" cy="508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2B5F12-4C7A-477C-DCCA-C478367F1B7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20426" y="2292150"/>
                  <a:ext cx="200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B43323-FF60-F4B3-409D-6463E15C6EC8}"/>
                    </a:ext>
                  </a:extLst>
                </p14:cNvPr>
                <p14:cNvContentPartPr/>
                <p14:nvPr/>
              </p14:nvContentPartPr>
              <p14:xfrm>
                <a:off x="6534706" y="2410590"/>
                <a:ext cx="505080" cy="377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B43323-FF60-F4B3-409D-6463E15C6EC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25706" y="2401590"/>
                  <a:ext cx="522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89CA29-4608-8DCC-C050-47B6EC90BA14}"/>
                    </a:ext>
                  </a:extLst>
                </p14:cNvPr>
                <p14:cNvContentPartPr/>
                <p14:nvPr/>
              </p14:nvContentPartPr>
              <p14:xfrm>
                <a:off x="7165066" y="2513910"/>
                <a:ext cx="362520" cy="29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89CA29-4608-8DCC-C050-47B6EC90BA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56066" y="2504910"/>
                  <a:ext cx="380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E5DDD8-DBFD-BAC2-A6B2-68715DCF967E}"/>
                    </a:ext>
                  </a:extLst>
                </p14:cNvPr>
                <p14:cNvContentPartPr/>
                <p14:nvPr/>
              </p14:nvContentPartPr>
              <p14:xfrm>
                <a:off x="7289626" y="2546310"/>
                <a:ext cx="181800" cy="29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E5DDD8-DBFD-BAC2-A6B2-68715DCF967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80626" y="2537310"/>
                  <a:ext cx="199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63C67E-B62D-0EB1-3FB2-A54A5791574A}"/>
                    </a:ext>
                  </a:extLst>
                </p14:cNvPr>
                <p14:cNvContentPartPr/>
                <p14:nvPr/>
              </p14:nvContentPartPr>
              <p14:xfrm>
                <a:off x="7539826" y="2313030"/>
                <a:ext cx="219240" cy="45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63C67E-B62D-0EB1-3FB2-A54A5791574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31186" y="2304390"/>
                  <a:ext cx="2368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38D6A2-48E5-3F42-9602-F8EB8784FB07}"/>
                    </a:ext>
                  </a:extLst>
                </p14:cNvPr>
                <p14:cNvContentPartPr/>
                <p14:nvPr/>
              </p14:nvContentPartPr>
              <p14:xfrm>
                <a:off x="7982986" y="2755110"/>
                <a:ext cx="2160" cy="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38D6A2-48E5-3F42-9602-F8EB8784FB0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73986" y="2746110"/>
                  <a:ext cx="1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AE39E3-22A5-FB93-3AA4-AB675FA69A6F}"/>
                    </a:ext>
                  </a:extLst>
                </p14:cNvPr>
                <p14:cNvContentPartPr/>
                <p14:nvPr/>
              </p14:nvContentPartPr>
              <p14:xfrm>
                <a:off x="8044186" y="2160030"/>
                <a:ext cx="250560" cy="461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AE39E3-22A5-FB93-3AA4-AB675FA69A6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35546" y="2151390"/>
                  <a:ext cx="2682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6A1F8C-3ED0-1BED-2977-92B23330E2E1}"/>
                    </a:ext>
                  </a:extLst>
                </p14:cNvPr>
                <p14:cNvContentPartPr/>
                <p14:nvPr/>
              </p14:nvContentPartPr>
              <p14:xfrm>
                <a:off x="8289346" y="2256870"/>
                <a:ext cx="335160" cy="28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6A1F8C-3ED0-1BED-2977-92B23330E2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80706" y="2248230"/>
                  <a:ext cx="352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A3B413-F5C6-FD7F-5BA4-DFD537681340}"/>
                    </a:ext>
                  </a:extLst>
                </p14:cNvPr>
                <p14:cNvContentPartPr/>
                <p14:nvPr/>
              </p14:nvContentPartPr>
              <p14:xfrm>
                <a:off x="8394466" y="2252910"/>
                <a:ext cx="145080" cy="309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A3B413-F5C6-FD7F-5BA4-DFD5376813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85826" y="2243910"/>
                  <a:ext cx="162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9D93FC-7D99-51EA-7F8E-44391F6C8F69}"/>
                    </a:ext>
                  </a:extLst>
                </p14:cNvPr>
                <p14:cNvContentPartPr/>
                <p14:nvPr/>
              </p14:nvContentPartPr>
              <p14:xfrm>
                <a:off x="8683906" y="2292870"/>
                <a:ext cx="20160" cy="31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9D93FC-7D99-51EA-7F8E-44391F6C8F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74906" y="2284230"/>
                  <a:ext cx="37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503CF2-4E84-026D-ABA9-7BEF00489C90}"/>
                    </a:ext>
                  </a:extLst>
                </p14:cNvPr>
                <p14:cNvContentPartPr/>
                <p14:nvPr/>
              </p14:nvContentPartPr>
              <p14:xfrm>
                <a:off x="8855266" y="2420670"/>
                <a:ext cx="233280" cy="21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503CF2-4E84-026D-ABA9-7BEF00489C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46626" y="2412030"/>
                  <a:ext cx="250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FF2F7E-1C1E-058C-B6DC-A2CB3D105996}"/>
                    </a:ext>
                  </a:extLst>
                </p14:cNvPr>
                <p14:cNvContentPartPr/>
                <p14:nvPr/>
              </p14:nvContentPartPr>
              <p14:xfrm>
                <a:off x="9017986" y="1963830"/>
                <a:ext cx="166680" cy="28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FF2F7E-1C1E-058C-B6DC-A2CB3D1059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09346" y="1954830"/>
                  <a:ext cx="184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9A5C17-7190-D87E-D06B-1620FA206A6F}"/>
                    </a:ext>
                  </a:extLst>
                </p14:cNvPr>
                <p14:cNvContentPartPr/>
                <p14:nvPr/>
              </p14:nvContentPartPr>
              <p14:xfrm>
                <a:off x="9800626" y="2637750"/>
                <a:ext cx="270000" cy="31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9A5C17-7190-D87E-D06B-1620FA206A6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91986" y="2629110"/>
                  <a:ext cx="287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514EC4-82B2-FF9B-97E1-DAD01730BC27}"/>
                    </a:ext>
                  </a:extLst>
                </p14:cNvPr>
                <p14:cNvContentPartPr/>
                <p14:nvPr/>
              </p14:nvContentPartPr>
              <p14:xfrm>
                <a:off x="10332706" y="2911710"/>
                <a:ext cx="36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514EC4-82B2-FF9B-97E1-DAD01730BC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24066" y="2903070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1E8B55-DC21-DC1E-04C7-EC5F7D70CE4B}"/>
                    </a:ext>
                  </a:extLst>
                </p14:cNvPr>
                <p14:cNvContentPartPr/>
                <p14:nvPr/>
              </p14:nvContentPartPr>
              <p14:xfrm>
                <a:off x="10427746" y="2563230"/>
                <a:ext cx="196560" cy="40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1E8B55-DC21-DC1E-04C7-EC5F7D70CE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19106" y="2554230"/>
                  <a:ext cx="2142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6EE7AC-44A0-9310-1C19-4C1448909A11}"/>
                    </a:ext>
                  </a:extLst>
                </p14:cNvPr>
                <p14:cNvContentPartPr/>
                <p14:nvPr/>
              </p14:nvContentPartPr>
              <p14:xfrm>
                <a:off x="10767946" y="2626590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6EE7AC-44A0-9310-1C19-4C1448909A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8946" y="2617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E807F7-C189-721C-40CE-7E971751C9EA}"/>
                    </a:ext>
                  </a:extLst>
                </p14:cNvPr>
                <p14:cNvContentPartPr/>
                <p14:nvPr/>
              </p14:nvContentPartPr>
              <p14:xfrm>
                <a:off x="10759666" y="2618310"/>
                <a:ext cx="144720" cy="325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E807F7-C189-721C-40CE-7E971751C9E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751026" y="2609310"/>
                  <a:ext cx="162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C27D6D-8EAB-23EF-97A9-037B62F719BF}"/>
                    </a:ext>
                  </a:extLst>
                </p14:cNvPr>
                <p14:cNvContentPartPr/>
                <p14:nvPr/>
              </p14:nvContentPartPr>
              <p14:xfrm>
                <a:off x="10981786" y="2538030"/>
                <a:ext cx="172080" cy="36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C27D6D-8EAB-23EF-97A9-037B62F719B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72786" y="2529390"/>
                  <a:ext cx="189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043FE8-D386-C22C-59E5-718F28C3B4E3}"/>
                    </a:ext>
                  </a:extLst>
                </p14:cNvPr>
                <p14:cNvContentPartPr/>
                <p14:nvPr/>
              </p14:nvContentPartPr>
              <p14:xfrm>
                <a:off x="11235226" y="2538030"/>
                <a:ext cx="389520" cy="28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043FE8-D386-C22C-59E5-718F28C3B4E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26586" y="2529390"/>
                  <a:ext cx="407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43CD938-2517-882B-BED3-76C0A530030A}"/>
                    </a:ext>
                  </a:extLst>
                </p14:cNvPr>
                <p14:cNvContentPartPr/>
                <p14:nvPr/>
              </p14:nvContentPartPr>
              <p14:xfrm>
                <a:off x="11692786" y="2622270"/>
                <a:ext cx="131760" cy="27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43CD938-2517-882B-BED3-76C0A530030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683786" y="2613630"/>
                  <a:ext cx="149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D49DFD-A054-121C-E20F-DC3C626F40F6}"/>
                    </a:ext>
                  </a:extLst>
                </p14:cNvPr>
                <p14:cNvContentPartPr/>
                <p14:nvPr/>
              </p14:nvContentPartPr>
              <p14:xfrm>
                <a:off x="11807266" y="2676630"/>
                <a:ext cx="126360" cy="235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D49DFD-A054-121C-E20F-DC3C626F40F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798266" y="2667630"/>
                  <a:ext cx="144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E1FB32-66BF-1593-F0BC-FB35518E7A1A}"/>
                    </a:ext>
                  </a:extLst>
                </p14:cNvPr>
                <p14:cNvContentPartPr/>
                <p14:nvPr/>
              </p14:nvContentPartPr>
              <p14:xfrm>
                <a:off x="12086266" y="2642430"/>
                <a:ext cx="174960" cy="184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E1FB32-66BF-1593-F0BC-FB35518E7A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077626" y="2633790"/>
                  <a:ext cx="192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338079-3EBA-2A3E-427D-618E1E00BE59}"/>
                    </a:ext>
                  </a:extLst>
                </p14:cNvPr>
                <p14:cNvContentPartPr/>
                <p14:nvPr/>
              </p14:nvContentPartPr>
              <p14:xfrm>
                <a:off x="11808706" y="2690670"/>
                <a:ext cx="116280" cy="162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338079-3EBA-2A3E-427D-618E1E00BE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99706" y="2682030"/>
                  <a:ext cx="133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161E31-9E5F-FA07-6DCD-C8F24D6A858C}"/>
                    </a:ext>
                  </a:extLst>
                </p14:cNvPr>
                <p14:cNvContentPartPr/>
                <p14:nvPr/>
              </p14:nvContentPartPr>
              <p14:xfrm>
                <a:off x="11840026" y="2831790"/>
                <a:ext cx="130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161E31-9E5F-FA07-6DCD-C8F24D6A858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31026" y="2823150"/>
                  <a:ext cx="147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45D038-94CD-43C3-3CF8-72C4FA1BDF02}"/>
                    </a:ext>
                  </a:extLst>
                </p14:cNvPr>
                <p14:cNvContentPartPr/>
                <p14:nvPr/>
              </p14:nvContentPartPr>
              <p14:xfrm>
                <a:off x="11896546" y="2763390"/>
                <a:ext cx="142560" cy="62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45D038-94CD-43C3-3CF8-72C4FA1BDF0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887546" y="2754390"/>
                  <a:ext cx="160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B7A617-705D-7779-7696-9DB03D3DA912}"/>
                    </a:ext>
                  </a:extLst>
                </p14:cNvPr>
                <p14:cNvContentPartPr/>
                <p14:nvPr/>
              </p14:nvContentPartPr>
              <p14:xfrm>
                <a:off x="2177266" y="4121310"/>
                <a:ext cx="596880" cy="448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B7A617-705D-7779-7696-9DB03D3DA91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68266" y="4112670"/>
                  <a:ext cx="614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926826-62EC-6630-6432-96E48396C8F2}"/>
                    </a:ext>
                  </a:extLst>
                </p14:cNvPr>
                <p14:cNvContentPartPr/>
                <p14:nvPr/>
              </p14:nvContentPartPr>
              <p14:xfrm>
                <a:off x="2360866" y="4173870"/>
                <a:ext cx="341640" cy="694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926826-62EC-6630-6432-96E48396C8F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52226" y="4165230"/>
                  <a:ext cx="3592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D204B4-C814-868F-74BF-B7C24299B364}"/>
                    </a:ext>
                  </a:extLst>
                </p14:cNvPr>
                <p14:cNvContentPartPr/>
                <p14:nvPr/>
              </p14:nvContentPartPr>
              <p14:xfrm>
                <a:off x="3134506" y="4149390"/>
                <a:ext cx="678240" cy="487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D204B4-C814-868F-74BF-B7C24299B3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25506" y="4140390"/>
                  <a:ext cx="6958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9C05EC-A6A5-50C8-CDC8-5E50ED2998F1}"/>
                    </a:ext>
                  </a:extLst>
                </p14:cNvPr>
                <p14:cNvContentPartPr/>
                <p14:nvPr/>
              </p14:nvContentPartPr>
              <p14:xfrm>
                <a:off x="3898066" y="4222110"/>
                <a:ext cx="93960" cy="351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9C05EC-A6A5-50C8-CDC8-5E50ED2998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89426" y="4213470"/>
                  <a:ext cx="111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7F4C87-25A6-51A3-0EDA-8F61D33182EE}"/>
                    </a:ext>
                  </a:extLst>
                </p14:cNvPr>
                <p14:cNvContentPartPr/>
                <p14:nvPr/>
              </p14:nvContentPartPr>
              <p14:xfrm>
                <a:off x="4154386" y="4284390"/>
                <a:ext cx="285480" cy="36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7F4C87-25A6-51A3-0EDA-8F61D33182E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45746" y="4275750"/>
                  <a:ext cx="3031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8DAFFB-5EFE-D62A-D71C-9B7C05091AF2}"/>
                    </a:ext>
                  </a:extLst>
                </p14:cNvPr>
                <p14:cNvContentPartPr/>
                <p14:nvPr/>
              </p14:nvContentPartPr>
              <p14:xfrm>
                <a:off x="4533466" y="4125630"/>
                <a:ext cx="232560" cy="336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8DAFFB-5EFE-D62A-D71C-9B7C05091A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24466" y="4116990"/>
                  <a:ext cx="250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96CC79-E008-5D5A-5AEC-14D1AB421CE2}"/>
                    </a:ext>
                  </a:extLst>
                </p14:cNvPr>
                <p14:cNvContentPartPr/>
                <p14:nvPr/>
              </p14:nvContentPartPr>
              <p14:xfrm>
                <a:off x="5048986" y="4255230"/>
                <a:ext cx="189360" cy="11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96CC79-E008-5D5A-5AEC-14D1AB421C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40346" y="4246590"/>
                  <a:ext cx="207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F2C436-9AFF-EFC6-3178-0B7C50DE2E31}"/>
                    </a:ext>
                  </a:extLst>
                </p14:cNvPr>
                <p14:cNvContentPartPr/>
                <p14:nvPr/>
              </p14:nvContentPartPr>
              <p14:xfrm>
                <a:off x="4928026" y="4367190"/>
                <a:ext cx="517320" cy="108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F2C436-9AFF-EFC6-3178-0B7C50DE2E3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19026" y="4358550"/>
                  <a:ext cx="534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34DCA3-AB67-4429-9DF0-22F3B12BB497}"/>
                    </a:ext>
                  </a:extLst>
                </p14:cNvPr>
                <p14:cNvContentPartPr/>
                <p14:nvPr/>
              </p14:nvContentPartPr>
              <p14:xfrm>
                <a:off x="5149786" y="3904590"/>
                <a:ext cx="376200" cy="913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34DCA3-AB67-4429-9DF0-22F3B12BB4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140786" y="3895590"/>
                  <a:ext cx="39384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5BFB7B-AD6D-A2A4-CBE1-5997FBD43C97}"/>
                    </a:ext>
                  </a:extLst>
                </p14:cNvPr>
                <p14:cNvContentPartPr/>
                <p14:nvPr/>
              </p14:nvContentPartPr>
              <p14:xfrm>
                <a:off x="5919826" y="4048950"/>
                <a:ext cx="217800" cy="621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5BFB7B-AD6D-A2A4-CBE1-5997FBD43C9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10826" y="4040310"/>
                  <a:ext cx="2354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05FE2E-FBBF-B008-8389-F7B3B76D453E}"/>
                    </a:ext>
                  </a:extLst>
                </p14:cNvPr>
                <p14:cNvContentPartPr/>
                <p14:nvPr/>
              </p14:nvContentPartPr>
              <p14:xfrm>
                <a:off x="6383146" y="4047870"/>
                <a:ext cx="97200" cy="668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05FE2E-FBBF-B008-8389-F7B3B76D453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74146" y="4038870"/>
                  <a:ext cx="1148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AA13C1-D89A-DC7B-4976-B5DE620E253B}"/>
                    </a:ext>
                  </a:extLst>
                </p14:cNvPr>
                <p14:cNvContentPartPr/>
                <p14:nvPr/>
              </p14:nvContentPartPr>
              <p14:xfrm>
                <a:off x="6342826" y="4334430"/>
                <a:ext cx="190080" cy="133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AA13C1-D89A-DC7B-4976-B5DE620E25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34186" y="4325790"/>
                  <a:ext cx="207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23B0EB-135A-AABD-87A8-05BD1BA6FE4A}"/>
                    </a:ext>
                  </a:extLst>
                </p14:cNvPr>
                <p14:cNvContentPartPr/>
                <p14:nvPr/>
              </p14:nvContentPartPr>
              <p14:xfrm>
                <a:off x="6638746" y="4322190"/>
                <a:ext cx="623880" cy="29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23B0EB-135A-AABD-87A8-05BD1BA6FE4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30106" y="4313190"/>
                  <a:ext cx="641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F4AD82-DB5A-FE00-3A7A-C862D4B58C3F}"/>
                    </a:ext>
                  </a:extLst>
                </p14:cNvPr>
                <p14:cNvContentPartPr/>
                <p14:nvPr/>
              </p14:nvContentPartPr>
              <p14:xfrm>
                <a:off x="7433986" y="3978390"/>
                <a:ext cx="305280" cy="497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F4AD82-DB5A-FE00-3A7A-C862D4B58C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425346" y="3969750"/>
                  <a:ext cx="3229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0479F4-E6D9-8D74-1D5C-520D9A596947}"/>
                    </a:ext>
                  </a:extLst>
                </p14:cNvPr>
                <p14:cNvContentPartPr/>
                <p14:nvPr/>
              </p14:nvContentPartPr>
              <p14:xfrm>
                <a:off x="7801906" y="4447110"/>
                <a:ext cx="288000" cy="37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0479F4-E6D9-8D74-1D5C-520D9A59694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92906" y="4438470"/>
                  <a:ext cx="3056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1D3E95-91F4-FE38-429A-3A3DAFE7A3D9}"/>
                    </a:ext>
                  </a:extLst>
                </p14:cNvPr>
                <p14:cNvContentPartPr/>
                <p14:nvPr/>
              </p14:nvContentPartPr>
              <p14:xfrm>
                <a:off x="8448826" y="3921510"/>
                <a:ext cx="507600" cy="597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1D3E95-91F4-FE38-429A-3A3DAFE7A3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40186" y="3912510"/>
                  <a:ext cx="5252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805E4B-3E32-5311-2ACC-7758909E11AC}"/>
                    </a:ext>
                  </a:extLst>
                </p14:cNvPr>
                <p14:cNvContentPartPr/>
                <p14:nvPr/>
              </p14:nvContentPartPr>
              <p14:xfrm>
                <a:off x="8877946" y="3680670"/>
                <a:ext cx="1141200" cy="705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805E4B-3E32-5311-2ACC-7758909E11A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69306" y="3671670"/>
                  <a:ext cx="115884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105FAC-069C-28DE-D2C2-45092472CFED}"/>
                    </a:ext>
                  </a:extLst>
                </p14:cNvPr>
                <p14:cNvContentPartPr/>
                <p14:nvPr/>
              </p14:nvContentPartPr>
              <p14:xfrm>
                <a:off x="9308866" y="3897750"/>
                <a:ext cx="478800" cy="91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105FAC-069C-28DE-D2C2-45092472CF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00226" y="3888750"/>
                  <a:ext cx="496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2FAEEA-CF56-F0F6-8A25-42A7F10AB7D2}"/>
                    </a:ext>
                  </a:extLst>
                </p14:cNvPr>
                <p14:cNvContentPartPr/>
                <p14:nvPr/>
              </p14:nvContentPartPr>
              <p14:xfrm>
                <a:off x="10320466" y="4101510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2FAEEA-CF56-F0F6-8A25-42A7F10AB7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11826" y="4092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1E7DED-A32B-3213-53B9-92211F79F0F2}"/>
                    </a:ext>
                  </a:extLst>
                </p14:cNvPr>
                <p14:cNvContentPartPr/>
                <p14:nvPr/>
              </p14:nvContentPartPr>
              <p14:xfrm>
                <a:off x="1095826" y="5666430"/>
                <a:ext cx="624600" cy="367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1E7DED-A32B-3213-53B9-92211F79F0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6826" y="5657430"/>
                  <a:ext cx="642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F1ABD86-669B-E84B-FC44-32386B94E678}"/>
                    </a:ext>
                  </a:extLst>
                </p14:cNvPr>
                <p14:cNvContentPartPr/>
                <p14:nvPr/>
              </p14:nvContentPartPr>
              <p14:xfrm>
                <a:off x="1933906" y="5532150"/>
                <a:ext cx="196200" cy="399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F1ABD86-669B-E84B-FC44-32386B94E6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24906" y="5523510"/>
                  <a:ext cx="213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5BA44C-0E4F-3790-2270-CD7A3DB3DEE6}"/>
                    </a:ext>
                  </a:extLst>
                </p14:cNvPr>
                <p14:cNvContentPartPr/>
                <p14:nvPr/>
              </p14:nvContentPartPr>
              <p14:xfrm>
                <a:off x="2211826" y="5439630"/>
                <a:ext cx="248400" cy="430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5BA44C-0E4F-3790-2270-CD7A3DB3DEE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02826" y="5430990"/>
                  <a:ext cx="2660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2D2D44-23A2-90B4-812A-3A46BB2ED1B5}"/>
                    </a:ext>
                  </a:extLst>
                </p14:cNvPr>
                <p14:cNvContentPartPr/>
                <p14:nvPr/>
              </p14:nvContentPartPr>
              <p14:xfrm>
                <a:off x="2501986" y="5706390"/>
                <a:ext cx="34920" cy="15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2D2D44-23A2-90B4-812A-3A46BB2ED1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92986" y="5697390"/>
                  <a:ext cx="52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722705-C0C5-5DE4-0E0B-93CF29C1B046}"/>
                    </a:ext>
                  </a:extLst>
                </p14:cNvPr>
                <p14:cNvContentPartPr/>
                <p14:nvPr/>
              </p14:nvContentPartPr>
              <p14:xfrm>
                <a:off x="2647066" y="5472030"/>
                <a:ext cx="157680" cy="50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722705-C0C5-5DE4-0E0B-93CF29C1B04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8066" y="5463030"/>
                  <a:ext cx="1753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2D89D7-CEE9-BB38-D8D5-95E7522069BB}"/>
                    </a:ext>
                  </a:extLst>
                </p14:cNvPr>
                <p14:cNvContentPartPr/>
                <p14:nvPr/>
              </p14:nvContentPartPr>
              <p14:xfrm>
                <a:off x="1699906" y="6372030"/>
                <a:ext cx="189360" cy="156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2D89D7-CEE9-BB38-D8D5-95E752206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90906" y="6363390"/>
                  <a:ext cx="207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EB28F8-007D-2530-5185-6F2BFA8DEF03}"/>
                    </a:ext>
                  </a:extLst>
                </p14:cNvPr>
                <p14:cNvContentPartPr/>
                <p14:nvPr/>
              </p14:nvContentPartPr>
              <p14:xfrm>
                <a:off x="1816906" y="6195270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EB28F8-007D-2530-5185-6F2BFA8DEF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7906" y="6186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E330E6-6CC4-DA62-5A1B-F7AA8B0D9F7A}"/>
                    </a:ext>
                  </a:extLst>
                </p14:cNvPr>
                <p14:cNvContentPartPr/>
                <p14:nvPr/>
              </p14:nvContentPartPr>
              <p14:xfrm>
                <a:off x="2105626" y="6211110"/>
                <a:ext cx="153720" cy="288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E330E6-6CC4-DA62-5A1B-F7AA8B0D9F7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96986" y="6202470"/>
                  <a:ext cx="171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E48DF8-8F1D-4671-D672-80A9440FAE39}"/>
                    </a:ext>
                  </a:extLst>
                </p14:cNvPr>
                <p14:cNvContentPartPr/>
                <p14:nvPr/>
              </p14:nvContentPartPr>
              <p14:xfrm>
                <a:off x="2344666" y="6114990"/>
                <a:ext cx="236880" cy="27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E48DF8-8F1D-4671-D672-80A9440FAE3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35666" y="6105990"/>
                  <a:ext cx="254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A87536-626E-4C25-4CD3-CE6FCFE858B7}"/>
                    </a:ext>
                  </a:extLst>
                </p14:cNvPr>
                <p14:cNvContentPartPr/>
                <p14:nvPr/>
              </p14:nvContentPartPr>
              <p14:xfrm>
                <a:off x="2699266" y="6126870"/>
                <a:ext cx="114840" cy="332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A87536-626E-4C25-4CD3-CE6FCFE858B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690626" y="6118230"/>
                  <a:ext cx="1324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14D755-540E-971E-9BD3-4092750583A9}"/>
                    </a:ext>
                  </a:extLst>
                </p14:cNvPr>
                <p14:cNvContentPartPr/>
                <p14:nvPr/>
              </p14:nvContentPartPr>
              <p14:xfrm>
                <a:off x="3102826" y="5576430"/>
                <a:ext cx="311400" cy="2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14D755-540E-971E-9BD3-4092750583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93826" y="5567430"/>
                  <a:ext cx="329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22AC27F-BC37-C640-E9C1-88115CBAE8B1}"/>
                    </a:ext>
                  </a:extLst>
                </p14:cNvPr>
                <p14:cNvContentPartPr/>
                <p14:nvPr/>
              </p14:nvContentPartPr>
              <p14:xfrm>
                <a:off x="3070426" y="5715390"/>
                <a:ext cx="318600" cy="23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22AC27F-BC37-C640-E9C1-88115CBAE8B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61426" y="5706390"/>
                  <a:ext cx="336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CBD5E2-17A7-959C-562F-85539D2D5470}"/>
                    </a:ext>
                  </a:extLst>
                </p14:cNvPr>
                <p14:cNvContentPartPr/>
                <p14:nvPr/>
              </p14:nvContentPartPr>
              <p14:xfrm>
                <a:off x="3392626" y="5327310"/>
                <a:ext cx="250560" cy="610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CBD5E2-17A7-959C-562F-85539D2D547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83986" y="5318670"/>
                  <a:ext cx="2682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F0759D9-88CE-6C46-EC51-419E2A254C02}"/>
                    </a:ext>
                  </a:extLst>
                </p14:cNvPr>
                <p14:cNvContentPartPr/>
                <p14:nvPr/>
              </p14:nvContentPartPr>
              <p14:xfrm>
                <a:off x="3137746" y="6149910"/>
                <a:ext cx="427320" cy="165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F0759D9-88CE-6C46-EC51-419E2A254C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28746" y="6140910"/>
                  <a:ext cx="444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A64DB19-EE62-CEB2-000D-50017863E067}"/>
                    </a:ext>
                  </a:extLst>
                </p14:cNvPr>
                <p14:cNvContentPartPr/>
                <p14:nvPr/>
              </p14:nvContentPartPr>
              <p14:xfrm>
                <a:off x="3389746" y="5934270"/>
                <a:ext cx="224280" cy="55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A64DB19-EE62-CEB2-000D-50017863E06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81106" y="5925270"/>
                  <a:ext cx="24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B10894A-9BB4-DA0B-85FB-50BEDB2F1D82}"/>
                    </a:ext>
                  </a:extLst>
                </p14:cNvPr>
                <p14:cNvContentPartPr/>
                <p14:nvPr/>
              </p14:nvContentPartPr>
              <p14:xfrm>
                <a:off x="3791866" y="5285910"/>
                <a:ext cx="483480" cy="463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B10894A-9BB4-DA0B-85FB-50BEDB2F1D8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83226" y="5277270"/>
                  <a:ext cx="5011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B5F2C8-E760-7EE1-3721-9087C8D38AE0}"/>
                    </a:ext>
                  </a:extLst>
                </p14:cNvPr>
                <p14:cNvContentPartPr/>
                <p14:nvPr/>
              </p14:nvContentPartPr>
              <p14:xfrm>
                <a:off x="4315306" y="5379150"/>
                <a:ext cx="377280" cy="372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B5F2C8-E760-7EE1-3721-9087C8D38AE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06666" y="5370510"/>
                  <a:ext cx="394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548A04-0620-4DD9-1104-BD989645C61B}"/>
                    </a:ext>
                  </a:extLst>
                </p14:cNvPr>
                <p14:cNvContentPartPr/>
                <p14:nvPr/>
              </p14:nvContentPartPr>
              <p14:xfrm>
                <a:off x="4719226" y="5164950"/>
                <a:ext cx="607320" cy="55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548A04-0620-4DD9-1104-BD989645C61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10226" y="5156310"/>
                  <a:ext cx="6249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A8AA01-E509-36C9-1512-0ABF250054A9}"/>
                    </a:ext>
                  </a:extLst>
                </p14:cNvPr>
                <p14:cNvContentPartPr/>
                <p14:nvPr/>
              </p14:nvContentPartPr>
              <p14:xfrm>
                <a:off x="5649466" y="5144430"/>
                <a:ext cx="505800" cy="543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A8AA01-E509-36C9-1512-0ABF250054A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40826" y="5135430"/>
                  <a:ext cx="5234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75E235-C064-7196-EFBB-A10EF1AE74BD}"/>
                    </a:ext>
                  </a:extLst>
                </p14:cNvPr>
                <p14:cNvContentPartPr/>
                <p14:nvPr/>
              </p14:nvContentPartPr>
              <p14:xfrm>
                <a:off x="6182626" y="5298150"/>
                <a:ext cx="627480" cy="281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75E235-C064-7196-EFBB-A10EF1AE74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73626" y="5289150"/>
                  <a:ext cx="645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C02763E-F64F-DB9D-EB10-346E9D2549DE}"/>
                    </a:ext>
                  </a:extLst>
                </p14:cNvPr>
                <p14:cNvContentPartPr/>
                <p14:nvPr/>
              </p14:nvContentPartPr>
              <p14:xfrm>
                <a:off x="6842506" y="5329830"/>
                <a:ext cx="366120" cy="293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C02763E-F64F-DB9D-EB10-346E9D2549D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33506" y="5321190"/>
                  <a:ext cx="383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EE84D7-DAD4-21A8-1EF1-B9BE514E7495}"/>
                    </a:ext>
                  </a:extLst>
                </p14:cNvPr>
                <p14:cNvContentPartPr/>
                <p14:nvPr/>
              </p14:nvContentPartPr>
              <p14:xfrm>
                <a:off x="7475386" y="4973790"/>
                <a:ext cx="127800" cy="615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EE84D7-DAD4-21A8-1EF1-B9BE514E749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66386" y="4964790"/>
                  <a:ext cx="1454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A7EB5D-78C7-EBDC-9CF9-F39D4CF76C07}"/>
                    </a:ext>
                  </a:extLst>
                </p14:cNvPr>
                <p14:cNvContentPartPr/>
                <p14:nvPr/>
              </p14:nvContentPartPr>
              <p14:xfrm>
                <a:off x="7322386" y="5022030"/>
                <a:ext cx="587160" cy="45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A7EB5D-78C7-EBDC-9CF9-F39D4CF76C0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13386" y="5013390"/>
                  <a:ext cx="604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4BCD9F4-4431-2EDC-B9C2-A4CA5899EFA1}"/>
                    </a:ext>
                  </a:extLst>
                </p14:cNvPr>
                <p14:cNvContentPartPr/>
                <p14:nvPr/>
              </p14:nvContentPartPr>
              <p14:xfrm>
                <a:off x="7957426" y="5364030"/>
                <a:ext cx="272160" cy="59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4BCD9F4-4431-2EDC-B9C2-A4CA5899EFA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48426" y="5355030"/>
                  <a:ext cx="289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07DDEC-3E51-5804-E5E6-219BAF8803F6}"/>
                    </a:ext>
                  </a:extLst>
                </p14:cNvPr>
                <p14:cNvContentPartPr/>
                <p14:nvPr/>
              </p14:nvContentPartPr>
              <p14:xfrm>
                <a:off x="8341906" y="5283030"/>
                <a:ext cx="252000" cy="259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07DDEC-3E51-5804-E5E6-219BAF8803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32906" y="5274030"/>
                  <a:ext cx="2696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F2AC83-356E-FEB2-C7D1-7FCA002C9CA2}"/>
                    </a:ext>
                  </a:extLst>
                </p14:cNvPr>
                <p14:cNvContentPartPr/>
                <p14:nvPr/>
              </p14:nvContentPartPr>
              <p14:xfrm>
                <a:off x="8845906" y="4832670"/>
                <a:ext cx="214920" cy="453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F2AC83-356E-FEB2-C7D1-7FCA002C9C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36906" y="4824030"/>
                  <a:ext cx="2325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CCA1933-3A99-E5FB-2AFD-C3B6C2BFA9F8}"/>
                    </a:ext>
                  </a:extLst>
                </p14:cNvPr>
                <p14:cNvContentPartPr/>
                <p14:nvPr/>
              </p14:nvContentPartPr>
              <p14:xfrm>
                <a:off x="9102226" y="5063070"/>
                <a:ext cx="230040" cy="95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CCA1933-3A99-E5FB-2AFD-C3B6C2BFA9F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93586" y="5054430"/>
                  <a:ext cx="247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30BDFD8-D257-83B6-A8D4-82A7A35A172E}"/>
                    </a:ext>
                  </a:extLst>
                </p14:cNvPr>
                <p14:cNvContentPartPr/>
                <p14:nvPr/>
              </p14:nvContentPartPr>
              <p14:xfrm>
                <a:off x="9441706" y="4696230"/>
                <a:ext cx="217800" cy="570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30BDFD8-D257-83B6-A8D4-82A7A35A172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33066" y="4687230"/>
                  <a:ext cx="2354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3556888-B891-9D27-E275-27D7641D9189}"/>
                    </a:ext>
                  </a:extLst>
                </p14:cNvPr>
                <p14:cNvContentPartPr/>
                <p14:nvPr/>
              </p14:nvContentPartPr>
              <p14:xfrm>
                <a:off x="9506506" y="4748430"/>
                <a:ext cx="235440" cy="511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3556888-B891-9D27-E275-27D7641D918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97506" y="4739790"/>
                  <a:ext cx="253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F240E80-E97B-7DF6-C545-C5B3F14C6C45}"/>
                    </a:ext>
                  </a:extLst>
                </p14:cNvPr>
                <p14:cNvContentPartPr/>
                <p14:nvPr/>
              </p14:nvContentPartPr>
              <p14:xfrm>
                <a:off x="9518746" y="5132910"/>
                <a:ext cx="78480" cy="13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F240E80-E97B-7DF6-C545-C5B3F14C6C4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09746" y="5124270"/>
                  <a:ext cx="96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D5C988-DE5A-CB29-C4CE-E3D91CDFE48E}"/>
                    </a:ext>
                  </a:extLst>
                </p14:cNvPr>
                <p14:cNvContentPartPr/>
                <p14:nvPr/>
              </p14:nvContentPartPr>
              <p14:xfrm>
                <a:off x="9808546" y="5046150"/>
                <a:ext cx="249120" cy="344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D5C988-DE5A-CB29-C4CE-E3D91CDFE48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799906" y="5037150"/>
                  <a:ext cx="266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DCF18C-796E-8438-B499-A8205F9D69D9}"/>
                    </a:ext>
                  </a:extLst>
                </p14:cNvPr>
                <p14:cNvContentPartPr/>
                <p14:nvPr/>
              </p14:nvContentPartPr>
              <p14:xfrm>
                <a:off x="10320466" y="5161710"/>
                <a:ext cx="117000" cy="41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DCF18C-796E-8438-B499-A8205F9D69D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11826" y="5153070"/>
                  <a:ext cx="134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ED0172C-A93E-7076-ED3B-70FC3B218CBD}"/>
                    </a:ext>
                  </a:extLst>
                </p14:cNvPr>
                <p14:cNvContentPartPr/>
                <p14:nvPr/>
              </p14:nvContentPartPr>
              <p14:xfrm>
                <a:off x="10220026" y="4925550"/>
                <a:ext cx="454680" cy="594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ED0172C-A93E-7076-ED3B-70FC3B218C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11026" y="4916550"/>
                  <a:ext cx="4723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987747-7138-ABE5-CA4C-77D39375B90C}"/>
                    </a:ext>
                  </a:extLst>
                </p14:cNvPr>
                <p14:cNvContentPartPr/>
                <p14:nvPr/>
              </p14:nvContentPartPr>
              <p14:xfrm>
                <a:off x="10852546" y="4680390"/>
                <a:ext cx="115560" cy="486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987747-7138-ABE5-CA4C-77D39375B90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43906" y="4671390"/>
                  <a:ext cx="1332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E05868-D8FE-77FF-6209-22A26A477F26}"/>
                    </a:ext>
                  </a:extLst>
                </p14:cNvPr>
                <p14:cNvContentPartPr/>
                <p14:nvPr/>
              </p14:nvContentPartPr>
              <p14:xfrm>
                <a:off x="11120026" y="4652310"/>
                <a:ext cx="52200" cy="383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E05868-D8FE-77FF-6209-22A26A477F2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11386" y="4643310"/>
                  <a:ext cx="69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BE81ED-0572-BD17-6547-591628C3278C}"/>
                    </a:ext>
                  </a:extLst>
                </p14:cNvPr>
                <p14:cNvContentPartPr/>
                <p14:nvPr/>
              </p14:nvContentPartPr>
              <p14:xfrm>
                <a:off x="11267626" y="4885230"/>
                <a:ext cx="108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BE81ED-0572-BD17-6547-591628C3278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258986" y="487623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27C299B-1A9E-2BA1-2D2A-226BC1907556}"/>
                    </a:ext>
                  </a:extLst>
                </p14:cNvPr>
                <p14:cNvContentPartPr/>
                <p14:nvPr/>
              </p14:nvContentPartPr>
              <p14:xfrm>
                <a:off x="11408026" y="4539270"/>
                <a:ext cx="216720" cy="426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27C299B-1A9E-2BA1-2D2A-226BC190755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399386" y="4530630"/>
                  <a:ext cx="234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96401F-DB13-0AC4-E05B-1F5EDCD0682F}"/>
                    </a:ext>
                  </a:extLst>
                </p14:cNvPr>
                <p14:cNvContentPartPr/>
                <p14:nvPr/>
              </p14:nvContentPartPr>
              <p14:xfrm>
                <a:off x="11602066" y="4688310"/>
                <a:ext cx="171000" cy="28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96401F-DB13-0AC4-E05B-1F5EDCD068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93426" y="4679310"/>
                  <a:ext cx="188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607E497-3740-7A90-7E09-52B6567DF1C0}"/>
                    </a:ext>
                  </a:extLst>
                </p14:cNvPr>
                <p14:cNvContentPartPr/>
                <p14:nvPr/>
              </p14:nvContentPartPr>
              <p14:xfrm>
                <a:off x="11683066" y="4849230"/>
                <a:ext cx="72000" cy="16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607E497-3740-7A90-7E09-52B6567DF1C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74426" y="4840590"/>
                  <a:ext cx="89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73D240C-F8B2-9E2B-FA61-FF47F62F9782}"/>
                    </a:ext>
                  </a:extLst>
                </p14:cNvPr>
                <p14:cNvContentPartPr/>
                <p14:nvPr/>
              </p14:nvContentPartPr>
              <p14:xfrm>
                <a:off x="11191306" y="4933470"/>
                <a:ext cx="31320" cy="1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73D240C-F8B2-9E2B-FA61-FF47F62F978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82666" y="4924470"/>
                  <a:ext cx="48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B74553F-719D-9C9D-5EAE-1A9BEB143D9C}"/>
                    </a:ext>
                  </a:extLst>
                </p14:cNvPr>
                <p14:cNvContentPartPr/>
                <p14:nvPr/>
              </p14:nvContentPartPr>
              <p14:xfrm>
                <a:off x="10844626" y="5240550"/>
                <a:ext cx="1104480" cy="75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B74553F-719D-9C9D-5EAE-1A9BEB143D9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35986" y="5231910"/>
                  <a:ext cx="1122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BC77024-0763-54D9-58BC-502A36445C6B}"/>
                    </a:ext>
                  </a:extLst>
                </p14:cNvPr>
                <p14:cNvContentPartPr/>
                <p14:nvPr/>
              </p14:nvContentPartPr>
              <p14:xfrm>
                <a:off x="11030026" y="4728270"/>
                <a:ext cx="257040" cy="274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BC77024-0763-54D9-58BC-502A36445C6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021026" y="4719630"/>
                  <a:ext cx="274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CEF3FD-D490-8E7C-F0E4-E8F5B56CB046}"/>
                    </a:ext>
                  </a:extLst>
                </p14:cNvPr>
                <p14:cNvContentPartPr/>
                <p14:nvPr/>
              </p14:nvContentPartPr>
              <p14:xfrm>
                <a:off x="11242426" y="5206710"/>
                <a:ext cx="142560" cy="299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CEF3FD-D490-8E7C-F0E4-E8F5B56CB04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33786" y="5197710"/>
                  <a:ext cx="160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2124214-3968-629A-F74A-7841B373082A}"/>
                    </a:ext>
                  </a:extLst>
                </p14:cNvPr>
                <p14:cNvContentPartPr/>
                <p14:nvPr/>
              </p14:nvContentPartPr>
              <p14:xfrm>
                <a:off x="10755706" y="5235870"/>
                <a:ext cx="505800" cy="393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2124214-3968-629A-F74A-7841B373082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747066" y="5226870"/>
                  <a:ext cx="5234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571BA71-DED3-F148-8A8A-7AE75699218B}"/>
                    </a:ext>
                  </a:extLst>
                </p14:cNvPr>
                <p14:cNvContentPartPr/>
                <p14:nvPr/>
              </p14:nvContentPartPr>
              <p14:xfrm>
                <a:off x="11779186" y="5114550"/>
                <a:ext cx="113400" cy="294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571BA71-DED3-F148-8A8A-7AE75699218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770186" y="5105550"/>
                  <a:ext cx="131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8539F66-FDBF-515D-62A4-F25D575F60F9}"/>
                    </a:ext>
                  </a:extLst>
                </p14:cNvPr>
                <p14:cNvContentPartPr/>
                <p14:nvPr/>
              </p14:nvContentPartPr>
              <p14:xfrm>
                <a:off x="11417026" y="5319390"/>
                <a:ext cx="239040" cy="159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8539F66-FDBF-515D-62A4-F25D575F60F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08026" y="5310390"/>
                  <a:ext cx="256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05C8E5-F8EA-34D9-F0ED-5D85F732B729}"/>
                    </a:ext>
                  </a:extLst>
                </p14:cNvPr>
                <p14:cNvContentPartPr/>
                <p14:nvPr/>
              </p14:nvContentPartPr>
              <p14:xfrm>
                <a:off x="10744906" y="3768150"/>
                <a:ext cx="424440" cy="357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05C8E5-F8EA-34D9-F0ED-5D85F732B72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735906" y="3759510"/>
                  <a:ext cx="442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DC12D95-D6F5-4B18-0F89-C1641BE1CF62}"/>
                    </a:ext>
                  </a:extLst>
                </p14:cNvPr>
                <p14:cNvContentPartPr/>
                <p14:nvPr/>
              </p14:nvContentPartPr>
              <p14:xfrm>
                <a:off x="11243866" y="3497430"/>
                <a:ext cx="719640" cy="477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DC12D95-D6F5-4B18-0F89-C1641BE1CF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34866" y="3488790"/>
                  <a:ext cx="737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EC766D3-03BD-A2D7-4CF4-59D66BC79054}"/>
                    </a:ext>
                  </a:extLst>
                </p14:cNvPr>
                <p14:cNvContentPartPr/>
                <p14:nvPr/>
              </p14:nvContentPartPr>
              <p14:xfrm>
                <a:off x="11516386" y="3659070"/>
                <a:ext cx="50400" cy="207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EC766D3-03BD-A2D7-4CF4-59D66BC7905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507386" y="3650430"/>
                  <a:ext cx="68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78FE4CC-21D5-47D3-1B7F-C25C9FA9C904}"/>
                    </a:ext>
                  </a:extLst>
                </p14:cNvPr>
                <p14:cNvContentPartPr/>
                <p14:nvPr/>
              </p14:nvContentPartPr>
              <p14:xfrm>
                <a:off x="10992226" y="4087110"/>
                <a:ext cx="332640" cy="420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78FE4CC-21D5-47D3-1B7F-C25C9FA9C90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983226" y="4078470"/>
                  <a:ext cx="3502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98DD4F-EB61-ECB8-F45C-300B674A18C5}"/>
                    </a:ext>
                  </a:extLst>
                </p14:cNvPr>
                <p14:cNvContentPartPr/>
                <p14:nvPr/>
              </p14:nvContentPartPr>
              <p14:xfrm>
                <a:off x="11363746" y="4188270"/>
                <a:ext cx="291600" cy="154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98DD4F-EB61-ECB8-F45C-300B674A18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354746" y="4179270"/>
                  <a:ext cx="309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6E3CDB5-6A94-246E-2A69-A871F162EC54}"/>
                    </a:ext>
                  </a:extLst>
                </p14:cNvPr>
                <p14:cNvContentPartPr/>
                <p14:nvPr/>
              </p14:nvContentPartPr>
              <p14:xfrm>
                <a:off x="11751106" y="4245870"/>
                <a:ext cx="282240" cy="226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6E3CDB5-6A94-246E-2A69-A871F162EC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742106" y="4236870"/>
                  <a:ext cx="299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A0B5E23-BFF9-0D87-1FCA-6AB060EAE154}"/>
                    </a:ext>
                  </a:extLst>
                </p14:cNvPr>
                <p14:cNvContentPartPr/>
                <p14:nvPr/>
              </p14:nvContentPartPr>
              <p14:xfrm>
                <a:off x="4553266" y="5964150"/>
                <a:ext cx="442800" cy="537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A0B5E23-BFF9-0D87-1FCA-6AB060EAE15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44266" y="5955150"/>
                  <a:ext cx="4604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B0262FD-48BF-752F-D38F-956B4839AFC0}"/>
                    </a:ext>
                  </a:extLst>
                </p14:cNvPr>
                <p14:cNvContentPartPr/>
                <p14:nvPr/>
              </p14:nvContentPartPr>
              <p14:xfrm>
                <a:off x="4593946" y="6190950"/>
                <a:ext cx="388080" cy="82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B0262FD-48BF-752F-D38F-956B4839AFC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584946" y="6182310"/>
                  <a:ext cx="405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617C4FE-F13E-8D63-546F-53E778DE1017}"/>
                    </a:ext>
                  </a:extLst>
                </p14:cNvPr>
                <p14:cNvContentPartPr/>
                <p14:nvPr/>
              </p14:nvContentPartPr>
              <p14:xfrm>
                <a:off x="4907866" y="5781270"/>
                <a:ext cx="348840" cy="560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617C4FE-F13E-8D63-546F-53E778DE101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898866" y="5772270"/>
                  <a:ext cx="3664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CF01DA-9D37-E2F2-381A-99222882D60D}"/>
                    </a:ext>
                  </a:extLst>
                </p14:cNvPr>
                <p14:cNvContentPartPr/>
                <p14:nvPr/>
              </p14:nvContentPartPr>
              <p14:xfrm>
                <a:off x="5383786" y="5995830"/>
                <a:ext cx="485280" cy="337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CF01DA-9D37-E2F2-381A-99222882D60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374786" y="5987190"/>
                  <a:ext cx="5029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4ACFF13-EB62-2409-6966-ACF3200EE09B}"/>
                    </a:ext>
                  </a:extLst>
                </p14:cNvPr>
                <p14:cNvContentPartPr/>
                <p14:nvPr/>
              </p14:nvContentPartPr>
              <p14:xfrm>
                <a:off x="6009826" y="6049470"/>
                <a:ext cx="289440" cy="225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4ACFF13-EB62-2409-6966-ACF3200EE09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00826" y="6040470"/>
                  <a:ext cx="307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2DEA416-48BE-1585-62C1-7F4FDF676CDD}"/>
                    </a:ext>
                  </a:extLst>
                </p14:cNvPr>
                <p14:cNvContentPartPr/>
                <p14:nvPr/>
              </p14:nvContentPartPr>
              <p14:xfrm>
                <a:off x="6432826" y="5974950"/>
                <a:ext cx="311760" cy="639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2DEA416-48BE-1585-62C1-7F4FDF676C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423826" y="5966310"/>
                  <a:ext cx="3294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D85E676-1063-5DC6-D1B3-7EAAD7216730}"/>
                    </a:ext>
                  </a:extLst>
                </p14:cNvPr>
                <p14:cNvContentPartPr/>
                <p14:nvPr/>
              </p14:nvContentPartPr>
              <p14:xfrm>
                <a:off x="6814066" y="5926350"/>
                <a:ext cx="111600" cy="468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D85E676-1063-5DC6-D1B3-7EAAD721673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805066" y="5917350"/>
                  <a:ext cx="129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C2FBE31-4AC7-027B-3433-3E21128442F7}"/>
                    </a:ext>
                  </a:extLst>
                </p14:cNvPr>
                <p14:cNvContentPartPr/>
                <p14:nvPr/>
              </p14:nvContentPartPr>
              <p14:xfrm>
                <a:off x="7527586" y="5929950"/>
                <a:ext cx="489600" cy="222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C2FBE31-4AC7-027B-3433-3E21128442F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18946" y="5921310"/>
                  <a:ext cx="507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0F7DA3C-5769-A85C-B35A-47EE31DE9616}"/>
                    </a:ext>
                  </a:extLst>
                </p14:cNvPr>
                <p14:cNvContentPartPr/>
                <p14:nvPr/>
              </p14:nvContentPartPr>
              <p14:xfrm>
                <a:off x="7593466" y="5736990"/>
                <a:ext cx="51480" cy="4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0F7DA3C-5769-A85C-B35A-47EE31DE961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584826" y="5728350"/>
                  <a:ext cx="69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120616-DDD1-F78E-68E0-75E3FF5C7267}"/>
                    </a:ext>
                  </a:extLst>
                </p14:cNvPr>
                <p14:cNvContentPartPr/>
                <p14:nvPr/>
              </p14:nvContentPartPr>
              <p14:xfrm>
                <a:off x="8498146" y="5552310"/>
                <a:ext cx="309240" cy="529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120616-DDD1-F78E-68E0-75E3FF5C726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89146" y="5543670"/>
                  <a:ext cx="3268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94860BA-CBE9-34BB-ED2F-C997BA8D4DFE}"/>
                    </a:ext>
                  </a:extLst>
                </p14:cNvPr>
                <p14:cNvContentPartPr/>
                <p14:nvPr/>
              </p14:nvContentPartPr>
              <p14:xfrm>
                <a:off x="8902066" y="5806830"/>
                <a:ext cx="492480" cy="264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94860BA-CBE9-34BB-ED2F-C997BA8D4DF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893066" y="5798190"/>
                  <a:ext cx="510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667AEC6-BC4C-119C-3A5C-2BB2681EEEB7}"/>
                    </a:ext>
                  </a:extLst>
                </p14:cNvPr>
                <p14:cNvContentPartPr/>
                <p14:nvPr/>
              </p14:nvContentPartPr>
              <p14:xfrm>
                <a:off x="9473386" y="5425230"/>
                <a:ext cx="283320" cy="52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667AEC6-BC4C-119C-3A5C-2BB2681EEEB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464746" y="5416230"/>
                  <a:ext cx="3009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6D07F16-E7DC-5B59-B46A-3AAD3918BB9C}"/>
                    </a:ext>
                  </a:extLst>
                </p14:cNvPr>
                <p14:cNvContentPartPr/>
                <p14:nvPr/>
              </p14:nvContentPartPr>
              <p14:xfrm>
                <a:off x="9869746" y="5740950"/>
                <a:ext cx="255240" cy="681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6D07F16-E7DC-5B59-B46A-3AAD3918BB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60746" y="5732310"/>
                  <a:ext cx="27288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991548-6E66-9646-C1FD-2C1DD405C087}"/>
                    </a:ext>
                  </a:extLst>
                </p14:cNvPr>
                <p14:cNvContentPartPr/>
                <p14:nvPr/>
              </p14:nvContentPartPr>
              <p14:xfrm>
                <a:off x="9287986" y="5753190"/>
                <a:ext cx="186840" cy="214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991548-6E66-9646-C1FD-2C1DD405C08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278986" y="5744190"/>
                  <a:ext cx="204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E7D81CF-3FB4-509A-01CF-83D851662C79}"/>
                    </a:ext>
                  </a:extLst>
                </p14:cNvPr>
                <p14:cNvContentPartPr/>
                <p14:nvPr/>
              </p14:nvContentPartPr>
              <p14:xfrm>
                <a:off x="10564906" y="5704950"/>
                <a:ext cx="479520" cy="457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E7D81CF-3FB4-509A-01CF-83D851662C7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556266" y="5696310"/>
                  <a:ext cx="4971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B38EE6-B1D6-0770-9EF8-8A5B48FEFE8F}"/>
                    </a:ext>
                  </a:extLst>
                </p14:cNvPr>
                <p14:cNvContentPartPr/>
                <p14:nvPr/>
              </p14:nvContentPartPr>
              <p14:xfrm>
                <a:off x="10872706" y="5554110"/>
                <a:ext cx="1001160" cy="517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B38EE6-B1D6-0770-9EF8-8A5B48FEFE8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864066" y="5545470"/>
                  <a:ext cx="10188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D452371-928C-1B45-D0A8-6D72850F0BE3}"/>
                    </a:ext>
                  </a:extLst>
                </p14:cNvPr>
                <p14:cNvContentPartPr/>
                <p14:nvPr/>
              </p14:nvContentPartPr>
              <p14:xfrm>
                <a:off x="11388946" y="5635470"/>
                <a:ext cx="469080" cy="82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D452371-928C-1B45-D0A8-6D72850F0BE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379946" y="5626830"/>
                  <a:ext cx="486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D9B76F3-F6B6-F431-5F6C-0B88B3D2A83E}"/>
                    </a:ext>
                  </a:extLst>
                </p14:cNvPr>
                <p14:cNvContentPartPr/>
                <p14:nvPr/>
              </p14:nvContentPartPr>
              <p14:xfrm>
                <a:off x="3670906" y="5507670"/>
                <a:ext cx="8391240" cy="1014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D9B76F3-F6B6-F431-5F6C-0B88B3D2A8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61906" y="5499030"/>
                  <a:ext cx="8408880" cy="10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04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2AF1399-7275-1346-EDE2-32096B8BFB02}"/>
                  </a:ext>
                </a:extLst>
              </p14:cNvPr>
              <p14:cNvContentPartPr/>
              <p14:nvPr/>
            </p14:nvContentPartPr>
            <p14:xfrm>
              <a:off x="2962786" y="3265950"/>
              <a:ext cx="352080" cy="358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2AF1399-7275-1346-EDE2-32096B8BF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3786" y="3257310"/>
                <a:ext cx="3697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E3549-4B19-3B0B-FCC1-67AE4B317C7E}"/>
                  </a:ext>
                </a:extLst>
              </p14:cNvPr>
              <p14:cNvContentPartPr/>
              <p14:nvPr/>
            </p14:nvContentPartPr>
            <p14:xfrm>
              <a:off x="1107346" y="552990"/>
              <a:ext cx="195840" cy="65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E3549-4B19-3B0B-FCC1-67AE4B317C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706" y="543990"/>
                <a:ext cx="2134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CC2ABD-483D-7A0C-BA44-AAFFC351391E}"/>
                  </a:ext>
                </a:extLst>
              </p14:cNvPr>
              <p14:cNvContentPartPr/>
              <p14:nvPr/>
            </p14:nvContentPartPr>
            <p14:xfrm>
              <a:off x="757066" y="394590"/>
              <a:ext cx="493200" cy="28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CC2ABD-483D-7A0C-BA44-AAFFC35139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066" y="385950"/>
                <a:ext cx="5108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0A8E66-81A1-4543-DFE5-D86B0FCD235B}"/>
                  </a:ext>
                </a:extLst>
              </p14:cNvPr>
              <p14:cNvContentPartPr/>
              <p14:nvPr/>
            </p14:nvContentPartPr>
            <p14:xfrm>
              <a:off x="1546906" y="738030"/>
              <a:ext cx="168840" cy="32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0A8E66-81A1-4543-DFE5-D86B0FCD23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7906" y="729390"/>
                <a:ext cx="186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18E4CA-CFA4-53E8-041D-3CF4455C1875}"/>
                  </a:ext>
                </a:extLst>
              </p14:cNvPr>
              <p14:cNvContentPartPr/>
              <p14:nvPr/>
            </p14:nvContentPartPr>
            <p14:xfrm>
              <a:off x="2195986" y="96267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18E4CA-CFA4-53E8-041D-3CF4455C18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6986" y="9540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F2DDB-7266-A532-D2F7-A269803F19A8}"/>
                  </a:ext>
                </a:extLst>
              </p14:cNvPr>
              <p14:cNvContentPartPr/>
              <p14:nvPr/>
            </p14:nvContentPartPr>
            <p14:xfrm>
              <a:off x="2564986" y="386310"/>
              <a:ext cx="328320" cy="75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F2DDB-7266-A532-D2F7-A269803F19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5986" y="377670"/>
                <a:ext cx="34596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E934D6-7803-9186-3D46-196D0655D362}"/>
                  </a:ext>
                </a:extLst>
              </p14:cNvPr>
              <p14:cNvContentPartPr/>
              <p14:nvPr/>
            </p14:nvContentPartPr>
            <p14:xfrm>
              <a:off x="3081946" y="857910"/>
              <a:ext cx="378000" cy="37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E934D6-7803-9186-3D46-196D0655D3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73306" y="848910"/>
                <a:ext cx="3956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E6E3D4-056E-9491-9C6B-8D64E22891B9}"/>
                  </a:ext>
                </a:extLst>
              </p14:cNvPr>
              <p14:cNvContentPartPr/>
              <p14:nvPr/>
            </p14:nvContentPartPr>
            <p14:xfrm>
              <a:off x="3545626" y="493230"/>
              <a:ext cx="523440" cy="66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E6E3D4-056E-9491-9C6B-8D64E22891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6986" y="484230"/>
                <a:ext cx="54108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6DC7AC-1259-42F1-DD7D-447863B9247B}"/>
                  </a:ext>
                </a:extLst>
              </p14:cNvPr>
              <p14:cNvContentPartPr/>
              <p14:nvPr/>
            </p14:nvContentPartPr>
            <p14:xfrm>
              <a:off x="4065466" y="734070"/>
              <a:ext cx="889920" cy="434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6DC7AC-1259-42F1-DD7D-447863B924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6826" y="725070"/>
                <a:ext cx="9075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CE5121-A81E-AED7-8EA1-AB4DECE657BF}"/>
                  </a:ext>
                </a:extLst>
              </p14:cNvPr>
              <p14:cNvContentPartPr/>
              <p14:nvPr/>
            </p14:nvContentPartPr>
            <p14:xfrm>
              <a:off x="3779626" y="596910"/>
              <a:ext cx="57492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CE5121-A81E-AED7-8EA1-AB4DECE657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70986" y="587910"/>
                <a:ext cx="592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0B126B-D2B6-CC23-EE97-5CDA8C66AF00}"/>
                  </a:ext>
                </a:extLst>
              </p14:cNvPr>
              <p14:cNvContentPartPr/>
              <p14:nvPr/>
            </p14:nvContentPartPr>
            <p14:xfrm>
              <a:off x="5359306" y="791670"/>
              <a:ext cx="435600" cy="37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0B126B-D2B6-CC23-EE97-5CDA8C66AF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0666" y="783030"/>
                <a:ext cx="4532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3D13F4-24E3-EFFC-D45B-6F4301255009}"/>
                  </a:ext>
                </a:extLst>
              </p14:cNvPr>
              <p14:cNvContentPartPr/>
              <p14:nvPr/>
            </p14:nvContentPartPr>
            <p14:xfrm>
              <a:off x="5516626" y="640830"/>
              <a:ext cx="487800" cy="824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3D13F4-24E3-EFFC-D45B-6F43012550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07626" y="631830"/>
                <a:ext cx="50544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BAEC54-F5CC-7DC6-1ADF-65266EDD8D43}"/>
                  </a:ext>
                </a:extLst>
              </p14:cNvPr>
              <p14:cNvContentPartPr/>
              <p14:nvPr/>
            </p14:nvContentPartPr>
            <p14:xfrm>
              <a:off x="6361906" y="441390"/>
              <a:ext cx="376560" cy="93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BAEC54-F5CC-7DC6-1ADF-65266EDD8D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53266" y="432750"/>
                <a:ext cx="39420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7822CA-1E1E-B8A7-D467-08FC15C08FEB}"/>
                  </a:ext>
                </a:extLst>
              </p14:cNvPr>
              <p14:cNvContentPartPr/>
              <p14:nvPr/>
            </p14:nvContentPartPr>
            <p14:xfrm>
              <a:off x="6999826" y="896430"/>
              <a:ext cx="320760" cy="275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7822CA-1E1E-B8A7-D467-08FC15C08F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91186" y="887790"/>
                <a:ext cx="3384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285932-4988-D405-D4D5-F4BCD634176D}"/>
                  </a:ext>
                </a:extLst>
              </p14:cNvPr>
              <p14:cNvContentPartPr/>
              <p14:nvPr/>
            </p14:nvContentPartPr>
            <p14:xfrm>
              <a:off x="7400146" y="520230"/>
              <a:ext cx="597240" cy="74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285932-4988-D405-D4D5-F4BCD63417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91146" y="511230"/>
                <a:ext cx="6148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49205B-D6EB-4BAE-50BE-8800F0CBD382}"/>
                  </a:ext>
                </a:extLst>
              </p14:cNvPr>
              <p14:cNvContentPartPr/>
              <p14:nvPr/>
            </p14:nvContentPartPr>
            <p14:xfrm>
              <a:off x="7676986" y="973470"/>
              <a:ext cx="211320" cy="29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49205B-D6EB-4BAE-50BE-8800F0CBD3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67986" y="964470"/>
                <a:ext cx="2289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FF1D24-A3E0-1D50-6CD2-6F9A6BF97003}"/>
                  </a:ext>
                </a:extLst>
              </p14:cNvPr>
              <p14:cNvContentPartPr/>
              <p14:nvPr/>
            </p14:nvContentPartPr>
            <p14:xfrm>
              <a:off x="8182786" y="960870"/>
              <a:ext cx="321120" cy="140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FF1D24-A3E0-1D50-6CD2-6F9A6BF970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3786" y="951870"/>
                <a:ext cx="338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BECFE9-80CC-248C-48C4-56333A99D742}"/>
                  </a:ext>
                </a:extLst>
              </p14:cNvPr>
              <p14:cNvContentPartPr/>
              <p14:nvPr/>
            </p14:nvContentPartPr>
            <p14:xfrm>
              <a:off x="8696506" y="765750"/>
              <a:ext cx="449280" cy="259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BECFE9-80CC-248C-48C4-56333A99D7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87506" y="757110"/>
                <a:ext cx="4669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FC2566-448B-3083-EF8E-DE9E518B1CAB}"/>
                  </a:ext>
                </a:extLst>
              </p14:cNvPr>
              <p14:cNvContentPartPr/>
              <p14:nvPr/>
            </p14:nvContentPartPr>
            <p14:xfrm>
              <a:off x="8954266" y="263190"/>
              <a:ext cx="331200" cy="71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FC2566-448B-3083-EF8E-DE9E518B1C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45626" y="254550"/>
                <a:ext cx="34884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052C58-7358-788F-15CA-F35F8A0E5F85}"/>
                  </a:ext>
                </a:extLst>
              </p14:cNvPr>
              <p14:cNvContentPartPr/>
              <p14:nvPr/>
            </p14:nvContentPartPr>
            <p14:xfrm>
              <a:off x="8918266" y="671790"/>
              <a:ext cx="442800" cy="21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052C58-7358-788F-15CA-F35F8A0E5F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09626" y="662790"/>
                <a:ext cx="4604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E439DD-EB92-4E37-36A6-C2406338C578}"/>
                  </a:ext>
                </a:extLst>
              </p14:cNvPr>
              <p14:cNvContentPartPr/>
              <p14:nvPr/>
            </p14:nvContentPartPr>
            <p14:xfrm>
              <a:off x="9573826" y="711030"/>
              <a:ext cx="263880" cy="129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E439DD-EB92-4E37-36A6-C2406338C5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65186" y="702390"/>
                <a:ext cx="281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D2A9F5-1955-12B8-FE6D-080C7B0E41F5}"/>
                  </a:ext>
                </a:extLst>
              </p14:cNvPr>
              <p14:cNvContentPartPr/>
              <p14:nvPr/>
            </p14:nvContentPartPr>
            <p14:xfrm>
              <a:off x="9965866" y="556590"/>
              <a:ext cx="365400" cy="338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D2A9F5-1955-12B8-FE6D-080C7B0E41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57226" y="547950"/>
                <a:ext cx="383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B048C0-EE20-01E6-3533-FC729D9251DB}"/>
                  </a:ext>
                </a:extLst>
              </p14:cNvPr>
              <p14:cNvContentPartPr/>
              <p14:nvPr/>
            </p14:nvContentPartPr>
            <p14:xfrm>
              <a:off x="10347826" y="654150"/>
              <a:ext cx="385920" cy="292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B048C0-EE20-01E6-3533-FC729D9251D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39186" y="645510"/>
                <a:ext cx="4035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2A6120-D574-3007-B548-06816C564CD0}"/>
                  </a:ext>
                </a:extLst>
              </p14:cNvPr>
              <p14:cNvContentPartPr/>
              <p14:nvPr/>
            </p14:nvContentPartPr>
            <p14:xfrm>
              <a:off x="10691986" y="558030"/>
              <a:ext cx="780480" cy="308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2A6120-D574-3007-B548-06816C564C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83346" y="549030"/>
                <a:ext cx="798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E74A256-3F8F-25D9-C0F9-0EB2478C0C0F}"/>
                  </a:ext>
                </a:extLst>
              </p14:cNvPr>
              <p14:cNvContentPartPr/>
              <p14:nvPr/>
            </p14:nvContentPartPr>
            <p14:xfrm>
              <a:off x="11603146" y="524190"/>
              <a:ext cx="145440" cy="43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E74A256-3F8F-25D9-C0F9-0EB2478C0C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94506" y="515550"/>
                <a:ext cx="1630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92A7FB-0607-6197-F5EE-E6699B03C9EA}"/>
                  </a:ext>
                </a:extLst>
              </p14:cNvPr>
              <p14:cNvContentPartPr/>
              <p14:nvPr/>
            </p14:nvContentPartPr>
            <p14:xfrm>
              <a:off x="11926066" y="930630"/>
              <a:ext cx="59760" cy="6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92A7FB-0607-6197-F5EE-E6699B03C9E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17426" y="921630"/>
                <a:ext cx="77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FFA618-B196-B609-03AC-31D9C6C2398F}"/>
                  </a:ext>
                </a:extLst>
              </p14:cNvPr>
              <p14:cNvContentPartPr/>
              <p14:nvPr/>
            </p14:nvContentPartPr>
            <p14:xfrm>
              <a:off x="6494386" y="1287390"/>
              <a:ext cx="5421240" cy="298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FFA618-B196-B609-03AC-31D9C6C239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85386" y="1278750"/>
                <a:ext cx="54388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43282E8-C38A-F53C-C1ED-CDEA7982BFC8}"/>
                  </a:ext>
                </a:extLst>
              </p14:cNvPr>
              <p14:cNvContentPartPr/>
              <p14:nvPr/>
            </p14:nvContentPartPr>
            <p14:xfrm>
              <a:off x="8312026" y="1617150"/>
              <a:ext cx="176040" cy="63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43282E8-C38A-F53C-C1ED-CDEA7982B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03386" y="1608150"/>
                <a:ext cx="1936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5E288CE-25D1-06B8-BB73-189CE4254FD3}"/>
                  </a:ext>
                </a:extLst>
              </p14:cNvPr>
              <p14:cNvContentPartPr/>
              <p14:nvPr/>
            </p14:nvContentPartPr>
            <p14:xfrm>
              <a:off x="8680666" y="1513110"/>
              <a:ext cx="249840" cy="73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5E288CE-25D1-06B8-BB73-189CE4254F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71666" y="1504110"/>
                <a:ext cx="267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5A2074-DC04-E742-C81D-654BA844C33F}"/>
                  </a:ext>
                </a:extLst>
              </p14:cNvPr>
              <p14:cNvContentPartPr/>
              <p14:nvPr/>
            </p14:nvContentPartPr>
            <p14:xfrm>
              <a:off x="7973626" y="1987590"/>
              <a:ext cx="1263600" cy="448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5A2074-DC04-E742-C81D-654BA844C3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4626" y="1978590"/>
                <a:ext cx="12812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EFF3D1-877D-1D55-C126-62EDD6B6C23C}"/>
                  </a:ext>
                </a:extLst>
              </p14:cNvPr>
              <p14:cNvContentPartPr/>
              <p14:nvPr/>
            </p14:nvContentPartPr>
            <p14:xfrm>
              <a:off x="891346" y="2027550"/>
              <a:ext cx="482040" cy="79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EFF3D1-877D-1D55-C126-62EDD6B6C2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2706" y="2018910"/>
                <a:ext cx="49968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4EF5EF2-C6EE-83B4-4F69-A69797F93E48}"/>
                  </a:ext>
                </a:extLst>
              </p14:cNvPr>
              <p14:cNvContentPartPr/>
              <p14:nvPr/>
            </p14:nvContentPartPr>
            <p14:xfrm>
              <a:off x="1470226" y="2506350"/>
              <a:ext cx="887040" cy="461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4EF5EF2-C6EE-83B4-4F69-A69797F93E4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61226" y="2497350"/>
                <a:ext cx="9046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29C0C3D-1F94-B86A-D941-A7AF585C1BCF}"/>
                  </a:ext>
                </a:extLst>
              </p14:cNvPr>
              <p14:cNvContentPartPr/>
              <p14:nvPr/>
            </p14:nvContentPartPr>
            <p14:xfrm>
              <a:off x="2550226" y="2168670"/>
              <a:ext cx="303480" cy="718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29C0C3D-1F94-B86A-D941-A7AF585C1B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41226" y="2159670"/>
                <a:ext cx="3211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983E14E-4C45-7927-0C6E-9AE682016417}"/>
                  </a:ext>
                </a:extLst>
              </p14:cNvPr>
              <p14:cNvContentPartPr/>
              <p14:nvPr/>
            </p14:nvContentPartPr>
            <p14:xfrm>
              <a:off x="2485786" y="2551350"/>
              <a:ext cx="804960" cy="297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983E14E-4C45-7927-0C6E-9AE68201641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77146" y="2542350"/>
                <a:ext cx="8226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25B5DFF-B09B-3810-F230-DFBAAEECF010}"/>
                  </a:ext>
                </a:extLst>
              </p14:cNvPr>
              <p14:cNvContentPartPr/>
              <p14:nvPr/>
            </p14:nvContentPartPr>
            <p14:xfrm>
              <a:off x="3485506" y="2541990"/>
              <a:ext cx="476640" cy="27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25B5DFF-B09B-3810-F230-DFBAAEECF01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76506" y="2532990"/>
                <a:ext cx="494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363FD14-61CE-C321-3B27-D96BEC585E54}"/>
                  </a:ext>
                </a:extLst>
              </p14:cNvPr>
              <p14:cNvContentPartPr/>
              <p14:nvPr/>
            </p14:nvContentPartPr>
            <p14:xfrm>
              <a:off x="4158346" y="2574390"/>
              <a:ext cx="579240" cy="230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363FD14-61CE-C321-3B27-D96BEC585E5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49346" y="2565390"/>
                <a:ext cx="5968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39A4BA4-CF65-353D-3DCC-F4EF90635EA5}"/>
                  </a:ext>
                </a:extLst>
              </p14:cNvPr>
              <p14:cNvContentPartPr/>
              <p14:nvPr/>
            </p14:nvContentPartPr>
            <p14:xfrm>
              <a:off x="4931266" y="2463510"/>
              <a:ext cx="807120" cy="422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39A4BA4-CF65-353D-3DCC-F4EF90635E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22266" y="2454510"/>
                <a:ext cx="8247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1F8B99-3B0A-04BD-16E2-3630CBC7F698}"/>
                  </a:ext>
                </a:extLst>
              </p14:cNvPr>
              <p14:cNvContentPartPr/>
              <p14:nvPr/>
            </p14:nvContentPartPr>
            <p14:xfrm>
              <a:off x="5963746" y="2292870"/>
              <a:ext cx="630720" cy="640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1F8B99-3B0A-04BD-16E2-3630CBC7F69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55106" y="2283870"/>
                <a:ext cx="64836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365D59-C0D8-0B3E-05B4-BF6AF1C4CF6D}"/>
                  </a:ext>
                </a:extLst>
              </p14:cNvPr>
              <p14:cNvContentPartPr/>
              <p14:nvPr/>
            </p14:nvContentPartPr>
            <p14:xfrm>
              <a:off x="6734146" y="2639910"/>
              <a:ext cx="348120" cy="79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365D59-C0D8-0B3E-05B4-BF6AF1C4CF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25506" y="2630910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5D4A684-F199-9FF8-2BCF-29BEB4DB5F59}"/>
                  </a:ext>
                </a:extLst>
              </p14:cNvPr>
              <p14:cNvContentPartPr/>
              <p14:nvPr/>
            </p14:nvContentPartPr>
            <p14:xfrm>
              <a:off x="7682746" y="2827830"/>
              <a:ext cx="369360" cy="161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5D4A684-F199-9FF8-2BCF-29BEB4DB5F5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74106" y="2818830"/>
                <a:ext cx="3870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8D219C-2E44-1C7C-E278-BD92087D98EF}"/>
                  </a:ext>
                </a:extLst>
              </p14:cNvPr>
              <p14:cNvContentPartPr/>
              <p14:nvPr/>
            </p14:nvContentPartPr>
            <p14:xfrm>
              <a:off x="8144986" y="2273430"/>
              <a:ext cx="332280" cy="623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8D219C-2E44-1C7C-E278-BD92087D98E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36346" y="2264430"/>
                <a:ext cx="34992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802586-EE45-4233-E374-0E344EBD42E2}"/>
                  </a:ext>
                </a:extLst>
              </p14:cNvPr>
              <p14:cNvContentPartPr/>
              <p14:nvPr/>
            </p14:nvContentPartPr>
            <p14:xfrm>
              <a:off x="8583826" y="2610390"/>
              <a:ext cx="616320" cy="740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802586-EE45-4233-E374-0E344EBD42E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74826" y="2601390"/>
                <a:ext cx="63396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9987EE-C339-37B5-3528-C0F60AAC6836}"/>
                  </a:ext>
                </a:extLst>
              </p14:cNvPr>
              <p14:cNvContentPartPr/>
              <p14:nvPr/>
            </p14:nvContentPartPr>
            <p14:xfrm>
              <a:off x="9430186" y="2266950"/>
              <a:ext cx="790560" cy="675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9987EE-C339-37B5-3528-C0F60AAC683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21546" y="2257950"/>
                <a:ext cx="8082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D5B89A-455E-F0F0-5C1F-9D6E0EDDD954}"/>
                  </a:ext>
                </a:extLst>
              </p14:cNvPr>
              <p14:cNvContentPartPr/>
              <p14:nvPr/>
            </p14:nvContentPartPr>
            <p14:xfrm>
              <a:off x="10692706" y="2200350"/>
              <a:ext cx="485640" cy="617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D5B89A-455E-F0F0-5C1F-9D6E0EDDD95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84066" y="2191710"/>
                <a:ext cx="5032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4A3D53-5FFC-096E-6384-9C1560B620A3}"/>
                  </a:ext>
                </a:extLst>
              </p14:cNvPr>
              <p14:cNvContentPartPr/>
              <p14:nvPr/>
            </p14:nvContentPartPr>
            <p14:xfrm>
              <a:off x="10599106" y="2433270"/>
              <a:ext cx="468720" cy="3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4A3D53-5FFC-096E-6384-9C1560B620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90106" y="2424630"/>
                <a:ext cx="486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6DF30D-35F2-4E4F-D020-E4BB9F146074}"/>
                  </a:ext>
                </a:extLst>
              </p14:cNvPr>
              <p14:cNvContentPartPr/>
              <p14:nvPr/>
            </p14:nvContentPartPr>
            <p14:xfrm>
              <a:off x="1662106" y="3474390"/>
              <a:ext cx="201600" cy="466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6DF30D-35F2-4E4F-D020-E4BB9F1460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53106" y="3465390"/>
                <a:ext cx="2192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1F192A-D9D4-96FB-E365-EE52A9B40F3A}"/>
                  </a:ext>
                </a:extLst>
              </p14:cNvPr>
              <p14:cNvContentPartPr/>
              <p14:nvPr/>
            </p14:nvContentPartPr>
            <p14:xfrm>
              <a:off x="2034346" y="3076590"/>
              <a:ext cx="226440" cy="692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1F192A-D9D4-96FB-E365-EE52A9B40F3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25706" y="3067950"/>
                <a:ext cx="2440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8BB530A-03F6-27D7-4655-A68117352C76}"/>
                  </a:ext>
                </a:extLst>
              </p14:cNvPr>
              <p14:cNvContentPartPr/>
              <p14:nvPr/>
            </p14:nvContentPartPr>
            <p14:xfrm>
              <a:off x="1990066" y="3496710"/>
              <a:ext cx="28152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8BB530A-03F6-27D7-4655-A68117352C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81066" y="3488070"/>
                <a:ext cx="299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1A7ABFC-2C8A-EFE8-5DEE-34329787F8F3}"/>
                  </a:ext>
                </a:extLst>
              </p14:cNvPr>
              <p14:cNvContentPartPr/>
              <p14:nvPr/>
            </p14:nvContentPartPr>
            <p14:xfrm>
              <a:off x="2509906" y="3346590"/>
              <a:ext cx="672840" cy="373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1A7ABFC-2C8A-EFE8-5DEE-34329787F8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00906" y="3337590"/>
                <a:ext cx="6904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8B47DF-F518-A3B9-C07B-1D305AC76192}"/>
                  </a:ext>
                </a:extLst>
              </p14:cNvPr>
              <p14:cNvContentPartPr/>
              <p14:nvPr/>
            </p14:nvContentPartPr>
            <p14:xfrm>
              <a:off x="3492346" y="3029430"/>
              <a:ext cx="435600" cy="654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8B47DF-F518-A3B9-C07B-1D305AC7619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83706" y="3020430"/>
                <a:ext cx="4532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FBB32E9-036F-20F8-9AC1-35D70711AFA7}"/>
                  </a:ext>
                </a:extLst>
              </p14:cNvPr>
              <p14:cNvContentPartPr/>
              <p14:nvPr/>
            </p14:nvContentPartPr>
            <p14:xfrm>
              <a:off x="4033786" y="3359910"/>
              <a:ext cx="431280" cy="578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FBB32E9-036F-20F8-9AC1-35D70711AFA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25146" y="3351270"/>
                <a:ext cx="4489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D87C6E3-1FD3-F9B6-1766-1B0B16D17FCB}"/>
                  </a:ext>
                </a:extLst>
              </p14:cNvPr>
              <p14:cNvContentPartPr/>
              <p14:nvPr/>
            </p14:nvContentPartPr>
            <p14:xfrm>
              <a:off x="4887706" y="3237870"/>
              <a:ext cx="568440" cy="73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D87C6E3-1FD3-F9B6-1766-1B0B16D17FC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79066" y="3228870"/>
                <a:ext cx="58608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41596A-0D80-4691-1C7E-5116D29B40BB}"/>
                  </a:ext>
                </a:extLst>
              </p14:cNvPr>
              <p14:cNvContentPartPr/>
              <p14:nvPr/>
            </p14:nvContentPartPr>
            <p14:xfrm>
              <a:off x="5379466" y="3024390"/>
              <a:ext cx="1362960" cy="686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41596A-0D80-4691-1C7E-5116D29B40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70826" y="3015390"/>
                <a:ext cx="138060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3CE04B9-5474-0B6D-81BE-110CFF452153}"/>
                  </a:ext>
                </a:extLst>
              </p14:cNvPr>
              <p14:cNvContentPartPr/>
              <p14:nvPr/>
            </p14:nvContentPartPr>
            <p14:xfrm>
              <a:off x="5988226" y="3297630"/>
              <a:ext cx="394560" cy="36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3CE04B9-5474-0B6D-81BE-110CFF45215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79586" y="3288630"/>
                <a:ext cx="412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27FDA00-D128-5D70-55DC-0A7C5F277369}"/>
                  </a:ext>
                </a:extLst>
              </p14:cNvPr>
              <p14:cNvContentPartPr/>
              <p14:nvPr/>
            </p14:nvContentPartPr>
            <p14:xfrm>
              <a:off x="5335186" y="3647190"/>
              <a:ext cx="141840" cy="244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27FDA00-D128-5D70-55DC-0A7C5F2773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26186" y="3638190"/>
                <a:ext cx="1594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5F0A9F-5431-33D6-54CB-F8C75FCAB8FE}"/>
                  </a:ext>
                </a:extLst>
              </p14:cNvPr>
              <p14:cNvContentPartPr/>
              <p14:nvPr/>
            </p14:nvContentPartPr>
            <p14:xfrm>
              <a:off x="7390426" y="3269550"/>
              <a:ext cx="273600" cy="48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5F0A9F-5431-33D6-54CB-F8C75FCAB8F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81786" y="3260550"/>
                <a:ext cx="2912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9F3456D-047A-6DD1-071D-BE1428664695}"/>
                  </a:ext>
                </a:extLst>
              </p14:cNvPr>
              <p14:cNvContentPartPr/>
              <p14:nvPr/>
            </p14:nvContentPartPr>
            <p14:xfrm>
              <a:off x="7846906" y="3452790"/>
              <a:ext cx="414720" cy="210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9F3456D-047A-6DD1-071D-BE142866469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37906" y="3443790"/>
                <a:ext cx="432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506C8D-550B-A60E-9C05-1829253859E2}"/>
                  </a:ext>
                </a:extLst>
              </p14:cNvPr>
              <p14:cNvContentPartPr/>
              <p14:nvPr/>
            </p14:nvContentPartPr>
            <p14:xfrm>
              <a:off x="8136346" y="2955990"/>
              <a:ext cx="335520" cy="718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506C8D-550B-A60E-9C05-1829253859E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27706" y="2947350"/>
                <a:ext cx="35316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4298EF-8C07-5DA7-CBE7-9D9DBA375696}"/>
                  </a:ext>
                </a:extLst>
              </p14:cNvPr>
              <p14:cNvContentPartPr/>
              <p14:nvPr/>
            </p14:nvContentPartPr>
            <p14:xfrm>
              <a:off x="8471146" y="3265230"/>
              <a:ext cx="1048320" cy="357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4298EF-8C07-5DA7-CBE7-9D9DBA37569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62146" y="3256590"/>
                <a:ext cx="1065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306AB44-DC93-9A62-D66E-2B01DDA05DAE}"/>
                  </a:ext>
                </a:extLst>
              </p14:cNvPr>
              <p14:cNvContentPartPr/>
              <p14:nvPr/>
            </p14:nvContentPartPr>
            <p14:xfrm>
              <a:off x="9955786" y="3548550"/>
              <a:ext cx="2520" cy="2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306AB44-DC93-9A62-D66E-2B01DDA05D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6786" y="3539550"/>
                <a:ext cx="201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6F74DF4-BA64-33E7-0B12-E2715B16CD2A}"/>
                  </a:ext>
                </a:extLst>
              </p14:cNvPr>
              <p14:cNvContentPartPr/>
              <p14:nvPr/>
            </p14:nvContentPartPr>
            <p14:xfrm>
              <a:off x="4867546" y="4169910"/>
              <a:ext cx="161280" cy="527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6F74DF4-BA64-33E7-0B12-E2715B16CD2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58906" y="4160910"/>
                <a:ext cx="1789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25496DA-BDB2-7FDB-136F-995320D2C7EE}"/>
                  </a:ext>
                </a:extLst>
              </p14:cNvPr>
              <p14:cNvContentPartPr/>
              <p14:nvPr/>
            </p14:nvContentPartPr>
            <p14:xfrm>
              <a:off x="5097226" y="4089270"/>
              <a:ext cx="245520" cy="48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25496DA-BDB2-7FDB-136F-995320D2C7E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88586" y="4080630"/>
                <a:ext cx="2631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12120D2-97F8-CFDE-92F6-3E2E2D87B6B1}"/>
                  </a:ext>
                </a:extLst>
              </p14:cNvPr>
              <p14:cNvContentPartPr/>
              <p14:nvPr/>
            </p14:nvContentPartPr>
            <p14:xfrm>
              <a:off x="4533106" y="4396710"/>
              <a:ext cx="1011960" cy="289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12120D2-97F8-CFDE-92F6-3E2E2D87B6B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524106" y="4387710"/>
                <a:ext cx="1029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EF42A5-0C84-C0D5-827D-12AC861D1A6A}"/>
                  </a:ext>
                </a:extLst>
              </p14:cNvPr>
              <p14:cNvContentPartPr/>
              <p14:nvPr/>
            </p14:nvContentPartPr>
            <p14:xfrm>
              <a:off x="2063866" y="4889550"/>
              <a:ext cx="2409120" cy="308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EF42A5-0C84-C0D5-827D-12AC861D1A6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54866" y="4880550"/>
                <a:ext cx="24267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1EDE13D-E773-764E-73B0-046FA3C63CB5}"/>
                  </a:ext>
                </a:extLst>
              </p14:cNvPr>
              <p14:cNvContentPartPr/>
              <p14:nvPr/>
            </p14:nvContentPartPr>
            <p14:xfrm>
              <a:off x="4899946" y="4644390"/>
              <a:ext cx="1264680" cy="711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1EDE13D-E773-764E-73B0-046FA3C63CB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90946" y="4635390"/>
                <a:ext cx="128232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160B711-F728-E39F-F066-7E8F65FE3DD9}"/>
                  </a:ext>
                </a:extLst>
              </p14:cNvPr>
              <p14:cNvContentPartPr/>
              <p14:nvPr/>
            </p14:nvContentPartPr>
            <p14:xfrm>
              <a:off x="6540466" y="4471230"/>
              <a:ext cx="3139200" cy="875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160B711-F728-E39F-F066-7E8F65FE3DD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531466" y="4462230"/>
                <a:ext cx="315684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301A097-C5AC-B389-FBFA-9B69E76F8321}"/>
                  </a:ext>
                </a:extLst>
              </p14:cNvPr>
              <p14:cNvContentPartPr/>
              <p14:nvPr/>
            </p14:nvContentPartPr>
            <p14:xfrm>
              <a:off x="4292986" y="5065230"/>
              <a:ext cx="611280" cy="503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301A097-C5AC-B389-FBFA-9B69E76F832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284346" y="5056590"/>
                <a:ext cx="6289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38330BD-5543-1940-74E6-C9E44D886F33}"/>
                  </a:ext>
                </a:extLst>
              </p14:cNvPr>
              <p14:cNvContentPartPr/>
              <p14:nvPr/>
            </p14:nvContentPartPr>
            <p14:xfrm>
              <a:off x="4902466" y="4960470"/>
              <a:ext cx="620640" cy="607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38330BD-5543-1940-74E6-C9E44D886F3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893826" y="4951830"/>
                <a:ext cx="6382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F5095A5-6D68-A771-EE82-A6C4002A2F8C}"/>
                  </a:ext>
                </a:extLst>
              </p14:cNvPr>
              <p14:cNvContentPartPr/>
              <p14:nvPr/>
            </p14:nvContentPartPr>
            <p14:xfrm>
              <a:off x="5560906" y="5423790"/>
              <a:ext cx="289080" cy="150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F5095A5-6D68-A771-EE82-A6C4002A2F8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52266" y="5414790"/>
                <a:ext cx="3067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BA1CE6-600B-42A1-A3C3-1CDE50A220EC}"/>
                  </a:ext>
                </a:extLst>
              </p14:cNvPr>
              <p14:cNvContentPartPr/>
              <p14:nvPr/>
            </p14:nvContentPartPr>
            <p14:xfrm>
              <a:off x="5927746" y="5303190"/>
              <a:ext cx="314640" cy="196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BA1CE6-600B-42A1-A3C3-1CDE50A220E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919106" y="5294190"/>
                <a:ext cx="332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B92F729-B685-6FDE-C7F5-687E1A1945A6}"/>
                  </a:ext>
                </a:extLst>
              </p14:cNvPr>
              <p14:cNvContentPartPr/>
              <p14:nvPr/>
            </p14:nvContentPartPr>
            <p14:xfrm>
              <a:off x="6225826" y="5315070"/>
              <a:ext cx="525960" cy="149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B92F729-B685-6FDE-C7F5-687E1A1945A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217186" y="5306430"/>
                <a:ext cx="54360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E6877C6-2A92-E81D-6BBC-12111F4C1E94}"/>
              </a:ext>
            </a:extLst>
          </p:cNvPr>
          <p:cNvGrpSpPr/>
          <p:nvPr/>
        </p:nvGrpSpPr>
        <p:grpSpPr>
          <a:xfrm>
            <a:off x="671386" y="5254950"/>
            <a:ext cx="2543040" cy="1367280"/>
            <a:chOff x="671386" y="5254950"/>
            <a:chExt cx="2543040" cy="13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E88BF1-2EA3-4B67-468A-E76CB8D7468A}"/>
                    </a:ext>
                  </a:extLst>
                </p14:cNvPr>
                <p14:cNvContentPartPr/>
                <p14:nvPr/>
              </p14:nvContentPartPr>
              <p14:xfrm>
                <a:off x="671386" y="5286990"/>
                <a:ext cx="318240" cy="549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E88BF1-2EA3-4B67-468A-E76CB8D7468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2386" y="5278350"/>
                  <a:ext cx="3358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B6DC2D-A63E-79B7-153D-547D8EBAAF0D}"/>
                    </a:ext>
                  </a:extLst>
                </p14:cNvPr>
                <p14:cNvContentPartPr/>
                <p14:nvPr/>
              </p14:nvContentPartPr>
              <p14:xfrm>
                <a:off x="1143346" y="5286990"/>
                <a:ext cx="542160" cy="691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B6DC2D-A63E-79B7-153D-547D8EBAAF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34706" y="5278350"/>
                  <a:ext cx="55980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DCCB9C-CC7B-7BA3-8F29-5F3278C1740A}"/>
                    </a:ext>
                  </a:extLst>
                </p14:cNvPr>
                <p14:cNvContentPartPr/>
                <p14:nvPr/>
              </p14:nvContentPartPr>
              <p14:xfrm>
                <a:off x="1901506" y="5254950"/>
                <a:ext cx="674280" cy="614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DCCB9C-CC7B-7BA3-8F29-5F3278C17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92506" y="5245950"/>
                  <a:ext cx="6919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C2DE072-1B78-179C-FDC7-4331F08E2982}"/>
                    </a:ext>
                  </a:extLst>
                </p14:cNvPr>
                <p14:cNvContentPartPr/>
                <p14:nvPr/>
              </p14:nvContentPartPr>
              <p14:xfrm>
                <a:off x="2396866" y="5482470"/>
                <a:ext cx="335160" cy="7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C2DE072-1B78-179C-FDC7-4331F08E298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88226" y="5473470"/>
                  <a:ext cx="352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49EF70-9141-9F01-EC0C-662A1F57A52D}"/>
                    </a:ext>
                  </a:extLst>
                </p14:cNvPr>
                <p14:cNvContentPartPr/>
                <p14:nvPr/>
              </p14:nvContentPartPr>
              <p14:xfrm>
                <a:off x="885586" y="6147030"/>
                <a:ext cx="101880" cy="392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49EF70-9141-9F01-EC0C-662A1F57A52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6946" y="6138390"/>
                  <a:ext cx="1195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77FDB6-3CB6-C895-0932-A117283CC826}"/>
                    </a:ext>
                  </a:extLst>
                </p14:cNvPr>
                <p14:cNvContentPartPr/>
                <p14:nvPr/>
              </p14:nvContentPartPr>
              <p14:xfrm>
                <a:off x="825466" y="6136950"/>
                <a:ext cx="2371320" cy="302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77FDB6-3CB6-C895-0932-A117283CC82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6466" y="6128310"/>
                  <a:ext cx="2388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CB51D0-8C3E-4D6B-2A44-904A4D1E5104}"/>
                    </a:ext>
                  </a:extLst>
                </p14:cNvPr>
                <p14:cNvContentPartPr/>
                <p14:nvPr/>
              </p14:nvContentPartPr>
              <p14:xfrm>
                <a:off x="3033706" y="6010590"/>
                <a:ext cx="180720" cy="611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CB51D0-8C3E-4D6B-2A44-904A4D1E51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25066" y="6001590"/>
                  <a:ext cx="198360" cy="62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F406-1F42-975D-451D-5576F924E4A3}"/>
              </a:ext>
            </a:extLst>
          </p:cNvPr>
          <p:cNvGrpSpPr/>
          <p:nvPr/>
        </p:nvGrpSpPr>
        <p:grpSpPr>
          <a:xfrm>
            <a:off x="4363546" y="5769390"/>
            <a:ext cx="2233800" cy="966960"/>
            <a:chOff x="4363546" y="5769390"/>
            <a:chExt cx="2233800" cy="9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50DFEE-4B46-FC16-F3BF-EA6868FED38F}"/>
                    </a:ext>
                  </a:extLst>
                </p14:cNvPr>
                <p14:cNvContentPartPr/>
                <p14:nvPr/>
              </p14:nvContentPartPr>
              <p14:xfrm>
                <a:off x="4363546" y="5793150"/>
                <a:ext cx="87840" cy="352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50DFEE-4B46-FC16-F3BF-EA6868FED38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354546" y="5784510"/>
                  <a:ext cx="105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B5B3E7-3492-F8BD-E3ED-12C24FC4FB14}"/>
                    </a:ext>
                  </a:extLst>
                </p14:cNvPr>
                <p14:cNvContentPartPr/>
                <p14:nvPr/>
              </p14:nvContentPartPr>
              <p14:xfrm>
                <a:off x="4404226" y="5809350"/>
                <a:ext cx="2120040" cy="181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B5B3E7-3492-F8BD-E3ED-12C24FC4FB1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95586" y="5800350"/>
                  <a:ext cx="2137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E0FE99-D935-446B-4683-BAF6F6FA8820}"/>
                    </a:ext>
                  </a:extLst>
                </p14:cNvPr>
                <p14:cNvContentPartPr/>
                <p14:nvPr/>
              </p14:nvContentPartPr>
              <p14:xfrm>
                <a:off x="6125386" y="5982510"/>
                <a:ext cx="74880" cy="326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E0FE99-D935-446B-4683-BAF6F6FA882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16386" y="5973510"/>
                  <a:ext cx="92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BE8940-B219-040D-EB8A-1C8CEC8DE25E}"/>
                    </a:ext>
                  </a:extLst>
                </p14:cNvPr>
                <p14:cNvContentPartPr/>
                <p14:nvPr/>
              </p14:nvContentPartPr>
              <p14:xfrm>
                <a:off x="5975986" y="6279510"/>
                <a:ext cx="425880" cy="28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BE8940-B219-040D-EB8A-1C8CEC8DE25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967346" y="6270870"/>
                  <a:ext cx="443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788086-16A9-D4E9-219C-EF76F8311BBC}"/>
                    </a:ext>
                  </a:extLst>
                </p14:cNvPr>
                <p14:cNvContentPartPr/>
                <p14:nvPr/>
              </p14:nvContentPartPr>
              <p14:xfrm>
                <a:off x="5935666" y="6368430"/>
                <a:ext cx="476280" cy="2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788086-16A9-D4E9-219C-EF76F8311BB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27026" y="6359430"/>
                  <a:ext cx="493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1EE4E2-E1A3-6A8B-6367-F81C90CF4EE0}"/>
                    </a:ext>
                  </a:extLst>
                </p14:cNvPr>
                <p14:cNvContentPartPr/>
                <p14:nvPr/>
              </p14:nvContentPartPr>
              <p14:xfrm>
                <a:off x="6016306" y="6440430"/>
                <a:ext cx="429120" cy="295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1EE4E2-E1A3-6A8B-6367-F81C90CF4EE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07666" y="6431790"/>
                  <a:ext cx="446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553E02-C27B-CF15-037D-21DF3426ACD8}"/>
                    </a:ext>
                  </a:extLst>
                </p14:cNvPr>
                <p14:cNvContentPartPr/>
                <p14:nvPr/>
              </p14:nvContentPartPr>
              <p14:xfrm>
                <a:off x="4537426" y="5942190"/>
                <a:ext cx="224640" cy="407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553E02-C27B-CF15-037D-21DF3426AC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28426" y="5933190"/>
                  <a:ext cx="2422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777CA8F-C596-1709-C22E-EF3C811A11E6}"/>
                    </a:ext>
                  </a:extLst>
                </p14:cNvPr>
                <p14:cNvContentPartPr/>
                <p14:nvPr/>
              </p14:nvContentPartPr>
              <p14:xfrm>
                <a:off x="4565506" y="6335310"/>
                <a:ext cx="526320" cy="29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777CA8F-C596-1709-C22E-EF3C811A11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56506" y="6326670"/>
                  <a:ext cx="543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E2B7781-486F-FD62-EBA1-AA6080C7EF65}"/>
                    </a:ext>
                  </a:extLst>
                </p14:cNvPr>
                <p14:cNvContentPartPr/>
                <p14:nvPr/>
              </p14:nvContentPartPr>
              <p14:xfrm>
                <a:off x="4557226" y="6400830"/>
                <a:ext cx="554400" cy="113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E2B7781-486F-FD62-EBA1-AA6080C7EF6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48586" y="6391830"/>
                  <a:ext cx="57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832571-CE8F-8751-26D8-769BA54672DC}"/>
                    </a:ext>
                  </a:extLst>
                </p14:cNvPr>
                <p14:cNvContentPartPr/>
                <p14:nvPr/>
              </p14:nvContentPartPr>
              <p14:xfrm>
                <a:off x="4561546" y="6528990"/>
                <a:ext cx="440280" cy="188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832571-CE8F-8751-26D8-769BA54672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52906" y="6519990"/>
                  <a:ext cx="457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58D39D-E34D-2479-3BEA-D391963C882F}"/>
                    </a:ext>
                  </a:extLst>
                </p14:cNvPr>
                <p14:cNvContentPartPr/>
                <p14:nvPr/>
              </p14:nvContentPartPr>
              <p14:xfrm>
                <a:off x="4857826" y="6645270"/>
                <a:ext cx="22320" cy="36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58D39D-E34D-2479-3BEA-D391963C882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48826" y="6636630"/>
                  <a:ext cx="39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1B4D29-A73D-39E6-892B-0D046D38E754}"/>
                    </a:ext>
                  </a:extLst>
                </p14:cNvPr>
                <p14:cNvContentPartPr/>
                <p14:nvPr/>
              </p14:nvContentPartPr>
              <p14:xfrm>
                <a:off x="5042506" y="6637350"/>
                <a:ext cx="34920" cy="82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1B4D29-A73D-39E6-892B-0D046D38E75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33866" y="6628710"/>
                  <a:ext cx="52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D2317D-83A8-5804-262A-5415DBD0C248}"/>
                    </a:ext>
                  </a:extLst>
                </p14:cNvPr>
                <p14:cNvContentPartPr/>
                <p14:nvPr/>
              </p14:nvContentPartPr>
              <p14:xfrm>
                <a:off x="6515986" y="5769390"/>
                <a:ext cx="81360" cy="22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D2317D-83A8-5804-262A-5415DBD0C2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07346" y="5760750"/>
                  <a:ext cx="990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CA7EFD-128F-F928-26A1-A26F6C7BA4FF}"/>
              </a:ext>
            </a:extLst>
          </p:cNvPr>
          <p:cNvGrpSpPr/>
          <p:nvPr/>
        </p:nvGrpSpPr>
        <p:grpSpPr>
          <a:xfrm>
            <a:off x="8434426" y="4812510"/>
            <a:ext cx="2542320" cy="1816920"/>
            <a:chOff x="8434426" y="4812510"/>
            <a:chExt cx="2542320" cy="18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51965D-45DA-2F5B-1571-502A239FFAF1}"/>
                    </a:ext>
                  </a:extLst>
                </p14:cNvPr>
                <p14:cNvContentPartPr/>
                <p14:nvPr/>
              </p14:nvContentPartPr>
              <p14:xfrm>
                <a:off x="8445226" y="4812510"/>
                <a:ext cx="315360" cy="639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51965D-45DA-2F5B-1571-502A239FFAF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36586" y="4803870"/>
                  <a:ext cx="33300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7AA3E1-9514-7AC9-3BF3-009AE9360269}"/>
                    </a:ext>
                  </a:extLst>
                </p14:cNvPr>
                <p14:cNvContentPartPr/>
                <p14:nvPr/>
              </p14:nvContentPartPr>
              <p14:xfrm>
                <a:off x="8749066" y="5176830"/>
                <a:ext cx="616680" cy="32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7AA3E1-9514-7AC9-3BF3-009AE936026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40066" y="5167830"/>
                  <a:ext cx="634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13A9D9D-46EC-7B2C-B3D6-DB6DB952772E}"/>
                    </a:ext>
                  </a:extLst>
                </p14:cNvPr>
                <p14:cNvContentPartPr/>
                <p14:nvPr/>
              </p14:nvContentPartPr>
              <p14:xfrm>
                <a:off x="9647626" y="5148390"/>
                <a:ext cx="137520" cy="104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13A9D9D-46EC-7B2C-B3D6-DB6DB952772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638986" y="5139390"/>
                  <a:ext cx="15516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BF1CA7-5AD8-2C70-D257-9DAD765CD1EE}"/>
                    </a:ext>
                  </a:extLst>
                </p14:cNvPr>
                <p14:cNvContentPartPr/>
                <p14:nvPr/>
              </p14:nvContentPartPr>
              <p14:xfrm>
                <a:off x="10630786" y="5363310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BF1CA7-5AD8-2C70-D257-9DAD765CD1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2146" y="5354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C25E1E-7E71-C262-3007-7A004598B631}"/>
                    </a:ext>
                  </a:extLst>
                </p14:cNvPr>
                <p14:cNvContentPartPr/>
                <p14:nvPr/>
              </p14:nvContentPartPr>
              <p14:xfrm>
                <a:off x="8453146" y="5596230"/>
                <a:ext cx="38160" cy="395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C25E1E-7E71-C262-3007-7A004598B6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44506" y="5587590"/>
                  <a:ext cx="558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9DF0EE-7546-4A0D-F589-AFEAE8B5D616}"/>
                    </a:ext>
                  </a:extLst>
                </p14:cNvPr>
                <p14:cNvContentPartPr/>
                <p14:nvPr/>
              </p14:nvContentPartPr>
              <p14:xfrm>
                <a:off x="8454586" y="5733750"/>
                <a:ext cx="2339640" cy="264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9DF0EE-7546-4A0D-F589-AFEAE8B5D6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45946" y="5724750"/>
                  <a:ext cx="2357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F6AF22A-B8FA-8427-6B55-F36A380A1A45}"/>
                    </a:ext>
                  </a:extLst>
                </p14:cNvPr>
                <p14:cNvContentPartPr/>
                <p14:nvPr/>
              </p14:nvContentPartPr>
              <p14:xfrm>
                <a:off x="10461946" y="5909790"/>
                <a:ext cx="57960" cy="30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F6AF22A-B8FA-8427-6B55-F36A380A1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52946" y="5901150"/>
                  <a:ext cx="756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2E45CB-9374-E969-7D35-24D250114B30}"/>
                    </a:ext>
                  </a:extLst>
                </p14:cNvPr>
                <p14:cNvContentPartPr/>
                <p14:nvPr/>
              </p14:nvContentPartPr>
              <p14:xfrm>
                <a:off x="10232266" y="6122550"/>
                <a:ext cx="4323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2E45CB-9374-E969-7D35-24D250114B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23266" y="6113550"/>
                  <a:ext cx="450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092E7F-A16E-7979-703B-3D02D8826E4A}"/>
                    </a:ext>
                  </a:extLst>
                </p14:cNvPr>
                <p14:cNvContentPartPr/>
                <p14:nvPr/>
              </p14:nvContentPartPr>
              <p14:xfrm>
                <a:off x="10203466" y="6207510"/>
                <a:ext cx="468720" cy="297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092E7F-A16E-7979-703B-3D02D8826E4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94826" y="6198510"/>
                  <a:ext cx="486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66A326-C77E-12C1-0918-D2A4E2538F02}"/>
                    </a:ext>
                  </a:extLst>
                </p14:cNvPr>
                <p14:cNvContentPartPr/>
                <p14:nvPr/>
              </p14:nvContentPartPr>
              <p14:xfrm>
                <a:off x="10328746" y="6364110"/>
                <a:ext cx="314640" cy="78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66A326-C77E-12C1-0918-D2A4E2538F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19746" y="6355470"/>
                  <a:ext cx="332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39BC42A-F179-36FB-522E-D04133F54EF7}"/>
                    </a:ext>
                  </a:extLst>
                </p14:cNvPr>
                <p14:cNvContentPartPr/>
                <p14:nvPr/>
              </p14:nvContentPartPr>
              <p14:xfrm>
                <a:off x="10502266" y="6460590"/>
                <a:ext cx="157680" cy="117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39BC42A-F179-36FB-522E-D04133F54E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93266" y="6451950"/>
                  <a:ext cx="175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4B7CE7-DC77-5E3A-0CE1-B6C9EEA810BB}"/>
                    </a:ext>
                  </a:extLst>
                </p14:cNvPr>
                <p14:cNvContentPartPr/>
                <p14:nvPr/>
              </p14:nvContentPartPr>
              <p14:xfrm>
                <a:off x="8740786" y="5789550"/>
                <a:ext cx="15120" cy="314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4B7CE7-DC77-5E3A-0CE1-B6C9EEA810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2146" y="5780910"/>
                  <a:ext cx="32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930D6EE-8804-393C-F0F9-AFB41044438C}"/>
                    </a:ext>
                  </a:extLst>
                </p14:cNvPr>
                <p14:cNvContentPartPr/>
                <p14:nvPr/>
              </p14:nvContentPartPr>
              <p14:xfrm>
                <a:off x="8479066" y="6138750"/>
                <a:ext cx="522000" cy="16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930D6EE-8804-393C-F0F9-AFB41044438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70066" y="6129750"/>
                  <a:ext cx="539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0B7509-086A-1905-9031-F95DBAD60236}"/>
                    </a:ext>
                  </a:extLst>
                </p14:cNvPr>
                <p14:cNvContentPartPr/>
                <p14:nvPr/>
              </p14:nvContentPartPr>
              <p14:xfrm>
                <a:off x="8486986" y="6139110"/>
                <a:ext cx="29520" cy="15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0B7509-086A-1905-9031-F95DBAD602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77986" y="6130470"/>
                  <a:ext cx="47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C3F60CE-74FF-666A-C129-86AF5930B69C}"/>
                    </a:ext>
                  </a:extLst>
                </p14:cNvPr>
                <p14:cNvContentPartPr/>
                <p14:nvPr/>
              </p14:nvContentPartPr>
              <p14:xfrm>
                <a:off x="8434426" y="6243510"/>
                <a:ext cx="574560" cy="88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C3F60CE-74FF-666A-C129-86AF5930B6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25786" y="6234510"/>
                  <a:ext cx="592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E038B78-B751-C850-AA4E-FDC517510090}"/>
                    </a:ext>
                  </a:extLst>
                </p14:cNvPr>
                <p14:cNvContentPartPr/>
                <p14:nvPr/>
              </p14:nvContentPartPr>
              <p14:xfrm>
                <a:off x="8696506" y="6364110"/>
                <a:ext cx="40320" cy="228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E038B78-B751-C850-AA4E-FDC5175100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87506" y="6355470"/>
                  <a:ext cx="57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0A7DAC-0425-7CCD-DF3A-30BC00CB3017}"/>
                    </a:ext>
                  </a:extLst>
                </p14:cNvPr>
                <p14:cNvContentPartPr/>
                <p14:nvPr/>
              </p14:nvContentPartPr>
              <p14:xfrm>
                <a:off x="8462506" y="6496590"/>
                <a:ext cx="331920" cy="37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0A7DAC-0425-7CCD-DF3A-30BC00CB30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53866" y="6487950"/>
                  <a:ext cx="349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3066316-FBBE-63E7-F423-3143D77E1C81}"/>
                    </a:ext>
                  </a:extLst>
                </p14:cNvPr>
                <p14:cNvContentPartPr/>
                <p14:nvPr/>
              </p14:nvContentPartPr>
              <p14:xfrm>
                <a:off x="8583106" y="6492990"/>
                <a:ext cx="222840" cy="136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3066316-FBBE-63E7-F423-3143D77E1C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74466" y="6483990"/>
                  <a:ext cx="240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065935F-9802-8DFE-3CCF-65E08F6D9A8F}"/>
                    </a:ext>
                  </a:extLst>
                </p14:cNvPr>
                <p14:cNvContentPartPr/>
                <p14:nvPr/>
              </p14:nvContentPartPr>
              <p14:xfrm>
                <a:off x="10840306" y="5407950"/>
                <a:ext cx="136440" cy="994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065935F-9802-8DFE-3CCF-65E08F6D9A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31666" y="5398950"/>
                  <a:ext cx="154080" cy="101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702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0C52CE7-1BEF-4E4A-C75C-185385EEDC38}"/>
                  </a:ext>
                </a:extLst>
              </p14:cNvPr>
              <p14:cNvContentPartPr/>
              <p14:nvPr/>
            </p14:nvContentPartPr>
            <p14:xfrm>
              <a:off x="228586" y="3332223"/>
              <a:ext cx="1440" cy="54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0C52CE7-1BEF-4E4A-C75C-185385EED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586" y="3323223"/>
                <a:ext cx="190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42E622D-9BA6-934B-74D7-3A0A8E5994C8}"/>
              </a:ext>
            </a:extLst>
          </p:cNvPr>
          <p:cNvGrpSpPr/>
          <p:nvPr/>
        </p:nvGrpSpPr>
        <p:grpSpPr>
          <a:xfrm>
            <a:off x="160546" y="-22650"/>
            <a:ext cx="12125880" cy="6592713"/>
            <a:chOff x="160546" y="-22650"/>
            <a:chExt cx="12125880" cy="659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B911B8B-3EE4-AC3D-1762-B0EBD76F4D15}"/>
                    </a:ext>
                  </a:extLst>
                </p14:cNvPr>
                <p14:cNvContentPartPr/>
                <p14:nvPr/>
              </p14:nvContentPartPr>
              <p14:xfrm>
                <a:off x="5695906" y="478470"/>
                <a:ext cx="506160" cy="520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B911B8B-3EE4-AC3D-1762-B0EBD76F4D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7266" y="469470"/>
                  <a:ext cx="523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204AD9-4E0D-BE27-3DC4-2CB15F2AA360}"/>
                    </a:ext>
                  </a:extLst>
                </p14:cNvPr>
                <p14:cNvContentPartPr/>
                <p14:nvPr/>
              </p14:nvContentPartPr>
              <p14:xfrm>
                <a:off x="1260346" y="560910"/>
                <a:ext cx="87840" cy="69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204AD9-4E0D-BE27-3DC4-2CB15F2AA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1706" y="551910"/>
                  <a:ext cx="10548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03A078-ECF2-F2A9-CB06-FF28C695DE1F}"/>
                    </a:ext>
                  </a:extLst>
                </p14:cNvPr>
                <p14:cNvContentPartPr/>
                <p14:nvPr/>
              </p14:nvContentPartPr>
              <p14:xfrm>
                <a:off x="1252426" y="525630"/>
                <a:ext cx="26532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03A078-ECF2-F2A9-CB06-FF28C695DE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3786" y="516990"/>
                  <a:ext cx="2829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4E33B6-1C5D-D083-F6CD-3358A3507D79}"/>
                    </a:ext>
                  </a:extLst>
                </p14:cNvPr>
                <p14:cNvContentPartPr/>
                <p14:nvPr/>
              </p14:nvContentPartPr>
              <p14:xfrm>
                <a:off x="1699906" y="918390"/>
                <a:ext cx="4896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4E33B6-1C5D-D083-F6CD-3358A3507D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0906" y="909390"/>
                  <a:ext cx="66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F5F857C-981B-72D4-28F9-096CC67A029D}"/>
                    </a:ext>
                  </a:extLst>
                </p14:cNvPr>
                <p14:cNvContentPartPr/>
                <p14:nvPr/>
              </p14:nvContentPartPr>
              <p14:xfrm>
                <a:off x="1647346" y="661350"/>
                <a:ext cx="177480" cy="4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F5F857C-981B-72D4-28F9-096CC67A02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8706" y="652710"/>
                  <a:ext cx="195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F63C73-F92F-8736-8FB3-F6CB182DD73A}"/>
                    </a:ext>
                  </a:extLst>
                </p14:cNvPr>
                <p14:cNvContentPartPr/>
                <p14:nvPr/>
              </p14:nvContentPartPr>
              <p14:xfrm>
                <a:off x="2139106" y="821910"/>
                <a:ext cx="313920" cy="169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F63C73-F92F-8736-8FB3-F6CB182DD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0466" y="812910"/>
                  <a:ext cx="331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38FD341-7B20-F4BC-892F-F0451688699C}"/>
                    </a:ext>
                  </a:extLst>
                </p14:cNvPr>
                <p14:cNvContentPartPr/>
                <p14:nvPr/>
              </p14:nvContentPartPr>
              <p14:xfrm>
                <a:off x="1708186" y="171030"/>
                <a:ext cx="245880" cy="465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38FD341-7B20-F4BC-892F-F045168869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9546" y="162390"/>
                  <a:ext cx="2635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C5746E1-AABF-D7F1-B504-867F247D1B10}"/>
                    </a:ext>
                  </a:extLst>
                </p14:cNvPr>
                <p14:cNvContentPartPr/>
                <p14:nvPr/>
              </p14:nvContentPartPr>
              <p14:xfrm>
                <a:off x="1861186" y="199110"/>
                <a:ext cx="236880" cy="266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C5746E1-AABF-D7F1-B504-867F247D1B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2546" y="190470"/>
                  <a:ext cx="254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5BB71CC-F56A-25B0-D43B-4A703B1F306F}"/>
                    </a:ext>
                  </a:extLst>
                </p14:cNvPr>
                <p14:cNvContentPartPr/>
                <p14:nvPr/>
              </p14:nvContentPartPr>
              <p14:xfrm>
                <a:off x="1832746" y="-22650"/>
                <a:ext cx="518400" cy="481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5BB71CC-F56A-25B0-D43B-4A703B1F30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3746" y="-31290"/>
                  <a:ext cx="5360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96032C-F499-DCEE-1FD6-A3232306E811}"/>
                    </a:ext>
                  </a:extLst>
                </p14:cNvPr>
                <p14:cNvContentPartPr/>
                <p14:nvPr/>
              </p14:nvContentPartPr>
              <p14:xfrm>
                <a:off x="2779906" y="548670"/>
                <a:ext cx="89280" cy="623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96032C-F499-DCEE-1FD6-A3232306E8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0906" y="540030"/>
                  <a:ext cx="106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53BB54-410B-78F2-E81B-C694902A1C29}"/>
                    </a:ext>
                  </a:extLst>
                </p14:cNvPr>
                <p14:cNvContentPartPr/>
                <p14:nvPr/>
              </p14:nvContentPartPr>
              <p14:xfrm>
                <a:off x="2785306" y="556590"/>
                <a:ext cx="146160" cy="359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53BB54-410B-78F2-E81B-C694902A1C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6306" y="547950"/>
                  <a:ext cx="163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64AE38-33C8-1482-0A16-40A203F1F3E5}"/>
                    </a:ext>
                  </a:extLst>
                </p14:cNvPr>
                <p14:cNvContentPartPr/>
                <p14:nvPr/>
              </p14:nvContentPartPr>
              <p14:xfrm>
                <a:off x="2982226" y="834150"/>
                <a:ext cx="269280" cy="44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64AE38-33C8-1482-0A16-40A203F1F3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3586" y="825150"/>
                  <a:ext cx="2869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8B0CC66-D688-E74C-3250-B52E792FAE92}"/>
                    </a:ext>
                  </a:extLst>
                </p14:cNvPr>
                <p14:cNvContentPartPr/>
                <p14:nvPr/>
              </p14:nvContentPartPr>
              <p14:xfrm>
                <a:off x="3235666" y="866550"/>
                <a:ext cx="201960" cy="356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B0CC66-D688-E74C-3250-B52E792FA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6666" y="857550"/>
                  <a:ext cx="219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BFD5690-19F5-4B89-9BD5-0EBBC07F801D}"/>
                    </a:ext>
                  </a:extLst>
                </p14:cNvPr>
                <p14:cNvContentPartPr/>
                <p14:nvPr/>
              </p14:nvContentPartPr>
              <p14:xfrm>
                <a:off x="3666586" y="962670"/>
                <a:ext cx="293400" cy="16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BFD5690-19F5-4B89-9BD5-0EBBC07F80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57586" y="954030"/>
                  <a:ext cx="311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FABBA9-D469-4CC2-BEC7-58697C3C6EE1}"/>
                    </a:ext>
                  </a:extLst>
                </p14:cNvPr>
                <p14:cNvContentPartPr/>
                <p14:nvPr/>
              </p14:nvContentPartPr>
              <p14:xfrm>
                <a:off x="4069786" y="556590"/>
                <a:ext cx="135360" cy="583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FABBA9-D469-4CC2-BEC7-58697C3C6E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61146" y="547950"/>
                  <a:ext cx="153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A8988D-2890-26F5-90D8-301974D65DEE}"/>
                    </a:ext>
                  </a:extLst>
                </p14:cNvPr>
                <p14:cNvContentPartPr/>
                <p14:nvPr/>
              </p14:nvContentPartPr>
              <p14:xfrm>
                <a:off x="4020106" y="574230"/>
                <a:ext cx="235080" cy="330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A8988D-2890-26F5-90D8-301974D65D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11466" y="565230"/>
                  <a:ext cx="252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2A71E9-0208-2927-75AE-3154A454E849}"/>
                    </a:ext>
                  </a:extLst>
                </p14:cNvPr>
                <p14:cNvContentPartPr/>
                <p14:nvPr/>
              </p14:nvContentPartPr>
              <p14:xfrm>
                <a:off x="4512226" y="866550"/>
                <a:ext cx="283320" cy="272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2A71E9-0208-2927-75AE-3154A454E8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3226" y="857550"/>
                  <a:ext cx="300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9DFBBC-439A-FAE3-D477-523F05F2B3E8}"/>
                    </a:ext>
                  </a:extLst>
                </p14:cNvPr>
                <p14:cNvContentPartPr/>
                <p14:nvPr/>
              </p14:nvContentPartPr>
              <p14:xfrm>
                <a:off x="4759186" y="709590"/>
                <a:ext cx="52200" cy="18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9DFBBC-439A-FAE3-D477-523F05F2B3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0186" y="700950"/>
                  <a:ext cx="69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9B98558-F168-DEC6-0C57-113343224847}"/>
                    </a:ext>
                  </a:extLst>
                </p14:cNvPr>
                <p14:cNvContentPartPr/>
                <p14:nvPr/>
              </p14:nvContentPartPr>
              <p14:xfrm>
                <a:off x="5154106" y="856110"/>
                <a:ext cx="281880" cy="19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9B98558-F168-DEC6-0C57-1133432248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5106" y="847470"/>
                  <a:ext cx="299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33A543-739B-48CA-2B24-D9E7BE5A9E5C}"/>
                    </a:ext>
                  </a:extLst>
                </p14:cNvPr>
                <p14:cNvContentPartPr/>
                <p14:nvPr/>
              </p14:nvContentPartPr>
              <p14:xfrm>
                <a:off x="3072226" y="253863"/>
                <a:ext cx="247680" cy="431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33A543-739B-48CA-2B24-D9E7BE5A9E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63226" y="244863"/>
                  <a:ext cx="2653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2AFAAD-2238-4ACA-C54E-3DC49B343270}"/>
                    </a:ext>
                  </a:extLst>
                </p14:cNvPr>
                <p14:cNvContentPartPr/>
                <p14:nvPr/>
              </p14:nvContentPartPr>
              <p14:xfrm>
                <a:off x="3283906" y="330183"/>
                <a:ext cx="156600" cy="218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2AFAAD-2238-4ACA-C54E-3DC49B3432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4906" y="321183"/>
                  <a:ext cx="174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5F666EE-A039-5E5D-62F7-2FAC2AB46612}"/>
                    </a:ext>
                  </a:extLst>
                </p14:cNvPr>
                <p14:cNvContentPartPr/>
                <p14:nvPr/>
              </p14:nvContentPartPr>
              <p14:xfrm>
                <a:off x="3356266" y="415863"/>
                <a:ext cx="48600" cy="23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5F666EE-A039-5E5D-62F7-2FAC2AB466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7266" y="406863"/>
                  <a:ext cx="66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EB9FC24-84B3-1DF4-DA41-37A3838BFBC2}"/>
                    </a:ext>
                  </a:extLst>
                </p14:cNvPr>
                <p14:cNvContentPartPr/>
                <p14:nvPr/>
              </p14:nvContentPartPr>
              <p14:xfrm>
                <a:off x="3481186" y="245943"/>
                <a:ext cx="304920" cy="439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EB9FC24-84B3-1DF4-DA41-37A3838BFB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2546" y="236943"/>
                  <a:ext cx="3225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CE9F291-CCA1-9B95-581F-57D47AC9176B}"/>
                    </a:ext>
                  </a:extLst>
                </p14:cNvPr>
                <p14:cNvContentPartPr/>
                <p14:nvPr/>
              </p14:nvContentPartPr>
              <p14:xfrm>
                <a:off x="4332226" y="414423"/>
                <a:ext cx="210240" cy="277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CE9F291-CCA1-9B95-581F-57D47AC917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3226" y="405423"/>
                  <a:ext cx="227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08CA7F5-01E7-5304-89E6-E9E43C59BB8F}"/>
                    </a:ext>
                  </a:extLst>
                </p14:cNvPr>
                <p14:cNvContentPartPr/>
                <p14:nvPr/>
              </p14:nvContentPartPr>
              <p14:xfrm>
                <a:off x="4517266" y="249543"/>
                <a:ext cx="231480" cy="348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08CA7F5-01E7-5304-89E6-E9E43C59BB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8266" y="240903"/>
                  <a:ext cx="249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CDC398B-958E-F0E2-FDBF-5E7304D78DF7}"/>
                    </a:ext>
                  </a:extLst>
                </p14:cNvPr>
                <p14:cNvContentPartPr/>
                <p14:nvPr/>
              </p14:nvContentPartPr>
              <p14:xfrm>
                <a:off x="4569466" y="157383"/>
                <a:ext cx="513360" cy="528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CDC398B-958E-F0E2-FDBF-5E7304D78D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0826" y="148743"/>
                  <a:ext cx="5310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6BE452C-7250-D957-58FB-0A6135721231}"/>
                    </a:ext>
                  </a:extLst>
                </p14:cNvPr>
                <p14:cNvContentPartPr/>
                <p14:nvPr/>
              </p14:nvContentPartPr>
              <p14:xfrm>
                <a:off x="6463786" y="496110"/>
                <a:ext cx="191520" cy="267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6BE452C-7250-D957-58FB-0A61357212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54786" y="487470"/>
                  <a:ext cx="209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2D1DE9-0DCF-64A7-A314-4F67939B9D64}"/>
                    </a:ext>
                  </a:extLst>
                </p14:cNvPr>
                <p14:cNvContentPartPr/>
                <p14:nvPr/>
              </p14:nvContentPartPr>
              <p14:xfrm>
                <a:off x="6703546" y="504750"/>
                <a:ext cx="50400" cy="58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2D1DE9-0DCF-64A7-A314-4F67939B9D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94546" y="495750"/>
                  <a:ext cx="680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922BA14-81D9-04BF-FA36-C0684B6757A9}"/>
                    </a:ext>
                  </a:extLst>
                </p14:cNvPr>
                <p14:cNvContentPartPr/>
                <p14:nvPr/>
              </p14:nvContentPartPr>
              <p14:xfrm>
                <a:off x="6991546" y="930630"/>
                <a:ext cx="9360" cy="136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922BA14-81D9-04BF-FA36-C0684B6757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2546" y="921630"/>
                  <a:ext cx="27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776914-0820-5208-C9A1-491B8D080634}"/>
                    </a:ext>
                  </a:extLst>
                </p14:cNvPr>
                <p14:cNvContentPartPr/>
                <p14:nvPr/>
              </p14:nvContentPartPr>
              <p14:xfrm>
                <a:off x="6895066" y="629310"/>
                <a:ext cx="47520" cy="74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776914-0820-5208-C9A1-491B8D0806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86066" y="620310"/>
                  <a:ext cx="65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1A8C01-D509-7213-A53F-50A19ECD2496}"/>
                    </a:ext>
                  </a:extLst>
                </p14:cNvPr>
                <p14:cNvContentPartPr/>
                <p14:nvPr/>
              </p14:nvContentPartPr>
              <p14:xfrm>
                <a:off x="7015666" y="612750"/>
                <a:ext cx="232920" cy="978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1A8C01-D509-7213-A53F-50A19ECD24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07026" y="604110"/>
                  <a:ext cx="25056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C06F75-9D44-1771-4958-CBB98EDA0031}"/>
                    </a:ext>
                  </a:extLst>
                </p14:cNvPr>
                <p14:cNvContentPartPr/>
                <p14:nvPr/>
              </p14:nvContentPartPr>
              <p14:xfrm>
                <a:off x="7435066" y="508350"/>
                <a:ext cx="348840" cy="41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C06F75-9D44-1771-4958-CBB98EDA00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26066" y="499710"/>
                  <a:ext cx="3664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2A7A6B0-AAE9-2A89-9CD4-68599CDF35D7}"/>
                    </a:ext>
                  </a:extLst>
                </p14:cNvPr>
                <p14:cNvContentPartPr/>
                <p14:nvPr/>
              </p14:nvContentPartPr>
              <p14:xfrm>
                <a:off x="7967146" y="882390"/>
                <a:ext cx="20520" cy="228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2A7A6B0-AAE9-2A89-9CD4-68599CDF35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58146" y="873390"/>
                  <a:ext cx="38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68B99B-B158-30BF-9C21-84AAF076565B}"/>
                    </a:ext>
                  </a:extLst>
                </p14:cNvPr>
                <p14:cNvContentPartPr/>
                <p14:nvPr/>
              </p14:nvContentPartPr>
              <p14:xfrm>
                <a:off x="7829986" y="584670"/>
                <a:ext cx="4320" cy="2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68B99B-B158-30BF-9C21-84AAF07656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20986" y="57603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7804490-56F7-15ED-11CE-B63999E90463}"/>
                    </a:ext>
                  </a:extLst>
                </p14:cNvPr>
                <p14:cNvContentPartPr/>
                <p14:nvPr/>
              </p14:nvContentPartPr>
              <p14:xfrm>
                <a:off x="8128066" y="565950"/>
                <a:ext cx="294840" cy="394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7804490-56F7-15ED-11CE-B63999E904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9066" y="556950"/>
                  <a:ext cx="312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407CF9-472F-431C-B4CA-2BC0486EDAA4}"/>
                    </a:ext>
                  </a:extLst>
                </p14:cNvPr>
                <p14:cNvContentPartPr/>
                <p14:nvPr/>
              </p14:nvContentPartPr>
              <p14:xfrm>
                <a:off x="8446306" y="926310"/>
                <a:ext cx="213840" cy="672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407CF9-472F-431C-B4CA-2BC0486EDAA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37306" y="917310"/>
                  <a:ext cx="23148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920CFB1-8795-A14D-0ED0-07AB83F613AD}"/>
                    </a:ext>
                  </a:extLst>
                </p14:cNvPr>
                <p14:cNvContentPartPr/>
                <p14:nvPr/>
              </p14:nvContentPartPr>
              <p14:xfrm>
                <a:off x="8596066" y="524190"/>
                <a:ext cx="8280" cy="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920CFB1-8795-A14D-0ED0-07AB83F613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87066" y="515550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029584-911A-10BE-EA91-7ABBCF206D1F}"/>
                    </a:ext>
                  </a:extLst>
                </p14:cNvPr>
                <p14:cNvContentPartPr/>
                <p14:nvPr/>
              </p14:nvContentPartPr>
              <p14:xfrm>
                <a:off x="8899186" y="553710"/>
                <a:ext cx="180360" cy="358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029584-911A-10BE-EA91-7ABBCF206D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90546" y="545070"/>
                  <a:ext cx="198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86602C8-FFAF-8ECC-3778-0303AEE1BD74}"/>
                    </a:ext>
                  </a:extLst>
                </p14:cNvPr>
                <p14:cNvContentPartPr/>
                <p14:nvPr/>
              </p14:nvContentPartPr>
              <p14:xfrm>
                <a:off x="9113746" y="765750"/>
                <a:ext cx="161640" cy="161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86602C8-FFAF-8ECC-3778-0303AEE1BD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04746" y="756750"/>
                  <a:ext cx="179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734544-6162-858B-D46D-F521ADD9FE56}"/>
                    </a:ext>
                  </a:extLst>
                </p14:cNvPr>
                <p14:cNvContentPartPr/>
                <p14:nvPr/>
              </p14:nvContentPartPr>
              <p14:xfrm>
                <a:off x="7672666" y="96903"/>
                <a:ext cx="234360" cy="432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734544-6162-858B-D46D-F521ADD9FE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64026" y="88263"/>
                  <a:ext cx="2520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1DAC96F-92F2-4BA7-583D-BA7C603841A7}"/>
                    </a:ext>
                  </a:extLst>
                </p14:cNvPr>
                <p14:cNvContentPartPr/>
                <p14:nvPr/>
              </p14:nvContentPartPr>
              <p14:xfrm>
                <a:off x="7829986" y="129303"/>
                <a:ext cx="170280" cy="266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1DAC96F-92F2-4BA7-583D-BA7C603841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0986" y="120663"/>
                  <a:ext cx="18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2D91BD0-3061-C9AA-2A5A-C5D32BC00608}"/>
                    </a:ext>
                  </a:extLst>
                </p14:cNvPr>
                <p14:cNvContentPartPr/>
                <p14:nvPr/>
              </p14:nvContentPartPr>
              <p14:xfrm>
                <a:off x="7862386" y="109143"/>
                <a:ext cx="392040" cy="325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2D91BD0-3061-C9AA-2A5A-C5D32BC0060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53386" y="100503"/>
                  <a:ext cx="4096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BAC895D-F33C-291E-F55D-A452B6F91992}"/>
                    </a:ext>
                  </a:extLst>
                </p14:cNvPr>
                <p14:cNvContentPartPr/>
                <p14:nvPr/>
              </p14:nvContentPartPr>
              <p14:xfrm>
                <a:off x="8510026" y="209223"/>
                <a:ext cx="139320" cy="430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BAC895D-F33C-291E-F55D-A452B6F9199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01386" y="200583"/>
                  <a:ext cx="1569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8F23057-1679-F216-E8CB-7D741233DD64}"/>
                    </a:ext>
                  </a:extLst>
                </p14:cNvPr>
                <p14:cNvContentPartPr/>
                <p14:nvPr/>
              </p14:nvContentPartPr>
              <p14:xfrm>
                <a:off x="8648266" y="113103"/>
                <a:ext cx="75600" cy="313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8F23057-1679-F216-E8CB-7D741233DD6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39626" y="104103"/>
                  <a:ext cx="93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55986A2-DDBD-DE3B-F726-6900213DD325}"/>
                    </a:ext>
                  </a:extLst>
                </p14:cNvPr>
                <p14:cNvContentPartPr/>
                <p14:nvPr/>
              </p14:nvContentPartPr>
              <p14:xfrm>
                <a:off x="8668426" y="106983"/>
                <a:ext cx="331920" cy="365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55986A2-DDBD-DE3B-F726-6900213DD32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59786" y="97983"/>
                  <a:ext cx="349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6722234-888F-C85B-5073-222334541809}"/>
                    </a:ext>
                  </a:extLst>
                </p14:cNvPr>
                <p14:cNvContentPartPr/>
                <p14:nvPr/>
              </p14:nvContentPartPr>
              <p14:xfrm>
                <a:off x="10389226" y="861150"/>
                <a:ext cx="197640" cy="35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6722234-888F-C85B-5073-2223345418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80586" y="852510"/>
                  <a:ext cx="215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63E0AA-3888-24FD-5170-D898BB04EC0B}"/>
                    </a:ext>
                  </a:extLst>
                </p14:cNvPr>
                <p14:cNvContentPartPr/>
                <p14:nvPr/>
              </p14:nvContentPartPr>
              <p14:xfrm>
                <a:off x="10643026" y="452190"/>
                <a:ext cx="133560" cy="654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63E0AA-3888-24FD-5170-D898BB04EC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34386" y="443550"/>
                  <a:ext cx="1512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CCD271-F1F4-91B6-8694-4CC718CDEB4B}"/>
                    </a:ext>
                  </a:extLst>
                </p14:cNvPr>
                <p14:cNvContentPartPr/>
                <p14:nvPr/>
              </p14:nvContentPartPr>
              <p14:xfrm>
                <a:off x="10872706" y="556590"/>
                <a:ext cx="102240" cy="9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CCD271-F1F4-91B6-8694-4CC718CDEB4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64066" y="547950"/>
                  <a:ext cx="1198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31ACA8-A063-66E2-AFC7-87CDAFC247D7}"/>
                    </a:ext>
                  </a:extLst>
                </p14:cNvPr>
                <p14:cNvContentPartPr/>
                <p14:nvPr/>
              </p14:nvContentPartPr>
              <p14:xfrm>
                <a:off x="11264026" y="829470"/>
                <a:ext cx="182520" cy="7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31ACA8-A063-66E2-AFC7-87CDAFC247D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55026" y="820470"/>
                  <a:ext cx="200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5B731B-5EF1-B1D3-EB1D-B11FEE18E50B}"/>
                    </a:ext>
                  </a:extLst>
                </p14:cNvPr>
                <p14:cNvContentPartPr/>
                <p14:nvPr/>
              </p14:nvContentPartPr>
              <p14:xfrm>
                <a:off x="11415946" y="428430"/>
                <a:ext cx="295200" cy="478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5B731B-5EF1-B1D3-EB1D-B11FEE18E5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07306" y="419430"/>
                  <a:ext cx="3128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161E7C-908D-9E0F-02B1-C234C2B28F48}"/>
                    </a:ext>
                  </a:extLst>
                </p14:cNvPr>
                <p14:cNvContentPartPr/>
                <p14:nvPr/>
              </p14:nvContentPartPr>
              <p14:xfrm>
                <a:off x="11876746" y="870150"/>
                <a:ext cx="15120" cy="81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161E7C-908D-9E0F-02B1-C234C2B28F4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867746" y="861150"/>
                  <a:ext cx="32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699CADD-0D12-2BCF-6991-9905014698CA}"/>
                    </a:ext>
                  </a:extLst>
                </p14:cNvPr>
                <p14:cNvContentPartPr/>
                <p14:nvPr/>
              </p14:nvContentPartPr>
              <p14:xfrm>
                <a:off x="11948026" y="890310"/>
                <a:ext cx="105120" cy="449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699CADD-0D12-2BCF-6991-9905014698C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939386" y="881310"/>
                  <a:ext cx="122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D70D02E-A63F-E4D0-43F9-70B900CD765F}"/>
                    </a:ext>
                  </a:extLst>
                </p14:cNvPr>
                <p14:cNvContentPartPr/>
                <p14:nvPr/>
              </p14:nvContentPartPr>
              <p14:xfrm>
                <a:off x="11723386" y="552990"/>
                <a:ext cx="245880" cy="81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D70D02E-A63F-E4D0-43F9-70B900CD76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714746" y="543990"/>
                  <a:ext cx="26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5367770-EC44-39A9-34DB-10D9A1FCB083}"/>
                    </a:ext>
                  </a:extLst>
                </p14:cNvPr>
                <p14:cNvContentPartPr/>
                <p14:nvPr/>
              </p14:nvContentPartPr>
              <p14:xfrm>
                <a:off x="12137746" y="315750"/>
                <a:ext cx="148680" cy="1036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5367770-EC44-39A9-34DB-10D9A1FCB0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128746" y="306750"/>
                  <a:ext cx="16632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2C2D48-A283-9691-E864-FF7D3E9CC080}"/>
                    </a:ext>
                  </a:extLst>
                </p14:cNvPr>
                <p14:cNvContentPartPr/>
                <p14:nvPr/>
              </p14:nvContentPartPr>
              <p14:xfrm>
                <a:off x="9456826" y="741270"/>
                <a:ext cx="104760" cy="249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2C2D48-A283-9691-E864-FF7D3E9CC08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48186" y="732630"/>
                  <a:ext cx="12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45BAEA0-8BF5-E604-C935-A94F5D799786}"/>
                    </a:ext>
                  </a:extLst>
                </p14:cNvPr>
                <p14:cNvContentPartPr/>
                <p14:nvPr/>
              </p14:nvContentPartPr>
              <p14:xfrm>
                <a:off x="9606226" y="387750"/>
                <a:ext cx="203760" cy="669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45BAEA0-8BF5-E604-C935-A94F5D79978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97226" y="378750"/>
                  <a:ext cx="22140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6122D06-54AD-51D1-9C76-75D10644A32B}"/>
                    </a:ext>
                  </a:extLst>
                </p14:cNvPr>
                <p14:cNvContentPartPr/>
                <p14:nvPr/>
              </p14:nvContentPartPr>
              <p14:xfrm>
                <a:off x="9878026" y="464430"/>
                <a:ext cx="309600" cy="63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6122D06-54AD-51D1-9C76-75D10644A32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69386" y="455790"/>
                  <a:ext cx="327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8DAC9E-B8E7-97FD-A460-8C632666BA70}"/>
                    </a:ext>
                  </a:extLst>
                </p14:cNvPr>
                <p14:cNvContentPartPr/>
                <p14:nvPr/>
              </p14:nvContentPartPr>
              <p14:xfrm>
                <a:off x="10082866" y="632910"/>
                <a:ext cx="24480" cy="30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8DAC9E-B8E7-97FD-A460-8C632666BA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74226" y="623910"/>
                  <a:ext cx="42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97A589D-AD9E-0048-9259-861B90BC1820}"/>
                    </a:ext>
                  </a:extLst>
                </p14:cNvPr>
                <p14:cNvContentPartPr/>
                <p14:nvPr/>
              </p14:nvContentPartPr>
              <p14:xfrm>
                <a:off x="10061266" y="173223"/>
                <a:ext cx="144360" cy="340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97A589D-AD9E-0048-9259-861B90BC18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52626" y="164583"/>
                  <a:ext cx="162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735475C-6FAD-4F33-929F-89C2E1900A62}"/>
                    </a:ext>
                  </a:extLst>
                </p14:cNvPr>
                <p14:cNvContentPartPr/>
                <p14:nvPr/>
              </p14:nvContentPartPr>
              <p14:xfrm>
                <a:off x="10223626" y="121023"/>
                <a:ext cx="108360" cy="295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735475C-6FAD-4F33-929F-89C2E1900A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14986" y="112023"/>
                  <a:ext cx="126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98BAC47-853A-F5DB-7581-65FEECB97E34}"/>
                    </a:ext>
                  </a:extLst>
                </p14:cNvPr>
                <p14:cNvContentPartPr/>
                <p14:nvPr/>
              </p14:nvContentPartPr>
              <p14:xfrm>
                <a:off x="10115266" y="105183"/>
                <a:ext cx="368640" cy="345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98BAC47-853A-F5DB-7581-65FEECB97E3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06266" y="96183"/>
                  <a:ext cx="38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6A2B324-5457-D457-9EDE-DD9E2876DADC}"/>
                    </a:ext>
                  </a:extLst>
                </p14:cNvPr>
                <p14:cNvContentPartPr/>
                <p14:nvPr/>
              </p14:nvContentPartPr>
              <p14:xfrm>
                <a:off x="10898626" y="241623"/>
                <a:ext cx="102240" cy="289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6A2B324-5457-D457-9EDE-DD9E2876DAD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89986" y="232983"/>
                  <a:ext cx="119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DC448A9-30D5-3D15-3A2C-0C53B4F6F73A}"/>
                    </a:ext>
                  </a:extLst>
                </p14:cNvPr>
                <p14:cNvContentPartPr/>
                <p14:nvPr/>
              </p14:nvContentPartPr>
              <p14:xfrm>
                <a:off x="11001946" y="117063"/>
                <a:ext cx="130680" cy="300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DC448A9-30D5-3D15-3A2C-0C53B4F6F73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92946" y="108423"/>
                  <a:ext cx="1483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A47FCF-6766-4440-47E4-2123474941F9}"/>
                    </a:ext>
                  </a:extLst>
                </p14:cNvPr>
                <p14:cNvContentPartPr/>
                <p14:nvPr/>
              </p14:nvContentPartPr>
              <p14:xfrm>
                <a:off x="10945426" y="113103"/>
                <a:ext cx="373320" cy="261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A47FCF-6766-4440-47E4-2123474941F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36426" y="104103"/>
                  <a:ext cx="390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1FE5E50-2DD6-125D-9F73-3F28131FF3FD}"/>
                    </a:ext>
                  </a:extLst>
                </p14:cNvPr>
                <p14:cNvContentPartPr/>
                <p14:nvPr/>
              </p14:nvContentPartPr>
              <p14:xfrm>
                <a:off x="593986" y="2054223"/>
                <a:ext cx="754560" cy="518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1FE5E50-2DD6-125D-9F73-3F28131FF3F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5346" y="2045583"/>
                  <a:ext cx="7722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3ED29A4-049C-6689-6B66-BA5ABA02CD72}"/>
                    </a:ext>
                  </a:extLst>
                </p14:cNvPr>
                <p14:cNvContentPartPr/>
                <p14:nvPr/>
              </p14:nvContentPartPr>
              <p14:xfrm>
                <a:off x="994666" y="2259063"/>
                <a:ext cx="311760" cy="731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3ED29A4-049C-6689-6B66-BA5ABA02CD7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6026" y="2250423"/>
                  <a:ext cx="3294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2220B64-E386-9C27-C7BF-71D74F5B1803}"/>
                    </a:ext>
                  </a:extLst>
                </p14:cNvPr>
                <p14:cNvContentPartPr/>
                <p14:nvPr/>
              </p14:nvContentPartPr>
              <p14:xfrm>
                <a:off x="1526746" y="2198583"/>
                <a:ext cx="72720" cy="567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2220B64-E386-9C27-C7BF-71D74F5B18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17746" y="2189943"/>
                  <a:ext cx="903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DDF264F-7732-5B5D-4C29-8183C4512700}"/>
                    </a:ext>
                  </a:extLst>
                </p14:cNvPr>
                <p14:cNvContentPartPr/>
                <p14:nvPr/>
              </p14:nvContentPartPr>
              <p14:xfrm>
                <a:off x="1942186" y="1941543"/>
                <a:ext cx="197280" cy="528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DDF264F-7732-5B5D-4C29-8183C451270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33186" y="1932543"/>
                  <a:ext cx="2149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A696770-FCD7-DB74-C37F-789932417D94}"/>
                    </a:ext>
                  </a:extLst>
                </p14:cNvPr>
                <p14:cNvContentPartPr/>
                <p14:nvPr/>
              </p14:nvContentPartPr>
              <p14:xfrm>
                <a:off x="2114986" y="1837143"/>
                <a:ext cx="254880" cy="462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A696770-FCD7-DB74-C37F-789932417D9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05986" y="1828503"/>
                  <a:ext cx="272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19BEB9C-7C23-4975-C849-7A88C0305E53}"/>
                    </a:ext>
                  </a:extLst>
                </p14:cNvPr>
                <p14:cNvContentPartPr/>
                <p14:nvPr/>
              </p14:nvContentPartPr>
              <p14:xfrm>
                <a:off x="2602426" y="1945863"/>
                <a:ext cx="118440" cy="475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19BEB9C-7C23-4975-C849-7A88C0305E5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93786" y="1936863"/>
                  <a:ext cx="1360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51B70F5-2C62-DC16-1045-27415536C48D}"/>
                    </a:ext>
                  </a:extLst>
                </p14:cNvPr>
                <p14:cNvContentPartPr/>
                <p14:nvPr/>
              </p14:nvContentPartPr>
              <p14:xfrm>
                <a:off x="2892946" y="2106063"/>
                <a:ext cx="450720" cy="182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51B70F5-2C62-DC16-1045-27415536C4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884306" y="2097423"/>
                  <a:ext cx="468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C66D23-81CC-60AA-1182-192EB86B2A08}"/>
                    </a:ext>
                  </a:extLst>
                </p14:cNvPr>
                <p14:cNvContentPartPr/>
                <p14:nvPr/>
              </p14:nvContentPartPr>
              <p14:xfrm>
                <a:off x="3457786" y="1802943"/>
                <a:ext cx="491040" cy="565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C66D23-81CC-60AA-1182-192EB86B2A0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48786" y="1794303"/>
                  <a:ext cx="508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7B83A3D-C418-684C-3BE5-41B3AE199C29}"/>
                    </a:ext>
                  </a:extLst>
                </p14:cNvPr>
                <p14:cNvContentPartPr/>
                <p14:nvPr/>
              </p14:nvContentPartPr>
              <p14:xfrm>
                <a:off x="3618346" y="2134863"/>
                <a:ext cx="340920" cy="331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7B83A3D-C418-684C-3BE5-41B3AE199C2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09346" y="2125863"/>
                  <a:ext cx="358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0844E3F-EBDA-1532-5356-13844B8E03F0}"/>
                    </a:ext>
                  </a:extLst>
                </p14:cNvPr>
                <p14:cNvContentPartPr/>
                <p14:nvPr/>
              </p14:nvContentPartPr>
              <p14:xfrm>
                <a:off x="4080586" y="2198943"/>
                <a:ext cx="370440" cy="398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0844E3F-EBDA-1532-5356-13844B8E03F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71946" y="2189943"/>
                  <a:ext cx="3880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A8BB492-3BA8-A417-471B-66E9E0A22F2A}"/>
                    </a:ext>
                  </a:extLst>
                </p14:cNvPr>
                <p14:cNvContentPartPr/>
                <p14:nvPr/>
              </p14:nvContentPartPr>
              <p14:xfrm>
                <a:off x="4452466" y="2217303"/>
                <a:ext cx="162720" cy="336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A8BB492-3BA8-A417-471B-66E9E0A22F2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43826" y="2208663"/>
                  <a:ext cx="180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E66484B-8E9E-4246-65BE-17D04EA1B8D5}"/>
                    </a:ext>
                  </a:extLst>
                </p14:cNvPr>
                <p14:cNvContentPartPr/>
                <p14:nvPr/>
              </p14:nvContentPartPr>
              <p14:xfrm>
                <a:off x="4879786" y="2191023"/>
                <a:ext cx="256320" cy="4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E66484B-8E9E-4246-65BE-17D04EA1B8D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70786" y="2182023"/>
                  <a:ext cx="273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260B4FE-4470-480E-38DF-D9760FDCA8BF}"/>
                    </a:ext>
                  </a:extLst>
                </p14:cNvPr>
                <p14:cNvContentPartPr/>
                <p14:nvPr/>
              </p14:nvContentPartPr>
              <p14:xfrm>
                <a:off x="5166346" y="1733103"/>
                <a:ext cx="408960" cy="55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260B4FE-4470-480E-38DF-D9760FDCA8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57706" y="1724103"/>
                  <a:ext cx="4266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A1D1B7B-E2D0-E391-1711-B2AF78A17B76}"/>
                    </a:ext>
                  </a:extLst>
                </p14:cNvPr>
                <p14:cNvContentPartPr/>
                <p14:nvPr/>
              </p14:nvContentPartPr>
              <p14:xfrm>
                <a:off x="5343466" y="1893303"/>
                <a:ext cx="451080" cy="509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A1D1B7B-E2D0-E391-1711-B2AF78A17B7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34466" y="1884663"/>
                  <a:ext cx="4687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724847E-77AF-0684-8352-CF1C4BD878C7}"/>
                    </a:ext>
                  </a:extLst>
                </p14:cNvPr>
                <p14:cNvContentPartPr/>
                <p14:nvPr/>
              </p14:nvContentPartPr>
              <p14:xfrm>
                <a:off x="5888506" y="1989783"/>
                <a:ext cx="237240" cy="407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724847E-77AF-0684-8352-CF1C4BD878C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79506" y="1980783"/>
                  <a:ext cx="2548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C3C0776-B3EF-3B15-9C8B-AF694E0EFE4E}"/>
                    </a:ext>
                  </a:extLst>
                </p14:cNvPr>
                <p14:cNvContentPartPr/>
                <p14:nvPr/>
              </p14:nvContentPartPr>
              <p14:xfrm>
                <a:off x="6193786" y="2183103"/>
                <a:ext cx="88920" cy="268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C3C0776-B3EF-3B15-9C8B-AF694E0EFE4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84786" y="2174103"/>
                  <a:ext cx="106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2322CA-3EFF-1C21-47AF-EAB84C84368D}"/>
                    </a:ext>
                  </a:extLst>
                </p14:cNvPr>
                <p14:cNvContentPartPr/>
                <p14:nvPr/>
              </p14:nvContentPartPr>
              <p14:xfrm>
                <a:off x="6092986" y="1973943"/>
                <a:ext cx="34560" cy="2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2322CA-3EFF-1C21-47AF-EAB84C84368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84346" y="1964943"/>
                  <a:ext cx="52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0DC423E-DAAC-B9A4-851C-7DE597D19EDB}"/>
                    </a:ext>
                  </a:extLst>
                </p14:cNvPr>
                <p14:cNvContentPartPr/>
                <p14:nvPr/>
              </p14:nvContentPartPr>
              <p14:xfrm>
                <a:off x="6612826" y="1998063"/>
                <a:ext cx="404280" cy="16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0DC423E-DAAC-B9A4-851C-7DE597D19ED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04186" y="1989423"/>
                  <a:ext cx="421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520C566-7C7A-DF06-34D6-8A5B10D0E9AA}"/>
                    </a:ext>
                  </a:extLst>
                </p14:cNvPr>
                <p14:cNvContentPartPr/>
                <p14:nvPr/>
              </p14:nvContentPartPr>
              <p14:xfrm>
                <a:off x="6657466" y="2292183"/>
                <a:ext cx="451440" cy="14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520C566-7C7A-DF06-34D6-8A5B10D0E9A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48466" y="2283543"/>
                  <a:ext cx="46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B2B9562-30F3-4DF3-6976-9F23ABC97C02}"/>
                    </a:ext>
                  </a:extLst>
                </p14:cNvPr>
                <p14:cNvContentPartPr/>
                <p14:nvPr/>
              </p14:nvContentPartPr>
              <p14:xfrm>
                <a:off x="3196786" y="3111183"/>
                <a:ext cx="599040" cy="586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B2B9562-30F3-4DF3-6976-9F23ABC97C0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88146" y="3102543"/>
                  <a:ext cx="6166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D8C7BCA-AE76-CCFD-C29D-128D3DDFC074}"/>
                    </a:ext>
                  </a:extLst>
                </p14:cNvPr>
                <p14:cNvContentPartPr/>
                <p14:nvPr/>
              </p14:nvContentPartPr>
              <p14:xfrm>
                <a:off x="3993106" y="2946663"/>
                <a:ext cx="282960" cy="393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D8C7BCA-AE76-CCFD-C29D-128D3DDFC07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84106" y="2937663"/>
                  <a:ext cx="3006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5E77121-5107-CE35-DD61-D29BB760F9FF}"/>
                    </a:ext>
                  </a:extLst>
                </p14:cNvPr>
                <p14:cNvContentPartPr/>
                <p14:nvPr/>
              </p14:nvContentPartPr>
              <p14:xfrm>
                <a:off x="4303786" y="2986983"/>
                <a:ext cx="88560" cy="750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5E77121-5107-CE35-DD61-D29BB760F9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295146" y="2977983"/>
                  <a:ext cx="10620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7292A49-63B0-9C4E-C642-CD3D4A9DC168}"/>
                    </a:ext>
                  </a:extLst>
                </p14:cNvPr>
                <p14:cNvContentPartPr/>
                <p14:nvPr/>
              </p14:nvContentPartPr>
              <p14:xfrm>
                <a:off x="4622026" y="3251583"/>
                <a:ext cx="64800" cy="322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7292A49-63B0-9C4E-C642-CD3D4A9DC16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13026" y="3242943"/>
                  <a:ext cx="824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D886D04-918E-3117-A004-97DD326F9707}"/>
                    </a:ext>
                  </a:extLst>
                </p14:cNvPr>
                <p14:cNvContentPartPr/>
                <p14:nvPr/>
              </p14:nvContentPartPr>
              <p14:xfrm>
                <a:off x="4835146" y="2950263"/>
                <a:ext cx="44280" cy="90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D886D04-918E-3117-A004-97DD326F970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26506" y="2941623"/>
                  <a:ext cx="6192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28FF93-3698-3BE3-A314-294572A1846B}"/>
                    </a:ext>
                  </a:extLst>
                </p14:cNvPr>
                <p14:cNvContentPartPr/>
                <p14:nvPr/>
              </p14:nvContentPartPr>
              <p14:xfrm>
                <a:off x="4520866" y="3030903"/>
                <a:ext cx="7380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28FF93-3698-3BE3-A314-294572A1846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12226" y="3021903"/>
                  <a:ext cx="9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EBFF069-26DB-38A0-F34B-B1AD39B3DBCE}"/>
                    </a:ext>
                  </a:extLst>
                </p14:cNvPr>
                <p14:cNvContentPartPr/>
                <p14:nvPr/>
              </p14:nvContentPartPr>
              <p14:xfrm>
                <a:off x="5080306" y="2909943"/>
                <a:ext cx="162000" cy="515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EBFF069-26DB-38A0-F34B-B1AD39B3DBC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071306" y="2901303"/>
                  <a:ext cx="1796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85A7F43-1FD2-6B68-28DD-051A8CE80610}"/>
                    </a:ext>
                  </a:extLst>
                </p14:cNvPr>
                <p14:cNvContentPartPr/>
                <p14:nvPr/>
              </p14:nvContentPartPr>
              <p14:xfrm>
                <a:off x="5335186" y="3006423"/>
                <a:ext cx="146160" cy="582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85A7F43-1FD2-6B68-28DD-051A8CE806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26186" y="2997783"/>
                  <a:ext cx="1638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645127D-EB9B-D079-0338-8F702EEBF4BA}"/>
                    </a:ext>
                  </a:extLst>
                </p14:cNvPr>
                <p14:cNvContentPartPr/>
                <p14:nvPr/>
              </p14:nvContentPartPr>
              <p14:xfrm>
                <a:off x="5624266" y="2930103"/>
                <a:ext cx="105840" cy="440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645127D-EB9B-D079-0338-8F702EEBF4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15266" y="2921463"/>
                  <a:ext cx="123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0B43202-3D20-6686-FF9B-3D3673B51FF0}"/>
                    </a:ext>
                  </a:extLst>
                </p14:cNvPr>
                <p14:cNvContentPartPr/>
                <p14:nvPr/>
              </p14:nvContentPartPr>
              <p14:xfrm>
                <a:off x="5782306" y="2902023"/>
                <a:ext cx="204840" cy="397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0B43202-3D20-6686-FF9B-3D3673B51FF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73666" y="2893383"/>
                  <a:ext cx="222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42082A-F8D6-407E-2EA1-A3B9B8CBE6CF}"/>
                    </a:ext>
                  </a:extLst>
                </p14:cNvPr>
                <p14:cNvContentPartPr/>
                <p14:nvPr/>
              </p14:nvContentPartPr>
              <p14:xfrm>
                <a:off x="5875546" y="2850183"/>
                <a:ext cx="420840" cy="553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42082A-F8D6-407E-2EA1-A3B9B8CBE6C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66546" y="2841543"/>
                  <a:ext cx="4384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CB6E1C7-53DA-D40E-6BA7-F8215CB156B1}"/>
                    </a:ext>
                  </a:extLst>
                </p14:cNvPr>
                <p14:cNvContentPartPr/>
                <p14:nvPr/>
              </p14:nvContentPartPr>
              <p14:xfrm>
                <a:off x="6314386" y="2835063"/>
                <a:ext cx="253440" cy="384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CB6E1C7-53DA-D40E-6BA7-F8215CB156B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05386" y="2826423"/>
                  <a:ext cx="2710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5045402-8F3A-B02B-88AF-DCD032EA1953}"/>
                    </a:ext>
                  </a:extLst>
                </p14:cNvPr>
                <p14:cNvContentPartPr/>
                <p14:nvPr/>
              </p14:nvContentPartPr>
              <p14:xfrm>
                <a:off x="6662866" y="3135303"/>
                <a:ext cx="130680" cy="703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5045402-8F3A-B02B-88AF-DCD032EA195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53866" y="3126303"/>
                  <a:ext cx="14832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EF58E5D-21CB-68A4-8384-0C97888A28F8}"/>
                    </a:ext>
                  </a:extLst>
                </p14:cNvPr>
                <p14:cNvContentPartPr/>
                <p14:nvPr/>
              </p14:nvContentPartPr>
              <p14:xfrm>
                <a:off x="6661066" y="2825703"/>
                <a:ext cx="41760" cy="9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EF58E5D-21CB-68A4-8384-0C97888A28F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52426" y="2817063"/>
                  <a:ext cx="5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F06C4B0-0C76-443D-EECD-093C9765CC20}"/>
                    </a:ext>
                  </a:extLst>
                </p14:cNvPr>
                <p14:cNvContentPartPr/>
                <p14:nvPr/>
              </p14:nvContentPartPr>
              <p14:xfrm>
                <a:off x="6982186" y="2805903"/>
                <a:ext cx="336600" cy="4140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F06C4B0-0C76-443D-EECD-093C9765CC2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73186" y="2796903"/>
                  <a:ext cx="3542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C6748A-4225-ECFF-6641-37FED85670C8}"/>
                    </a:ext>
                  </a:extLst>
                </p14:cNvPr>
                <p14:cNvContentPartPr/>
                <p14:nvPr/>
              </p14:nvContentPartPr>
              <p14:xfrm>
                <a:off x="7104586" y="3011463"/>
                <a:ext cx="167400" cy="55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C6748A-4225-ECFF-6641-37FED85670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95946" y="3002823"/>
                  <a:ext cx="185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6414002-9E07-4EE4-9CCF-DA6120DD0A27}"/>
                    </a:ext>
                  </a:extLst>
                </p14:cNvPr>
                <p14:cNvContentPartPr/>
                <p14:nvPr/>
              </p14:nvContentPartPr>
              <p14:xfrm>
                <a:off x="7285666" y="2653263"/>
                <a:ext cx="336240" cy="637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6414002-9E07-4EE4-9CCF-DA6120DD0A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77026" y="2644263"/>
                  <a:ext cx="35388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46FF408-13B5-3A21-BF23-E9F6B9A54CF2}"/>
                    </a:ext>
                  </a:extLst>
                </p14:cNvPr>
                <p14:cNvContentPartPr/>
                <p14:nvPr/>
              </p14:nvContentPartPr>
              <p14:xfrm>
                <a:off x="7656826" y="2698623"/>
                <a:ext cx="781560" cy="569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46FF408-13B5-3A21-BF23-E9F6B9A54CF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47826" y="2689623"/>
                  <a:ext cx="7992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994282A-15DF-E96F-31B3-3A39BC4CCC91}"/>
                    </a:ext>
                  </a:extLst>
                </p14:cNvPr>
                <p14:cNvContentPartPr/>
                <p14:nvPr/>
              </p14:nvContentPartPr>
              <p14:xfrm>
                <a:off x="8120146" y="2605023"/>
                <a:ext cx="43200" cy="3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994282A-15DF-E96F-31B3-3A39BC4CCC9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11146" y="2596023"/>
                  <a:ext cx="60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52BE087-E097-82AC-3269-E2484D3AF29C}"/>
                    </a:ext>
                  </a:extLst>
                </p14:cNvPr>
                <p14:cNvContentPartPr/>
                <p14:nvPr/>
              </p14:nvContentPartPr>
              <p14:xfrm>
                <a:off x="8581666" y="2644623"/>
                <a:ext cx="357120" cy="708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52BE087-E097-82AC-3269-E2484D3AF29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72666" y="2635983"/>
                  <a:ext cx="37476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FA3D696-615B-B8CF-8147-E1F68E50B84F}"/>
                    </a:ext>
                  </a:extLst>
                </p14:cNvPr>
                <p14:cNvContentPartPr/>
                <p14:nvPr/>
              </p14:nvContentPartPr>
              <p14:xfrm>
                <a:off x="8976946" y="2592783"/>
                <a:ext cx="234360" cy="593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FA3D696-615B-B8CF-8147-E1F68E50B84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68306" y="2584143"/>
                  <a:ext cx="2520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ED6F0C7-4CF5-D14E-A62B-8038531D5B59}"/>
                    </a:ext>
                  </a:extLst>
                </p14:cNvPr>
                <p14:cNvContentPartPr/>
                <p14:nvPr/>
              </p14:nvContentPartPr>
              <p14:xfrm>
                <a:off x="9276826" y="2741823"/>
                <a:ext cx="184320" cy="412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ED6F0C7-4CF5-D14E-A62B-8038531D5B5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67826" y="2732823"/>
                  <a:ext cx="201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70C5AC2-5E25-8873-8678-8210D6091019}"/>
                    </a:ext>
                  </a:extLst>
                </p14:cNvPr>
                <p14:cNvContentPartPr/>
                <p14:nvPr/>
              </p14:nvContentPartPr>
              <p14:xfrm>
                <a:off x="9546826" y="2616543"/>
                <a:ext cx="358560" cy="572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70C5AC2-5E25-8873-8678-8210D609101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37826" y="2607903"/>
                  <a:ext cx="3762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13886F0-6F33-D10A-1A80-4971F4C2E83B}"/>
                    </a:ext>
                  </a:extLst>
                </p14:cNvPr>
                <p14:cNvContentPartPr/>
                <p14:nvPr/>
              </p14:nvContentPartPr>
              <p14:xfrm>
                <a:off x="9716026" y="2942343"/>
                <a:ext cx="190800" cy="9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13886F0-6F33-D10A-1A80-4971F4C2E83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07386" y="2933703"/>
                  <a:ext cx="208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DBCA942-B2D9-523B-9D2A-BF2051EEB74F}"/>
                    </a:ext>
                  </a:extLst>
                </p14:cNvPr>
                <p14:cNvContentPartPr/>
                <p14:nvPr/>
              </p14:nvContentPartPr>
              <p14:xfrm>
                <a:off x="9965866" y="2592783"/>
                <a:ext cx="205200" cy="565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DBCA942-B2D9-523B-9D2A-BF2051EEB74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57226" y="2584143"/>
                  <a:ext cx="2228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93DAC12-510C-BC6F-5B1C-97B792E7320B}"/>
                    </a:ext>
                  </a:extLst>
                </p14:cNvPr>
                <p14:cNvContentPartPr/>
                <p14:nvPr/>
              </p14:nvContentPartPr>
              <p14:xfrm>
                <a:off x="10684426" y="2500263"/>
                <a:ext cx="115920" cy="593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93DAC12-510C-BC6F-5B1C-97B792E7320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75786" y="2491263"/>
                  <a:ext cx="1335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440462B-47B2-31E8-9131-29FC26A010A3}"/>
                    </a:ext>
                  </a:extLst>
                </p14:cNvPr>
                <p14:cNvContentPartPr/>
                <p14:nvPr/>
              </p14:nvContentPartPr>
              <p14:xfrm>
                <a:off x="10352866" y="2935143"/>
                <a:ext cx="138600" cy="19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440462B-47B2-31E8-9131-29FC26A010A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44226" y="2926143"/>
                  <a:ext cx="156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DF6A997-D0C9-7407-985B-B9E36D85F2D5}"/>
                    </a:ext>
                  </a:extLst>
                </p14:cNvPr>
                <p14:cNvContentPartPr/>
                <p14:nvPr/>
              </p14:nvContentPartPr>
              <p14:xfrm>
                <a:off x="10999426" y="2833983"/>
                <a:ext cx="155160" cy="6325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DF6A997-D0C9-7407-985B-B9E36D85F2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990786" y="2824983"/>
                  <a:ext cx="1728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BD90B66-DE08-1017-D88B-CED8EFC4C551}"/>
                    </a:ext>
                  </a:extLst>
                </p14:cNvPr>
                <p14:cNvContentPartPr/>
                <p14:nvPr/>
              </p14:nvContentPartPr>
              <p14:xfrm>
                <a:off x="11001946" y="2480103"/>
                <a:ext cx="58320" cy="44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BD90B66-DE08-1017-D88B-CED8EFC4C55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92946" y="2471103"/>
                  <a:ext cx="75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9D9A338-3598-DE3D-DFFC-36E99290E5EF}"/>
                    </a:ext>
                  </a:extLst>
                </p14:cNvPr>
                <p14:cNvContentPartPr/>
                <p14:nvPr/>
              </p14:nvContentPartPr>
              <p14:xfrm>
                <a:off x="11239546" y="2439783"/>
                <a:ext cx="345600" cy="536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9D9A338-3598-DE3D-DFFC-36E99290E5E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230906" y="2431143"/>
                  <a:ext cx="3632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6ADC804-2315-131A-2239-BCB186AA5632}"/>
                    </a:ext>
                  </a:extLst>
                </p14:cNvPr>
                <p14:cNvContentPartPr/>
                <p14:nvPr/>
              </p14:nvContentPartPr>
              <p14:xfrm>
                <a:off x="11392546" y="2214783"/>
                <a:ext cx="533520" cy="791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6ADC804-2315-131A-2239-BCB186AA563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383906" y="2206143"/>
                  <a:ext cx="5511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9457087-50C9-9FA9-3610-BE3F6E1E2CDA}"/>
                    </a:ext>
                  </a:extLst>
                </p14:cNvPr>
                <p14:cNvContentPartPr/>
                <p14:nvPr/>
              </p14:nvContentPartPr>
              <p14:xfrm>
                <a:off x="9563026" y="3826863"/>
                <a:ext cx="221040" cy="12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9457087-50C9-9FA9-3610-BE3F6E1E2CD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554386" y="3817863"/>
                  <a:ext cx="238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D99F141-AEA1-5215-57C5-E55C8C7720A5}"/>
                    </a:ext>
                  </a:extLst>
                </p14:cNvPr>
                <p14:cNvContentPartPr/>
                <p14:nvPr/>
              </p14:nvContentPartPr>
              <p14:xfrm>
                <a:off x="10119586" y="3260943"/>
                <a:ext cx="318600" cy="667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D99F141-AEA1-5215-57C5-E55C8C7720A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10586" y="3251943"/>
                  <a:ext cx="33624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622D7C6-69D1-5A2D-1994-A61E0A5B3496}"/>
                    </a:ext>
                  </a:extLst>
                </p14:cNvPr>
                <p14:cNvContentPartPr/>
                <p14:nvPr/>
              </p14:nvContentPartPr>
              <p14:xfrm>
                <a:off x="10562386" y="3637503"/>
                <a:ext cx="130320" cy="181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622D7C6-69D1-5A2D-1994-A61E0A5B349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53746" y="3628863"/>
                  <a:ext cx="147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F3066A3-072B-4C88-4E48-574DFA5FD601}"/>
                    </a:ext>
                  </a:extLst>
                </p14:cNvPr>
                <p14:cNvContentPartPr/>
                <p14:nvPr/>
              </p14:nvContentPartPr>
              <p14:xfrm>
                <a:off x="10663186" y="3525543"/>
                <a:ext cx="284760" cy="696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F3066A3-072B-4C88-4E48-574DFA5FD60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54186" y="3516543"/>
                  <a:ext cx="3024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AF4FD93-8101-CE13-EE26-E247E6E2176A}"/>
                    </a:ext>
                  </a:extLst>
                </p14:cNvPr>
                <p14:cNvContentPartPr/>
                <p14:nvPr/>
              </p14:nvContentPartPr>
              <p14:xfrm>
                <a:off x="10800346" y="3356343"/>
                <a:ext cx="16920" cy="20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AF4FD93-8101-CE13-EE26-E247E6E2176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91346" y="3347703"/>
                  <a:ext cx="3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F8B5101-3CE5-AC5C-8D82-D06CD29B3A13}"/>
                    </a:ext>
                  </a:extLst>
                </p14:cNvPr>
                <p14:cNvContentPartPr/>
                <p14:nvPr/>
              </p14:nvContentPartPr>
              <p14:xfrm>
                <a:off x="11117146" y="3388383"/>
                <a:ext cx="193680" cy="74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F8B5101-3CE5-AC5C-8D82-D06CD29B3A1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08506" y="3379383"/>
                  <a:ext cx="2113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E1DB33C-6A94-78D8-BF02-E3104296A8AC}"/>
                    </a:ext>
                  </a:extLst>
                </p14:cNvPr>
                <p14:cNvContentPartPr/>
                <p14:nvPr/>
              </p14:nvContentPartPr>
              <p14:xfrm>
                <a:off x="1198426" y="4056543"/>
                <a:ext cx="882000" cy="740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E1DB33C-6A94-78D8-BF02-E3104296A8A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89786" y="4047543"/>
                  <a:ext cx="8996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448DA09-1B7A-5769-2F4A-EA9435C6E283}"/>
                    </a:ext>
                  </a:extLst>
                </p14:cNvPr>
                <p14:cNvContentPartPr/>
                <p14:nvPr/>
              </p14:nvContentPartPr>
              <p14:xfrm>
                <a:off x="1554466" y="4359303"/>
                <a:ext cx="199080" cy="126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448DA09-1B7A-5769-2F4A-EA9435C6E28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545826" y="4350663"/>
                  <a:ext cx="216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13201ED-E448-1334-0BB1-D2EAF94495A3}"/>
                    </a:ext>
                  </a:extLst>
                </p14:cNvPr>
                <p14:cNvContentPartPr/>
                <p14:nvPr/>
              </p14:nvContentPartPr>
              <p14:xfrm>
                <a:off x="1736266" y="4891743"/>
                <a:ext cx="4680" cy="128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13201ED-E448-1334-0BB1-D2EAF94495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27626" y="4882743"/>
                  <a:ext cx="22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26FF11D-511B-FA1C-78C7-639CF22B56A0}"/>
                    </a:ext>
                  </a:extLst>
                </p14:cNvPr>
                <p14:cNvContentPartPr/>
                <p14:nvPr/>
              </p14:nvContentPartPr>
              <p14:xfrm>
                <a:off x="1641586" y="5590863"/>
                <a:ext cx="1800" cy="1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26FF11D-511B-FA1C-78C7-639CF22B5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32946" y="5581863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FA9FE8D-AFAA-F511-ED90-6BE560CCCB99}"/>
                    </a:ext>
                  </a:extLst>
                </p14:cNvPr>
                <p14:cNvContentPartPr/>
                <p14:nvPr/>
              </p14:nvContentPartPr>
              <p14:xfrm>
                <a:off x="1247746" y="5517063"/>
                <a:ext cx="622800" cy="838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FA9FE8D-AFAA-F511-ED90-6BE560CCCB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38746" y="5508063"/>
                  <a:ext cx="64044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2A9AAAC-B82D-0825-8E23-DB4148E778DA}"/>
                    </a:ext>
                  </a:extLst>
                </p14:cNvPr>
                <p14:cNvContentPartPr/>
                <p14:nvPr/>
              </p14:nvContentPartPr>
              <p14:xfrm>
                <a:off x="1498306" y="6014223"/>
                <a:ext cx="265320" cy="66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2A9AAAC-B82D-0825-8E23-DB4148E778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89306" y="6005583"/>
                  <a:ext cx="282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BC64A32-208C-4971-DAEA-AC3483AEA6F0}"/>
                    </a:ext>
                  </a:extLst>
                </p14:cNvPr>
                <p14:cNvContentPartPr/>
                <p14:nvPr/>
              </p14:nvContentPartPr>
              <p14:xfrm>
                <a:off x="1974226" y="4433463"/>
                <a:ext cx="766440" cy="35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BC64A32-208C-4971-DAEA-AC3483AEA6F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65226" y="4424823"/>
                  <a:ext cx="784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DD7BE92-AA43-ACA8-036E-02DC0EEF4366}"/>
                    </a:ext>
                  </a:extLst>
                </p14:cNvPr>
                <p14:cNvContentPartPr/>
                <p14:nvPr/>
              </p14:nvContentPartPr>
              <p14:xfrm>
                <a:off x="2590906" y="3890943"/>
                <a:ext cx="210240" cy="10371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DD7BE92-AA43-ACA8-036E-02DC0EEF43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81906" y="3881943"/>
                  <a:ext cx="2278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38CF019-B808-1A13-F903-025ACD11BAB4}"/>
                    </a:ext>
                  </a:extLst>
                </p14:cNvPr>
                <p14:cNvContentPartPr/>
                <p14:nvPr/>
              </p14:nvContentPartPr>
              <p14:xfrm>
                <a:off x="2042266" y="5944023"/>
                <a:ext cx="660240" cy="83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38CF019-B808-1A13-F903-025ACD11BAB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33626" y="5935383"/>
                  <a:ext cx="677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8E24391-7CAD-7CEA-1DFF-487567460564}"/>
                    </a:ext>
                  </a:extLst>
                </p14:cNvPr>
                <p14:cNvContentPartPr/>
                <p14:nvPr/>
              </p14:nvContentPartPr>
              <p14:xfrm>
                <a:off x="2541946" y="5586903"/>
                <a:ext cx="334800" cy="77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8E24391-7CAD-7CEA-1DFF-4875674605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33306" y="5578263"/>
                  <a:ext cx="35244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8F02E5E-E790-8859-6E06-FAD60E940953}"/>
                    </a:ext>
                  </a:extLst>
                </p14:cNvPr>
                <p14:cNvContentPartPr/>
                <p14:nvPr/>
              </p14:nvContentPartPr>
              <p14:xfrm>
                <a:off x="2886466" y="4514823"/>
                <a:ext cx="939960" cy="226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8F02E5E-E790-8859-6E06-FAD60E94095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77466" y="4505823"/>
                  <a:ext cx="957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68A3784-B3DC-0DC2-1532-515684CF86D5}"/>
                    </a:ext>
                  </a:extLst>
                </p14:cNvPr>
                <p14:cNvContentPartPr/>
                <p14:nvPr/>
              </p14:nvContentPartPr>
              <p14:xfrm>
                <a:off x="2981506" y="5865183"/>
                <a:ext cx="811080" cy="140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68A3784-B3DC-0DC2-1532-515684CF86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72506" y="5856183"/>
                  <a:ext cx="828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B2B3193-3602-6083-A24A-C15FA446ACE7}"/>
                    </a:ext>
                  </a:extLst>
                </p14:cNvPr>
                <p14:cNvContentPartPr/>
                <p14:nvPr/>
              </p14:nvContentPartPr>
              <p14:xfrm>
                <a:off x="3888346" y="4039623"/>
                <a:ext cx="423360" cy="2530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B2B3193-3602-6083-A24A-C15FA446ACE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79346" y="4030623"/>
                  <a:ext cx="441000" cy="25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1C2E0A1-2102-6FE9-326F-E711559D8BCB}"/>
                    </a:ext>
                  </a:extLst>
                </p14:cNvPr>
                <p14:cNvContentPartPr/>
                <p14:nvPr/>
              </p14:nvContentPartPr>
              <p14:xfrm>
                <a:off x="4093546" y="4024143"/>
                <a:ext cx="3551040" cy="2355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1C2E0A1-2102-6FE9-326F-E711559D8BC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84906" y="4015143"/>
                  <a:ext cx="3568680" cy="23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869B41-6A08-E01B-2DC3-A58F0ACBAE6F}"/>
                    </a:ext>
                  </a:extLst>
                </p14:cNvPr>
                <p14:cNvContentPartPr/>
                <p14:nvPr/>
              </p14:nvContentPartPr>
              <p14:xfrm>
                <a:off x="7402666" y="4407543"/>
                <a:ext cx="1217880" cy="102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869B41-6A08-E01B-2DC3-A58F0ACBAE6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94026" y="4398903"/>
                  <a:ext cx="123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B5144AB-9ABF-3E99-35FA-98B07DC98C0A}"/>
                    </a:ext>
                  </a:extLst>
                </p14:cNvPr>
                <p14:cNvContentPartPr/>
                <p14:nvPr/>
              </p14:nvContentPartPr>
              <p14:xfrm>
                <a:off x="8027266" y="3975543"/>
                <a:ext cx="114120" cy="852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B5144AB-9ABF-3E99-35FA-98B07DC98C0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18626" y="3966543"/>
                  <a:ext cx="13176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F42DC08-BB2B-C1CC-D76F-8E3684532898}"/>
                    </a:ext>
                  </a:extLst>
                </p14:cNvPr>
                <p14:cNvContentPartPr/>
                <p14:nvPr/>
              </p14:nvContentPartPr>
              <p14:xfrm>
                <a:off x="8587426" y="4477743"/>
                <a:ext cx="692280" cy="169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F42DC08-BB2B-C1CC-D76F-8E368453289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578786" y="4469103"/>
                  <a:ext cx="709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DCE1D0-4C0A-FBEE-DF6E-710BBA41D2EC}"/>
                    </a:ext>
                  </a:extLst>
                </p14:cNvPr>
                <p14:cNvContentPartPr/>
                <p14:nvPr/>
              </p14:nvContentPartPr>
              <p14:xfrm>
                <a:off x="8833666" y="4449663"/>
                <a:ext cx="53640" cy="588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DCE1D0-4C0A-FBEE-DF6E-710BBA41D2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24666" y="4440663"/>
                  <a:ext cx="712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12D9E49-B582-6B4A-1577-1827C160EEF6}"/>
                    </a:ext>
                  </a:extLst>
                </p14:cNvPr>
                <p14:cNvContentPartPr/>
                <p14:nvPr/>
              </p14:nvContentPartPr>
              <p14:xfrm>
                <a:off x="8692186" y="4871583"/>
                <a:ext cx="471600" cy="11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12D9E49-B582-6B4A-1577-1827C160EEF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83546" y="4862583"/>
                  <a:ext cx="489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DB0348C-E4D0-D9F6-D814-59B48A8E5D96}"/>
                    </a:ext>
                  </a:extLst>
                </p14:cNvPr>
                <p14:cNvContentPartPr/>
                <p14:nvPr/>
              </p14:nvContentPartPr>
              <p14:xfrm>
                <a:off x="8551426" y="4895343"/>
                <a:ext cx="572760" cy="343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DB0348C-E4D0-D9F6-D814-59B48A8E5D9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42786" y="4886703"/>
                  <a:ext cx="590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0C44810-63C8-18B0-D117-1BA6245479BD}"/>
                    </a:ext>
                  </a:extLst>
                </p14:cNvPr>
                <p14:cNvContentPartPr/>
                <p14:nvPr/>
              </p14:nvContentPartPr>
              <p14:xfrm>
                <a:off x="7672666" y="5821623"/>
                <a:ext cx="963000" cy="43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0C44810-63C8-18B0-D117-1BA6245479B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64026" y="5812983"/>
                  <a:ext cx="980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9EFCAF3-CFBC-0556-0BE6-51483F135AEF}"/>
                    </a:ext>
                  </a:extLst>
                </p14:cNvPr>
                <p14:cNvContentPartPr/>
                <p14:nvPr/>
              </p14:nvContentPartPr>
              <p14:xfrm>
                <a:off x="7962826" y="5321583"/>
                <a:ext cx="227880" cy="741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9EFCAF3-CFBC-0556-0BE6-51483F135A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53826" y="5312943"/>
                  <a:ext cx="24552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F0BA307-62D5-B152-8374-B1BC9FCA27AD}"/>
                    </a:ext>
                  </a:extLst>
                </p14:cNvPr>
                <p14:cNvContentPartPr/>
                <p14:nvPr/>
              </p14:nvContentPartPr>
              <p14:xfrm>
                <a:off x="8567266" y="5782743"/>
                <a:ext cx="397800" cy="489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F0BA307-62D5-B152-8374-B1BC9FCA27A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58626" y="5773743"/>
                  <a:ext cx="4154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9C2C258-C1CC-7B9E-9C5C-15F23EC43122}"/>
                    </a:ext>
                  </a:extLst>
                </p14:cNvPr>
                <p14:cNvContentPartPr/>
                <p14:nvPr/>
              </p14:nvContentPartPr>
              <p14:xfrm>
                <a:off x="8688586" y="6193863"/>
                <a:ext cx="401400" cy="68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9C2C258-C1CC-7B9E-9C5C-15F23EC4312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79586" y="6184863"/>
                  <a:ext cx="419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E2E8FBA-F9AC-22A9-0D53-4460DC515A3A}"/>
                    </a:ext>
                  </a:extLst>
                </p14:cNvPr>
                <p14:cNvContentPartPr/>
                <p14:nvPr/>
              </p14:nvContentPartPr>
              <p14:xfrm>
                <a:off x="8804866" y="6145623"/>
                <a:ext cx="436320" cy="3891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E2E8FBA-F9AC-22A9-0D53-4460DC515A3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5866" y="6136983"/>
                  <a:ext cx="4539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1B77446-7155-446B-2DDD-E2AD2B94F2D4}"/>
                    </a:ext>
                  </a:extLst>
                </p14:cNvPr>
                <p14:cNvContentPartPr/>
                <p14:nvPr/>
              </p14:nvContentPartPr>
              <p14:xfrm>
                <a:off x="4194706" y="4312863"/>
                <a:ext cx="2956320" cy="217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1B77446-7155-446B-2DDD-E2AD2B94F2D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86066" y="4304223"/>
                  <a:ext cx="2973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A231204-0640-D8AE-EBB5-EF5C4D5F324C}"/>
                    </a:ext>
                  </a:extLst>
                </p14:cNvPr>
                <p14:cNvContentPartPr/>
                <p14:nvPr/>
              </p14:nvContentPartPr>
              <p14:xfrm>
                <a:off x="4355626" y="4192263"/>
                <a:ext cx="710280" cy="486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A231204-0640-D8AE-EBB5-EF5C4D5F32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46986" y="4183263"/>
                  <a:ext cx="7279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DD77085-50B3-39C1-0B60-A243C3E653E1}"/>
                    </a:ext>
                  </a:extLst>
                </p14:cNvPr>
                <p14:cNvContentPartPr/>
                <p14:nvPr/>
              </p14:nvContentPartPr>
              <p14:xfrm>
                <a:off x="6584746" y="4119903"/>
                <a:ext cx="510480" cy="424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DD77085-50B3-39C1-0B60-A243C3E653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76106" y="4111263"/>
                  <a:ext cx="5281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3E55271-23D9-373F-9AD5-EF5926585D56}"/>
                    </a:ext>
                  </a:extLst>
                </p14:cNvPr>
                <p14:cNvContentPartPr/>
                <p14:nvPr/>
              </p14:nvContentPartPr>
              <p14:xfrm>
                <a:off x="2167186" y="4160223"/>
                <a:ext cx="222120" cy="615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3E55271-23D9-373F-9AD5-EF5926585D5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158546" y="4151583"/>
                  <a:ext cx="2397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EA8FF92-B643-8E76-B080-0130C42F2A8C}"/>
                    </a:ext>
                  </a:extLst>
                </p14:cNvPr>
                <p14:cNvContentPartPr/>
                <p14:nvPr/>
              </p14:nvContentPartPr>
              <p14:xfrm>
                <a:off x="2224066" y="5755743"/>
                <a:ext cx="203400" cy="581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EA8FF92-B643-8E76-B080-0130C42F2A8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15066" y="5747103"/>
                  <a:ext cx="2210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F8F3B6D-1E4D-3535-4D3D-4FD7ABB86889}"/>
                    </a:ext>
                  </a:extLst>
                </p14:cNvPr>
                <p14:cNvContentPartPr/>
                <p14:nvPr/>
              </p14:nvContentPartPr>
              <p14:xfrm>
                <a:off x="7655026" y="4248783"/>
                <a:ext cx="187200" cy="389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F8F3B6D-1E4D-3535-4D3D-4FD7ABB868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46386" y="4239783"/>
                  <a:ext cx="204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40C0FD0-CCCD-4B79-93E5-B3535BD6E36C}"/>
                    </a:ext>
                  </a:extLst>
                </p14:cNvPr>
                <p14:cNvContentPartPr/>
                <p14:nvPr/>
              </p14:nvContentPartPr>
              <p14:xfrm>
                <a:off x="7842586" y="5775903"/>
                <a:ext cx="106200" cy="250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40C0FD0-CCCD-4B79-93E5-B3535BD6E36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33586" y="5767263"/>
                  <a:ext cx="123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92714B0-5496-5B81-5142-052112602A22}"/>
                    </a:ext>
                  </a:extLst>
                </p14:cNvPr>
                <p14:cNvContentPartPr/>
                <p14:nvPr/>
              </p14:nvContentPartPr>
              <p14:xfrm>
                <a:off x="266746" y="3043143"/>
                <a:ext cx="2413440" cy="1019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92714B0-5496-5B81-5142-052112602A2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57746" y="3034503"/>
                  <a:ext cx="243108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B3695CB-9EE1-8D41-9FB8-AA21F5C5B192}"/>
                    </a:ext>
                  </a:extLst>
                </p14:cNvPr>
                <p14:cNvContentPartPr/>
                <p14:nvPr/>
              </p14:nvContentPartPr>
              <p14:xfrm>
                <a:off x="345586" y="4879143"/>
                <a:ext cx="1822680" cy="1184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B3695CB-9EE1-8D41-9FB8-AA21F5C5B19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6946" y="4870143"/>
                  <a:ext cx="184032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FBDF396-7031-39DC-FF6E-356A315EB9A4}"/>
                    </a:ext>
                  </a:extLst>
                </p14:cNvPr>
                <p14:cNvContentPartPr/>
                <p14:nvPr/>
              </p14:nvContentPartPr>
              <p14:xfrm>
                <a:off x="9901786" y="3769263"/>
                <a:ext cx="1991160" cy="1261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FBDF396-7031-39DC-FF6E-356A315EB9A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93146" y="3760623"/>
                  <a:ext cx="2008800" cy="12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5172D1E-5A3A-A8B7-483F-97575977B406}"/>
                    </a:ext>
                  </a:extLst>
                </p14:cNvPr>
                <p14:cNvContentPartPr/>
                <p14:nvPr/>
              </p14:nvContentPartPr>
              <p14:xfrm>
                <a:off x="9845266" y="4678263"/>
                <a:ext cx="2085120" cy="15681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5172D1E-5A3A-A8B7-483F-97575977B40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36266" y="4669263"/>
                  <a:ext cx="2102760" cy="15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7D05ABC-2AA9-BF8A-C4CF-11CC5441F218}"/>
                    </a:ext>
                  </a:extLst>
                </p14:cNvPr>
                <p14:cNvContentPartPr/>
                <p14:nvPr/>
              </p14:nvContentPartPr>
              <p14:xfrm>
                <a:off x="4605466" y="4923783"/>
                <a:ext cx="452520" cy="327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7D05ABC-2AA9-BF8A-C4CF-11CC5441F2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96826" y="4915143"/>
                  <a:ext cx="4701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F62F4F3-8B3B-C694-66EC-FAA042D26253}"/>
                    </a:ext>
                  </a:extLst>
                </p14:cNvPr>
                <p14:cNvContentPartPr/>
                <p14:nvPr/>
              </p14:nvContentPartPr>
              <p14:xfrm>
                <a:off x="5041066" y="4895343"/>
                <a:ext cx="137160" cy="967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F62F4F3-8B3B-C694-66EC-FAA042D2625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032066" y="4886703"/>
                  <a:ext cx="15480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B5DE3CB-77E1-DAE0-8741-3F8C2681746D}"/>
                    </a:ext>
                  </a:extLst>
                </p14:cNvPr>
                <p14:cNvContentPartPr/>
                <p14:nvPr/>
              </p14:nvContentPartPr>
              <p14:xfrm>
                <a:off x="5302786" y="5305743"/>
                <a:ext cx="141840" cy="621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B5DE3CB-77E1-DAE0-8741-3F8C268174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93786" y="5297103"/>
                  <a:ext cx="1594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5B726D3-0666-2B5E-62D8-16AB8176F748}"/>
                    </a:ext>
                  </a:extLst>
                </p14:cNvPr>
                <p14:cNvContentPartPr/>
                <p14:nvPr/>
              </p14:nvContentPartPr>
              <p14:xfrm>
                <a:off x="5162026" y="5168943"/>
                <a:ext cx="372960" cy="727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5B726D3-0666-2B5E-62D8-16AB8176F74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3026" y="5159943"/>
                  <a:ext cx="3906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D8B5810-49F1-6C76-E274-E52293ED5D52}"/>
                    </a:ext>
                  </a:extLst>
                </p14:cNvPr>
                <p14:cNvContentPartPr/>
                <p14:nvPr/>
              </p14:nvContentPartPr>
              <p14:xfrm>
                <a:off x="5633626" y="5526423"/>
                <a:ext cx="441000" cy="3117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D8B5810-49F1-6C76-E274-E52293ED5D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24626" y="5517783"/>
                  <a:ext cx="458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1E0166D-CFBB-B5CC-4C30-D6FC7037D250}"/>
                    </a:ext>
                  </a:extLst>
                </p14:cNvPr>
                <p14:cNvContentPartPr/>
                <p14:nvPr/>
              </p14:nvContentPartPr>
              <p14:xfrm>
                <a:off x="6022786" y="5490423"/>
                <a:ext cx="234000" cy="421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1E0166D-CFBB-B5CC-4C30-D6FC7037D25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13786" y="5481783"/>
                  <a:ext cx="251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E23F428-D69F-2EC1-1C7A-41E39578EAA5}"/>
                    </a:ext>
                  </a:extLst>
                </p14:cNvPr>
                <p14:cNvContentPartPr/>
                <p14:nvPr/>
              </p14:nvContentPartPr>
              <p14:xfrm>
                <a:off x="5311066" y="5332743"/>
                <a:ext cx="261000" cy="629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E23F428-D69F-2EC1-1C7A-41E39578EAA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02426" y="5323743"/>
                  <a:ext cx="2786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7359C6B-C559-626A-857B-F3CF477ED8D5}"/>
                    </a:ext>
                  </a:extLst>
                </p14:cNvPr>
                <p14:cNvContentPartPr/>
                <p14:nvPr/>
              </p14:nvContentPartPr>
              <p14:xfrm>
                <a:off x="313546" y="3673863"/>
                <a:ext cx="2216160" cy="335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7359C6B-C559-626A-857B-F3CF477ED8D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4546" y="3664863"/>
                  <a:ext cx="2233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8535D46-3A7B-63B2-218A-884EC3BB050F}"/>
                    </a:ext>
                  </a:extLst>
                </p14:cNvPr>
                <p14:cNvContentPartPr/>
                <p14:nvPr/>
              </p14:nvContentPartPr>
              <p14:xfrm>
                <a:off x="2364826" y="3838383"/>
                <a:ext cx="310320" cy="3344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8535D46-3A7B-63B2-218A-884EC3BB050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55826" y="3829743"/>
                  <a:ext cx="327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1D62592-D49A-6B16-46A2-70BFE3921B7E}"/>
                    </a:ext>
                  </a:extLst>
                </p14:cNvPr>
                <p14:cNvContentPartPr/>
                <p14:nvPr/>
              </p14:nvContentPartPr>
              <p14:xfrm>
                <a:off x="1911226" y="3490983"/>
                <a:ext cx="103320" cy="315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1D62592-D49A-6B16-46A2-70BFE3921B7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902226" y="3482343"/>
                  <a:ext cx="120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B403F58-10DC-137F-C0F0-4110DCF4FCC3}"/>
                    </a:ext>
                  </a:extLst>
                </p14:cNvPr>
                <p14:cNvContentPartPr/>
                <p14:nvPr/>
              </p14:nvContentPartPr>
              <p14:xfrm>
                <a:off x="2177626" y="3655863"/>
                <a:ext cx="128160" cy="159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B403F58-10DC-137F-C0F0-4110DCF4FCC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168986" y="3646863"/>
                  <a:ext cx="145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DBCE534-2457-3D0F-CFEB-C85EA576B528}"/>
                    </a:ext>
                  </a:extLst>
                </p14:cNvPr>
                <p14:cNvContentPartPr/>
                <p14:nvPr/>
              </p14:nvContentPartPr>
              <p14:xfrm>
                <a:off x="2342146" y="3621663"/>
                <a:ext cx="164160" cy="2102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DBCE534-2457-3D0F-CFEB-C85EA576B52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33146" y="3613023"/>
                  <a:ext cx="181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7EE504E-0622-7113-308E-0F46087BA969}"/>
                    </a:ext>
                  </a:extLst>
                </p14:cNvPr>
                <p14:cNvContentPartPr/>
                <p14:nvPr/>
              </p14:nvContentPartPr>
              <p14:xfrm>
                <a:off x="2768026" y="3649743"/>
                <a:ext cx="1080" cy="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7EE504E-0622-7113-308E-0F46087BA9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759386" y="3641103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1F3A1AA-C973-CE1A-A3AA-88843023BCB0}"/>
                    </a:ext>
                  </a:extLst>
                </p14:cNvPr>
                <p14:cNvContentPartPr/>
                <p14:nvPr/>
              </p14:nvContentPartPr>
              <p14:xfrm>
                <a:off x="337666" y="3055023"/>
                <a:ext cx="5760" cy="57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1F3A1AA-C973-CE1A-A3AA-88843023BC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026" y="3046383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31F74FC-A63B-84DB-9458-1016784C5A98}"/>
                    </a:ext>
                  </a:extLst>
                </p14:cNvPr>
                <p14:cNvContentPartPr/>
                <p14:nvPr/>
              </p14:nvContentPartPr>
              <p14:xfrm>
                <a:off x="208066" y="3488823"/>
                <a:ext cx="9360" cy="147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31F74FC-A63B-84DB-9458-1016784C5A9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99066" y="3480183"/>
                  <a:ext cx="27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E9108D4-6724-A04A-E1BE-E213FB0CE772}"/>
                    </a:ext>
                  </a:extLst>
                </p14:cNvPr>
                <p14:cNvContentPartPr/>
                <p14:nvPr/>
              </p14:nvContentPartPr>
              <p14:xfrm>
                <a:off x="345946" y="3396663"/>
                <a:ext cx="4680" cy="15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E9108D4-6724-A04A-E1BE-E213FB0CE77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6946" y="3388023"/>
                  <a:ext cx="22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0962CC1-41C9-629B-A572-9528B95966A7}"/>
                    </a:ext>
                  </a:extLst>
                </p14:cNvPr>
                <p14:cNvContentPartPr/>
                <p14:nvPr/>
              </p14:nvContentPartPr>
              <p14:xfrm>
                <a:off x="248746" y="3332223"/>
                <a:ext cx="13680" cy="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0962CC1-41C9-629B-A572-9528B95966A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40106" y="3323223"/>
                  <a:ext cx="31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AD83844-E097-D458-C798-C53F8000C53F}"/>
                    </a:ext>
                  </a:extLst>
                </p14:cNvPr>
                <p14:cNvContentPartPr/>
                <p14:nvPr/>
              </p14:nvContentPartPr>
              <p14:xfrm>
                <a:off x="308506" y="3472983"/>
                <a:ext cx="3600" cy="302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AD83844-E097-D458-C798-C53F8000C53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99866" y="3463983"/>
                  <a:ext cx="2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30067B9-55A6-3071-6CA6-9D5C67B67321}"/>
                    </a:ext>
                  </a:extLst>
                </p14:cNvPr>
                <p14:cNvContentPartPr/>
                <p14:nvPr/>
              </p14:nvContentPartPr>
              <p14:xfrm>
                <a:off x="220666" y="3312063"/>
                <a:ext cx="360" cy="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30067B9-55A6-3071-6CA6-9D5C67B673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026" y="33030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52E9BC4-4B05-0CB4-0EC8-25EF879BACC1}"/>
                    </a:ext>
                  </a:extLst>
                </p14:cNvPr>
                <p14:cNvContentPartPr/>
                <p14:nvPr/>
              </p14:nvContentPartPr>
              <p14:xfrm>
                <a:off x="176386" y="3402063"/>
                <a:ext cx="50760" cy="19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52E9BC4-4B05-0CB4-0EC8-25EF879BACC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7386" y="3393063"/>
                  <a:ext cx="68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854D275-A14A-C276-1076-0464B0E3C74C}"/>
                    </a:ext>
                  </a:extLst>
                </p14:cNvPr>
                <p14:cNvContentPartPr/>
                <p14:nvPr/>
              </p14:nvContentPartPr>
              <p14:xfrm>
                <a:off x="357826" y="3295503"/>
                <a:ext cx="360" cy="5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854D275-A14A-C276-1076-0464B0E3C7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186" y="3286503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0F49F9C-912B-4AFC-A294-0B6D5952036C}"/>
                    </a:ext>
                  </a:extLst>
                </p14:cNvPr>
                <p14:cNvContentPartPr/>
                <p14:nvPr/>
              </p14:nvContentPartPr>
              <p14:xfrm>
                <a:off x="160546" y="3487383"/>
                <a:ext cx="10800" cy="9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0F49F9C-912B-4AFC-A294-0B6D5952036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51546" y="3478383"/>
                  <a:ext cx="28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7034463-FDC1-9F91-03A9-0747687821C0}"/>
                    </a:ext>
                  </a:extLst>
                </p14:cNvPr>
                <p14:cNvContentPartPr/>
                <p14:nvPr/>
              </p14:nvContentPartPr>
              <p14:xfrm>
                <a:off x="212746" y="3264903"/>
                <a:ext cx="33120" cy="36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7034463-FDC1-9F91-03A9-0747687821C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04106" y="3255903"/>
                  <a:ext cx="50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C128A47-9039-1E01-94CB-43BC44B580A5}"/>
                    </a:ext>
                  </a:extLst>
                </p14:cNvPr>
                <p14:cNvContentPartPr/>
                <p14:nvPr/>
              </p14:nvContentPartPr>
              <p14:xfrm>
                <a:off x="2187346" y="3407463"/>
                <a:ext cx="960480" cy="619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C128A47-9039-1E01-94CB-43BC44B580A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178706" y="3398463"/>
                  <a:ext cx="978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EE97B9C-7E39-6513-FA8E-F71929D8AFC9}"/>
                    </a:ext>
                  </a:extLst>
                </p14:cNvPr>
                <p14:cNvContentPartPr/>
                <p14:nvPr/>
              </p14:nvContentPartPr>
              <p14:xfrm>
                <a:off x="1970266" y="5100903"/>
                <a:ext cx="1170360" cy="1494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EE97B9C-7E39-6513-FA8E-F71929D8AFC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961626" y="5091903"/>
                  <a:ext cx="118800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884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1</cp:revision>
  <dcterms:created xsi:type="dcterms:W3CDTF">2023-01-17T15:43:28Z</dcterms:created>
  <dcterms:modified xsi:type="dcterms:W3CDTF">2023-01-19T15:28:50Z</dcterms:modified>
</cp:coreProperties>
</file>