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487CD-14C7-4741-ABD3-1FA469749CA7}" v="236" dt="2023-01-19T16:53:07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825487CD-14C7-4741-ABD3-1FA469749CA7}"/>
    <pc:docChg chg="undo custSel delSld modSld sldOrd">
      <pc:chgData name="Venkatasubramanian, Mani V." userId="fbe5ce37-0145-4c31-b84a-b36f8beac5f3" providerId="ADAL" clId="{825487CD-14C7-4741-ABD3-1FA469749CA7}" dt="2023-01-19T16:59:49.080" v="1504" actId="2696"/>
      <pc:docMkLst>
        <pc:docMk/>
      </pc:docMkLst>
      <pc:sldChg chg="addSp delSp modSp mod">
        <pc:chgData name="Venkatasubramanian, Mani V." userId="fbe5ce37-0145-4c31-b84a-b36f8beac5f3" providerId="ADAL" clId="{825487CD-14C7-4741-ABD3-1FA469749CA7}" dt="2023-01-19T16:44:00.448" v="1458" actId="9405"/>
        <pc:sldMkLst>
          <pc:docMk/>
          <pc:sldMk cId="4231325960" sldId="256"/>
        </pc:sldMkLst>
        <pc:grpChg chg="del mod">
          <ac:chgData name="Venkatasubramanian, Mani V." userId="fbe5ce37-0145-4c31-b84a-b36f8beac5f3" providerId="ADAL" clId="{825487CD-14C7-4741-ABD3-1FA469749CA7}" dt="2023-01-19T16:20:24.019" v="603"/>
          <ac:grpSpMkLst>
            <pc:docMk/>
            <pc:sldMk cId="4231325960" sldId="256"/>
            <ac:grpSpMk id="21" creationId="{1A78D097-A590-0F36-8655-5F2E43F0B534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23" creationId="{1B52269F-CD58-A9BD-921B-40CA3FA32357}"/>
          </ac:grpSpMkLst>
        </pc:grpChg>
        <pc:grpChg chg="del mod">
          <ac:chgData name="Venkatasubramanian, Mani V." userId="fbe5ce37-0145-4c31-b84a-b36f8beac5f3" providerId="ADAL" clId="{825487CD-14C7-4741-ABD3-1FA469749CA7}" dt="2023-01-19T16:20:24.019" v="603"/>
          <ac:grpSpMkLst>
            <pc:docMk/>
            <pc:sldMk cId="4231325960" sldId="256"/>
            <ac:grpSpMk id="57" creationId="{E4168100-C260-F506-51A1-94B44AFC13B6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63" creationId="{3AE27214-9F8D-5D59-F468-3AFC8AFCFBFE}"/>
          </ac:grpSpMkLst>
        </pc:grpChg>
        <pc:grpChg chg="del mod">
          <ac:chgData name="Venkatasubramanian, Mani V." userId="fbe5ce37-0145-4c31-b84a-b36f8beac5f3" providerId="ADAL" clId="{825487CD-14C7-4741-ABD3-1FA469749CA7}" dt="2023-01-19T16:19:26.732" v="562"/>
          <ac:grpSpMkLst>
            <pc:docMk/>
            <pc:sldMk cId="4231325960" sldId="256"/>
            <ac:grpSpMk id="73" creationId="{0E2C552C-63DF-725F-8972-E1402544812D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81" creationId="{24ED3CDD-63DD-A27E-021B-E6904E195D5F}"/>
          </ac:grpSpMkLst>
        </pc:grpChg>
        <pc:grpChg chg="del mod">
          <ac:chgData name="Venkatasubramanian, Mani V." userId="fbe5ce37-0145-4c31-b84a-b36f8beac5f3" providerId="ADAL" clId="{825487CD-14C7-4741-ABD3-1FA469749CA7}" dt="2023-01-19T16:20:03.361" v="579"/>
          <ac:grpSpMkLst>
            <pc:docMk/>
            <pc:sldMk cId="4231325960" sldId="256"/>
            <ac:grpSpMk id="84" creationId="{3BA4333E-DA7A-8312-87C2-0C05FFC920D7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99" creationId="{1DC47073-47EE-83FD-75D9-E08F1D58326D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100" creationId="{46ABBEF7-D3D0-9F5A-47DE-7E1885B1B2CD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101" creationId="{4F43D315-3111-3DB6-9014-83C8D99E0DC1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108" creationId="{A490296B-7C5F-1EF0-AF9A-6F70F1B3EB24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120" creationId="{61291EAB-EE2A-5B17-0481-37D2BE3EDCC4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121" creationId="{77AB55EA-8728-EA55-4C4A-2A6A6ECDEF5C}"/>
          </ac:grpSpMkLst>
        </pc:grpChg>
        <pc:grpChg chg="del">
          <ac:chgData name="Venkatasubramanian, Mani V." userId="fbe5ce37-0145-4c31-b84a-b36f8beac5f3" providerId="ADAL" clId="{825487CD-14C7-4741-ABD3-1FA469749CA7}" dt="2023-01-19T15:29:13.336" v="1" actId="478"/>
          <ac:grpSpMkLst>
            <pc:docMk/>
            <pc:sldMk cId="4231325960" sldId="256"/>
            <ac:grpSpMk id="161" creationId="{BF862780-BB4A-D7FA-842D-1DB01D3D1956}"/>
          </ac:grpSpMkLst>
        </pc:grpChg>
        <pc:grpChg chg="del mod">
          <ac:chgData name="Venkatasubramanian, Mani V." userId="fbe5ce37-0145-4c31-b84a-b36f8beac5f3" providerId="ADAL" clId="{825487CD-14C7-4741-ABD3-1FA469749CA7}" dt="2023-01-19T16:20:10.026" v="586"/>
          <ac:grpSpMkLst>
            <pc:docMk/>
            <pc:sldMk cId="4231325960" sldId="256"/>
            <ac:grpSpMk id="163" creationId="{D7D4E420-D969-6A25-E494-35F3902E7174}"/>
          </ac:grpSpMkLst>
        </pc:grpChg>
        <pc:grpChg chg="del mod">
          <ac:chgData name="Venkatasubramanian, Mani V." userId="fbe5ce37-0145-4c31-b84a-b36f8beac5f3" providerId="ADAL" clId="{825487CD-14C7-4741-ABD3-1FA469749CA7}" dt="2023-01-19T16:20:31.695" v="609"/>
          <ac:grpSpMkLst>
            <pc:docMk/>
            <pc:sldMk cId="4231325960" sldId="256"/>
            <ac:grpSpMk id="166" creationId="{2860FD9D-786F-A0AB-29C1-3D4D01EA4D84}"/>
          </ac:grpSpMkLst>
        </pc:grpChg>
        <pc:grpChg chg="del mod">
          <ac:chgData name="Venkatasubramanian, Mani V." userId="fbe5ce37-0145-4c31-b84a-b36f8beac5f3" providerId="ADAL" clId="{825487CD-14C7-4741-ABD3-1FA469749CA7}" dt="2023-01-19T16:21:20.589" v="656"/>
          <ac:grpSpMkLst>
            <pc:docMk/>
            <pc:sldMk cId="4231325960" sldId="256"/>
            <ac:grpSpMk id="169" creationId="{2211C32D-91F3-3739-DA2A-13B536603A0F}"/>
          </ac:grpSpMkLst>
        </pc:grpChg>
        <pc:grpChg chg="del mod">
          <ac:chgData name="Venkatasubramanian, Mani V." userId="fbe5ce37-0145-4c31-b84a-b36f8beac5f3" providerId="ADAL" clId="{825487CD-14C7-4741-ABD3-1FA469749CA7}" dt="2023-01-19T16:21:59.311" v="695"/>
          <ac:grpSpMkLst>
            <pc:docMk/>
            <pc:sldMk cId="4231325960" sldId="256"/>
            <ac:grpSpMk id="172" creationId="{AB763326-900B-782C-DA4C-EA23715EFA5A}"/>
          </ac:grpSpMkLst>
        </pc:grpChg>
        <pc:grpChg chg="del mod">
          <ac:chgData name="Venkatasubramanian, Mani V." userId="fbe5ce37-0145-4c31-b84a-b36f8beac5f3" providerId="ADAL" clId="{825487CD-14C7-4741-ABD3-1FA469749CA7}" dt="2023-01-19T16:20:06.388" v="582"/>
          <ac:grpSpMkLst>
            <pc:docMk/>
            <pc:sldMk cId="4231325960" sldId="256"/>
            <ac:grpSpMk id="175" creationId="{1C09FCFF-8FAF-B4A6-5D27-45FF99ABFD7A}"/>
          </ac:grpSpMkLst>
        </pc:grpChg>
        <pc:grpChg chg="del mod">
          <ac:chgData name="Venkatasubramanian, Mani V." userId="fbe5ce37-0145-4c31-b84a-b36f8beac5f3" providerId="ADAL" clId="{825487CD-14C7-4741-ABD3-1FA469749CA7}" dt="2023-01-19T16:20:24.019" v="603"/>
          <ac:grpSpMkLst>
            <pc:docMk/>
            <pc:sldMk cId="4231325960" sldId="256"/>
            <ac:grpSpMk id="178" creationId="{D874101D-3696-AB5B-5B73-8632C3BE3E23}"/>
          </ac:grpSpMkLst>
        </pc:grpChg>
        <pc:grpChg chg="del mod">
          <ac:chgData name="Venkatasubramanian, Mani V." userId="fbe5ce37-0145-4c31-b84a-b36f8beac5f3" providerId="ADAL" clId="{825487CD-14C7-4741-ABD3-1FA469749CA7}" dt="2023-01-19T16:20:12.361" v="590"/>
          <ac:grpSpMkLst>
            <pc:docMk/>
            <pc:sldMk cId="4231325960" sldId="256"/>
            <ac:grpSpMk id="182" creationId="{B1EA6972-1DA6-661A-D7CA-E9E6FE81C325}"/>
          </ac:grpSpMkLst>
        </pc:grpChg>
        <pc:grpChg chg="del mod">
          <ac:chgData name="Venkatasubramanian, Mani V." userId="fbe5ce37-0145-4c31-b84a-b36f8beac5f3" providerId="ADAL" clId="{825487CD-14C7-4741-ABD3-1FA469749CA7}" dt="2023-01-19T16:20:18.494" v="597"/>
          <ac:grpSpMkLst>
            <pc:docMk/>
            <pc:sldMk cId="4231325960" sldId="256"/>
            <ac:grpSpMk id="186" creationId="{A85838FB-B9B8-D5C0-9BD2-7797EDCB4E25}"/>
          </ac:grpSpMkLst>
        </pc:grpChg>
        <pc:grpChg chg="del mod">
          <ac:chgData name="Venkatasubramanian, Mani V." userId="fbe5ce37-0145-4c31-b84a-b36f8beac5f3" providerId="ADAL" clId="{825487CD-14C7-4741-ABD3-1FA469749CA7}" dt="2023-01-19T16:21:20.589" v="656"/>
          <ac:grpSpMkLst>
            <pc:docMk/>
            <pc:sldMk cId="4231325960" sldId="256"/>
            <ac:grpSpMk id="193" creationId="{D70EDE0A-0F42-4592-E6E3-3CD7A124A02D}"/>
          </ac:grpSpMkLst>
        </pc:grpChg>
        <pc:grpChg chg="del mod">
          <ac:chgData name="Venkatasubramanian, Mani V." userId="fbe5ce37-0145-4c31-b84a-b36f8beac5f3" providerId="ADAL" clId="{825487CD-14C7-4741-ABD3-1FA469749CA7}" dt="2023-01-19T16:20:31.695" v="609"/>
          <ac:grpSpMkLst>
            <pc:docMk/>
            <pc:sldMk cId="4231325960" sldId="256"/>
            <ac:grpSpMk id="199" creationId="{D5D66C23-FF63-469E-E931-514EADB391E8}"/>
          </ac:grpSpMkLst>
        </pc:grpChg>
        <pc:grpChg chg="del mod">
          <ac:chgData name="Venkatasubramanian, Mani V." userId="fbe5ce37-0145-4c31-b84a-b36f8beac5f3" providerId="ADAL" clId="{825487CD-14C7-4741-ABD3-1FA469749CA7}" dt="2023-01-19T16:20:34.110" v="612"/>
          <ac:grpSpMkLst>
            <pc:docMk/>
            <pc:sldMk cId="4231325960" sldId="256"/>
            <ac:grpSpMk id="205" creationId="{6CDDB22E-E327-3FA9-6C30-F8446678D61F}"/>
          </ac:grpSpMkLst>
        </pc:grpChg>
        <pc:grpChg chg="del mod">
          <ac:chgData name="Venkatasubramanian, Mani V." userId="fbe5ce37-0145-4c31-b84a-b36f8beac5f3" providerId="ADAL" clId="{825487CD-14C7-4741-ABD3-1FA469749CA7}" dt="2023-01-19T16:20:41.321" v="619"/>
          <ac:grpSpMkLst>
            <pc:docMk/>
            <pc:sldMk cId="4231325960" sldId="256"/>
            <ac:grpSpMk id="208" creationId="{628829BB-3E47-EFA9-9B46-E39C8AE59832}"/>
          </ac:grpSpMkLst>
        </pc:grpChg>
        <pc:grpChg chg="del mod">
          <ac:chgData name="Venkatasubramanian, Mani V." userId="fbe5ce37-0145-4c31-b84a-b36f8beac5f3" providerId="ADAL" clId="{825487CD-14C7-4741-ABD3-1FA469749CA7}" dt="2023-01-19T16:20:41.321" v="619"/>
          <ac:grpSpMkLst>
            <pc:docMk/>
            <pc:sldMk cId="4231325960" sldId="256"/>
            <ac:grpSpMk id="211" creationId="{436E5300-C73C-659A-B45E-AEAFFFED7337}"/>
          </ac:grpSpMkLst>
        </pc:grpChg>
        <pc:grpChg chg="del mod">
          <ac:chgData name="Venkatasubramanian, Mani V." userId="fbe5ce37-0145-4c31-b84a-b36f8beac5f3" providerId="ADAL" clId="{825487CD-14C7-4741-ABD3-1FA469749CA7}" dt="2023-01-19T16:20:54.980" v="621"/>
          <ac:grpSpMkLst>
            <pc:docMk/>
            <pc:sldMk cId="4231325960" sldId="256"/>
            <ac:grpSpMk id="215" creationId="{22524F0B-F473-4C14-9E82-DB99DE5551DD}"/>
          </ac:grpSpMkLst>
        </pc:grpChg>
        <pc:grpChg chg="del mod">
          <ac:chgData name="Venkatasubramanian, Mani V." userId="fbe5ce37-0145-4c31-b84a-b36f8beac5f3" providerId="ADAL" clId="{825487CD-14C7-4741-ABD3-1FA469749CA7}" dt="2023-01-19T16:21:01.194" v="631"/>
          <ac:grpSpMkLst>
            <pc:docMk/>
            <pc:sldMk cId="4231325960" sldId="256"/>
            <ac:grpSpMk id="217" creationId="{861CA3A3-A1BA-69BA-AFF7-2D3F32761051}"/>
          </ac:grpSpMkLst>
        </pc:grpChg>
        <pc:grpChg chg="del mod">
          <ac:chgData name="Venkatasubramanian, Mani V." userId="fbe5ce37-0145-4c31-b84a-b36f8beac5f3" providerId="ADAL" clId="{825487CD-14C7-4741-ABD3-1FA469749CA7}" dt="2023-01-19T16:21:02.464" v="634"/>
          <ac:grpSpMkLst>
            <pc:docMk/>
            <pc:sldMk cId="4231325960" sldId="256"/>
            <ac:grpSpMk id="227" creationId="{F6C794D8-8FB9-7054-B0D3-0428C78BCE21}"/>
          </ac:grpSpMkLst>
        </pc:grpChg>
        <pc:grpChg chg="del mod">
          <ac:chgData name="Venkatasubramanian, Mani V." userId="fbe5ce37-0145-4c31-b84a-b36f8beac5f3" providerId="ADAL" clId="{825487CD-14C7-4741-ABD3-1FA469749CA7}" dt="2023-01-19T16:21:05.670" v="639"/>
          <ac:grpSpMkLst>
            <pc:docMk/>
            <pc:sldMk cId="4231325960" sldId="256"/>
            <ac:grpSpMk id="230" creationId="{2A766A67-1FE4-5FAE-3A9C-335CAC723033}"/>
          </ac:grpSpMkLst>
        </pc:grpChg>
        <pc:grpChg chg="del mod">
          <ac:chgData name="Venkatasubramanian, Mani V." userId="fbe5ce37-0145-4c31-b84a-b36f8beac5f3" providerId="ADAL" clId="{825487CD-14C7-4741-ABD3-1FA469749CA7}" dt="2023-01-19T16:21:48.916" v="684"/>
          <ac:grpSpMkLst>
            <pc:docMk/>
            <pc:sldMk cId="4231325960" sldId="256"/>
            <ac:grpSpMk id="235" creationId="{2B1394F5-367D-14FE-0994-3F729EFF889A}"/>
          </ac:grpSpMkLst>
        </pc:grpChg>
        <pc:grpChg chg="del mod">
          <ac:chgData name="Venkatasubramanian, Mani V." userId="fbe5ce37-0145-4c31-b84a-b36f8beac5f3" providerId="ADAL" clId="{825487CD-14C7-4741-ABD3-1FA469749CA7}" dt="2023-01-19T16:21:20.589" v="656"/>
          <ac:grpSpMkLst>
            <pc:docMk/>
            <pc:sldMk cId="4231325960" sldId="256"/>
            <ac:grpSpMk id="241" creationId="{DF6292B5-0B06-C093-1702-20431AB7A302}"/>
          </ac:grpSpMkLst>
        </pc:grpChg>
        <pc:grpChg chg="del mod">
          <ac:chgData name="Venkatasubramanian, Mani V." userId="fbe5ce37-0145-4c31-b84a-b36f8beac5f3" providerId="ADAL" clId="{825487CD-14C7-4741-ABD3-1FA469749CA7}" dt="2023-01-19T16:21:32.370" v="659"/>
          <ac:grpSpMkLst>
            <pc:docMk/>
            <pc:sldMk cId="4231325960" sldId="256"/>
            <ac:grpSpMk id="252" creationId="{81D5EA56-0FA6-BDBC-3242-53FFD1C2DD07}"/>
          </ac:grpSpMkLst>
        </pc:grpChg>
        <pc:grpChg chg="del mod">
          <ac:chgData name="Venkatasubramanian, Mani V." userId="fbe5ce37-0145-4c31-b84a-b36f8beac5f3" providerId="ADAL" clId="{825487CD-14C7-4741-ABD3-1FA469749CA7}" dt="2023-01-19T16:21:36.339" v="667"/>
          <ac:grpSpMkLst>
            <pc:docMk/>
            <pc:sldMk cId="4231325960" sldId="256"/>
            <ac:grpSpMk id="255" creationId="{C3BDCD85-EB2E-4BB1-F84F-DAD9134DD546}"/>
          </ac:grpSpMkLst>
        </pc:grpChg>
        <pc:grpChg chg="del mod">
          <ac:chgData name="Venkatasubramanian, Mani V." userId="fbe5ce37-0145-4c31-b84a-b36f8beac5f3" providerId="ADAL" clId="{825487CD-14C7-4741-ABD3-1FA469749CA7}" dt="2023-01-19T16:21:39.682" v="673"/>
          <ac:grpSpMkLst>
            <pc:docMk/>
            <pc:sldMk cId="4231325960" sldId="256"/>
            <ac:grpSpMk id="263" creationId="{603128E5-5FC6-2916-27B8-852A1DF3DF16}"/>
          </ac:grpSpMkLst>
        </pc:grpChg>
        <pc:grpChg chg="del mod">
          <ac:chgData name="Venkatasubramanian, Mani V." userId="fbe5ce37-0145-4c31-b84a-b36f8beac5f3" providerId="ADAL" clId="{825487CD-14C7-4741-ABD3-1FA469749CA7}" dt="2023-01-19T16:21:41.953" v="677"/>
          <ac:grpSpMkLst>
            <pc:docMk/>
            <pc:sldMk cId="4231325960" sldId="256"/>
            <ac:grpSpMk id="269" creationId="{B01AF4DB-2BD4-69D2-E2F5-B5BA46E113EC}"/>
          </ac:grpSpMkLst>
        </pc:grpChg>
        <pc:grpChg chg="del mod">
          <ac:chgData name="Venkatasubramanian, Mani V." userId="fbe5ce37-0145-4c31-b84a-b36f8beac5f3" providerId="ADAL" clId="{825487CD-14C7-4741-ABD3-1FA469749CA7}" dt="2023-01-19T16:21:44.278" v="679"/>
          <ac:grpSpMkLst>
            <pc:docMk/>
            <pc:sldMk cId="4231325960" sldId="256"/>
            <ac:grpSpMk id="273" creationId="{A4E8F224-AF3F-48FE-3F7E-9D796141ECB1}"/>
          </ac:grpSpMkLst>
        </pc:grpChg>
        <pc:grpChg chg="del mod">
          <ac:chgData name="Venkatasubramanian, Mani V." userId="fbe5ce37-0145-4c31-b84a-b36f8beac5f3" providerId="ADAL" clId="{825487CD-14C7-4741-ABD3-1FA469749CA7}" dt="2023-01-19T16:21:59.311" v="695"/>
          <ac:grpSpMkLst>
            <pc:docMk/>
            <pc:sldMk cId="4231325960" sldId="256"/>
            <ac:grpSpMk id="275" creationId="{4228B732-3852-37E1-0E8E-4C10A14EC269}"/>
          </ac:grpSpMkLst>
        </pc:grpChg>
        <pc:grpChg chg="del mod">
          <ac:chgData name="Venkatasubramanian, Mani V." userId="fbe5ce37-0145-4c31-b84a-b36f8beac5f3" providerId="ADAL" clId="{825487CD-14C7-4741-ABD3-1FA469749CA7}" dt="2023-01-19T16:21:59.311" v="695"/>
          <ac:grpSpMkLst>
            <pc:docMk/>
            <pc:sldMk cId="4231325960" sldId="256"/>
            <ac:grpSpMk id="280" creationId="{00E8C32B-C91F-D73D-37BB-0CC3F3B69623}"/>
          </ac:grpSpMkLst>
        </pc:grpChg>
        <pc:grpChg chg="del mod">
          <ac:chgData name="Venkatasubramanian, Mani V." userId="fbe5ce37-0145-4c31-b84a-b36f8beac5f3" providerId="ADAL" clId="{825487CD-14C7-4741-ABD3-1FA469749CA7}" dt="2023-01-19T16:22:00.592" v="697"/>
          <ac:grpSpMkLst>
            <pc:docMk/>
            <pc:sldMk cId="4231325960" sldId="256"/>
            <ac:grpSpMk id="291" creationId="{962CD12B-54D4-9B26-436C-63FB9494B0C3}"/>
          </ac:grpSpMkLst>
        </pc:grpChg>
        <pc:grpChg chg="del mod">
          <ac:chgData name="Venkatasubramanian, Mani V." userId="fbe5ce37-0145-4c31-b84a-b36f8beac5f3" providerId="ADAL" clId="{825487CD-14C7-4741-ABD3-1FA469749CA7}" dt="2023-01-19T16:22:35.933" v="716"/>
          <ac:grpSpMkLst>
            <pc:docMk/>
            <pc:sldMk cId="4231325960" sldId="256"/>
            <ac:grpSpMk id="293" creationId="{0011C29A-C544-5238-7BF8-6F00FF28C2BA}"/>
          </ac:grpSpMkLst>
        </pc:grpChg>
        <pc:grpChg chg="del mod">
          <ac:chgData name="Venkatasubramanian, Mani V." userId="fbe5ce37-0145-4c31-b84a-b36f8beac5f3" providerId="ADAL" clId="{825487CD-14C7-4741-ABD3-1FA469749CA7}" dt="2023-01-19T16:22:17.673" v="708"/>
          <ac:grpSpMkLst>
            <pc:docMk/>
            <pc:sldMk cId="4231325960" sldId="256"/>
            <ac:grpSpMk id="304" creationId="{4FBFC3E3-5E59-6EA8-70C9-7414CEB4DF53}"/>
          </ac:grpSpMkLst>
        </pc:grpChg>
        <pc:grpChg chg="del mod">
          <ac:chgData name="Venkatasubramanian, Mani V." userId="fbe5ce37-0145-4c31-b84a-b36f8beac5f3" providerId="ADAL" clId="{825487CD-14C7-4741-ABD3-1FA469749CA7}" dt="2023-01-19T16:22:41.093" v="724"/>
          <ac:grpSpMkLst>
            <pc:docMk/>
            <pc:sldMk cId="4231325960" sldId="256"/>
            <ac:grpSpMk id="305" creationId="{6FFB8AF0-13B1-E0FD-63A5-924F0DE0AD2C}"/>
          </ac:grpSpMkLst>
        </pc:grpChg>
        <pc:grpChg chg="del mod">
          <ac:chgData name="Venkatasubramanian, Mani V." userId="fbe5ce37-0145-4c31-b84a-b36f8beac5f3" providerId="ADAL" clId="{825487CD-14C7-4741-ABD3-1FA469749CA7}" dt="2023-01-19T16:22:41.093" v="724"/>
          <ac:grpSpMkLst>
            <pc:docMk/>
            <pc:sldMk cId="4231325960" sldId="256"/>
            <ac:grpSpMk id="313" creationId="{FF2157A2-1F31-DF67-AE93-829A5AF1CBB1}"/>
          </ac:grpSpMkLst>
        </pc:grpChg>
        <pc:grpChg chg="del mod">
          <ac:chgData name="Venkatasubramanian, Mani V." userId="fbe5ce37-0145-4c31-b84a-b36f8beac5f3" providerId="ADAL" clId="{825487CD-14C7-4741-ABD3-1FA469749CA7}" dt="2023-01-19T16:22:55.758" v="728"/>
          <ac:grpSpMkLst>
            <pc:docMk/>
            <pc:sldMk cId="4231325960" sldId="256"/>
            <ac:grpSpMk id="321" creationId="{E1C15FDE-2C2D-4402-B470-344771DDABB6}"/>
          </ac:grpSpMkLst>
        </pc:grpChg>
        <pc:grpChg chg="del mod">
          <ac:chgData name="Venkatasubramanian, Mani V." userId="fbe5ce37-0145-4c31-b84a-b36f8beac5f3" providerId="ADAL" clId="{825487CD-14C7-4741-ABD3-1FA469749CA7}" dt="2023-01-19T16:22:57.776" v="731"/>
          <ac:grpSpMkLst>
            <pc:docMk/>
            <pc:sldMk cId="4231325960" sldId="256"/>
            <ac:grpSpMk id="325" creationId="{59A7DBD3-9B9C-2066-DC1A-3FE99BA6809E}"/>
          </ac:grpSpMkLst>
        </pc:grpChg>
        <pc:grpChg chg="del mod">
          <ac:chgData name="Venkatasubramanian, Mani V." userId="fbe5ce37-0145-4c31-b84a-b36f8beac5f3" providerId="ADAL" clId="{825487CD-14C7-4741-ABD3-1FA469749CA7}" dt="2023-01-19T16:23:00.507" v="734"/>
          <ac:grpSpMkLst>
            <pc:docMk/>
            <pc:sldMk cId="4231325960" sldId="256"/>
            <ac:grpSpMk id="328" creationId="{029A5D4C-17F6-BF60-8D86-1420FD77F6F8}"/>
          </ac:grpSpMkLst>
        </pc:grpChg>
        <pc:grpChg chg="del mod">
          <ac:chgData name="Venkatasubramanian, Mani V." userId="fbe5ce37-0145-4c31-b84a-b36f8beac5f3" providerId="ADAL" clId="{825487CD-14C7-4741-ABD3-1FA469749CA7}" dt="2023-01-19T16:23:04.355" v="737"/>
          <ac:grpSpMkLst>
            <pc:docMk/>
            <pc:sldMk cId="4231325960" sldId="256"/>
            <ac:grpSpMk id="331" creationId="{96B23C0F-F4BD-9282-C954-2C04FB2B381C}"/>
          </ac:grpSpMkLst>
        </pc:grpChg>
        <pc:grpChg chg="del mod">
          <ac:chgData name="Venkatasubramanian, Mani V." userId="fbe5ce37-0145-4c31-b84a-b36f8beac5f3" providerId="ADAL" clId="{825487CD-14C7-4741-ABD3-1FA469749CA7}" dt="2023-01-19T16:23:08.354" v="743"/>
          <ac:grpSpMkLst>
            <pc:docMk/>
            <pc:sldMk cId="4231325960" sldId="256"/>
            <ac:grpSpMk id="334" creationId="{56D4673B-CD7A-C2BC-A7A5-610EDCE6AFA2}"/>
          </ac:grpSpMkLst>
        </pc:grpChg>
        <pc:grpChg chg="del mod">
          <ac:chgData name="Venkatasubramanian, Mani V." userId="fbe5ce37-0145-4c31-b84a-b36f8beac5f3" providerId="ADAL" clId="{825487CD-14C7-4741-ABD3-1FA469749CA7}" dt="2023-01-19T16:23:12.769" v="746"/>
          <ac:grpSpMkLst>
            <pc:docMk/>
            <pc:sldMk cId="4231325960" sldId="256"/>
            <ac:grpSpMk id="340" creationId="{A37A3A08-BEF8-5CFF-5C26-EB39BD7ED2A9}"/>
          </ac:grpSpMkLst>
        </pc:grpChg>
        <pc:grpChg chg="del mod">
          <ac:chgData name="Venkatasubramanian, Mani V." userId="fbe5ce37-0145-4c31-b84a-b36f8beac5f3" providerId="ADAL" clId="{825487CD-14C7-4741-ABD3-1FA469749CA7}" dt="2023-01-19T16:23:17.523" v="752"/>
          <ac:grpSpMkLst>
            <pc:docMk/>
            <pc:sldMk cId="4231325960" sldId="256"/>
            <ac:grpSpMk id="343" creationId="{96090D4D-8D56-A5BA-31F8-251B9FC70620}"/>
          </ac:grpSpMkLst>
        </pc:grpChg>
        <pc:grpChg chg="del mod">
          <ac:chgData name="Venkatasubramanian, Mani V." userId="fbe5ce37-0145-4c31-b84a-b36f8beac5f3" providerId="ADAL" clId="{825487CD-14C7-4741-ABD3-1FA469749CA7}" dt="2023-01-19T16:23:17.523" v="752"/>
          <ac:grpSpMkLst>
            <pc:docMk/>
            <pc:sldMk cId="4231325960" sldId="256"/>
            <ac:grpSpMk id="349" creationId="{844006DA-E1E7-E174-F8FA-6FA42398CADD}"/>
          </ac:grpSpMkLst>
        </pc:grpChg>
        <pc:grpChg chg="del mod">
          <ac:chgData name="Venkatasubramanian, Mani V." userId="fbe5ce37-0145-4c31-b84a-b36f8beac5f3" providerId="ADAL" clId="{825487CD-14C7-4741-ABD3-1FA469749CA7}" dt="2023-01-19T16:23:21.576" v="759"/>
          <ac:grpSpMkLst>
            <pc:docMk/>
            <pc:sldMk cId="4231325960" sldId="256"/>
            <ac:grpSpMk id="350" creationId="{21F9454D-07F8-6116-60C5-AFDB563D9D9C}"/>
          </ac:grpSpMkLst>
        </pc:grpChg>
        <pc:grpChg chg="del mod">
          <ac:chgData name="Venkatasubramanian, Mani V." userId="fbe5ce37-0145-4c31-b84a-b36f8beac5f3" providerId="ADAL" clId="{825487CD-14C7-4741-ABD3-1FA469749CA7}" dt="2023-01-19T16:23:22.902" v="762"/>
          <ac:grpSpMkLst>
            <pc:docMk/>
            <pc:sldMk cId="4231325960" sldId="256"/>
            <ac:grpSpMk id="357" creationId="{B183DCAE-9676-40DC-108F-C8613E91F561}"/>
          </ac:grpSpMkLst>
        </pc:grpChg>
        <pc:grpChg chg="del mod">
          <ac:chgData name="Venkatasubramanian, Mani V." userId="fbe5ce37-0145-4c31-b84a-b36f8beac5f3" providerId="ADAL" clId="{825487CD-14C7-4741-ABD3-1FA469749CA7}" dt="2023-01-19T16:23:25.592" v="767"/>
          <ac:grpSpMkLst>
            <pc:docMk/>
            <pc:sldMk cId="4231325960" sldId="256"/>
            <ac:grpSpMk id="360" creationId="{4857BABB-5080-1FFA-421C-E76654329D17}"/>
          </ac:grpSpMkLst>
        </pc:grpChg>
        <pc:grpChg chg="del mod">
          <ac:chgData name="Venkatasubramanian, Mani V." userId="fbe5ce37-0145-4c31-b84a-b36f8beac5f3" providerId="ADAL" clId="{825487CD-14C7-4741-ABD3-1FA469749CA7}" dt="2023-01-19T16:23:27.187" v="771"/>
          <ac:grpSpMkLst>
            <pc:docMk/>
            <pc:sldMk cId="4231325960" sldId="256"/>
            <ac:grpSpMk id="365" creationId="{EE9CEF43-A3C6-A365-864E-6941E72DD334}"/>
          </ac:grpSpMkLst>
        </pc:grpChg>
        <pc:grpChg chg="del mod">
          <ac:chgData name="Venkatasubramanian, Mani V." userId="fbe5ce37-0145-4c31-b84a-b36f8beac5f3" providerId="ADAL" clId="{825487CD-14C7-4741-ABD3-1FA469749CA7}" dt="2023-01-19T16:23:28.793" v="775"/>
          <ac:grpSpMkLst>
            <pc:docMk/>
            <pc:sldMk cId="4231325960" sldId="256"/>
            <ac:grpSpMk id="369" creationId="{485CCAFD-CF30-5A0B-6227-22FCF4956CA2}"/>
          </ac:grpSpMkLst>
        </pc:grpChg>
        <pc:grpChg chg="del mod">
          <ac:chgData name="Venkatasubramanian, Mani V." userId="fbe5ce37-0145-4c31-b84a-b36f8beac5f3" providerId="ADAL" clId="{825487CD-14C7-4741-ABD3-1FA469749CA7}" dt="2023-01-19T16:23:33.200" v="778"/>
          <ac:grpSpMkLst>
            <pc:docMk/>
            <pc:sldMk cId="4231325960" sldId="256"/>
            <ac:grpSpMk id="373" creationId="{ED4D2CA7-1BA7-BB88-21CE-6EA5062B8DDE}"/>
          </ac:grpSpMkLst>
        </pc:grpChg>
        <pc:grpChg chg="del mod">
          <ac:chgData name="Venkatasubramanian, Mani V." userId="fbe5ce37-0145-4c31-b84a-b36f8beac5f3" providerId="ADAL" clId="{825487CD-14C7-4741-ABD3-1FA469749CA7}" dt="2023-01-19T16:23:36.271" v="781"/>
          <ac:grpSpMkLst>
            <pc:docMk/>
            <pc:sldMk cId="4231325960" sldId="256"/>
            <ac:grpSpMk id="376" creationId="{2FF6B234-3E77-3970-262C-19C8A2D50D42}"/>
          </ac:grpSpMkLst>
        </pc:grpChg>
        <pc:grpChg chg="del mod">
          <ac:chgData name="Venkatasubramanian, Mani V." userId="fbe5ce37-0145-4c31-b84a-b36f8beac5f3" providerId="ADAL" clId="{825487CD-14C7-4741-ABD3-1FA469749CA7}" dt="2023-01-19T16:23:39.939" v="789"/>
          <ac:grpSpMkLst>
            <pc:docMk/>
            <pc:sldMk cId="4231325960" sldId="256"/>
            <ac:grpSpMk id="379" creationId="{5B758044-7B8A-AEA6-DB76-E0585B312CFC}"/>
          </ac:grpSpMkLst>
        </pc:grpChg>
        <pc:grpChg chg="del mod">
          <ac:chgData name="Venkatasubramanian, Mani V." userId="fbe5ce37-0145-4c31-b84a-b36f8beac5f3" providerId="ADAL" clId="{825487CD-14C7-4741-ABD3-1FA469749CA7}" dt="2023-01-19T16:23:45.021" v="801"/>
          <ac:grpSpMkLst>
            <pc:docMk/>
            <pc:sldMk cId="4231325960" sldId="256"/>
            <ac:grpSpMk id="387" creationId="{18C6674B-E331-ECC9-E726-A649AE5E0AAC}"/>
          </ac:grpSpMkLst>
        </pc:grpChg>
        <pc:grpChg chg="del mod">
          <ac:chgData name="Venkatasubramanian, Mani V." userId="fbe5ce37-0145-4c31-b84a-b36f8beac5f3" providerId="ADAL" clId="{825487CD-14C7-4741-ABD3-1FA469749CA7}" dt="2023-01-19T16:23:53.506" v="818"/>
          <ac:grpSpMkLst>
            <pc:docMk/>
            <pc:sldMk cId="4231325960" sldId="256"/>
            <ac:grpSpMk id="399" creationId="{69FF3779-76DF-0B88-CA8D-783A0DB335A9}"/>
          </ac:grpSpMkLst>
        </pc:grpChg>
        <pc:grpChg chg="del mod">
          <ac:chgData name="Venkatasubramanian, Mani V." userId="fbe5ce37-0145-4c31-b84a-b36f8beac5f3" providerId="ADAL" clId="{825487CD-14C7-4741-ABD3-1FA469749CA7}" dt="2023-01-19T16:24:46.296" v="843"/>
          <ac:grpSpMkLst>
            <pc:docMk/>
            <pc:sldMk cId="4231325960" sldId="256"/>
            <ac:grpSpMk id="416" creationId="{9A7C0D52-5679-6EF6-139E-BD1E4A20F645}"/>
          </ac:grpSpMkLst>
        </pc:grpChg>
        <pc:grpChg chg="del mod">
          <ac:chgData name="Venkatasubramanian, Mani V." userId="fbe5ce37-0145-4c31-b84a-b36f8beac5f3" providerId="ADAL" clId="{825487CD-14C7-4741-ABD3-1FA469749CA7}" dt="2023-01-19T16:24:06.509" v="823"/>
          <ac:grpSpMkLst>
            <pc:docMk/>
            <pc:sldMk cId="4231325960" sldId="256"/>
            <ac:grpSpMk id="419" creationId="{826117F2-67BB-E537-BDC7-E620C00EDBC7}"/>
          </ac:grpSpMkLst>
        </pc:grpChg>
        <pc:grpChg chg="del mod">
          <ac:chgData name="Venkatasubramanian, Mani V." userId="fbe5ce37-0145-4c31-b84a-b36f8beac5f3" providerId="ADAL" clId="{825487CD-14C7-4741-ABD3-1FA469749CA7}" dt="2023-01-19T16:24:46.296" v="843"/>
          <ac:grpSpMkLst>
            <pc:docMk/>
            <pc:sldMk cId="4231325960" sldId="256"/>
            <ac:grpSpMk id="421" creationId="{DF5C302A-BCD1-1384-FC1D-33E03AB75563}"/>
          </ac:grpSpMkLst>
        </pc:grpChg>
        <pc:grpChg chg="del mod">
          <ac:chgData name="Venkatasubramanian, Mani V." userId="fbe5ce37-0145-4c31-b84a-b36f8beac5f3" providerId="ADAL" clId="{825487CD-14C7-4741-ABD3-1FA469749CA7}" dt="2023-01-19T16:24:54.349" v="853"/>
          <ac:grpSpMkLst>
            <pc:docMk/>
            <pc:sldMk cId="4231325960" sldId="256"/>
            <ac:grpSpMk id="441" creationId="{CA3EAEA9-87B5-4349-E234-6D3DC91C52E2}"/>
          </ac:grpSpMkLst>
        </pc:grpChg>
        <pc:grpChg chg="del mod">
          <ac:chgData name="Venkatasubramanian, Mani V." userId="fbe5ce37-0145-4c31-b84a-b36f8beac5f3" providerId="ADAL" clId="{825487CD-14C7-4741-ABD3-1FA469749CA7}" dt="2023-01-19T16:25:21.670" v="856"/>
          <ac:grpSpMkLst>
            <pc:docMk/>
            <pc:sldMk cId="4231325960" sldId="256"/>
            <ac:grpSpMk id="451" creationId="{18C13CDE-A55C-E07E-2DD6-08DD24E2D595}"/>
          </ac:grpSpMkLst>
        </pc:grpChg>
        <pc:grpChg chg="del mod">
          <ac:chgData name="Venkatasubramanian, Mani V." userId="fbe5ce37-0145-4c31-b84a-b36f8beac5f3" providerId="ADAL" clId="{825487CD-14C7-4741-ABD3-1FA469749CA7}" dt="2023-01-19T16:25:33.554" v="872"/>
          <ac:grpSpMkLst>
            <pc:docMk/>
            <pc:sldMk cId="4231325960" sldId="256"/>
            <ac:grpSpMk id="454" creationId="{A1C34478-F629-E55E-F4C5-2E1827F0B6DC}"/>
          </ac:grpSpMkLst>
        </pc:grpChg>
        <pc:grpChg chg="del mod">
          <ac:chgData name="Venkatasubramanian, Mani V." userId="fbe5ce37-0145-4c31-b84a-b36f8beac5f3" providerId="ADAL" clId="{825487CD-14C7-4741-ABD3-1FA469749CA7}" dt="2023-01-19T16:25:42.541" v="892"/>
          <ac:grpSpMkLst>
            <pc:docMk/>
            <pc:sldMk cId="4231325960" sldId="256"/>
            <ac:grpSpMk id="470" creationId="{903D2620-C195-737A-0375-1029D209C228}"/>
          </ac:grpSpMkLst>
        </pc:grpChg>
        <pc:grpChg chg="del mod">
          <ac:chgData name="Venkatasubramanian, Mani V." userId="fbe5ce37-0145-4c31-b84a-b36f8beac5f3" providerId="ADAL" clId="{825487CD-14C7-4741-ABD3-1FA469749CA7}" dt="2023-01-19T16:26:33.006" v="945"/>
          <ac:grpSpMkLst>
            <pc:docMk/>
            <pc:sldMk cId="4231325960" sldId="256"/>
            <ac:grpSpMk id="490" creationId="{27787D68-A30E-D5C6-07A1-0AB8F2003A4D}"/>
          </ac:grpSpMkLst>
        </pc:grpChg>
        <pc:grpChg chg="add del mod">
          <ac:chgData name="Venkatasubramanian, Mani V." userId="fbe5ce37-0145-4c31-b84a-b36f8beac5f3" providerId="ADAL" clId="{825487CD-14C7-4741-ABD3-1FA469749CA7}" dt="2023-01-19T16:26:33.006" v="945"/>
          <ac:grpSpMkLst>
            <pc:docMk/>
            <pc:sldMk cId="4231325960" sldId="256"/>
            <ac:grpSpMk id="493" creationId="{B4A516C0-72D2-17A7-4CC5-83110A1E8822}"/>
          </ac:grpSpMkLst>
        </pc:grpChg>
        <pc:grpChg chg="add del mod">
          <ac:chgData name="Venkatasubramanian, Mani V." userId="fbe5ce37-0145-4c31-b84a-b36f8beac5f3" providerId="ADAL" clId="{825487CD-14C7-4741-ABD3-1FA469749CA7}" dt="2023-01-19T16:26:06.257" v="919"/>
          <ac:grpSpMkLst>
            <pc:docMk/>
            <pc:sldMk cId="4231325960" sldId="256"/>
            <ac:grpSpMk id="495" creationId="{19C8C0A7-D1C6-24C4-4FD6-228B883E9264}"/>
          </ac:grpSpMkLst>
        </pc:grpChg>
        <pc:grpChg chg="add del mod">
          <ac:chgData name="Venkatasubramanian, Mani V." userId="fbe5ce37-0145-4c31-b84a-b36f8beac5f3" providerId="ADAL" clId="{825487CD-14C7-4741-ABD3-1FA469749CA7}" dt="2023-01-19T16:26:05.922" v="917"/>
          <ac:grpSpMkLst>
            <pc:docMk/>
            <pc:sldMk cId="4231325960" sldId="256"/>
            <ac:grpSpMk id="497" creationId="{F17FE64E-04B0-3880-313F-2DB781B21ACF}"/>
          </ac:grpSpMkLst>
        </pc:grpChg>
        <pc:grpChg chg="add del mod">
          <ac:chgData name="Venkatasubramanian, Mani V." userId="fbe5ce37-0145-4c31-b84a-b36f8beac5f3" providerId="ADAL" clId="{825487CD-14C7-4741-ABD3-1FA469749CA7}" dt="2023-01-19T16:26:04.850" v="913"/>
          <ac:grpSpMkLst>
            <pc:docMk/>
            <pc:sldMk cId="4231325960" sldId="256"/>
            <ac:grpSpMk id="501" creationId="{EBEE958B-A5C7-6069-68EE-AF6483D7F13E}"/>
          </ac:grpSpMkLst>
        </pc:grpChg>
        <pc:grpChg chg="mod">
          <ac:chgData name="Venkatasubramanian, Mani V." userId="fbe5ce37-0145-4c31-b84a-b36f8beac5f3" providerId="ADAL" clId="{825487CD-14C7-4741-ABD3-1FA469749CA7}" dt="2023-01-19T16:26:03.819" v="909"/>
          <ac:grpSpMkLst>
            <pc:docMk/>
            <pc:sldMk cId="4231325960" sldId="256"/>
            <ac:grpSpMk id="505" creationId="{F1CD58F4-4C97-3F3C-1ECB-1CE2BC7C16A1}"/>
          </ac:grpSpMkLst>
        </pc:grpChg>
        <pc:grpChg chg="del mod">
          <ac:chgData name="Venkatasubramanian, Mani V." userId="fbe5ce37-0145-4c31-b84a-b36f8beac5f3" providerId="ADAL" clId="{825487CD-14C7-4741-ABD3-1FA469749CA7}" dt="2023-01-19T16:26:17.488" v="935"/>
          <ac:grpSpMkLst>
            <pc:docMk/>
            <pc:sldMk cId="4231325960" sldId="256"/>
            <ac:grpSpMk id="519" creationId="{B188AC6B-0BED-BC61-077A-7F09BB677753}"/>
          </ac:grpSpMkLst>
        </pc:grpChg>
        <pc:grpChg chg="del mod">
          <ac:chgData name="Venkatasubramanian, Mani V." userId="fbe5ce37-0145-4c31-b84a-b36f8beac5f3" providerId="ADAL" clId="{825487CD-14C7-4741-ABD3-1FA469749CA7}" dt="2023-01-19T16:26:33.006" v="945"/>
          <ac:grpSpMkLst>
            <pc:docMk/>
            <pc:sldMk cId="4231325960" sldId="256"/>
            <ac:grpSpMk id="520" creationId="{700A5063-A6A1-8CF2-E4C9-284FF41AC385}"/>
          </ac:grpSpMkLst>
        </pc:grpChg>
        <pc:grpChg chg="del mod">
          <ac:chgData name="Venkatasubramanian, Mani V." userId="fbe5ce37-0145-4c31-b84a-b36f8beac5f3" providerId="ADAL" clId="{825487CD-14C7-4741-ABD3-1FA469749CA7}" dt="2023-01-19T16:26:33.006" v="945"/>
          <ac:grpSpMkLst>
            <pc:docMk/>
            <pc:sldMk cId="4231325960" sldId="256"/>
            <ac:grpSpMk id="522" creationId="{B04241B4-E40A-4E1B-D0B5-1030D215478C}"/>
          </ac:grpSpMkLst>
        </pc:grpChg>
        <pc:grpChg chg="del mod">
          <ac:chgData name="Venkatasubramanian, Mani V." userId="fbe5ce37-0145-4c31-b84a-b36f8beac5f3" providerId="ADAL" clId="{825487CD-14C7-4741-ABD3-1FA469749CA7}" dt="2023-01-19T16:26:37.805" v="952"/>
          <ac:grpSpMkLst>
            <pc:docMk/>
            <pc:sldMk cId="4231325960" sldId="256"/>
            <ac:grpSpMk id="532" creationId="{9BE64D4A-2851-7C50-03A5-C3919091BB7C}"/>
          </ac:grpSpMkLst>
        </pc:grpChg>
        <pc:grpChg chg="del mod">
          <ac:chgData name="Venkatasubramanian, Mani V." userId="fbe5ce37-0145-4c31-b84a-b36f8beac5f3" providerId="ADAL" clId="{825487CD-14C7-4741-ABD3-1FA469749CA7}" dt="2023-01-19T16:26:42.571" v="954"/>
          <ac:grpSpMkLst>
            <pc:docMk/>
            <pc:sldMk cId="4231325960" sldId="256"/>
            <ac:grpSpMk id="539" creationId="{43F9F96E-8480-3D7C-D3B2-F19785FD53D0}"/>
          </ac:grpSpMkLst>
        </pc:grpChg>
        <pc:grpChg chg="del mod">
          <ac:chgData name="Venkatasubramanian, Mani V." userId="fbe5ce37-0145-4c31-b84a-b36f8beac5f3" providerId="ADAL" clId="{825487CD-14C7-4741-ABD3-1FA469749CA7}" dt="2023-01-19T16:27:25.799" v="968"/>
          <ac:grpSpMkLst>
            <pc:docMk/>
            <pc:sldMk cId="4231325960" sldId="256"/>
            <ac:grpSpMk id="541" creationId="{8B388127-A385-3B28-11F6-5EE374935261}"/>
          </ac:grpSpMkLst>
        </pc:grpChg>
        <pc:grpChg chg="del mod">
          <ac:chgData name="Venkatasubramanian, Mani V." userId="fbe5ce37-0145-4c31-b84a-b36f8beac5f3" providerId="ADAL" clId="{825487CD-14C7-4741-ABD3-1FA469749CA7}" dt="2023-01-19T16:26:50.420" v="960"/>
          <ac:grpSpMkLst>
            <pc:docMk/>
            <pc:sldMk cId="4231325960" sldId="256"/>
            <ac:grpSpMk id="545" creationId="{B5B26EA2-1DAF-DF9F-0370-8A4F0F3D999E}"/>
          </ac:grpSpMkLst>
        </pc:grpChg>
        <pc:grpChg chg="del mod">
          <ac:chgData name="Venkatasubramanian, Mani V." userId="fbe5ce37-0145-4c31-b84a-b36f8beac5f3" providerId="ADAL" clId="{825487CD-14C7-4741-ABD3-1FA469749CA7}" dt="2023-01-19T16:27:25.799" v="968"/>
          <ac:grpSpMkLst>
            <pc:docMk/>
            <pc:sldMk cId="4231325960" sldId="256"/>
            <ac:grpSpMk id="547" creationId="{EDB837D6-07A1-A18E-4E80-F34CB19C83F9}"/>
          </ac:grpSpMkLst>
        </pc:grpChg>
        <pc:grpChg chg="del mod">
          <ac:chgData name="Venkatasubramanian, Mani V." userId="fbe5ce37-0145-4c31-b84a-b36f8beac5f3" providerId="ADAL" clId="{825487CD-14C7-4741-ABD3-1FA469749CA7}" dt="2023-01-19T16:27:25.799" v="968"/>
          <ac:grpSpMkLst>
            <pc:docMk/>
            <pc:sldMk cId="4231325960" sldId="256"/>
            <ac:grpSpMk id="550" creationId="{F67F2644-E2BA-8464-0FAF-D4A22E659DEC}"/>
          </ac:grpSpMkLst>
        </pc:grpChg>
        <pc:grpChg chg="del mod">
          <ac:chgData name="Venkatasubramanian, Mani V." userId="fbe5ce37-0145-4c31-b84a-b36f8beac5f3" providerId="ADAL" clId="{825487CD-14C7-4741-ABD3-1FA469749CA7}" dt="2023-01-19T16:27:29.328" v="971"/>
          <ac:grpSpMkLst>
            <pc:docMk/>
            <pc:sldMk cId="4231325960" sldId="256"/>
            <ac:grpSpMk id="555" creationId="{66197738-2568-928A-E00B-344548A2C98F}"/>
          </ac:grpSpMkLst>
        </pc:grpChg>
        <pc:grpChg chg="del mod">
          <ac:chgData name="Venkatasubramanian, Mani V." userId="fbe5ce37-0145-4c31-b84a-b36f8beac5f3" providerId="ADAL" clId="{825487CD-14C7-4741-ABD3-1FA469749CA7}" dt="2023-01-19T16:27:30.516" v="974"/>
          <ac:grpSpMkLst>
            <pc:docMk/>
            <pc:sldMk cId="4231325960" sldId="256"/>
            <ac:grpSpMk id="558" creationId="{F26596D9-C185-F313-F06D-6AD95BF2E77E}"/>
          </ac:grpSpMkLst>
        </pc:grpChg>
        <pc:grpChg chg="del mod">
          <ac:chgData name="Venkatasubramanian, Mani V." userId="fbe5ce37-0145-4c31-b84a-b36f8beac5f3" providerId="ADAL" clId="{825487CD-14C7-4741-ABD3-1FA469749CA7}" dt="2023-01-19T16:28:55.621" v="992"/>
          <ac:grpSpMkLst>
            <pc:docMk/>
            <pc:sldMk cId="4231325960" sldId="256"/>
            <ac:grpSpMk id="561" creationId="{29FBAD60-9B85-620D-2D6D-1AED073AFD64}"/>
          </ac:grpSpMkLst>
        </pc:grpChg>
        <pc:grpChg chg="del mod">
          <ac:chgData name="Venkatasubramanian, Mani V." userId="fbe5ce37-0145-4c31-b84a-b36f8beac5f3" providerId="ADAL" clId="{825487CD-14C7-4741-ABD3-1FA469749CA7}" dt="2023-01-19T16:28:25.474" v="989"/>
          <ac:grpSpMkLst>
            <pc:docMk/>
            <pc:sldMk cId="4231325960" sldId="256"/>
            <ac:grpSpMk id="572" creationId="{D380D986-0242-E935-F744-11B418B30CBB}"/>
          </ac:grpSpMkLst>
        </pc:grpChg>
        <pc:grpChg chg="del mod">
          <ac:chgData name="Venkatasubramanian, Mani V." userId="fbe5ce37-0145-4c31-b84a-b36f8beac5f3" providerId="ADAL" clId="{825487CD-14C7-4741-ABD3-1FA469749CA7}" dt="2023-01-19T16:28:55.621" v="992"/>
          <ac:grpSpMkLst>
            <pc:docMk/>
            <pc:sldMk cId="4231325960" sldId="256"/>
            <ac:grpSpMk id="573" creationId="{7D6CB28D-D2B7-198E-E003-69284E5ED632}"/>
          </ac:grpSpMkLst>
        </pc:grpChg>
        <pc:grpChg chg="del mod">
          <ac:chgData name="Venkatasubramanian, Mani V." userId="fbe5ce37-0145-4c31-b84a-b36f8beac5f3" providerId="ADAL" clId="{825487CD-14C7-4741-ABD3-1FA469749CA7}" dt="2023-01-19T16:28:55.621" v="992"/>
          <ac:grpSpMkLst>
            <pc:docMk/>
            <pc:sldMk cId="4231325960" sldId="256"/>
            <ac:grpSpMk id="577" creationId="{4981266A-BEC2-301C-A4EE-8ADBF79ABE7D}"/>
          </ac:grpSpMkLst>
        </pc:grpChg>
        <pc:grpChg chg="del mod">
          <ac:chgData name="Venkatasubramanian, Mani V." userId="fbe5ce37-0145-4c31-b84a-b36f8beac5f3" providerId="ADAL" clId="{825487CD-14C7-4741-ABD3-1FA469749CA7}" dt="2023-01-19T16:29:00.920" v="999"/>
          <ac:grpSpMkLst>
            <pc:docMk/>
            <pc:sldMk cId="4231325960" sldId="256"/>
            <ac:grpSpMk id="580" creationId="{0BC89013-3DB6-9555-CEAC-AC7DED164E30}"/>
          </ac:grpSpMkLst>
        </pc:grpChg>
        <pc:grpChg chg="del mod">
          <ac:chgData name="Venkatasubramanian, Mani V." userId="fbe5ce37-0145-4c31-b84a-b36f8beac5f3" providerId="ADAL" clId="{825487CD-14C7-4741-ABD3-1FA469749CA7}" dt="2023-01-19T16:29:00.920" v="999"/>
          <ac:grpSpMkLst>
            <pc:docMk/>
            <pc:sldMk cId="4231325960" sldId="256"/>
            <ac:grpSpMk id="583" creationId="{77A02DEE-C7C8-649E-5747-D098487CA3F1}"/>
          </ac:grpSpMkLst>
        </pc:grpChg>
        <pc:grpChg chg="del mod">
          <ac:chgData name="Venkatasubramanian, Mani V." userId="fbe5ce37-0145-4c31-b84a-b36f8beac5f3" providerId="ADAL" clId="{825487CD-14C7-4741-ABD3-1FA469749CA7}" dt="2023-01-19T16:29:01.878" v="1001"/>
          <ac:grpSpMkLst>
            <pc:docMk/>
            <pc:sldMk cId="4231325960" sldId="256"/>
            <ac:grpSpMk id="587" creationId="{6A1CF225-DDA7-DD9B-34B9-B4AC0C611878}"/>
          </ac:grpSpMkLst>
        </pc:grpChg>
        <pc:grpChg chg="del mod">
          <ac:chgData name="Venkatasubramanian, Mani V." userId="fbe5ce37-0145-4c31-b84a-b36f8beac5f3" providerId="ADAL" clId="{825487CD-14C7-4741-ABD3-1FA469749CA7}" dt="2023-01-19T16:29:02.891" v="1003"/>
          <ac:grpSpMkLst>
            <pc:docMk/>
            <pc:sldMk cId="4231325960" sldId="256"/>
            <ac:grpSpMk id="589" creationId="{E897C645-1CF5-842B-3EBC-48A83018DE92}"/>
          </ac:grpSpMkLst>
        </pc:grpChg>
        <pc:grpChg chg="del mod">
          <ac:chgData name="Venkatasubramanian, Mani V." userId="fbe5ce37-0145-4c31-b84a-b36f8beac5f3" providerId="ADAL" clId="{825487CD-14C7-4741-ABD3-1FA469749CA7}" dt="2023-01-19T16:30:43.025" v="1060"/>
          <ac:grpSpMkLst>
            <pc:docMk/>
            <pc:sldMk cId="4231325960" sldId="256"/>
            <ac:grpSpMk id="591" creationId="{48A16764-A455-525E-68E2-C98884C15052}"/>
          </ac:grpSpMkLst>
        </pc:grpChg>
        <pc:grpChg chg="del mod">
          <ac:chgData name="Venkatasubramanian, Mani V." userId="fbe5ce37-0145-4c31-b84a-b36f8beac5f3" providerId="ADAL" clId="{825487CD-14C7-4741-ABD3-1FA469749CA7}" dt="2023-01-19T16:30:43.025" v="1060"/>
          <ac:grpSpMkLst>
            <pc:docMk/>
            <pc:sldMk cId="4231325960" sldId="256"/>
            <ac:grpSpMk id="594" creationId="{32B719CD-08DC-83C6-69D2-0F8A1BB5121D}"/>
          </ac:grpSpMkLst>
        </pc:grpChg>
        <pc:grpChg chg="del mod">
          <ac:chgData name="Venkatasubramanian, Mani V." userId="fbe5ce37-0145-4c31-b84a-b36f8beac5f3" providerId="ADAL" clId="{825487CD-14C7-4741-ABD3-1FA469749CA7}" dt="2023-01-19T16:36:25.250" v="1282"/>
          <ac:grpSpMkLst>
            <pc:docMk/>
            <pc:sldMk cId="4231325960" sldId="256"/>
            <ac:grpSpMk id="596" creationId="{1FACD6D2-56F1-0BD6-4959-79DA9E08D3DD}"/>
          </ac:grpSpMkLst>
        </pc:grpChg>
        <pc:grpChg chg="del mod">
          <ac:chgData name="Venkatasubramanian, Mani V." userId="fbe5ce37-0145-4c31-b84a-b36f8beac5f3" providerId="ADAL" clId="{825487CD-14C7-4741-ABD3-1FA469749CA7}" dt="2023-01-19T16:37:47.641" v="1285"/>
          <ac:grpSpMkLst>
            <pc:docMk/>
            <pc:sldMk cId="4231325960" sldId="256"/>
            <ac:grpSpMk id="598" creationId="{7991BF81-2B5E-5FA5-F179-6C99F3A95A04}"/>
          </ac:grpSpMkLst>
        </pc:grpChg>
        <pc:grpChg chg="mod">
          <ac:chgData name="Venkatasubramanian, Mani V." userId="fbe5ce37-0145-4c31-b84a-b36f8beac5f3" providerId="ADAL" clId="{825487CD-14C7-4741-ABD3-1FA469749CA7}" dt="2023-01-19T16:37:47.641" v="1285"/>
          <ac:grpSpMkLst>
            <pc:docMk/>
            <pc:sldMk cId="4231325960" sldId="256"/>
            <ac:grpSpMk id="601" creationId="{97927990-609A-3A4B-114B-FA1CA64E3B6B}"/>
          </ac:grpSpMkLst>
        </pc:grp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" creationId="{90BCB2B3-A8BA-A0ED-8F85-92D59A30D6E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" creationId="{0D2199E9-6FFA-B879-F64C-87BE1A427A78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8" creationId="{4E3EA749-7A86-1C65-7F9C-64B020998EAC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9" creationId="{99C755DA-A3D9-D7CA-2A6F-E1A4C7FE71E1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10" creationId="{5C68348E-5E58-3D48-CB19-7FD360DEAD11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11" creationId="{B06AF8E9-69AA-F6E0-A49A-BD135D63B85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" creationId="{C6447274-F1E0-98AF-F991-92715B73788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" creationId="{855F201F-A51B-B09A-DDC4-C64D627E3D4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" creationId="{40A136B9-BFFD-8C3C-522F-5351286A081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" creationId="{EABCF66B-7068-8ED7-7544-E2D04BDC26C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68" creationId="{158C880E-693B-FEE2-237D-EAE165E47F4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78" creationId="{F8E71C80-E637-B3AB-8362-BAADDBB001FF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79" creationId="{F50FF4AF-F276-1E31-113A-AA2F79BC6EA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82" creationId="{3383D33C-4753-15F5-B123-20C77E12F129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83" creationId="{DE50E172-EA8B-06B9-4F9E-061C950A3D80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85" creationId="{CC8F96B2-1B03-A485-48AA-A79DE1F6D750}"/>
          </ac:inkMkLst>
        </pc:inkChg>
        <pc:inkChg chg="del">
          <ac:chgData name="Venkatasubramanian, Mani V." userId="fbe5ce37-0145-4c31-b84a-b36f8beac5f3" providerId="ADAL" clId="{825487CD-14C7-4741-ABD3-1FA469749CA7}" dt="2023-01-19T15:29:13.336" v="1" actId="478"/>
          <ac:inkMkLst>
            <pc:docMk/>
            <pc:sldMk cId="4231325960" sldId="256"/>
            <ac:inkMk id="98" creationId="{A4847728-24A8-FAB5-A50C-2A9D05ACF6F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36" creationId="{18CE4756-CAE5-275D-44E5-5BE3E02152D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46" creationId="{D8123B71-0D1F-28EF-FC27-6E71869403C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54" creationId="{1E1A1F82-BCA4-7AC2-589C-C5780DA0D02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62" creationId="{F40DB1ED-BBE6-DEFC-4D24-6D353D55B2F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64" creationId="{AB9D2C17-B478-BA42-2FC0-98F789E4003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65" creationId="{3AC6DB0F-FC48-BB03-FFB2-0CEE3AF4740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67" creationId="{54B09177-87D6-7E6F-A48C-40327C23795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68" creationId="{043F8A98-C4B7-FA59-B6FE-11898799392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0" creationId="{69D64377-A17C-009C-29C3-E53B62A96C8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1" creationId="{0ADED36E-3BDA-F7F7-501D-801D48C2BDD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3" creationId="{719D6DCE-9EA0-A891-9995-C30DCEB2DE0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4" creationId="{A4123C83-C5A5-8C92-B72F-53CF2FDF39C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6" creationId="{8540D077-56C1-55E7-FC04-49AD0232F61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7" creationId="{2DEF05F1-67ED-DD3D-4C54-E2ADA8144AA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79" creationId="{E7484AC3-B5EA-C79C-8780-1F01011BE8F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0" creationId="{111B1597-85BD-4734-265E-7CB442B92C0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1" creationId="{F57DC925-C1CA-2A13-F2BF-3EE60A3BBA9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3" creationId="{D87B13B9-9AF3-6AD8-844B-A1E789D7137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4" creationId="{F32BF99C-F9E5-0B18-B52E-0A72FF56FDA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5" creationId="{97306111-18F2-5E42-5E90-08605936096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7" creationId="{8073D3FB-61B2-DEF8-4E93-19F03BD4368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8" creationId="{9EDE0733-6318-E6B4-A13D-483844713B5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89" creationId="{DBF05E8F-E2DB-546A-157A-702C439C85B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0" creationId="{47E060B6-3D8B-D614-C67F-6BDABA40111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1" creationId="{1982F415-B775-E1BF-D918-0251E1B19CB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2" creationId="{6ED8B005-E813-7E75-C9B8-0C9B003DE08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4" creationId="{D43ABFFE-A387-A17D-5001-C308B2CC3B9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5" creationId="{C2119EBB-0258-BFE9-D3A9-86191BBEE57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6" creationId="{43FA605B-73E7-49C0-B0E0-ED7F1DCC490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7" creationId="{483A64A6-2A9F-C138-6F70-0C3CA3D957F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198" creationId="{DC567996-C69D-0F4D-BAFD-55718901E02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0" creationId="{F3B8D942-E2BE-A87A-4E66-ECC970C6EBF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1" creationId="{245D3962-413C-5070-E2A3-00A77187DA9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2" creationId="{DB3F06D1-5174-4C5A-CF64-CA2A3824619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3" creationId="{480A0DC1-8420-530E-8261-619A923847F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4" creationId="{440940DD-941E-282E-2ECE-3EB6D94DA65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6" creationId="{48F4CAAE-2C28-8822-4CBF-AA8AD71412A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7" creationId="{FEFFFC4C-AD2A-E08A-A74E-9D21F93656A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09" creationId="{EECAC289-8BDA-0BC8-99A3-69CB6C2CD9B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0" creationId="{2ECFEC39-B561-1722-7FA2-F7CF5B2BC59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2" creationId="{1FF478EC-BCD7-CF70-7C4C-ED2E96640A1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3" creationId="{0F029899-BED1-CBCF-1A0E-7E2D5FDB059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4" creationId="{F4C03B37-E0A9-4B6D-280C-04E6956CB2C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6" creationId="{92A41A9A-ECAB-3EA5-01AC-4DBF38104FF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8" creationId="{D19F2A0E-6FD1-9D24-39B6-CE10B56669C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19" creationId="{465F73A7-2C8E-EB12-15B0-3D3449595FE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0" creationId="{0F0EA030-0E04-E947-E10B-48BAE560BA1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1" creationId="{D0AC2699-C46B-C3EB-C663-F9D31308452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2" creationId="{30466CE0-95B2-448E-484C-DB643E0E8F2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3" creationId="{6E3F0313-AD1A-6A02-FF96-AF4D2F2D198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4" creationId="{747FF5DC-775B-D412-4354-75E3DD34723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5" creationId="{1B0D66D7-66C1-8A02-12AB-97B7412494E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6" creationId="{FEB301A3-1A12-DF8D-037A-297776BD2FD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8" creationId="{97175601-77D1-7459-288B-7783CF61FB2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29" creationId="{DC77D985-BB90-E6AA-482F-F3404C2B6CA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1" creationId="{1657AE63-F8C4-94C8-48D4-0C2249DD166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2" creationId="{CEB06D66-D125-DC78-7E9D-8CBF3263226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3" creationId="{E084DF16-015D-6347-64B7-C67BE77CEC5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4" creationId="{515EB05D-7220-5BE0-5F74-C04C5AD034D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6" creationId="{C1028209-17C1-C00B-6010-0DB676A16F9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7" creationId="{48BB9140-FFCE-64BC-3413-087ADCC8BAB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8" creationId="{7F6A4A7A-9926-C3CF-C456-A674A75AA63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39" creationId="{1083610D-9EA3-22B7-1CF7-B689EC61272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0" creationId="{5DDCA8C7-4917-3036-60E6-C5AF24FEA4E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2" creationId="{08A4A1AA-3F1B-0E73-4D31-C863BC476D9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3" creationId="{8913ACEC-BD3B-1066-41CD-6039DCA5F4A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4" creationId="{38C7788F-55AA-3CCA-8324-9C57D61951A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5" creationId="{8C5133A7-A4BE-CF08-97E1-EE74BAA261E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6" creationId="{C0405623-E0D2-EC7A-532E-95E67E89C4F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7" creationId="{DC6CDF2D-5086-D453-F593-E6E673185A1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8" creationId="{F808D520-0AFE-56AD-B155-7EA2B53B677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49" creationId="{39E1BC88-A5A8-AB8C-7F19-2587C44BF42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0" creationId="{AD913893-C291-EF8E-B8BC-8C9DA4736D1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1" creationId="{8DCEDF71-D8BA-E672-23D8-3D2269730CA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3" creationId="{28703ED3-E394-CE27-47C5-F4FF4D033E9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4" creationId="{9F09FA77-A80D-29F6-29AF-6AC6415BF59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6" creationId="{A6141379-D03B-A67B-E0EB-1A3FBCC4E46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7" creationId="{7B72558D-64CD-F0E8-458D-32461EB8679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8" creationId="{9B41C7F7-A419-15F6-8D94-F00E571AB17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59" creationId="{448C89A1-5B71-B073-A8F8-DD0ADB007AD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0" creationId="{552122DC-6FC5-339B-54D0-113EAA1DDF9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1" creationId="{F872FC6B-7F89-E69B-025E-E9E17077A4A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2" creationId="{A93AE973-116C-748C-C05D-A3BDCA9A55A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4" creationId="{27136981-0A35-6316-41DC-CFF422BA6DB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5" creationId="{CBFB773F-580C-E6C3-DA52-20EB5874308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6" creationId="{1A480804-F89A-53DD-E727-C1DF5FC9C59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7" creationId="{C9D47B59-B264-2030-4EB5-15483ABDB08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68" creationId="{B7FB8CDF-53AB-5CDF-4963-4DB96A40302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0" creationId="{84EB725E-760C-2680-CDD9-0E7541C9276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1" creationId="{E06894BD-3EE0-C9EA-7C8A-8CE06CC1FAC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2" creationId="{81ECFB8D-D6EB-C8CB-CA43-91DE2631A3D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4" creationId="{1DF56DCE-0D20-D73F-43CE-AA2A8A5F6FF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6" creationId="{B1E7CF45-3171-CAF9-2B5E-8DEE17361A5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7" creationId="{1AF04BC2-9757-407C-90EB-08D8DDC8217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8" creationId="{DA5A809A-5E99-7BB4-437F-F8A15B6EB6D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79" creationId="{9B9F9F31-BC1B-7E96-4BA6-F0324F906EA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1" creationId="{79542C37-D402-CF24-EA4F-AFB7E2059F6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2" creationId="{BCBAB959-9230-49E0-965B-F4EC143930A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3" creationId="{202C6510-54E7-C3C8-B279-0562F52DB3C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4" creationId="{2DDC0A34-0DD8-10D4-7E8F-08081017B9C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5" creationId="{D78CB5CA-D632-1995-11AB-9524B9B8B9B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6" creationId="{7536CEA8-CEBA-0BEC-45BE-CFF91314BBD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7" creationId="{21F2B3D1-3FC1-9413-EDA5-3418117095F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8" creationId="{84EE8AA2-BAAC-47D8-40AB-F33F0EDFD9E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89" creationId="{3DFC0954-9132-788B-FA76-388CC6F455F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0" creationId="{CB76B789-B48A-C7A9-DC1F-6B9E7E07FB7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2" creationId="{07EFA738-E086-22CB-384B-D354E853732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4" creationId="{0C745C09-BBBF-2D20-1354-820A3D0BDBB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5" creationId="{18429377-FA38-4F11-B336-492AABF59DE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6" creationId="{90F49077-C4F3-7458-40AF-0A5CF256584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7" creationId="{96A41158-9AD7-67ED-A767-F6A604BC874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8" creationId="{8F229535-0FA3-C869-06C7-ACDD22AFCCC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299" creationId="{A31DD821-F52A-1CBE-51BB-BA7D1E4DD26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0" creationId="{01C525D9-4BD1-ACFF-3103-36626DBE239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1" creationId="{D7AA7D3A-84C1-5A12-2D52-8B7B02F853D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2" creationId="{B9FF6D3F-3DE0-31CD-735F-A0030D36E6F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3" creationId="{D7E08292-87C1-931E-06E0-B47EA811BE8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6" creationId="{519FC422-D1B3-DA68-4FDF-301775947F2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7" creationId="{25953D4A-EB6D-9FA0-949C-F9FA50EE51F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8" creationId="{17BBB4BF-111A-98E1-0C1F-C02E14151C9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09" creationId="{F0CA76C9-A266-0A08-5D81-2E1B2CC7030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0" creationId="{EF6E1FCF-E08F-CF82-EC7E-4F7184BA928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1" creationId="{A545A5A7-8CD4-3956-60B8-D18EC27E8AB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2" creationId="{D9B52AAE-4115-32AA-B491-53B0DCEDBB3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4" creationId="{29BC1A26-3761-D4A2-7E9C-1BD608557CF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5" creationId="{83EABEEE-AF8D-5648-31B7-FBC4903A5B0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6" creationId="{E8063A45-9F33-6141-CA72-BE744DCE7FC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7" creationId="{FC3A879B-E9B7-7613-DBC8-5D48EF96183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8" creationId="{8D7BF719-3193-5564-06EF-084A7978E04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19" creationId="{3A10DB75-6EB8-B815-CFF6-B7E76BC44F1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0" creationId="{49F2AC7B-A8C0-A73B-2FFC-242CEF2D699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2" creationId="{19D69A38-2F75-53B6-3FD2-40976480A3C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3" creationId="{AE1E40CC-9437-65A0-2C20-85CDDFB4EFD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4" creationId="{69A69541-F199-F074-8723-9AA164C7569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6" creationId="{8BAFD87F-4EB2-5E9D-F39C-C707667C29F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7" creationId="{9E1E5E62-C22D-C37F-30E5-EB18E1B34B3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29" creationId="{80A0435A-222A-66F8-D584-1095248D1E6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0" creationId="{6FE9EA6F-E48A-AAF8-8318-220AF99799C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2" creationId="{2CD65B90-02EB-7113-F2FD-1F11FF6CA3C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3" creationId="{82511A57-9A4A-8F32-A22E-607B502F184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5" creationId="{6D177C44-8E61-8290-69F6-A89F5663E7A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6" creationId="{2467E328-D38D-2446-1780-86FDE7DECDF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7" creationId="{6ABFD461-33A6-0778-17E9-B7F556097E3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8" creationId="{F88C0DF4-4DFF-3DE5-C27A-56E85DEBD3B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39" creationId="{054E3CE7-B3F8-6752-CE7F-D47FB0C674C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1" creationId="{E3BE409A-6B2E-1E7D-7AAF-BD614082D62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2" creationId="{73C23922-42D1-76EE-748A-F217BF36E99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4" creationId="{53CE8074-34A8-C084-6D2C-7B4DC5E49DB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5" creationId="{44519F80-B272-9FF3-B221-4B4E043C5B5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6" creationId="{087C24CD-9F67-F918-A3C7-72AEE9D8852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7" creationId="{CF751836-49EC-7450-2FB4-E4E34F29DFE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48" creationId="{67D12252-9156-282E-0D57-16F8651D83F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1" creationId="{134F450F-AF9C-4A9B-02B4-DBFB90E1753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2" creationId="{1E793B03-6A0C-0271-D6C6-1243F056DA0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3" creationId="{5447D1F7-1F69-C279-30AC-6DDDDE038D1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4" creationId="{E086C4C6-8CA9-0BDC-26F8-B2E20F9C9A7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5" creationId="{FAE8D377-C38E-6B75-3632-3105ED11AC2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6" creationId="{C7FE3380-ADB7-1BD9-69FC-2DCBF0E4C76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8" creationId="{CC8ECE69-FE24-ECB2-C84F-2D46247A6CD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59" creationId="{289E691B-4C9B-6CBB-9DC6-88FDDED7CFD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1" creationId="{AC010B21-401A-9A2B-BF56-AFD2FC7CDC0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2" creationId="{9B6274E5-C1EB-7256-A3A6-4D627B50EB1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3" creationId="{6A7E56EE-DB99-3D0C-5C38-5A8CA669758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4" creationId="{EE9B2DF5-7651-464E-F0E6-9F2B7C10A81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6" creationId="{33B9CD1D-4B41-2B5F-86F1-336C056FE2E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7" creationId="{2D7B47D5-6375-8369-D935-D4E3770327F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68" creationId="{9A2BD0BB-2CB9-9D38-BC48-53E63CEAF2B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0" creationId="{598655F1-4847-D514-5D97-C7E797E734E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1" creationId="{BBCF7AC4-EC4B-80B0-60D3-3AB9FDEEE0A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2" creationId="{7FBAFB82-EB51-0764-7AC3-A451B56A8E3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4" creationId="{8CA2F7CF-3715-72E1-B71C-3E2B7E36735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5" creationId="{9706A8BE-D878-E0D5-26D6-CD141F0D7AB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7" creationId="{05A3AA30-85B8-67F3-CBE2-B7C5BAB548C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78" creationId="{293DCB7A-5821-4819-9239-6E4D7F645E6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0" creationId="{664F8080-E732-B885-2D90-7E5F8FAB208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1" creationId="{14752ECE-D2BB-FFAE-3532-45FF0EB5FAA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2" creationId="{F9068A01-F8D0-5C66-B068-3409AB8883D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3" creationId="{7FB5EFEC-270D-86AA-B372-025E0BB965A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4" creationId="{6C25C855-74F3-B022-BF73-4EF2B3D8254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5" creationId="{86EF8F7A-89DA-76DF-E37E-40C855B4EA6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6" creationId="{6B9BD65A-A731-785C-2067-FEA6C8AAF45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8" creationId="{A3110A68-8B1E-D5AE-B23C-4CB32230886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89" creationId="{9D513CB0-83B7-8E0F-59C8-4A521B51E3D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0" creationId="{282536C3-E9D6-A4E9-8CFE-E278FA736CB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1" creationId="{A2EB35C9-BFAD-4911-9DBC-77DC852E881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2" creationId="{CD0A745A-00D7-4C34-D97C-AF5D5A16DEB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3" creationId="{39F0A846-AECC-9978-38F1-0A934E0B68E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4" creationId="{4C6D6379-A46E-DF14-335F-569B8CE21E3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5" creationId="{9B346F52-E2FF-94A0-2DC8-55653BAF5F3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6" creationId="{706CD467-8C0B-8674-0F44-C445554B854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7" creationId="{70969E7D-0343-7178-3D85-A998E6A8EF4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398" creationId="{CF75C550-7C36-A8FD-ED86-D574F2C42FC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0" creationId="{91EBDE75-C7D3-37BF-E6E1-0D3B74FA3BF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1" creationId="{19539F26-5523-CD18-8061-7779C953FDF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2" creationId="{86A825F0-A136-0D34-B9D6-0E675622F52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3" creationId="{276558F8-49B9-5B2D-F895-9928C82618D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4" creationId="{10FB4679-879A-11A7-F013-963C917385B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5" creationId="{8CE81FAA-FB52-22AD-A93E-1BD4E254EDE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6" creationId="{87AF4ED3-1CA3-E1F0-AE75-ACCA6203670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7" creationId="{B65D1272-7DE9-6759-8A53-9413D056AE8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8" creationId="{D5FD4D25-C7B1-44C6-B49A-762E8A5B929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09" creationId="{15F202FC-0237-48A5-C11E-430698CC551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0" creationId="{C7E7C03B-3775-A97E-08E9-281B5FF4024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1" creationId="{6371DCB6-4A3D-08A2-38D9-4032D7F1119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2" creationId="{0E0F64BE-6922-4857-FF97-501DDDF8839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3" creationId="{6F85E9C8-B8DF-E3A1-41D9-58154B47187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4" creationId="{AB01101E-6980-A02A-B0D8-67EBE93654D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5" creationId="{C385E6DA-1D67-215E-856C-8CAE0EC631A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7" creationId="{9292E429-D3A8-FF19-4EF1-CE4703D5B9E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18" creationId="{E7E70F59-8223-2E09-816B-C1BA86B5FDB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0" creationId="{3367DD91-1A8E-D6CB-960C-9B7EB19DDF3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2" creationId="{02962BF4-234E-C2AB-DB8C-5997C2E1875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3" creationId="{FB4BE988-27C0-BAFD-4459-27275DEA5D1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4" creationId="{0F0B3AEB-7286-3084-45EC-B2FF92CF3D9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5" creationId="{68E688B5-2397-47E2-CB29-95CAB31F7F4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6" creationId="{BF91542D-333D-AD1E-8F5E-172EF4369B9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7" creationId="{CD0703D4-535F-69C5-5B2E-5349D6CE0AF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8" creationId="{1DAEB7B5-32ED-6D9F-E3C5-F764F6978C4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29" creationId="{F59F647E-943D-721A-3247-47FE025CC98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0" creationId="{97E6BBF3-BE6D-62DE-A60D-5043F8728BB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1" creationId="{4392CACB-FFCC-A312-727F-6FDC459E666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2" creationId="{827749E1-6208-185A-8AE0-F819B99F142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3" creationId="{3F8E4C7E-3B33-29E7-3A78-92ED115ADDD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4" creationId="{19214BAB-FF70-E694-16AC-2B0F62D47EA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5" creationId="{EC82EDBE-8C3F-4CAA-7613-2A911A0FCCA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6" creationId="{2A9A9466-EF17-E719-209F-EF1C92A890C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7" creationId="{D1924B1E-38CD-5967-4435-76D04F45649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8" creationId="{3D20BACC-2EEE-C1BF-D4F3-068D243BCF7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39" creationId="{0BB4522F-FBE1-2F40-05B6-FE8C0DFA99F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0" creationId="{C63443E7-03D2-06D4-7131-7DBB19ABB2A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2" creationId="{C17F296D-653E-9D51-5940-5F1D0D16D98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3" creationId="{3360CA70-33AA-84EF-22F8-C31EADA6103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4" creationId="{CFE70152-6290-E851-8456-5967CE7E392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5" creationId="{3F201982-FCF1-C108-660D-7452360DCAA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6" creationId="{420FB978-6306-B2B1-62E3-148F9D1F220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7" creationId="{19E4C9CB-C800-4957-A6B3-ACC4B06B165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8" creationId="{E743E9F3-10FD-1C12-01F3-9D032647C8F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49" creationId="{D122FF82-1DC7-D6A7-D6ED-A4AA5635B15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0" creationId="{18D12D5D-04BB-496F-C987-A7EE2B6D8548}"/>
          </ac:inkMkLst>
        </pc:inkChg>
        <pc:inkChg chg="add">
          <ac:chgData name="Venkatasubramanian, Mani V." userId="fbe5ce37-0145-4c31-b84a-b36f8beac5f3" providerId="ADAL" clId="{825487CD-14C7-4741-ABD3-1FA469749CA7}" dt="2023-01-19T16:24:57.721" v="854" actId="9405"/>
          <ac:inkMkLst>
            <pc:docMk/>
            <pc:sldMk cId="4231325960" sldId="256"/>
            <ac:inkMk id="452" creationId="{EFABDBF5-C0EF-406F-A500-195B02BE9B8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3" creationId="{D6247276-CAA7-A46D-791E-0ED34C3C8E0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5" creationId="{C12FF3A7-3219-F1E0-A957-D487CBC6A9D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6" creationId="{81C5E1C2-46C9-C866-D164-06AAF681E2A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7" creationId="{ACF3401D-6656-05F3-96F2-E014E2A713E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8" creationId="{0B8AEEED-A77B-4C72-266C-1AEBB79A5ED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59" creationId="{00E7FE85-9A41-5907-5AF5-C5738C43CF0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0" creationId="{970BB49B-32FD-EC92-E160-96C82BD476E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1" creationId="{D62686F5-FEE6-6A0B-5AA9-F7C2577B464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2" creationId="{73218B53-625D-E8F4-FFC7-8E40CB9B3AF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3" creationId="{2274B12A-C8D3-8322-05F8-098B98395AE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4" creationId="{7E905AD7-175D-77E6-E29D-B4E3C84679E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5" creationId="{6A71CF83-217D-2589-EE03-8021C43AEE0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6" creationId="{5031AABD-A2D7-7569-4C3B-220350EA64E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7" creationId="{9255494C-90D0-512C-D154-B7ADDB33FC4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8" creationId="{3BE98D65-A6D8-8834-2B00-FC53F935074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69" creationId="{EBD101CE-3B6A-6194-87A4-56E50B73EBC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1" creationId="{B0BF6FFA-21A4-7B52-4BD2-2687DAD79A2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2" creationId="{5C28CF5B-ACF8-DB18-C2BF-7BCD8724E89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3" creationId="{9531B17F-F826-145A-2AC2-E84DFC99EE2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4" creationId="{BAEB10C0-5942-C8AB-7F27-8FFC363066A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5" creationId="{8345DFA0-2BB2-24D9-6325-E03B4DD9F34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6" creationId="{391DB686-AF1F-9531-CF31-6102504E946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7" creationId="{D30B1E69-7619-D81A-0601-263941558C3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8" creationId="{A940C474-3A3D-4677-6631-5333130A0BC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79" creationId="{D4F1E9F0-4E3C-A084-B7F8-293248FA5D7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0" creationId="{7B2BAE72-1135-C559-0534-1568F9FF14C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1" creationId="{16BE00DE-1DA9-27C6-886E-4F98F6B219B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2" creationId="{DC7CAAE8-C66F-C6B2-A6ED-01624A21F2E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3" creationId="{9A1DCAF6-CACD-9C43-F083-940EE0A2447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4" creationId="{7D005F70-000E-A7ED-8DE6-0FF3F4E4530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5" creationId="{2600D870-D598-D4D6-FF37-55B22AB10F0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6" creationId="{2D6FD2BE-9C0D-C934-696B-106B4F6E594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7" creationId="{357FC920-E968-97D3-720C-691A2750619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8" creationId="{308AB855-B46F-04C2-EB53-F64233918B0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89" creationId="{B752AEED-667B-CFA0-1BDC-16289CD263F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91" creationId="{50777834-4D8C-F626-F49C-42DAE863079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492" creationId="{865EB032-D489-FE86-4BD3-CAF6CC405915}"/>
          </ac:inkMkLst>
        </pc:inkChg>
        <pc:inkChg chg="add del mod">
          <ac:chgData name="Venkatasubramanian, Mani V." userId="fbe5ce37-0145-4c31-b84a-b36f8beac5f3" providerId="ADAL" clId="{825487CD-14C7-4741-ABD3-1FA469749CA7}" dt="2023-01-19T16:26:06.257" v="919"/>
          <ac:inkMkLst>
            <pc:docMk/>
            <pc:sldMk cId="4231325960" sldId="256"/>
            <ac:inkMk id="494" creationId="{024142BC-114A-DBC6-95DC-41945ABB1152}"/>
          </ac:inkMkLst>
        </pc:inkChg>
        <pc:inkChg chg="add del mod">
          <ac:chgData name="Venkatasubramanian, Mani V." userId="fbe5ce37-0145-4c31-b84a-b36f8beac5f3" providerId="ADAL" clId="{825487CD-14C7-4741-ABD3-1FA469749CA7}" dt="2023-01-19T16:26:05.922" v="917"/>
          <ac:inkMkLst>
            <pc:docMk/>
            <pc:sldMk cId="4231325960" sldId="256"/>
            <ac:inkMk id="496" creationId="{937744D2-2D01-002C-7CF2-6798BCD5F250}"/>
          </ac:inkMkLst>
        </pc:inkChg>
        <pc:inkChg chg="add del mod">
          <ac:chgData name="Venkatasubramanian, Mani V." userId="fbe5ce37-0145-4c31-b84a-b36f8beac5f3" providerId="ADAL" clId="{825487CD-14C7-4741-ABD3-1FA469749CA7}" dt="2023-01-19T16:26:05.587" v="915" actId="9405"/>
          <ac:inkMkLst>
            <pc:docMk/>
            <pc:sldMk cId="4231325960" sldId="256"/>
            <ac:inkMk id="498" creationId="{44E0B72C-A831-8CF9-0A6C-9843548B8DF7}"/>
          </ac:inkMkLst>
        </pc:inkChg>
        <pc:inkChg chg="add del mod">
          <ac:chgData name="Venkatasubramanian, Mani V." userId="fbe5ce37-0145-4c31-b84a-b36f8beac5f3" providerId="ADAL" clId="{825487CD-14C7-4741-ABD3-1FA469749CA7}" dt="2023-01-19T16:26:05.097" v="914" actId="9405"/>
          <ac:inkMkLst>
            <pc:docMk/>
            <pc:sldMk cId="4231325960" sldId="256"/>
            <ac:inkMk id="499" creationId="{2C6E886D-A19B-7430-F7CA-E89F5C0B3E9A}"/>
          </ac:inkMkLst>
        </pc:inkChg>
        <pc:inkChg chg="add del mod">
          <ac:chgData name="Venkatasubramanian, Mani V." userId="fbe5ce37-0145-4c31-b84a-b36f8beac5f3" providerId="ADAL" clId="{825487CD-14C7-4741-ABD3-1FA469749CA7}" dt="2023-01-19T16:26:04.850" v="913"/>
          <ac:inkMkLst>
            <pc:docMk/>
            <pc:sldMk cId="4231325960" sldId="256"/>
            <ac:inkMk id="500" creationId="{3044F60C-0BD4-0F56-9C52-878A1CB58DF8}"/>
          </ac:inkMkLst>
        </pc:inkChg>
        <pc:inkChg chg="add del mod">
          <ac:chgData name="Venkatasubramanian, Mani V." userId="fbe5ce37-0145-4c31-b84a-b36f8beac5f3" providerId="ADAL" clId="{825487CD-14C7-4741-ABD3-1FA469749CA7}" dt="2023-01-19T16:26:04.638" v="911" actId="9405"/>
          <ac:inkMkLst>
            <pc:docMk/>
            <pc:sldMk cId="4231325960" sldId="256"/>
            <ac:inkMk id="502" creationId="{A6E8C4D2-F298-9EA5-233A-0DC7233F5F82}"/>
          </ac:inkMkLst>
        </pc:inkChg>
        <pc:inkChg chg="add del mod">
          <ac:chgData name="Venkatasubramanian, Mani V." userId="fbe5ce37-0145-4c31-b84a-b36f8beac5f3" providerId="ADAL" clId="{825487CD-14C7-4741-ABD3-1FA469749CA7}" dt="2023-01-19T16:26:04.210" v="910" actId="9405"/>
          <ac:inkMkLst>
            <pc:docMk/>
            <pc:sldMk cId="4231325960" sldId="256"/>
            <ac:inkMk id="503" creationId="{A76527B1-ADE2-5B31-3ED6-C106DEDF17A3}"/>
          </ac:inkMkLst>
        </pc:inkChg>
        <pc:inkChg chg="add del mod">
          <ac:chgData name="Venkatasubramanian, Mani V." userId="fbe5ce37-0145-4c31-b84a-b36f8beac5f3" providerId="ADAL" clId="{825487CD-14C7-4741-ABD3-1FA469749CA7}" dt="2023-01-19T16:26:03.819" v="909"/>
          <ac:inkMkLst>
            <pc:docMk/>
            <pc:sldMk cId="4231325960" sldId="256"/>
            <ac:inkMk id="504" creationId="{03B21605-E670-3238-4F39-851E0F750D6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06" creationId="{618F7498-C903-EFAD-C9ED-0262432CE81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07" creationId="{AE73CCEF-0736-4153-1E75-BB07F85D240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08" creationId="{A2B51EAA-D921-4E6D-4242-A9869DBDF10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09" creationId="{8F0FC3D8-9E3B-FC9C-5277-AD3B87A455D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0" creationId="{3A7632C5-9924-C339-7AD9-AE82322A160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1" creationId="{6AD912B5-E723-A71A-DBF3-C7D4A0CA1D7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2" creationId="{1805835F-6E60-7FCF-FB6B-12312383D88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3" creationId="{740B10F4-7977-6FE6-EFD6-9FA86442DE0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4" creationId="{938B93CC-9134-FED7-CC58-769701A7FF3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5" creationId="{11EBE868-F122-D8D7-5689-BFC43D9E034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6" creationId="{EB86F66B-F549-2600-4760-A0A0EC365C5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7" creationId="{CF847415-59BE-FC6C-2CC9-230B97B29A67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18" creationId="{76757F94-A2D3-B220-FDBB-7B1037D5846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1" creationId="{C2F3A903-1CDE-5230-F78E-57BC04B2852C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3" creationId="{E41E5DBE-AAF7-D522-EA41-8F5C3ECE372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4" creationId="{C9B3F5AF-2AB5-754E-D8B0-FB463E7A2A3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5" creationId="{64BD5ECA-16DC-684F-8DA7-DE86BB5FE38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6" creationId="{D4B94D01-7C77-C6B4-029E-4FEA03527A5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7" creationId="{5E28411D-8478-E4B3-FC38-6068F6CBD03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8" creationId="{FD14268D-1038-DFE0-E89C-6399DE7B7CD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29" creationId="{88AEF250-5946-6360-C243-94B89AF5B48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0" creationId="{9CF456FB-79A8-65AB-1F71-D71AF131EC2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1" creationId="{58708FC1-FB3F-0F3C-E0B5-CFEA6E1B33A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3" creationId="{F6CA5E89-C679-A368-09D9-472929AEFE4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4" creationId="{005517AC-EE61-8A38-F688-26EFDC7A55C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5" creationId="{EC50811B-0AB5-06CF-916E-8CBAE7150DC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6" creationId="{33EA6A3A-2079-4FB5-0DE1-4964E51DB19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7" creationId="{273CD48E-6D26-F49E-4D2C-F69495163CB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38" creationId="{F16F0C55-1FDC-AB64-0BDB-E72F74EC195B}"/>
          </ac:inkMkLst>
        </pc:inkChg>
        <pc:inkChg chg="add mod">
          <ac:chgData name="Venkatasubramanian, Mani V." userId="fbe5ce37-0145-4c31-b84a-b36f8beac5f3" providerId="ADAL" clId="{825487CD-14C7-4741-ABD3-1FA469749CA7}" dt="2023-01-19T16:27:25.799" v="968"/>
          <ac:inkMkLst>
            <pc:docMk/>
            <pc:sldMk cId="4231325960" sldId="256"/>
            <ac:inkMk id="540" creationId="{164E52A1-FD1F-8FB0-D725-DBED898AF0A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42" creationId="{B97843EF-881B-CD48-16F6-36DFC0620E3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43" creationId="{AADA0509-AF0E-E4A5-99BF-B546837039B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44" creationId="{0F5592B3-765B-3D55-C8BB-43A4CFF5B27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46" creationId="{CF9A4838-6618-A1BE-2858-F73E43544E7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48" creationId="{4F74C19D-001D-A2C5-DA08-E66B9524F63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49" creationId="{8F9DEC85-C07B-CC6C-F7C3-9E921A6BFCA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1" creationId="{89FB6783-1534-D070-7146-230C4FCC8C8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2" creationId="{BD304766-3906-7720-3F23-72FCFFCEDB0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3" creationId="{CA60D891-E7D3-C825-4027-53FB770B729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4" creationId="{C483B808-D4AE-EC51-1190-E55B5B4ECDA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6" creationId="{941496A7-CD31-5C4B-7B64-1044545F5A9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7" creationId="{E0A07480-7B8B-0154-01A9-7C454AC9DE0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59" creationId="{FFC1D17D-5407-D4B6-92E0-53CAEA65736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0" creationId="{C8651325-7745-452F-DBE3-EBCC819BF65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2" creationId="{4A0B3DE4-D9D5-538B-1719-10A91E02D9E9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3" creationId="{AE7A6299-A578-2650-B368-28F9111DB0D3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4" creationId="{BACB5686-B01C-4E21-F7D2-BAC8117E73E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5" creationId="{5198F01C-A7C9-9339-2C06-DF099A6EE0F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6" creationId="{FACDFA8A-FC1F-9349-3A6A-56198062DD7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7" creationId="{A1445CB1-103C-97D1-2F9E-4578DAB4E66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8" creationId="{B40EADD2-D344-1440-4B97-EF4648A467B1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69" creationId="{70A975BC-9FF8-1DE1-2734-6B783760436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0" creationId="{0B0D3A33-7BA8-4370-65C7-8401DC0654C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1" creationId="{B43D5AA0-5AAE-47E1-A413-B87F3995C9F6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4" creationId="{44593533-7F90-5DC3-EA38-589691529D8F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5" creationId="{54550B61-EDEA-3E7B-3386-C90354ACBD0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6" creationId="{288B17DB-E8BA-A729-24D8-71E2659A876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8" creationId="{4C8B13A6-6791-B1E0-E3ED-E0E782085A0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79" creationId="{36F6E33E-368B-3AFB-8C19-380011A3A0C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1" creationId="{AF442B94-6551-88BF-4EFE-0DF40754D5C4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2" creationId="{19F11471-BD34-E91C-0766-61458EE73CC8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4" creationId="{09E1CE7D-46AE-3FFB-F596-A05CA0ABAF52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5" creationId="{A3C6C478-C516-C70D-A92C-8A121BF2651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6" creationId="{1497EDEF-224F-7BBF-19F1-3497E238B1D5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88" creationId="{F5B96525-8A7A-6CCA-9631-F422D5AD1ABB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90" creationId="{F2C9ED59-ADDC-134F-F6C2-0F939BACD77E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92" creationId="{11EA2BC7-8077-D30C-3D41-70B67FEB3FD0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93" creationId="{2286970F-B4C9-78E7-C361-1C468BFB51E4}"/>
          </ac:inkMkLst>
        </pc:inkChg>
        <pc:inkChg chg="add mod">
          <ac:chgData name="Venkatasubramanian, Mani V." userId="fbe5ce37-0145-4c31-b84a-b36f8beac5f3" providerId="ADAL" clId="{825487CD-14C7-4741-ABD3-1FA469749CA7}" dt="2023-01-19T16:36:25.250" v="1282"/>
          <ac:inkMkLst>
            <pc:docMk/>
            <pc:sldMk cId="4231325960" sldId="256"/>
            <ac:inkMk id="595" creationId="{EDAE53E7-A993-F55B-C741-5A2BCB13AFAD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597" creationId="{1137DFDE-43B4-09EC-2AB2-C5CB08A6A8BE}"/>
          </ac:inkMkLst>
        </pc:inkChg>
        <pc:inkChg chg="add">
          <ac:chgData name="Venkatasubramanian, Mani V." userId="fbe5ce37-0145-4c31-b84a-b36f8beac5f3" providerId="ADAL" clId="{825487CD-14C7-4741-ABD3-1FA469749CA7}" dt="2023-01-19T16:36:51.067" v="1283" actId="9405"/>
          <ac:inkMkLst>
            <pc:docMk/>
            <pc:sldMk cId="4231325960" sldId="256"/>
            <ac:inkMk id="599" creationId="{D323FDDE-82B0-0564-32FC-B287AFF4979A}"/>
          </ac:inkMkLst>
        </pc:inkChg>
        <pc:inkChg chg="add mod">
          <ac:chgData name="Venkatasubramanian, Mani V." userId="fbe5ce37-0145-4c31-b84a-b36f8beac5f3" providerId="ADAL" clId="{825487CD-14C7-4741-ABD3-1FA469749CA7}" dt="2023-01-19T16:37:47.641" v="1285"/>
          <ac:inkMkLst>
            <pc:docMk/>
            <pc:sldMk cId="4231325960" sldId="256"/>
            <ac:inkMk id="600" creationId="{4A95AB1F-2826-0FFE-CB9B-3862D840F0B6}"/>
          </ac:inkMkLst>
        </pc:inkChg>
        <pc:inkChg chg="add">
          <ac:chgData name="Venkatasubramanian, Mani V." userId="fbe5ce37-0145-4c31-b84a-b36f8beac5f3" providerId="ADAL" clId="{825487CD-14C7-4741-ABD3-1FA469749CA7}" dt="2023-01-19T16:44:00.448" v="1458" actId="9405"/>
          <ac:inkMkLst>
            <pc:docMk/>
            <pc:sldMk cId="4231325960" sldId="256"/>
            <ac:inkMk id="602" creationId="{7B0885FD-F0D7-1027-DD07-88ADE5B859A9}"/>
          </ac:inkMkLst>
        </pc:inkChg>
      </pc:sldChg>
      <pc:sldChg chg="addSp delSp modSp mod">
        <pc:chgData name="Venkatasubramanian, Mani V." userId="fbe5ce37-0145-4c31-b84a-b36f8beac5f3" providerId="ADAL" clId="{825487CD-14C7-4741-ABD3-1FA469749CA7}" dt="2023-01-19T16:47:41.289" v="1501"/>
        <pc:sldMkLst>
          <pc:docMk/>
          <pc:sldMk cId="3629534673" sldId="257"/>
        </pc:sldMkLst>
        <pc:grpChg chg="del">
          <ac:chgData name="Venkatasubramanian, Mani V." userId="fbe5ce37-0145-4c31-b84a-b36f8beac5f3" providerId="ADAL" clId="{825487CD-14C7-4741-ABD3-1FA469749CA7}" dt="2023-01-19T15:29:17.486" v="2" actId="478"/>
          <ac:grpSpMkLst>
            <pc:docMk/>
            <pc:sldMk cId="3629534673" sldId="257"/>
            <ac:grpSpMk id="222" creationId="{0DEADB8F-61F0-6C5D-3D0B-ED1F9CE5E02B}"/>
          </ac:grpSpMkLst>
        </pc:grpChg>
        <pc:grpChg chg="del">
          <ac:chgData name="Venkatasubramanian, Mani V." userId="fbe5ce37-0145-4c31-b84a-b36f8beac5f3" providerId="ADAL" clId="{825487CD-14C7-4741-ABD3-1FA469749CA7}" dt="2023-01-19T15:29:17.486" v="2" actId="478"/>
          <ac:grpSpMkLst>
            <pc:docMk/>
            <pc:sldMk cId="3629534673" sldId="257"/>
            <ac:grpSpMk id="232" creationId="{FC76404E-5E46-C04A-CBBE-EB9641985DB7}"/>
          </ac:grpSpMkLst>
        </pc:grpChg>
        <pc:grpChg chg="del mod">
          <ac:chgData name="Venkatasubramanian, Mani V." userId="fbe5ce37-0145-4c31-b84a-b36f8beac5f3" providerId="ADAL" clId="{825487CD-14C7-4741-ABD3-1FA469749CA7}" dt="2023-01-19T16:30:33.342" v="1058"/>
          <ac:grpSpMkLst>
            <pc:docMk/>
            <pc:sldMk cId="3629534673" sldId="257"/>
            <ac:grpSpMk id="240" creationId="{C0B5C8D6-873F-59E7-6263-FE0E069AADAA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41" creationId="{38C93D39-C919-F807-C0C2-EA7B4A96DA47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53" creationId="{F7092171-176A-1446-843C-C469DA11A73B}"/>
          </ac:grpSpMkLst>
        </pc:grpChg>
        <pc:grpChg chg="del mod">
          <ac:chgData name="Venkatasubramanian, Mani V." userId="fbe5ce37-0145-4c31-b84a-b36f8beac5f3" providerId="ADAL" clId="{825487CD-14C7-4741-ABD3-1FA469749CA7}" dt="2023-01-19T16:31:21.708" v="1070"/>
          <ac:grpSpMkLst>
            <pc:docMk/>
            <pc:sldMk cId="3629534673" sldId="257"/>
            <ac:grpSpMk id="261" creationId="{8F5EEA02-BDB3-F785-0A04-BCF7396BCD49}"/>
          </ac:grpSpMkLst>
        </pc:grpChg>
        <pc:grpChg chg="del mod">
          <ac:chgData name="Venkatasubramanian, Mani V." userId="fbe5ce37-0145-4c31-b84a-b36f8beac5f3" providerId="ADAL" clId="{825487CD-14C7-4741-ABD3-1FA469749CA7}" dt="2023-01-19T16:31:25.969" v="1078"/>
          <ac:grpSpMkLst>
            <pc:docMk/>
            <pc:sldMk cId="3629534673" sldId="257"/>
            <ac:grpSpMk id="263" creationId="{3928378D-F801-1DC0-6150-9967FC196A9E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71" creationId="{F0C3D9A0-22CA-ABFC-3E98-BD9DA950419A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72" creationId="{CBAB1551-7DB7-3BCC-2E60-986CA0680478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80" creationId="{1217CD55-C0B3-2EB0-2188-518934129C08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83" creationId="{1BDFE1EE-59D0-E1BA-EDB5-C4481521EBB6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92" creationId="{B629CC30-6AE2-ECD8-E5D5-07D11EDFFC54}"/>
          </ac:grpSpMkLst>
        </pc:grpChg>
        <pc:grpChg chg="del mod">
          <ac:chgData name="Venkatasubramanian, Mani V." userId="fbe5ce37-0145-4c31-b84a-b36f8beac5f3" providerId="ADAL" clId="{825487CD-14C7-4741-ABD3-1FA469749CA7}" dt="2023-01-19T16:31:55.670" v="1107"/>
          <ac:grpSpMkLst>
            <pc:docMk/>
            <pc:sldMk cId="3629534673" sldId="257"/>
            <ac:grpSpMk id="298" creationId="{C88C38D6-96F1-44E3-D4A8-B6924613FC49}"/>
          </ac:grpSpMkLst>
        </pc:grpChg>
        <pc:grpChg chg="del mod">
          <ac:chgData name="Venkatasubramanian, Mani V." userId="fbe5ce37-0145-4c31-b84a-b36f8beac5f3" providerId="ADAL" clId="{825487CD-14C7-4741-ABD3-1FA469749CA7}" dt="2023-01-19T16:31:58.366" v="1113"/>
          <ac:grpSpMkLst>
            <pc:docMk/>
            <pc:sldMk cId="3629534673" sldId="257"/>
            <ac:grpSpMk id="301" creationId="{4DFA7F74-3C5F-1C7C-AE51-3FA7E7D9EC1F}"/>
          </ac:grpSpMkLst>
        </pc:grpChg>
        <pc:grpChg chg="del mod">
          <ac:chgData name="Venkatasubramanian, Mani V." userId="fbe5ce37-0145-4c31-b84a-b36f8beac5f3" providerId="ADAL" clId="{825487CD-14C7-4741-ABD3-1FA469749CA7}" dt="2023-01-19T16:35:49.747" v="1265"/>
          <ac:grpSpMkLst>
            <pc:docMk/>
            <pc:sldMk cId="3629534673" sldId="257"/>
            <ac:grpSpMk id="307" creationId="{9148F3AD-F282-8B22-FCAE-CB0251970B84}"/>
          </ac:grpSpMkLst>
        </pc:grpChg>
        <pc:grpChg chg="del mod">
          <ac:chgData name="Venkatasubramanian, Mani V." userId="fbe5ce37-0145-4c31-b84a-b36f8beac5f3" providerId="ADAL" clId="{825487CD-14C7-4741-ABD3-1FA469749CA7}" dt="2023-01-19T16:47:41.289" v="1501"/>
          <ac:grpSpMkLst>
            <pc:docMk/>
            <pc:sldMk cId="3629534673" sldId="257"/>
            <ac:grpSpMk id="327" creationId="{5868216D-9A68-DF75-C951-D08AFDAFD1B6}"/>
          </ac:grpSpMkLst>
        </pc:grpChg>
        <pc:grpChg chg="del mod">
          <ac:chgData name="Venkatasubramanian, Mani V." userId="fbe5ce37-0145-4c31-b84a-b36f8beac5f3" providerId="ADAL" clId="{825487CD-14C7-4741-ABD3-1FA469749CA7}" dt="2023-01-19T16:47:41.289" v="1501"/>
          <ac:grpSpMkLst>
            <pc:docMk/>
            <pc:sldMk cId="3629534673" sldId="257"/>
            <ac:grpSpMk id="328" creationId="{B1ED78F1-2C44-7078-7A9A-3719208DB2B5}"/>
          </ac:grpSpMkLst>
        </pc:grpChg>
        <pc:grpChg chg="del mod">
          <ac:chgData name="Venkatasubramanian, Mani V." userId="fbe5ce37-0145-4c31-b84a-b36f8beac5f3" providerId="ADAL" clId="{825487CD-14C7-4741-ABD3-1FA469749CA7}" dt="2023-01-19T16:47:41.289" v="1501"/>
          <ac:grpSpMkLst>
            <pc:docMk/>
            <pc:sldMk cId="3629534673" sldId="257"/>
            <ac:grpSpMk id="329" creationId="{D29BB491-3B66-D684-E713-014D8B9FE011}"/>
          </ac:grpSpMkLst>
        </pc:grpChg>
        <pc:grpChg chg="del mod">
          <ac:chgData name="Venkatasubramanian, Mani V." userId="fbe5ce37-0145-4c31-b84a-b36f8beac5f3" providerId="ADAL" clId="{825487CD-14C7-4741-ABD3-1FA469749CA7}" dt="2023-01-19T16:34:13.656" v="1233"/>
          <ac:grpSpMkLst>
            <pc:docMk/>
            <pc:sldMk cId="3629534673" sldId="257"/>
            <ac:grpSpMk id="333" creationId="{37F6A792-6850-9A5B-7EA8-7828425F9E9A}"/>
          </ac:grpSpMkLst>
        </pc:grpChg>
        <pc:grpChg chg="del mod">
          <ac:chgData name="Venkatasubramanian, Mani V." userId="fbe5ce37-0145-4c31-b84a-b36f8beac5f3" providerId="ADAL" clId="{825487CD-14C7-4741-ABD3-1FA469749CA7}" dt="2023-01-19T16:47:41.289" v="1501"/>
          <ac:grpSpMkLst>
            <pc:docMk/>
            <pc:sldMk cId="3629534673" sldId="257"/>
            <ac:grpSpMk id="337" creationId="{EB106B39-FCFE-73FF-F623-D989C8AABBA9}"/>
          </ac:grpSpMkLst>
        </pc:grpChg>
        <pc:grpChg chg="del mod">
          <ac:chgData name="Venkatasubramanian, Mani V." userId="fbe5ce37-0145-4c31-b84a-b36f8beac5f3" providerId="ADAL" clId="{825487CD-14C7-4741-ABD3-1FA469749CA7}" dt="2023-01-19T16:35:53.954" v="1273"/>
          <ac:grpSpMkLst>
            <pc:docMk/>
            <pc:sldMk cId="3629534673" sldId="257"/>
            <ac:grpSpMk id="347" creationId="{4B928C8F-3F5F-C190-2902-79C9FAE1C6EC}"/>
          </ac:grpSpMkLst>
        </pc:grpChg>
        <pc:grpChg chg="del mod">
          <ac:chgData name="Venkatasubramanian, Mani V." userId="fbe5ce37-0145-4c31-b84a-b36f8beac5f3" providerId="ADAL" clId="{825487CD-14C7-4741-ABD3-1FA469749CA7}" dt="2023-01-19T16:36:06.820" v="1278"/>
          <ac:grpSpMkLst>
            <pc:docMk/>
            <pc:sldMk cId="3629534673" sldId="257"/>
            <ac:grpSpMk id="348" creationId="{62C7EF94-5491-BB64-E561-EF0BD2981D11}"/>
          </ac:grpSpMkLst>
        </pc:grpChg>
        <pc:grpChg chg="del mod">
          <ac:chgData name="Venkatasubramanian, Mani V." userId="fbe5ce37-0145-4c31-b84a-b36f8beac5f3" providerId="ADAL" clId="{825487CD-14C7-4741-ABD3-1FA469749CA7}" dt="2023-01-19T16:35:53.954" v="1273"/>
          <ac:grpSpMkLst>
            <pc:docMk/>
            <pc:sldMk cId="3629534673" sldId="257"/>
            <ac:grpSpMk id="351" creationId="{006B95EE-5ED2-9F3E-2D8B-1F41B5BAACE5}"/>
          </ac:grpSpMkLst>
        </pc:grpChg>
        <pc:grpChg chg="del mod">
          <ac:chgData name="Venkatasubramanian, Mani V." userId="fbe5ce37-0145-4c31-b84a-b36f8beac5f3" providerId="ADAL" clId="{825487CD-14C7-4741-ABD3-1FA469749CA7}" dt="2023-01-19T16:35:56.511" v="1276"/>
          <ac:grpSpMkLst>
            <pc:docMk/>
            <pc:sldMk cId="3629534673" sldId="257"/>
            <ac:grpSpMk id="356" creationId="{3011DAD2-A870-2708-0531-E295D8CCC371}"/>
          </ac:grpSpMkLst>
        </pc:grpChg>
        <pc:grpChg chg="del mod">
          <ac:chgData name="Venkatasubramanian, Mani V." userId="fbe5ce37-0145-4c31-b84a-b36f8beac5f3" providerId="ADAL" clId="{825487CD-14C7-4741-ABD3-1FA469749CA7}" dt="2023-01-19T16:36:06.820" v="1278"/>
          <ac:grpSpMkLst>
            <pc:docMk/>
            <pc:sldMk cId="3629534673" sldId="257"/>
            <ac:grpSpMk id="359" creationId="{F5E33A3D-ED31-D061-6882-DB9FD1789D03}"/>
          </ac:grpSpMkLst>
        </pc:grpChg>
        <pc:grpChg chg="del mod">
          <ac:chgData name="Venkatasubramanian, Mani V." userId="fbe5ce37-0145-4c31-b84a-b36f8beac5f3" providerId="ADAL" clId="{825487CD-14C7-4741-ABD3-1FA469749CA7}" dt="2023-01-19T16:47:41.289" v="1501"/>
          <ac:grpSpMkLst>
            <pc:docMk/>
            <pc:sldMk cId="3629534673" sldId="257"/>
            <ac:grpSpMk id="361" creationId="{AC2492F8-834D-BFE5-0E96-36ECF4764E44}"/>
          </ac:grpSpMkLst>
        </pc:grpChg>
        <pc:grpChg chg="mod">
          <ac:chgData name="Venkatasubramanian, Mani V." userId="fbe5ce37-0145-4c31-b84a-b36f8beac5f3" providerId="ADAL" clId="{825487CD-14C7-4741-ABD3-1FA469749CA7}" dt="2023-01-19T16:47:41.289" v="1501"/>
          <ac:grpSpMkLst>
            <pc:docMk/>
            <pc:sldMk cId="3629534673" sldId="257"/>
            <ac:grpSpMk id="370" creationId="{E07F8627-530D-65C9-D4A4-D38EB239ABC5}"/>
          </ac:grpSpMkLst>
        </pc:grp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" creationId="{81D8438E-274D-0F33-2FE7-B13B51D8782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" creationId="{F7E0184E-8705-C83F-2420-A90C01AF468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" creationId="{85F800C7-DC40-4008-0502-0589BBC203D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5" creationId="{052E3C39-A997-3716-4F23-857DD3483A3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6" creationId="{2934BC78-9714-23DF-9D0B-E7E44BC9FED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7" creationId="{F84F457A-14EA-620A-3067-E149DED53E2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8" creationId="{56156846-0BC3-49B0-D8C8-E426A6C1ED1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9" creationId="{0422DDE9-4C11-0419-7DC4-7DB998883357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" creationId="{173FB4D8-B5AD-D376-1DF6-A8FE9D4747D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1" creationId="{1107795F-9EAE-57F4-B25C-F990E8FDE3C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" creationId="{1B162C08-0C75-2800-5161-B79D92E2639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" creationId="{2D57E530-3100-D7F3-9AA1-665A1281900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" creationId="{EF60B4D9-C7DC-4CE5-0CF5-94267397510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" creationId="{CFDF26AE-1F7E-C337-DB87-93CA01AB5E4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" creationId="{21B5ABE3-50FB-36E3-4621-6D063FB0F15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7" creationId="{D431B96C-B393-3B33-AF23-9CBC8C3F61D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" creationId="{8B6E6C24-6879-E51C-0D64-BEC57216E83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" creationId="{9E2E83FC-0FBD-2A3A-82C6-D0DCCA054268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0" creationId="{22AB2A81-99A3-3839-0639-86CFA70D7C6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1" creationId="{E711D79D-7A9D-E1B5-A2DC-29C76C4D578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2" creationId="{AFC775F3-1F3C-A5E0-E552-21099CFC4FA9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3" creationId="{0166C67E-A925-A298-0636-C0260FF5234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4" creationId="{2C7B6653-D6FA-10CF-4D49-8FEF1CB262D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" creationId="{1BDEB80E-2422-896C-D431-460F0F36B9D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6" creationId="{95A31F51-36C0-B71B-CAEF-5ABDC5E747A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" creationId="{122FC0A9-02DF-21B9-5703-984EBA46BD0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8" creationId="{417F006B-7C1D-5EC9-0DEF-4C5BA501EC7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9" creationId="{CD8E52A3-8A4C-A9B4-9172-F05A3F655C0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0" creationId="{1F974C73-8B65-08A0-AA6B-5C3A202774D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1" creationId="{9BC20F4D-D6E6-ADD7-CBC4-0B00A8B47579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2" creationId="{E08F9454-492E-87F0-F7B8-0B0A2675022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3" creationId="{9EBE6976-BB66-8102-56DB-74A09157F55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4" creationId="{3594630E-F935-CF19-247C-830080148EE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5" creationId="{AE24CA7C-9305-2886-BF5D-B51AF3BB0C59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6" creationId="{3FA382C3-345E-7885-9CE0-04CA0140F2C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37" creationId="{53932B5B-6C6E-115E-7ECB-23E99EC3742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8" creationId="{B22A1138-7F52-DDED-5BEB-9354311BAA3A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9" creationId="{26FC7C5B-37A3-E2F8-E175-2AF6CB0DBE58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0" creationId="{10BDA2A1-E50A-932B-C05D-852A75D472B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41" creationId="{7CD219C1-346B-B638-260B-3DA3B68920D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2" creationId="{F83AE4DC-392D-A9F5-383E-4FA6651890E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43" creationId="{610228B0-8702-FC6F-C810-E4AD2D8C4BC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4" creationId="{EBF9D6DB-4C1D-F38C-EFF1-0272C056B13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5" creationId="{35877EA7-DFD1-3900-42B3-8799B62593D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46" creationId="{EFE0B634-4CAB-F9FD-46CD-B4E4423F96D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47" creationId="{F3EA2719-6E88-CE06-98ED-2F4E4D1F6E8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8" creationId="{145D1450-48E2-DCB9-87B6-95745DB2911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49" creationId="{28CBBBF4-8E66-A9A7-8B5F-5B2966F6783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50" creationId="{021CB959-6D06-F28B-C180-F670DA62B18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51" creationId="{B815994B-0094-0888-820C-47249E3C1BE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52" creationId="{15DF7EA0-DFAB-DD6B-F4EE-B0B479E1F8C5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53" creationId="{1E1A1F28-5408-5137-BAD4-AFE480A01539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54" creationId="{7489B6FF-7A9E-3974-54C5-FEA7C4DA266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55" creationId="{5441695C-E861-856E-A615-51604E1B369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56" creationId="{83785F3C-779B-D5A8-668F-5AC11513225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73" creationId="{448907AC-57BC-1D8C-3B14-D4144B91EEA0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77" creationId="{BB5E59F8-A2AE-94E6-6958-DBE931076B1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86" creationId="{21C03224-52F5-93B7-4486-342721099E6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91" creationId="{A29251A3-6DDB-8919-89F5-9D8E5BCE27D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98" creationId="{D2BAB731-310F-64A0-0EDD-4F38234168C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99" creationId="{787698AD-383A-6022-94A3-E7672F40115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0" creationId="{30350FE7-7440-E221-BBE1-B411CC949FE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1" creationId="{1D7C501E-5CFA-B2CC-91A7-32A822A98D08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2" creationId="{EE0CD92B-E77C-5DB5-744F-253CB80A6DC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3" creationId="{FCA96CDC-58F5-42F6-82D2-5F971D42C88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4" creationId="{0602E066-6131-9248-5FE4-1210848BE7B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5" creationId="{657FF888-1B87-A152-E88C-17B9588370D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06" creationId="{A3926292-853F-E04C-ED71-234A5831FAF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07" creationId="{DB52463F-CC45-3B92-2291-D1D3AAD1E8CA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08" creationId="{27F705D5-3EC6-C735-6A51-8C5B91BBBA6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12" creationId="{8E9B487B-E8CD-697E-F4E0-E7F77324F07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15" creationId="{1584219B-23B9-2F51-115C-27291A4BEEC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16" creationId="{1A5DDFBB-8BA8-B8B0-1E4D-43DE6FAC304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17" creationId="{8A715DAE-1BA3-AE90-3D30-7E83A654D2F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18" creationId="{C5A09EE5-8187-3D93-DFB0-8059BB4C593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19" creationId="{4F0CEC3D-269F-896E-283B-52AFE23E448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0" creationId="{FEBB5660-D209-6C6B-7BD0-3243AA9CEAF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1" creationId="{4CF06D89-4735-5A7B-6F26-ECD2FABA393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2" creationId="{96C54D0E-1072-576B-5F0E-DCB6143D49F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3" creationId="{ADF3C85E-1AEC-0294-F93C-D9662AEF471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24" creationId="{2F4EA283-4230-BD42-459B-08060947EB8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25" creationId="{9181EC4F-C0A0-0F14-A890-508A43DDE8D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6" creationId="{DF6F1623-D319-A4BC-E5E4-EFB56B28318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7" creationId="{974FA7FD-9758-7E75-A049-7053AA72108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8" creationId="{ACD112A5-5A93-9EF5-95E7-BBF9CE0B488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29" creationId="{2AD089BA-5DCB-332C-262D-CB13AB0F9C2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0" creationId="{668591A5-159B-52E9-F8B5-841439CCD7E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1" creationId="{B5E9B2A4-C88C-F4E0-2589-8713332191F8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2" creationId="{BA9A8101-0C0C-D47B-63AD-DEE6ED2F071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33" creationId="{E8E2EA32-1875-A8B8-AC0C-B0BEF81F6BF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4" creationId="{33075912-6521-7E62-4887-16F4C49E318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5" creationId="{3E608D81-A7B6-FE6E-D200-893864EC29B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6" creationId="{B578ABFE-9FC7-0226-598B-D1C197753B8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7" creationId="{C0ACFFD8-91AB-BC3D-924F-DC684F30C0C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8" creationId="{DEF4B5C0-BFE5-B42E-DBBC-28E57825CA2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39" creationId="{D0A47979-43B6-8B3B-0558-0ADA3492889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0" creationId="{DCE04C66-C1B7-A515-8980-FF300F54401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1" creationId="{655A678F-6858-6A13-63DF-A698E0BFFB9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2" creationId="{9FBBD8B6-6DE5-6C02-40B7-E9234A02911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3" creationId="{64ECD0DB-6204-B4F9-CFF6-6064A5DFC1E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4" creationId="{D26139B3-F3B6-2C62-BB8E-9C4BEF77C0B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45" creationId="{DD82CB5A-B401-964D-8F6F-D99837EB5C6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46" creationId="{6B5C1AEA-DA15-96A8-9250-73B01279667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7" creationId="{F16C723F-3F6A-0B42-F515-C3E10D9D78E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8" creationId="{2DC86454-814E-349B-A74D-1BD8F9C114B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49" creationId="{1D767C4D-FE5B-BBF9-42DA-D4FE2F02AF67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0" creationId="{D172C5AC-3BBF-7235-963B-4708422362E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1" creationId="{B5027A7F-C354-0844-2E85-FA3A6F9412A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2" creationId="{C491A7B1-A440-18F5-2F02-C3765EF8C06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3" creationId="{64780B90-FA84-68C4-A3A9-7F13D9BF45F1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4" creationId="{2C94EB8B-FDB5-E02E-CCF0-BFB8A3F8709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5" creationId="{2C5E97F2-626E-CA0C-B898-FD4548F2183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56" creationId="{244FCDE0-1DAE-4A8B-0EF1-CF5D0E60DB05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7" creationId="{BFF4DFDF-B8DB-7488-72D8-3D8E3E64F1F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8" creationId="{1DF5706A-CF43-89EC-A1A4-1534E8E41C1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59" creationId="{A31095E4-7904-A8B2-40BD-F5151364D371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0" creationId="{73703601-523A-0FB4-F323-5DFC288C72F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1" creationId="{26315397-C785-C3A4-E50A-C74B6A26566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2" creationId="{8C485065-506B-E9A5-080F-A6CF87CDCF0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3" creationId="{25DDA0D9-B17E-B217-B2FC-8FBDD55373B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4" creationId="{77E2BD1F-808F-A35A-FE21-435C4402236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5" creationId="{C3B3EAE3-2B66-12C5-6345-B53AA05D88A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6" creationId="{A914B3D4-46C3-5C20-F10C-B1D18922A47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7" creationId="{5370CE63-C9D3-940D-9444-A20B643C5F7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8" creationId="{3B9DCE7E-FD86-8216-D11B-4484A3C3198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69" creationId="{EAF17DAD-1795-AD40-25EF-E3A8C3D595B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70" creationId="{42660DC7-096C-7777-59E4-561BD564B31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1" creationId="{587B6969-D6D8-E124-0602-455F6ED9BE57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2" creationId="{A11EFDFA-D7B8-46F8-2B4B-48D7C2C2293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3" creationId="{23CD70AC-AF86-130E-48B0-74CC5FB02878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4" creationId="{0A77B61A-BADE-0105-C3F5-3FEB5398CC9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5" creationId="{069E57D5-F7D6-9861-8557-3912A424478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6" creationId="{657BC855-0742-CE2F-B9E2-02D0A4E0CF9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7" creationId="{53457C5C-E48E-2C38-7AFB-AA324C6980F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8" creationId="{A2BEB045-1789-99D5-D35B-E9C28C80CD8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79" creationId="{CA82D348-AF71-C87E-55D2-3648DB5D00D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0" creationId="{256F88E0-C8AD-D110-8DE3-5877FF173D1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1" creationId="{2CAF74A9-0341-38A0-579F-56368AC60AF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2" creationId="{8CA9EA9C-A036-D3E7-23B2-15670A813A13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3" creationId="{7BC4ECCB-2949-DE2A-953A-ADE413F491F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4" creationId="{7BED388F-A76C-3368-B8F1-E201DB6936F2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5" creationId="{41A8A4A4-5B54-071E-2DD0-1E86036FB23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186" creationId="{010064B4-30A7-BA8F-58CD-10660F88142F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7" creationId="{02DC80B6-52A1-0DAE-99F8-34C502099A50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8" creationId="{5409F003-FE2E-6BC8-A947-43F037797905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89" creationId="{7C2AC630-8306-B4AB-CE39-BAB104652E27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0" creationId="{7A675008-6014-4172-7888-D77ED042BBA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1" creationId="{9D681A06-E455-04C1-29B7-D6459FB9D84B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2" creationId="{8386C17A-7C01-03EB-3B53-B3D427772C55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3" creationId="{4F42BF4D-F77A-F38A-1F56-A7179FB7BD7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4" creationId="{51858750-BC03-7968-01CE-414970D2F6F6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5" creationId="{BC0AD67D-2F4F-5528-8F8E-676CDD7B0225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6" creationId="{E2EED752-3A02-D24B-E29C-8440E9A27D5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7" creationId="{7805C8B1-7CEC-D102-FB31-7FC1D1426EC4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8" creationId="{3DFF2451-6877-7C29-EDAF-6B1B4D70FBBA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199" creationId="{93377EA5-72A6-1E0C-790B-CBD1E348FFDD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00" creationId="{C08DAEAB-C5CE-BE12-A477-BF1B1CE5695E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01" creationId="{761A6BB2-9FD6-A238-2C80-8EF2F744DD5C}"/>
          </ac:inkMkLst>
        </pc:inkChg>
        <pc:inkChg chg="del">
          <ac:chgData name="Venkatasubramanian, Mani V." userId="fbe5ce37-0145-4c31-b84a-b36f8beac5f3" providerId="ADAL" clId="{825487CD-14C7-4741-ABD3-1FA469749CA7}" dt="2023-01-19T15:29:17.486" v="2" actId="478"/>
          <ac:inkMkLst>
            <pc:docMk/>
            <pc:sldMk cId="3629534673" sldId="257"/>
            <ac:inkMk id="202" creationId="{D49F7C3D-70FD-DF23-5713-C085B1318BA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03" creationId="{65252F9F-EC27-F8C8-F8D0-22E704E1CCC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13" creationId="{405D8606-7573-A572-523E-44736353EBA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3" creationId="{0D201BDC-2A7B-3567-D12E-6742E31F42E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4" creationId="{8D803F2F-CFA3-87B7-DAB7-0D4B464478C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5" creationId="{43F44E4F-2A6D-7BAF-FBD7-8A2BF8347DD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6" creationId="{5E85506F-7874-7B7E-1AAF-7F57B11844AA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7" creationId="{DE7430B7-FFDF-6F98-4663-D698B91AD00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8" creationId="{8ECDA6DA-121B-3EB3-33A6-C09C5175F73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39" creationId="{8D8A6F01-45F9-D4F6-B1C2-E4841F12326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2" creationId="{F42EB93B-6947-6B55-1F9D-19A34DD7198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3" creationId="{E2B91EDA-7A7D-BFDF-EFE9-509BDADE91A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4" creationId="{62374102-666B-A406-7E65-82A7C5A3699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5" creationId="{F7C078E1-0E35-9982-26CC-549940A5A74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6" creationId="{F52D956A-ABD3-CDB5-9E25-2DB268890AE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7" creationId="{2EB750A8-2045-9D71-6C4A-DDD6808BDC5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8" creationId="{890EFF38-46F7-772D-D466-28330290A86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49" creationId="{F3789DEB-154E-EE10-574D-A2908D4D8C9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0" creationId="{64694045-EFFE-FC18-1B61-D086F88EFDF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1" creationId="{48D2BD69-C5F5-BA9E-5EE5-06DC6FBBB31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2" creationId="{9D6E09E2-12C5-D691-81F7-B777AD41DFE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4" creationId="{F4CE456B-CBCC-589F-6612-E86B57C4B04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5" creationId="{FC91175F-84D8-F341-2519-8F577F3737D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6" creationId="{E44653F3-6BC8-9F98-8D0C-0448B1FE7BB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7" creationId="{7E9F93E4-2C5D-8BBA-3175-0B0E27D3166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8" creationId="{DD326555-D86F-621A-476E-2142802A5D3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59" creationId="{444D09E0-4ED4-3BC6-178D-95722A5F8D3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0" creationId="{B890AC0C-B31A-4EB2-E417-07EB6EB34A1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2" creationId="{E21828FB-7BA0-023F-410D-CA0265B7A4F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4" creationId="{AED71E68-235C-D13D-9AD6-D99E4472C6C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5" creationId="{31251AAC-2A09-426D-BD42-CFBA439016E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6" creationId="{9D122043-D7BE-BB8C-6FB5-A46D043B782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7" creationId="{7ACFD4C0-8EF4-AB5C-38F2-ECB28A85BD7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8" creationId="{2B4F3043-01C3-D046-A6AB-075D0C2989B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69" creationId="{FD84FE6B-9E85-0E65-C9DE-FF74718A8E4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0" creationId="{7FA7485B-BD90-18A3-D453-2107F641E5E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3" creationId="{F908CA07-66BA-64D3-AE18-BA0CA8CD11D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4" creationId="{358182DA-C961-F659-30E0-E210BA4D7EDA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5" creationId="{17653399-5A55-8751-9B4C-6D12A3CE06B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6" creationId="{EB9D5B9B-7DAA-E048-1264-0FE9E34F68E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7" creationId="{DF6B2B48-F105-94FA-E3E3-9B50BF0DB59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8" creationId="{8655232C-EE4C-84BE-0723-645039232D2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79" creationId="{F4546B7D-197B-BCE2-2C1C-321295C2EDE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1" creationId="{10E49E09-E54F-1477-908B-06303D68B97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2" creationId="{DAFE36E5-51FD-9E18-7C59-304DD0D9F73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4" creationId="{8666B053-F4AA-F703-471B-47E50085AF3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5" creationId="{4B7D4FA7-3780-D425-F63F-52214B5C985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6" creationId="{7C6DAD00-E703-B360-9DA7-B648AE689C5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7" creationId="{5785A4B6-878A-8DEE-110D-F3020662FD9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8" creationId="{2A188E2C-234E-49F1-7F9B-F3A77392040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89" creationId="{6DA7BB2A-6D8A-B3C2-4AF3-CC8D90998E6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0" creationId="{6FCB0D96-53DD-9844-9CA5-29BD47B3384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1" creationId="{0B53150F-578D-A7EE-5644-18C0F3559E0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3" creationId="{5F8E6721-38B4-2266-777F-A0B618CD469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4" creationId="{9E5C1189-EBEC-326A-90DD-A9D139BCCAF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5" creationId="{760BE465-BDA7-7436-889F-0F2BD5162FD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6" creationId="{327B0B9E-7373-BC84-7234-7F1A61C1677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7" creationId="{F30AE29E-9877-A79F-4D72-8D1E5D456F2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299" creationId="{4381BA09-EF84-9143-C922-21B368707BC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0" creationId="{B65752CC-EC36-2AAD-A103-FC6F45714CD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2" creationId="{1CEE86F5-598A-DBEC-43DC-C515373DAC9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3" creationId="{D0F6159A-482A-9D98-8E80-0A023C5B67E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4" creationId="{8C0D65B6-6668-E540-4E53-555004CDE6D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5" creationId="{7DC4BF83-97F5-ECFF-E001-8CB6991C6DC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6" creationId="{2228AD81-C0E0-739C-8383-8B4BA310887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8" creationId="{2B957003-3FDD-E0F8-B9FA-7AA29B9520F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09" creationId="{35D8486B-164E-BF5E-4CB4-5D352BBB929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0" creationId="{781EB828-967B-088D-E2E7-F1F2782B100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1" creationId="{0E7D5173-9870-4DDC-AF0F-AAF7DA397250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2" creationId="{3BC0B827-DF1A-5A2F-AFAE-4C570F6CB77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3" creationId="{A46F92F2-58F9-8D62-C3AA-72E520415AB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4" creationId="{EAA0C8A1-583B-31B2-D14D-1E62AD02357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5" creationId="{7527CBD1-BC05-74A8-E5E1-CD8FA6656160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6" creationId="{27A83F0C-64A4-987C-CD84-4DC232F3E31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7" creationId="{BF726D56-A379-F053-E803-0848B24D879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8" creationId="{648E9564-A783-9BB8-3BC3-492CE256ABA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19" creationId="{F816BE9B-C0D0-1DA8-1586-73053100424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0" creationId="{83BC70AB-6E87-2699-54C9-80939EA1FE6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1" creationId="{8BCCF04D-A186-8328-B5EA-E992DBABC4A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2" creationId="{1CD939C4-6B71-9CF2-77BB-04906CD867F2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3" creationId="{87D5FFFE-13AF-2006-42A7-92D50AEC0E4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4" creationId="{AC1630C3-12C0-C9CC-5A2F-D4E8FEF6456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5" creationId="{036FD4F0-1141-7AB7-1525-D8140EF723F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26" creationId="{35301F9E-41FA-ADAE-C91E-03522F7AEFE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0" creationId="{B13F3598-354A-48C3-DF56-DA140472183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1" creationId="{1A693360-A8E5-6A37-D8C1-9618CE8A4E5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2" creationId="{EA55611E-2071-339F-8922-97C32F9A445A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4" creationId="{37FB442F-22B2-E4DC-19E4-F3E418BF448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5" creationId="{1B046545-C012-1AE8-9C88-0FCCF96E6837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6" creationId="{B0A806FC-8447-6F24-59E9-9C9A9B744E6B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8" creationId="{7F103C2D-A3B8-C5C4-C51D-EB58A706BD9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39" creationId="{D4EE9C9F-D669-335E-1657-6EB1A416BA1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0" creationId="{43144C4D-8C44-2261-2FDA-C2D13E8C05C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1" creationId="{CDBBA11D-39F6-8C55-323E-1507BC0467F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2" creationId="{F1F5B775-A2CC-B1F5-E302-ADA244CECE4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3" creationId="{E7BDB4DC-1588-0AC6-4AB5-5A52C6C690E1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4" creationId="{3991495A-D5FD-5F64-CEDB-6012659B4D9E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5" creationId="{2D75B987-B4F4-A859-17BC-E9CDDFB9B9E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6" creationId="{0946FB94-1456-448C-9D6B-289553C6720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49" creationId="{BE60B319-57D4-18B2-7D44-98A05533202D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0" creationId="{EABD8BAE-C82E-FDBC-88E9-4FF78FA5D14C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2" creationId="{EAF3255F-D2D7-263B-9742-22B231AD481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3" creationId="{D17F38AF-2CFA-08FF-16AD-F6A800CFC1AA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4" creationId="{A21B192E-0F99-8B49-11EA-F7AFA4C6C669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5" creationId="{A369C160-A9ED-2881-41FE-7100EBF3994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7" creationId="{93620798-87C7-BADC-49E2-665A8B2180B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58" creationId="{508C9381-B0FE-6E9B-B223-F34D0F91DA3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0" creationId="{9239BCC1-50D1-02CB-410C-411147E04B3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2" creationId="{CC7F7975-218B-3602-D7BC-104A591A6165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3" creationId="{BF446B03-6911-CCBF-6821-640929A8F9B6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4" creationId="{46F94CD5-74B9-2E1C-45F0-B9FCD00A057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5" creationId="{EA622998-CEDC-5638-F1F7-461E524CD693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6" creationId="{754161BF-2240-90C1-1979-C2F1AEDD7E54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7" creationId="{DDDFA6C6-F207-B15B-3FEE-5B869CBA7EFF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8" creationId="{96C486A4-4EAB-611D-66B4-C23E72C714C8}"/>
          </ac:inkMkLst>
        </pc:inkChg>
        <pc:inkChg chg="add mod">
          <ac:chgData name="Venkatasubramanian, Mani V." userId="fbe5ce37-0145-4c31-b84a-b36f8beac5f3" providerId="ADAL" clId="{825487CD-14C7-4741-ABD3-1FA469749CA7}" dt="2023-01-19T16:47:41.289" v="1501"/>
          <ac:inkMkLst>
            <pc:docMk/>
            <pc:sldMk cId="3629534673" sldId="257"/>
            <ac:inkMk id="369" creationId="{6AA51867-757E-560A-B775-5ADA6E824E19}"/>
          </ac:inkMkLst>
        </pc:inkChg>
      </pc:sldChg>
      <pc:sldChg chg="addSp delSp modSp mod">
        <pc:chgData name="Venkatasubramanian, Mani V." userId="fbe5ce37-0145-4c31-b84a-b36f8beac5f3" providerId="ADAL" clId="{825487CD-14C7-4741-ABD3-1FA469749CA7}" dt="2023-01-19T16:42:52.299" v="1457"/>
        <pc:sldMkLst>
          <pc:docMk/>
          <pc:sldMk cId="4292489457" sldId="258"/>
        </pc:sldMkLst>
        <pc:grpChg chg="del mod">
          <ac:chgData name="Venkatasubramanian, Mani V." userId="fbe5ce37-0145-4c31-b84a-b36f8beac5f3" providerId="ADAL" clId="{825487CD-14C7-4741-ABD3-1FA469749CA7}" dt="2023-01-19T16:39:35.147" v="1304"/>
          <ac:grpSpMkLst>
            <pc:docMk/>
            <pc:sldMk cId="4292489457" sldId="258"/>
            <ac:grpSpMk id="27" creationId="{2C15FC0D-E75C-911E-2FE9-EA1B3342F70F}"/>
          </ac:grpSpMkLst>
        </pc:grpChg>
        <pc:grpChg chg="del">
          <ac:chgData name="Venkatasubramanian, Mani V." userId="fbe5ce37-0145-4c31-b84a-b36f8beac5f3" providerId="ADAL" clId="{825487CD-14C7-4741-ABD3-1FA469749CA7}" dt="2023-01-19T15:29:24.976" v="4" actId="478"/>
          <ac:grpSpMkLst>
            <pc:docMk/>
            <pc:sldMk cId="4292489457" sldId="258"/>
            <ac:grpSpMk id="88" creationId="{976818B6-2916-F0D1-B504-75D7E37BDC42}"/>
          </ac:grpSpMkLst>
        </pc:grpChg>
        <pc:grpChg chg="del mod">
          <ac:chgData name="Venkatasubramanian, Mani V." userId="fbe5ce37-0145-4c31-b84a-b36f8beac5f3" providerId="ADAL" clId="{825487CD-14C7-4741-ABD3-1FA469749CA7}" dt="2023-01-19T16:42:27.134" v="1438"/>
          <ac:grpSpMkLst>
            <pc:docMk/>
            <pc:sldMk cId="4292489457" sldId="258"/>
            <ac:grpSpMk id="96" creationId="{84A169E0-3B60-2063-C22C-1B18E155F6B6}"/>
          </ac:grpSpMkLst>
        </pc:grpChg>
        <pc:grpChg chg="del mod">
          <ac:chgData name="Venkatasubramanian, Mani V." userId="fbe5ce37-0145-4c31-b84a-b36f8beac5f3" providerId="ADAL" clId="{825487CD-14C7-4741-ABD3-1FA469749CA7}" dt="2023-01-19T16:41:32.498" v="1414"/>
          <ac:grpSpMkLst>
            <pc:docMk/>
            <pc:sldMk cId="4292489457" sldId="258"/>
            <ac:grpSpMk id="97" creationId="{645216B1-EFC0-BD03-EAA4-FECCCECC82ED}"/>
          </ac:grpSpMkLst>
        </pc:grpChg>
        <pc:grpChg chg="del mod">
          <ac:chgData name="Venkatasubramanian, Mani V." userId="fbe5ce37-0145-4c31-b84a-b36f8beac5f3" providerId="ADAL" clId="{825487CD-14C7-4741-ABD3-1FA469749CA7}" dt="2023-01-19T16:39:42.422" v="1319"/>
          <ac:grpSpMkLst>
            <pc:docMk/>
            <pc:sldMk cId="4292489457" sldId="258"/>
            <ac:grpSpMk id="112" creationId="{98CF0DC1-4410-4497-CAD2-BBC38724D595}"/>
          </ac:grpSpMkLst>
        </pc:grpChg>
        <pc:grpChg chg="del mod">
          <ac:chgData name="Venkatasubramanian, Mani V." userId="fbe5ce37-0145-4c31-b84a-b36f8beac5f3" providerId="ADAL" clId="{825487CD-14C7-4741-ABD3-1FA469749CA7}" dt="2023-01-19T16:40:44.344" v="1364"/>
          <ac:grpSpMkLst>
            <pc:docMk/>
            <pc:sldMk cId="4292489457" sldId="258"/>
            <ac:grpSpMk id="113" creationId="{CCAEB87A-E53D-9954-E33A-222F9E5D668C}"/>
          </ac:grpSpMkLst>
        </pc:grpChg>
        <pc:grpChg chg="del mod">
          <ac:chgData name="Venkatasubramanian, Mani V." userId="fbe5ce37-0145-4c31-b84a-b36f8beac5f3" providerId="ADAL" clId="{825487CD-14C7-4741-ABD3-1FA469749CA7}" dt="2023-01-19T16:40:44.344" v="1364"/>
          <ac:grpSpMkLst>
            <pc:docMk/>
            <pc:sldMk cId="4292489457" sldId="258"/>
            <ac:grpSpMk id="114" creationId="{5074ABF7-5027-7D7E-073A-45FD79EC7F13}"/>
          </ac:grpSpMkLst>
        </pc:grpChg>
        <pc:grpChg chg="del mod">
          <ac:chgData name="Venkatasubramanian, Mani V." userId="fbe5ce37-0145-4c31-b84a-b36f8beac5f3" providerId="ADAL" clId="{825487CD-14C7-4741-ABD3-1FA469749CA7}" dt="2023-01-19T16:39:57.178" v="1338"/>
          <ac:grpSpMkLst>
            <pc:docMk/>
            <pc:sldMk cId="4292489457" sldId="258"/>
            <ac:grpSpMk id="118" creationId="{47CAEBC5-148E-27A1-5217-3A49CAE0D13B}"/>
          </ac:grpSpMkLst>
        </pc:grpChg>
        <pc:grpChg chg="del mod">
          <ac:chgData name="Venkatasubramanian, Mani V." userId="fbe5ce37-0145-4c31-b84a-b36f8beac5f3" providerId="ADAL" clId="{825487CD-14C7-4741-ABD3-1FA469749CA7}" dt="2023-01-19T16:40:44.344" v="1364"/>
          <ac:grpSpMkLst>
            <pc:docMk/>
            <pc:sldMk cId="4292489457" sldId="258"/>
            <ac:grpSpMk id="133" creationId="{813C4E9D-CE85-926F-EBEF-BAE7BE3CE1BD}"/>
          </ac:grpSpMkLst>
        </pc:grpChg>
        <pc:grpChg chg="del mod">
          <ac:chgData name="Venkatasubramanian, Mani V." userId="fbe5ce37-0145-4c31-b84a-b36f8beac5f3" providerId="ADAL" clId="{825487CD-14C7-4741-ABD3-1FA469749CA7}" dt="2023-01-19T16:40:50.652" v="1370"/>
          <ac:grpSpMkLst>
            <pc:docMk/>
            <pc:sldMk cId="4292489457" sldId="258"/>
            <ac:grpSpMk id="142" creationId="{199C4A84-F426-609B-A634-9CA1545F34B9}"/>
          </ac:grpSpMkLst>
        </pc:grpChg>
        <pc:grpChg chg="del mod">
          <ac:chgData name="Venkatasubramanian, Mani V." userId="fbe5ce37-0145-4c31-b84a-b36f8beac5f3" providerId="ADAL" clId="{825487CD-14C7-4741-ABD3-1FA469749CA7}" dt="2023-01-19T16:41:05.391" v="1384"/>
          <ac:grpSpMkLst>
            <pc:docMk/>
            <pc:sldMk cId="4292489457" sldId="258"/>
            <ac:grpSpMk id="159" creationId="{581C195C-D972-B17D-A59A-172DAA08F9BE}"/>
          </ac:grpSpMkLst>
        </pc:grpChg>
        <pc:grpChg chg="del mod">
          <ac:chgData name="Venkatasubramanian, Mani V." userId="fbe5ce37-0145-4c31-b84a-b36f8beac5f3" providerId="ADAL" clId="{825487CD-14C7-4741-ABD3-1FA469749CA7}" dt="2023-01-19T16:40:52.034" v="1373"/>
          <ac:grpSpMkLst>
            <pc:docMk/>
            <pc:sldMk cId="4292489457" sldId="258"/>
            <ac:grpSpMk id="165" creationId="{7BEDE248-75D4-3BD0-3BA2-F3C32A719CA3}"/>
          </ac:grpSpMkLst>
        </pc:grpChg>
        <pc:grpChg chg="del mod">
          <ac:chgData name="Venkatasubramanian, Mani V." userId="fbe5ce37-0145-4c31-b84a-b36f8beac5f3" providerId="ADAL" clId="{825487CD-14C7-4741-ABD3-1FA469749CA7}" dt="2023-01-19T16:40:53.658" v="1375"/>
          <ac:grpSpMkLst>
            <pc:docMk/>
            <pc:sldMk cId="4292489457" sldId="258"/>
            <ac:grpSpMk id="168" creationId="{A40D9211-802C-A1BB-79DE-0DFAD4B105FB}"/>
          </ac:grpSpMkLst>
        </pc:grpChg>
        <pc:grpChg chg="del mod">
          <ac:chgData name="Venkatasubramanian, Mani V." userId="fbe5ce37-0145-4c31-b84a-b36f8beac5f3" providerId="ADAL" clId="{825487CD-14C7-4741-ABD3-1FA469749CA7}" dt="2023-01-19T16:42:15.030" v="1416"/>
          <ac:grpSpMkLst>
            <pc:docMk/>
            <pc:sldMk cId="4292489457" sldId="258"/>
            <ac:grpSpMk id="170" creationId="{039FED19-1BEB-E82D-1197-B8006664E558}"/>
          </ac:grpSpMkLst>
        </pc:grpChg>
        <pc:grpChg chg="del mod">
          <ac:chgData name="Venkatasubramanian, Mani V." userId="fbe5ce37-0145-4c31-b84a-b36f8beac5f3" providerId="ADAL" clId="{825487CD-14C7-4741-ABD3-1FA469749CA7}" dt="2023-01-19T16:41:32.498" v="1414"/>
          <ac:grpSpMkLst>
            <pc:docMk/>
            <pc:sldMk cId="4292489457" sldId="258"/>
            <ac:grpSpMk id="179" creationId="{1E1E9720-6DF7-ECEA-B7A6-FC6C2539A729}"/>
          </ac:grpSpMkLst>
        </pc:grpChg>
        <pc:grpChg chg="mod">
          <ac:chgData name="Venkatasubramanian, Mani V." userId="fbe5ce37-0145-4c31-b84a-b36f8beac5f3" providerId="ADAL" clId="{825487CD-14C7-4741-ABD3-1FA469749CA7}" dt="2023-01-19T16:41:32.498" v="1414"/>
          <ac:grpSpMkLst>
            <pc:docMk/>
            <pc:sldMk cId="4292489457" sldId="258"/>
            <ac:grpSpMk id="209" creationId="{FEE9D3F3-3F57-4D7D-22EC-3218A5D80351}"/>
          </ac:grpSpMkLst>
        </pc:grpChg>
        <pc:grpChg chg="del mod">
          <ac:chgData name="Venkatasubramanian, Mani V." userId="fbe5ce37-0145-4c31-b84a-b36f8beac5f3" providerId="ADAL" clId="{825487CD-14C7-4741-ABD3-1FA469749CA7}" dt="2023-01-19T16:42:27.134" v="1438"/>
          <ac:grpSpMkLst>
            <pc:docMk/>
            <pc:sldMk cId="4292489457" sldId="258"/>
            <ac:grpSpMk id="211" creationId="{CCC614F5-C5B9-1172-D8B8-35D54F54880E}"/>
          </ac:grpSpMkLst>
        </pc:grpChg>
        <pc:grpChg chg="del mod">
          <ac:chgData name="Venkatasubramanian, Mani V." userId="fbe5ce37-0145-4c31-b84a-b36f8beac5f3" providerId="ADAL" clId="{825487CD-14C7-4741-ABD3-1FA469749CA7}" dt="2023-01-19T16:42:31.176" v="1440"/>
          <ac:grpSpMkLst>
            <pc:docMk/>
            <pc:sldMk cId="4292489457" sldId="258"/>
            <ac:grpSpMk id="233" creationId="{B5B2833B-8129-7458-A68B-FE251C93ADBD}"/>
          </ac:grpSpMkLst>
        </pc:grpChg>
        <pc:grpChg chg="del mod">
          <ac:chgData name="Venkatasubramanian, Mani V." userId="fbe5ce37-0145-4c31-b84a-b36f8beac5f3" providerId="ADAL" clId="{825487CD-14C7-4741-ABD3-1FA469749CA7}" dt="2023-01-19T16:42:52.299" v="1457"/>
          <ac:grpSpMkLst>
            <pc:docMk/>
            <pc:sldMk cId="4292489457" sldId="258"/>
            <ac:grpSpMk id="235" creationId="{EC2A1536-B9C8-30B4-948F-05F09C4AA803}"/>
          </ac:grpSpMkLst>
        </pc:grpChg>
        <pc:grpChg chg="del mod">
          <ac:chgData name="Venkatasubramanian, Mani V." userId="fbe5ce37-0145-4c31-b84a-b36f8beac5f3" providerId="ADAL" clId="{825487CD-14C7-4741-ABD3-1FA469749CA7}" dt="2023-01-19T16:42:39.490" v="1455"/>
          <ac:grpSpMkLst>
            <pc:docMk/>
            <pc:sldMk cId="4292489457" sldId="258"/>
            <ac:grpSpMk id="246" creationId="{34DDE6AA-8D9A-C6FF-182C-0337293D6AE9}"/>
          </ac:grpSpMkLst>
        </pc:grpChg>
        <pc:grpChg chg="mod">
          <ac:chgData name="Venkatasubramanian, Mani V." userId="fbe5ce37-0145-4c31-b84a-b36f8beac5f3" providerId="ADAL" clId="{825487CD-14C7-4741-ABD3-1FA469749CA7}" dt="2023-01-19T16:42:39.490" v="1455"/>
          <ac:grpSpMkLst>
            <pc:docMk/>
            <pc:sldMk cId="4292489457" sldId="258"/>
            <ac:grpSpMk id="250" creationId="{83FE2847-CBA7-B88D-75D8-0E948B449B14}"/>
          </ac:grpSpMkLst>
        </pc:grpChg>
        <pc:grpChg chg="mod">
          <ac:chgData name="Venkatasubramanian, Mani V." userId="fbe5ce37-0145-4c31-b84a-b36f8beac5f3" providerId="ADAL" clId="{825487CD-14C7-4741-ABD3-1FA469749CA7}" dt="2023-01-19T16:42:52.299" v="1457"/>
          <ac:grpSpMkLst>
            <pc:docMk/>
            <pc:sldMk cId="4292489457" sldId="258"/>
            <ac:grpSpMk id="252" creationId="{F1F78B97-C4ED-CFEC-11D9-AD0269664A76}"/>
          </ac:grpSpMkLst>
        </pc:grp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9" creationId="{3E3D0802-D890-2118-E36E-6440C70C3A6A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3" creationId="{311E9392-FD72-8C24-4893-F0BFE0E45AD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4" creationId="{05329BD4-5D9E-B5D2-61F8-622FA89549F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31" creationId="{28E48DBC-E6B1-35B8-AD85-768AEB294E9F}"/>
          </ac:inkMkLst>
        </pc:inkChg>
        <pc:inkChg chg="add">
          <ac:chgData name="Venkatasubramanian, Mani V." userId="fbe5ce37-0145-4c31-b84a-b36f8beac5f3" providerId="ADAL" clId="{825487CD-14C7-4741-ABD3-1FA469749CA7}" dt="2023-01-19T16:39:29.530" v="1291" actId="9405"/>
          <ac:inkMkLst>
            <pc:docMk/>
            <pc:sldMk cId="4292489457" sldId="258"/>
            <ac:inkMk id="38" creationId="{8965437C-C4A7-026E-3B5B-0BAE3CBC7738}"/>
          </ac:inkMkLst>
        </pc:inkChg>
        <pc:inkChg chg="add">
          <ac:chgData name="Venkatasubramanian, Mani V." userId="fbe5ce37-0145-4c31-b84a-b36f8beac5f3" providerId="ADAL" clId="{825487CD-14C7-4741-ABD3-1FA469749CA7}" dt="2023-01-19T16:39:29.937" v="1292" actId="9405"/>
          <ac:inkMkLst>
            <pc:docMk/>
            <pc:sldMk cId="4292489457" sldId="258"/>
            <ac:inkMk id="52" creationId="{C3FF895C-09A8-9BD1-3172-69B51583E9C8}"/>
          </ac:inkMkLst>
        </pc:inkChg>
        <pc:inkChg chg="add mod">
          <ac:chgData name="Venkatasubramanian, Mani V." userId="fbe5ce37-0145-4c31-b84a-b36f8beac5f3" providerId="ADAL" clId="{825487CD-14C7-4741-ABD3-1FA469749CA7}" dt="2023-01-19T16:42:27.134" v="1438"/>
          <ac:inkMkLst>
            <pc:docMk/>
            <pc:sldMk cId="4292489457" sldId="258"/>
            <ac:inkMk id="54" creationId="{9530B921-9A99-6366-0EE2-ECF31764F4CD}"/>
          </ac:inkMkLst>
        </pc:inkChg>
        <pc:inkChg chg="add mod">
          <ac:chgData name="Venkatasubramanian, Mani V." userId="fbe5ce37-0145-4c31-b84a-b36f8beac5f3" providerId="ADAL" clId="{825487CD-14C7-4741-ABD3-1FA469749CA7}" dt="2023-01-19T16:42:27.134" v="1438"/>
          <ac:inkMkLst>
            <pc:docMk/>
            <pc:sldMk cId="4292489457" sldId="258"/>
            <ac:inkMk id="72" creationId="{B864E85A-7BEB-C65E-C9E2-B54C3824CF10}"/>
          </ac:inkMkLst>
        </pc:inkChg>
        <pc:inkChg chg="add mod">
          <ac:chgData name="Venkatasubramanian, Mani V." userId="fbe5ce37-0145-4c31-b84a-b36f8beac5f3" providerId="ADAL" clId="{825487CD-14C7-4741-ABD3-1FA469749CA7}" dt="2023-01-19T16:42:27.134" v="1438"/>
          <ac:inkMkLst>
            <pc:docMk/>
            <pc:sldMk cId="4292489457" sldId="258"/>
            <ac:inkMk id="73" creationId="{D0C43F79-07E0-DA0F-336B-EA970BF037A2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74" creationId="{DCADB7D8-52C9-3167-B4B8-0B78EE724DC0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89" creationId="{CE30D795-A265-CD0B-1BE4-5EDCD9FA0C8E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90" creationId="{01E34AA8-A252-EB72-66E0-D8E81EC21AEA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91" creationId="{7E239462-A7E7-1A03-AAF5-1870ECB33959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92" creationId="{D6BC278F-9A19-CC57-99D6-18C91E6E796E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93" creationId="{2CF93293-9414-6D9F-3374-91D3AA39C6FA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94" creationId="{7DC40AE5-1FDF-107E-3434-126D5415B175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95" creationId="{FA2C07D4-33EF-C055-C4BD-60A4BA781EA0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98" creationId="{5E0CA425-67F2-E986-049C-4D9B941036F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99" creationId="{2E3C12FA-BE4D-62E5-BD40-91190274516D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0" creationId="{49D9078A-FB75-C9B7-6A61-1243C81BC436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1" creationId="{32E965A8-2AC1-D378-B9EE-4D73F147F294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2" creationId="{14802243-8487-16D0-86D1-43CE1CBE269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3" creationId="{D34A79BA-758A-80EA-822E-78318A7585C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4" creationId="{CF2BC6D4-B2FD-0A08-029C-66BA9F500833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5" creationId="{DCD35784-8DED-2890-54BA-B941F1FCD6C9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6" creationId="{8487AAAB-C372-88C4-1D66-A2310FCAAC3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7" creationId="{D9F406C0-254A-6613-87D6-E8FFC2EAB933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8" creationId="{6174D9EE-F026-A5A0-CAA3-E08F80E9246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09" creationId="{0B8F628A-D578-AFDE-1D77-6BE144EA4206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10" creationId="{40FBD7DE-3B21-6951-9B4A-13327D5F526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11" creationId="{616D8298-B773-7E92-278C-242760215208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15" creationId="{BC31E39F-D7AC-C627-ED93-93FE7D738514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16" creationId="{0B9521CD-D88B-CBF9-8559-107A5E5E6B1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17" creationId="{3B673FFE-5995-6100-BD2D-F85BCA2042C4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19" creationId="{7CEAD4AB-50D3-7230-D1ED-98202ACDE8BB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0" creationId="{5F033B20-418D-6C28-AC44-C6035C61904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1" creationId="{74EE0473-A80D-3DCD-365D-60BF2887FEBD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2" creationId="{EB9E0771-A5AE-C62E-FA3B-313C32F5721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3" creationId="{A0450323-A692-EF69-762E-C8E6C01D2EF7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4" creationId="{CEC4EF7D-B035-7796-16B2-9E409126728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5" creationId="{75ADD965-DE3D-D92A-C0A0-32859C3CF0C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6" creationId="{4247B115-E62E-7862-1B00-38C782BEC252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7" creationId="{7A37F237-9128-03D4-BAB1-F9FE95D620FC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8" creationId="{06AD1C68-0D25-3F5D-4D4E-8B9C965789B3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29" creationId="{BBDC7BE0-1AD8-C160-E787-1BFDC0C7AC1B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30" creationId="{016670FD-5CCD-A646-105A-96F4D97703E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31" creationId="{DC97A991-2513-5930-1ADB-72F6B7522C3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32" creationId="{1B42C92B-F1BB-D0B7-3F37-B4E31178B3EB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34" creationId="{F3E6B1FD-05A3-AA01-879A-0DA5BE2D33B1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35" creationId="{B6CE6F82-6401-F3A5-8D91-B7632E0ED474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36" creationId="{EEC094BF-1926-D171-A560-CF64A27130FC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37" creationId="{7AE523EF-3D53-B970-374B-8FE2ABBEA8B4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38" creationId="{9051F7D8-7254-07BF-8091-B10EF29829CD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39" creationId="{D9A890DE-E6E3-FD40-E71E-903DF260DCA5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40" creationId="{FD1DDADA-CB6A-582E-D6E0-517FB4E45506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41" creationId="{630C2355-71FC-58A0-69CC-3DF3BF2D2229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3" creationId="{313F4B18-BEE9-EC77-DCC3-9027C1F2F02D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4" creationId="{D67CC56E-29C9-78B1-01C7-005E7AD893F0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5" creationId="{A06A8508-5EBC-D49B-9089-A393AD94D7E8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6" creationId="{E4AD1EEC-7E9B-D37A-2618-E403B972B259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7" creationId="{8D14B734-B547-27FF-7227-92755BF03AD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8" creationId="{BF5E5F26-AE7E-89B2-05EA-D1A8A137538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49" creationId="{7081A236-05C2-1E2B-9A64-77CAA6EA4A5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0" creationId="{5A41FCDC-ED85-909A-8A54-EE3B0B6F600D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1" creationId="{0669FE1D-F1E0-37A0-B6C7-F7534A404EC2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2" creationId="{D0527671-1943-6983-FF0A-DF52F68B46C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3" creationId="{8EC86273-EC7B-A21C-9FE6-8C9E242F40C7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4" creationId="{0494AA80-70DC-868E-169A-B7AAEB2F6CEA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5" creationId="{3573CDA2-647F-3492-B744-FC5359D4D17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6" creationId="{B60E7D87-E08A-48C5-CCF6-89245A699F57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7" creationId="{67239CA5-8AAC-7C6D-367C-82EF3D42E8A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58" creationId="{B386F371-0813-8068-933E-73188735FD29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160" creationId="{21B6D0CF-5E1D-4043-466C-371496CE0C9B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161" creationId="{AA4D9813-F332-449C-99A4-522A16BE8475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62" creationId="{D4CFD206-9E64-4234-7651-6B6FB250CE5F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63" creationId="{6AF1964A-0197-8485-3696-05599D41D9B9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64" creationId="{B66D3315-58B9-5C34-BDD3-A46BF882B7D4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66" creationId="{30B7C7DB-4FA2-7AD0-7A34-43BF20A77684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67" creationId="{80437BF9-E6FA-F1E6-724D-13F0CE0A3961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169" creationId="{D394AA9A-65E0-1091-D953-5F1521F9E502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1" creationId="{49506774-43F6-1E05-044A-222910C1201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2" creationId="{266DCBF4-62E4-3ECF-6267-D101EA5B165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3" creationId="{311CED03-2865-B332-EC76-599D390451A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4" creationId="{32014E4C-D285-22B1-ACAB-D2F6CF996C06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5" creationId="{F53BF086-76DD-C054-96DA-E1E512C84002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6" creationId="{44DDA515-C150-6E3B-1D85-B09DC32D60DB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7" creationId="{64670DCD-D861-2AD1-CEC5-F10F36D5FCEA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78" creationId="{218DB843-2579-20EC-C6CF-1B03767F04E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0" creationId="{BEE9B988-7B82-4AC4-509B-53800546F8E9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1" creationId="{D5586525-658C-F278-0C63-4FE6770EC46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2" creationId="{5D5DC238-41E7-D5F0-B951-570F93C0226C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3" creationId="{8480C6AC-23C3-6ED9-EC42-0D5E20258637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4" creationId="{2C28068C-AE1B-6B44-4B09-0448E4A5423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5" creationId="{45519208-38CF-F221-91CA-FDB8BC065940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6" creationId="{121EC839-A7E1-1E0D-6201-10B7A337853A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7" creationId="{D50A6750-9C3B-A1D7-D9B4-7799F12F5FEA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8" creationId="{BC210724-FB91-4E70-9541-1D4E84BB3CDA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89" creationId="{346E4935-C79C-063A-BCC7-2F270D4B2B2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0" creationId="{01C85A76-729C-4B8D-E676-BA9B2F0C635D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1" creationId="{4980C2B1-D4C8-6DB7-42D4-5457E0798F1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2" creationId="{BB9A8EDB-02FF-F64C-2519-AB3B5782E34E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3" creationId="{EB45AD79-4838-B443-C619-992743431103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4" creationId="{4E542C6D-5F42-A8F7-91D0-296127B1995F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5" creationId="{BA093709-8EFE-AA67-6A07-C3256E63881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6" creationId="{3ABF8BE2-1C7C-560D-A9EE-98B81953F34C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7" creationId="{541F43E3-E527-1785-D41C-CE07C29A0242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8" creationId="{4F9C7B88-4E09-AC6E-7BD6-2BDA904A0F94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199" creationId="{651EB038-E9EE-E4D8-6896-0651D45CCD79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0" creationId="{5BAD0528-C7E5-5255-7533-381307EE0778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1" creationId="{DF7FCA75-E601-8DCD-6F5C-BC1EFE20DCA2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2" creationId="{0A9AE373-C6FF-4FE3-CA83-6A3933487AB5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3" creationId="{531D9FE1-8EB6-FA1F-C57F-81ED9604EFE7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4" creationId="{E9CC0586-2041-7D84-42C2-760038BDF729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5" creationId="{C4FC33EF-3C89-C756-FE70-0400595EF7D1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6" creationId="{0D216BD6-C1DB-08DF-AB46-4E5445ADCFE4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7" creationId="{3C976560-FDFC-6D23-8717-B57DD40A62BC}"/>
          </ac:inkMkLst>
        </pc:inkChg>
        <pc:inkChg chg="add mod">
          <ac:chgData name="Venkatasubramanian, Mani V." userId="fbe5ce37-0145-4c31-b84a-b36f8beac5f3" providerId="ADAL" clId="{825487CD-14C7-4741-ABD3-1FA469749CA7}" dt="2023-01-19T16:41:32.498" v="1414"/>
          <ac:inkMkLst>
            <pc:docMk/>
            <pc:sldMk cId="4292489457" sldId="258"/>
            <ac:inkMk id="208" creationId="{91D3C169-074B-042E-91BC-1DFC549F80DF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0" creationId="{41D3D782-5675-A7C3-7C88-614F5E86DD89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2" creationId="{FEEDAE20-5D93-F471-A5F7-35F7EB2BFED6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3" creationId="{44145055-77B4-0786-924E-76716A356F13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4" creationId="{3226BAE2-99E8-9833-7748-E7D38F3D63E5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5" creationId="{3A4B1EDF-00A6-0ABB-1E0B-342188652D7B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6" creationId="{E5DAF1E2-616E-6239-B38D-441947CF38F2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7" creationId="{432CCAC2-D513-5660-C991-2CD3E55845A1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8" creationId="{B4A0BBF0-AB9F-0E20-AA97-E04025612FA6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19" creationId="{225F300F-1384-5D78-3242-DC5FE267556B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0" creationId="{427EE892-6188-0F2F-6EAA-1B65BA96AFFF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1" creationId="{FB7A73F6-9650-7824-1F00-3633719C9997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2" creationId="{FDD88F88-5045-49AB-B91A-DBE8EBEAD825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3" creationId="{ECC038EF-D17E-03E6-7AD5-F213509A9D4D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4" creationId="{6094AE04-3FFD-CE5E-C25F-87E58FEFC765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5" creationId="{E0A0D560-CA72-197A-10EC-8BE9CE7F80D7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6" creationId="{02646307-2A9D-F1C6-D2DF-0AC6E13A99FD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7" creationId="{D6A60666-EAB4-8CA2-CE18-57AED8E9470D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8" creationId="{B8167E4F-22D0-B25B-FA43-3E79A74C50D3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29" creationId="{B425066B-C146-803B-111C-1762B3BAE29B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30" creationId="{9F1CF28D-86C1-DB42-F34C-24FCDDD04F8F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31" creationId="{B01FCD2E-AE0C-F55C-F379-7DC8EB92EE64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32" creationId="{DD9CFBF2-886A-C7AF-BE02-14FD7867F909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34" creationId="{347EA5E7-5804-E76F-7969-8011A7EB193E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36" creationId="{BDC86592-CB23-9560-C4B0-66C17A55229E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37" creationId="{49FB4D30-927E-1A19-98D0-1A49782806F8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38" creationId="{45C0BC92-151D-9E14-7D81-3087D97D7C66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39" creationId="{54FD163A-AFA9-80BF-304E-AE6D8D0212B4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0" creationId="{3647204E-7929-3316-01FD-5E4917D575C3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1" creationId="{1B06D706-F09B-D886-6FF8-89EA6D42ADB7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2" creationId="{5500D0F3-BC29-7EDE-5134-35E9DBE1CC5F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3" creationId="{3C564F65-D0B1-0524-2271-141EE4B724A9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4" creationId="{302204DD-8CCB-7C43-CA7E-A6926AF2E5D4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5" creationId="{524CB9A5-54E3-871A-A9A2-CBA64E484A42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7" creationId="{160B48B6-B0F8-04C7-8BA0-2FDAB195087C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8" creationId="{D8DE83C5-522C-5E85-0C48-175E0BE89E63}"/>
          </ac:inkMkLst>
        </pc:inkChg>
        <pc:inkChg chg="add mod">
          <ac:chgData name="Venkatasubramanian, Mani V." userId="fbe5ce37-0145-4c31-b84a-b36f8beac5f3" providerId="ADAL" clId="{825487CD-14C7-4741-ABD3-1FA469749CA7}" dt="2023-01-19T16:42:39.490" v="1455"/>
          <ac:inkMkLst>
            <pc:docMk/>
            <pc:sldMk cId="4292489457" sldId="258"/>
            <ac:inkMk id="249" creationId="{46AB33DF-20C7-F7B6-41E0-D3C3B1DEEBD7}"/>
          </ac:inkMkLst>
        </pc:inkChg>
        <pc:inkChg chg="add mod">
          <ac:chgData name="Venkatasubramanian, Mani V." userId="fbe5ce37-0145-4c31-b84a-b36f8beac5f3" providerId="ADAL" clId="{825487CD-14C7-4741-ABD3-1FA469749CA7}" dt="2023-01-19T16:42:52.299" v="1457"/>
          <ac:inkMkLst>
            <pc:docMk/>
            <pc:sldMk cId="4292489457" sldId="258"/>
            <ac:inkMk id="251" creationId="{A125E0A1-6BD6-97BF-FF0D-C50AAD631C4B}"/>
          </ac:inkMkLst>
        </pc:inkChg>
      </pc:sldChg>
      <pc:sldChg chg="addSp delSp modSp mod">
        <pc:chgData name="Venkatasubramanian, Mani V." userId="fbe5ce37-0145-4c31-b84a-b36f8beac5f3" providerId="ADAL" clId="{825487CD-14C7-4741-ABD3-1FA469749CA7}" dt="2023-01-19T16:36:11.503" v="1280"/>
        <pc:sldMkLst>
          <pc:docMk/>
          <pc:sldMk cId="4077381671" sldId="259"/>
        </pc:sldMkLst>
        <pc:grpChg chg="del mod">
          <ac:chgData name="Venkatasubramanian, Mani V." userId="fbe5ce37-0145-4c31-b84a-b36f8beac5f3" providerId="ADAL" clId="{825487CD-14C7-4741-ABD3-1FA469749CA7}" dt="2023-01-19T16:33:18.632" v="1175"/>
          <ac:grpSpMkLst>
            <pc:docMk/>
            <pc:sldMk cId="4077381671" sldId="259"/>
            <ac:grpSpMk id="30" creationId="{EF03F398-2ED4-1EE3-3F98-72E021CA128E}"/>
          </ac:grpSpMkLst>
        </pc:grpChg>
        <pc:grpChg chg="del mod">
          <ac:chgData name="Venkatasubramanian, Mani V." userId="fbe5ce37-0145-4c31-b84a-b36f8beac5f3" providerId="ADAL" clId="{825487CD-14C7-4741-ABD3-1FA469749CA7}" dt="2023-01-19T16:32:57.264" v="1155"/>
          <ac:grpSpMkLst>
            <pc:docMk/>
            <pc:sldMk cId="4077381671" sldId="259"/>
            <ac:grpSpMk id="39" creationId="{E085FADA-50EB-77ED-654C-ADC4D07414E8}"/>
          </ac:grpSpMkLst>
        </pc:grpChg>
        <pc:grpChg chg="del mod">
          <ac:chgData name="Venkatasubramanian, Mani V." userId="fbe5ce37-0145-4c31-b84a-b36f8beac5f3" providerId="ADAL" clId="{825487CD-14C7-4741-ABD3-1FA469749CA7}" dt="2023-01-19T16:33:14.923" v="1166"/>
          <ac:grpSpMkLst>
            <pc:docMk/>
            <pc:sldMk cId="4077381671" sldId="259"/>
            <ac:grpSpMk id="96" creationId="{95D1CBEF-9800-16A4-C7A4-163C10C728DA}"/>
          </ac:grpSpMkLst>
        </pc:grpChg>
        <pc:grpChg chg="del mod">
          <ac:chgData name="Venkatasubramanian, Mani V." userId="fbe5ce37-0145-4c31-b84a-b36f8beac5f3" providerId="ADAL" clId="{825487CD-14C7-4741-ABD3-1FA469749CA7}" dt="2023-01-19T16:33:14.923" v="1166"/>
          <ac:grpSpMkLst>
            <pc:docMk/>
            <pc:sldMk cId="4077381671" sldId="259"/>
            <ac:grpSpMk id="121" creationId="{66EF637A-8CBA-3B05-9AC1-139F2F7F00D7}"/>
          </ac:grpSpMkLst>
        </pc:grpChg>
        <pc:grpChg chg="del mod">
          <ac:chgData name="Venkatasubramanian, Mani V." userId="fbe5ce37-0145-4c31-b84a-b36f8beac5f3" providerId="ADAL" clId="{825487CD-14C7-4741-ABD3-1FA469749CA7}" dt="2023-01-19T16:33:18.632" v="1175"/>
          <ac:grpSpMkLst>
            <pc:docMk/>
            <pc:sldMk cId="4077381671" sldId="259"/>
            <ac:grpSpMk id="133" creationId="{FE5728B2-4B62-99CC-6326-D2ECDB2F6A76}"/>
          </ac:grpSpMkLst>
        </pc:grpChg>
        <pc:grpChg chg="del">
          <ac:chgData name="Venkatasubramanian, Mani V." userId="fbe5ce37-0145-4c31-b84a-b36f8beac5f3" providerId="ADAL" clId="{825487CD-14C7-4741-ABD3-1FA469749CA7}" dt="2023-01-19T15:29:21.166" v="3" actId="478"/>
          <ac:grpSpMkLst>
            <pc:docMk/>
            <pc:sldMk cId="4077381671" sldId="259"/>
            <ac:grpSpMk id="154" creationId="{FEF58A15-0115-1596-ABAD-CCDB76E49F70}"/>
          </ac:grpSpMkLst>
        </pc:grpChg>
        <pc:grpChg chg="del mod">
          <ac:chgData name="Venkatasubramanian, Mani V." userId="fbe5ce37-0145-4c31-b84a-b36f8beac5f3" providerId="ADAL" clId="{825487CD-14C7-4741-ABD3-1FA469749CA7}" dt="2023-01-19T16:33:47.139" v="1225"/>
          <ac:grpSpMkLst>
            <pc:docMk/>
            <pc:sldMk cId="4077381671" sldId="259"/>
            <ac:grpSpMk id="158" creationId="{BCACC5EA-485A-F241-0391-074C4780B046}"/>
          </ac:grpSpMkLst>
        </pc:grpChg>
        <pc:grpChg chg="del mod">
          <ac:chgData name="Venkatasubramanian, Mani V." userId="fbe5ce37-0145-4c31-b84a-b36f8beac5f3" providerId="ADAL" clId="{825487CD-14C7-4741-ABD3-1FA469749CA7}" dt="2023-01-19T16:33:36.238" v="1208"/>
          <ac:grpSpMkLst>
            <pc:docMk/>
            <pc:sldMk cId="4077381671" sldId="259"/>
            <ac:grpSpMk id="182" creationId="{5BC8C2E5-B3BA-55A8-40DB-C68F5DDC1691}"/>
          </ac:grpSpMkLst>
        </pc:grpChg>
        <pc:grpChg chg="del mod">
          <ac:chgData name="Venkatasubramanian, Mani V." userId="fbe5ce37-0145-4c31-b84a-b36f8beac5f3" providerId="ADAL" clId="{825487CD-14C7-4741-ABD3-1FA469749CA7}" dt="2023-01-19T16:33:47.139" v="1225"/>
          <ac:grpSpMkLst>
            <pc:docMk/>
            <pc:sldMk cId="4077381671" sldId="259"/>
            <ac:grpSpMk id="183" creationId="{CF8AA8B1-B418-C4E1-834E-273AE85F69FF}"/>
          </ac:grpSpMkLst>
        </pc:grpChg>
        <pc:grpChg chg="del mod">
          <ac:chgData name="Venkatasubramanian, Mani V." userId="fbe5ce37-0145-4c31-b84a-b36f8beac5f3" providerId="ADAL" clId="{825487CD-14C7-4741-ABD3-1FA469749CA7}" dt="2023-01-19T16:33:47.139" v="1225"/>
          <ac:grpSpMkLst>
            <pc:docMk/>
            <pc:sldMk cId="4077381671" sldId="259"/>
            <ac:grpSpMk id="184" creationId="{65F674A1-CDE3-0C09-EF85-D650BE563B26}"/>
          </ac:grpSpMkLst>
        </pc:grpChg>
        <pc:grpChg chg="del mod">
          <ac:chgData name="Venkatasubramanian, Mani V." userId="fbe5ce37-0145-4c31-b84a-b36f8beac5f3" providerId="ADAL" clId="{825487CD-14C7-4741-ABD3-1FA469749CA7}" dt="2023-01-19T16:33:47.139" v="1225"/>
          <ac:grpSpMkLst>
            <pc:docMk/>
            <pc:sldMk cId="4077381671" sldId="259"/>
            <ac:grpSpMk id="193" creationId="{2175C4AA-1FE7-701A-594A-CC7868D043FD}"/>
          </ac:grpSpMkLst>
        </pc:grpChg>
        <pc:grpChg chg="del mod">
          <ac:chgData name="Venkatasubramanian, Mani V." userId="fbe5ce37-0145-4c31-b84a-b36f8beac5f3" providerId="ADAL" clId="{825487CD-14C7-4741-ABD3-1FA469749CA7}" dt="2023-01-19T16:35:01.700" v="1235"/>
          <ac:grpSpMkLst>
            <pc:docMk/>
            <pc:sldMk cId="4077381671" sldId="259"/>
            <ac:grpSpMk id="210" creationId="{D100DC77-F626-6A54-F578-56C8302DF69E}"/>
          </ac:grpSpMkLst>
        </pc:grpChg>
        <pc:grpChg chg="del mod">
          <ac:chgData name="Venkatasubramanian, Mani V." userId="fbe5ce37-0145-4c31-b84a-b36f8beac5f3" providerId="ADAL" clId="{825487CD-14C7-4741-ABD3-1FA469749CA7}" dt="2023-01-19T16:35:31.839" v="1255"/>
          <ac:grpSpMkLst>
            <pc:docMk/>
            <pc:sldMk cId="4077381671" sldId="259"/>
            <ac:grpSpMk id="212" creationId="{580A02BD-6E8C-6A1F-62BF-F85611ABF197}"/>
          </ac:grpSpMkLst>
        </pc:grpChg>
        <pc:grpChg chg="del mod">
          <ac:chgData name="Venkatasubramanian, Mani V." userId="fbe5ce37-0145-4c31-b84a-b36f8beac5f3" providerId="ADAL" clId="{825487CD-14C7-4741-ABD3-1FA469749CA7}" dt="2023-01-19T16:36:11.503" v="1280"/>
          <ac:grpSpMkLst>
            <pc:docMk/>
            <pc:sldMk cId="4077381671" sldId="259"/>
            <ac:grpSpMk id="232" creationId="{74C1D73B-3A5E-8486-07B2-92D90984AD0C}"/>
          </ac:grpSpMkLst>
        </pc:grpChg>
        <pc:grpChg chg="mod">
          <ac:chgData name="Venkatasubramanian, Mani V." userId="fbe5ce37-0145-4c31-b84a-b36f8beac5f3" providerId="ADAL" clId="{825487CD-14C7-4741-ABD3-1FA469749CA7}" dt="2023-01-19T16:36:11.503" v="1280"/>
          <ac:grpSpMkLst>
            <pc:docMk/>
            <pc:sldMk cId="4077381671" sldId="259"/>
            <ac:grpSpMk id="234" creationId="{694C54A3-B9A1-8356-58D1-FD12BC3ABF5C}"/>
          </ac:grpSpMkLst>
        </pc:grp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" creationId="{B1CDFF6B-AF47-A5BB-816B-B96D765B9195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3" creationId="{9341D132-7D9B-37F3-CD37-E1D6B0BD992B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4" creationId="{6F7E512B-57B6-65FC-A1C2-4F031B4BDAF0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5" creationId="{D8987B97-40AA-B867-C8D4-E6A6B8E6E2EC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6" creationId="{4A70E58D-5F30-F07C-9114-A7FBF881C435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" creationId="{CFEA117D-2723-C975-F5A6-AB33A84F6B2D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8" creationId="{058FAD10-300D-3C50-D48E-28E96D5502C5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9" creationId="{F02E6A12-249B-CC19-893C-6479FB9AFA7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0" creationId="{384EA10C-A4DD-6370-A38E-AAAEA16ACEE7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1" creationId="{CB6BB081-7EF4-1E74-07C1-010ABFB00AC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2" creationId="{15580DB0-B36C-7C33-99EA-381CB24D9DCA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3" creationId="{3A99CD42-018E-59B3-C120-6B56B1640E9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4" creationId="{5B4A171C-9870-28D0-9542-783CCDA7632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5" creationId="{931F45B0-081C-F4BA-17B2-4AA2FB1103A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" creationId="{C4078A30-AEC0-25A9-9A3B-408794C22AB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" creationId="{4101BC61-308C-1362-75C4-BB0FA3DFC3F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" creationId="{E6E79612-5671-9C11-000B-317D2977251D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9" creationId="{AE701DB4-2676-AEC0-D000-857756161F54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0" creationId="{C34B4BFF-EC77-734A-6D14-82221B526FB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3" creationId="{CA3D8B34-BC37-5053-8385-972B0358727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4" creationId="{E75EB164-88AB-1BE0-1E08-B22F976C34FE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5" creationId="{3AE2F96A-526D-1FFF-2A50-DC75DF43B61B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6" creationId="{C4553F23-0DA5-2B4C-0937-32B6846B5F59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7" creationId="{8F21FE4F-A2E6-5E72-6724-D676B1078FE2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8" creationId="{ABA4BC93-12B9-0BD4-91ED-7A0EC633BD1B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29" creationId="{EB65FEBB-E0D5-389D-6257-9433CFF49E9A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31" creationId="{97B03C45-F866-5B4C-3254-75DABA95D4EF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32" creationId="{C9F62E81-4978-8355-7336-6F9E23A7BFBB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33" creationId="{1923B3C1-8349-446F-1114-856E74502E19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34" creationId="{8F89CB03-511E-62C0-694C-7EEB4292B9BA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36" creationId="{D4B8A06B-88EA-413F-FD60-C7E61D720148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48" creationId="{AAFB9D25-68B3-2E3A-1A21-7C92767A09F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60" creationId="{7105DB62-1B93-78F3-682F-1C181C32547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62" creationId="{B842E76A-79AC-2E44-0F22-B3F8E7142CF7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67" creationId="{C652F2F7-9230-DF45-F0E6-566DC3C58A6D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68" creationId="{D0A47BB2-7162-0320-0B65-86B3865A6C2D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69" creationId="{B8B40082-1E8F-A55A-6DF5-03F79A090F68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0" creationId="{18B7C4B4-D6A6-DD2F-3086-E73779DD916E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1" creationId="{59ABD6CB-8FE0-4B62-26F3-4F05D708620B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2" creationId="{B39B94C7-47D5-A2CF-E7CD-0682101673FA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3" creationId="{763F456E-EB08-0B0B-2EBC-77AF3535665D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4" creationId="{533A0113-72F2-0F5F-9156-3533B1DE95BE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5" creationId="{40091A42-50C0-9B6E-17E1-ADE88FCE4AF6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6" creationId="{9FC53037-08CD-19C5-7011-DFACBA51DFBC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7" creationId="{BE58B120-747D-F87E-922E-5D4DC5BE41AB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78" creationId="{F1CC9B27-25E3-F0E2-8843-02D9C0A755E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79" creationId="{1207F305-4D16-A666-BF90-66DD6FB32B3A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95" creationId="{802A3D91-6085-FABE-B94B-DA04EBC12798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97" creationId="{C04181B3-D382-9F44-E445-CAF4A949804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08" creationId="{708093A6-882D-FC06-BFF1-F5E615F7301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09" creationId="{7B5EB251-B5C7-62A5-2FA9-248641C00AD4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10" creationId="{CBB75A3D-E873-B27B-19CA-2E197C6ABAC4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11" creationId="{4AE853B1-F156-40FE-8265-2D970E896422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12" creationId="{6483F849-A606-8DC0-F7A1-D7C0096377F4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13" creationId="{9BB20CFB-38F8-E665-0F4C-A53CD04E96C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16" creationId="{FCD51FEA-4A4D-A621-3197-D5F8288BA44A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18" creationId="{CF3BE793-2046-7B2C-0224-94AF1AFFCF8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23" creationId="{C1349507-128E-11EF-2B74-048E29C34C6B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26" creationId="{6483A1BC-9111-50AD-0CBF-B1687DD498C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29" creationId="{D7D9AE21-2B29-8B12-F90B-A3D8CB817A77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34" creationId="{D0AC4BDC-3C02-F9EF-4B08-383C6EFAF85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35" creationId="{7EE6D278-1DBE-BED1-BCB5-EBD0BED92CCA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36" creationId="{01B0BF29-0B29-ABF5-8C03-1DF5548F8FAB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37" creationId="{3C48EAF8-AA2B-9109-8491-C0204F97A29C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38" creationId="{A83F5E3A-2E85-0A78-0888-56EF2E4AC1A5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39" creationId="{283CF591-C3AA-3EB4-1DA3-C8AB6D8ED817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40" creationId="{BB5FA12D-570F-1EEA-B8F4-7710B8198676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41" creationId="{A19DB3B9-993E-B18F-DD57-EE013EC683E0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42" creationId="{156D6A45-F218-A445-0C3D-C681AF093A02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43" creationId="{394C4371-534F-F7DB-8B09-15E32E196029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44" creationId="{5426BF77-E210-E26B-EAEF-7C11EB9A0334}"/>
          </ac:inkMkLst>
        </pc:inkChg>
        <pc:inkChg chg="del">
          <ac:chgData name="Venkatasubramanian, Mani V." userId="fbe5ce37-0145-4c31-b84a-b36f8beac5f3" providerId="ADAL" clId="{825487CD-14C7-4741-ABD3-1FA469749CA7}" dt="2023-01-19T15:29:21.166" v="3" actId="478"/>
          <ac:inkMkLst>
            <pc:docMk/>
            <pc:sldMk cId="4077381671" sldId="259"/>
            <ac:inkMk id="145" creationId="{1719E192-4B91-3A1B-8904-F65BB328581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46" creationId="{AF503EC8-239C-DFD7-0FB4-A32EBFE427D7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47" creationId="{28899F3E-ED9D-9923-6DC0-E12C860DAC1D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49" creationId="{1B609694-8630-F726-5A3C-B8BBE82B6EA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52" creationId="{403B58DF-F606-2075-1F71-9EF39018AA3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55" creationId="{C22556B9-97E3-3920-75A1-98157565A6F4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56" creationId="{BA6006CE-7F87-CF7E-8C6C-87A6ED19CC9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57" creationId="{1881CCE7-2EB7-C6B4-264F-D299EF2DF98D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59" creationId="{0F6960FE-3A46-B5EC-7679-ACC4FDF184A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0" creationId="{DE1B8E3F-66BE-431A-1C30-7D8A0DCE18E8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1" creationId="{C4F41FA1-860F-6D9F-54FD-1ADD193C5D1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2" creationId="{604173AC-2E73-2D2C-2EA9-10E4E2BCA54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3" creationId="{57784AF6-6D38-BBC8-9429-1A20B67D48F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4" creationId="{6D0512E3-A5D3-9524-6C7E-F2376FFCE790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5" creationId="{2217D306-74FD-C057-1C8D-A8D97B5DF1B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6" creationId="{9069A241-9812-9CA0-35FD-83DE26E3D94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7" creationId="{647EAA77-1260-51A8-1642-BA12FCCC7F1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8" creationId="{593BA4FF-F8B7-26A8-A234-980AFD111E5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69" creationId="{5EF9CECA-7B8E-AF97-5B94-514A171E6DA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0" creationId="{C4476A5A-C9CE-DCE1-EAE0-84B4D21D0F7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1" creationId="{8CBCD365-60C5-EB66-C765-3BF2CE2216A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2" creationId="{E535B3BD-FBE7-09EB-CAED-560304B64CD8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3" creationId="{236B1A46-F138-6711-A90A-3C00BD58BD2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4" creationId="{FC4C51E8-28E2-7BCD-26AB-7B1471610A6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5" creationId="{FB8CA054-E7B5-3596-62A5-195B732A632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6" creationId="{2C196DAA-FD94-6496-582D-DE66BF866E71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7" creationId="{9E0FE7EF-58ED-EC03-40AA-E0E413070DF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8" creationId="{B7F4DAB5-F199-29A1-8E80-599CD98418E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79" creationId="{A7F5D184-2B2C-3537-BC88-B66E2CFCACC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0" creationId="{F5897683-DB75-C17A-DFD0-1E72FA2C8B38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1" creationId="{491E8F58-59E0-31C2-4073-A83BCA6B8DA1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5" creationId="{491AD79A-702F-07F7-A5FB-AA815B20574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6" creationId="{42EE0BA3-4D04-1F2A-AA19-D7C6BE7FF4B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7" creationId="{1C573BC7-F9FA-2CB8-CC23-9DA3BE260C2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8" creationId="{D40B1211-1F09-9D3A-3476-B02C2BCD6FE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89" creationId="{CB8BB45E-39A0-8C9B-D60C-71D7DBBFA32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0" creationId="{DC62C85E-9613-9FB5-E848-021DB47A3E9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1" creationId="{3A689924-98BF-4A87-C728-794DC7703CC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2" creationId="{69667A06-AE04-2CAC-B43E-15888684955E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4" creationId="{49A3A1A1-DD10-FA7E-D1E7-1037E97C102D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5" creationId="{3F58FB95-DF60-74E6-7817-2F2DE4DD999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6" creationId="{A95ACB72-A9DD-CECB-CD29-82360E0DF78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7" creationId="{5E73B51B-8579-04BB-78FE-D3B5EB6B9B96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8" creationId="{CE69DD82-573E-F033-57DF-B7E66428773A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199" creationId="{BD8B5AC4-73E3-81C4-F519-200A63BE2D2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0" creationId="{33B9DE5E-E1D9-EEC5-EA8A-1D61E93705C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1" creationId="{560652E6-D3EC-7489-D8AF-154B9BE27FDF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2" creationId="{FE330776-6E1C-48E4-C82D-54ABB7A1EE54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3" creationId="{8754A1E5-704C-28C7-C90E-B1E2DCBA5C3B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4" creationId="{74985CF7-B41F-A899-4AB1-9D459E0053F6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5" creationId="{26DC1AAC-08E6-63B1-03E7-9FCCEA8587F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6" creationId="{468A50D7-F4A4-763A-F188-CCF7187AB8A8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7" creationId="{44EB753D-CC0D-C89F-789E-40FF69F1B69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8" creationId="{645203BA-8A56-CAD6-A4EB-391D4A38F24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09" creationId="{61A722BC-6254-0EE6-B976-489C9233121F}"/>
          </ac:inkMkLst>
        </pc:inkChg>
        <pc:inkChg chg="add mod">
          <ac:chgData name="Venkatasubramanian, Mani V." userId="fbe5ce37-0145-4c31-b84a-b36f8beac5f3" providerId="ADAL" clId="{825487CD-14C7-4741-ABD3-1FA469749CA7}" dt="2023-01-19T16:35:31.839" v="1255"/>
          <ac:inkMkLst>
            <pc:docMk/>
            <pc:sldMk cId="4077381671" sldId="259"/>
            <ac:inkMk id="211" creationId="{7E82B867-F3C8-B480-775D-F9C1EA5FB9E7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3" creationId="{482808EA-7106-D3FE-F0FF-14C37802D4FB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4" creationId="{BA62A546-2B7C-E8A9-BB8B-7EBF0C29549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5" creationId="{30DC63D7-91C8-D232-F3D6-BC25493EF4E6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6" creationId="{8632AF61-C853-CC17-E2A8-DFA436C9946C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7" creationId="{C67487B3-E17D-838C-F98B-1F7415771EF0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8" creationId="{27C83F90-6A9D-2FEA-D958-E129A939F536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19" creationId="{CAE7C02E-DF6E-C134-A79F-200626B878E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0" creationId="{5907932D-E9B2-99CE-AC90-9E318F86D3A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1" creationId="{1F2531C7-04FC-CEC7-76C8-6718114ECD8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2" creationId="{DE57BA1F-68E4-7862-64DE-3D3454B52EB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3" creationId="{FEF3CF2B-4789-BA77-F468-3A969306EE37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4" creationId="{EE9DE6AB-AE3D-8F4D-04E2-AC10CE9DE3A1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5" creationId="{4A9C59FC-7D11-D273-5632-7B9D80826BDD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6" creationId="{5850ACDE-6A94-C50B-B9DF-840755C14195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7" creationId="{1DFC6EE7-5260-30E1-EC4C-97D5245E8AC3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8" creationId="{C2813050-7125-9FD5-F570-CD91CB06CBE0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29" creationId="{5DCD3C3B-8EFD-08F8-5FDA-86848FECF0A2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30" creationId="{16B5295F-B87A-624C-5789-D0258AEDB6D9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31" creationId="{EBFC6A31-18E3-64AC-808A-20BA97F371E7}"/>
          </ac:inkMkLst>
        </pc:inkChg>
        <pc:inkChg chg="add mod">
          <ac:chgData name="Venkatasubramanian, Mani V." userId="fbe5ce37-0145-4c31-b84a-b36f8beac5f3" providerId="ADAL" clId="{825487CD-14C7-4741-ABD3-1FA469749CA7}" dt="2023-01-19T16:36:11.503" v="1280"/>
          <ac:inkMkLst>
            <pc:docMk/>
            <pc:sldMk cId="4077381671" sldId="259"/>
            <ac:inkMk id="233" creationId="{D9BE5692-BD08-B505-9BAD-8738644A0423}"/>
          </ac:inkMkLst>
        </pc:inkChg>
      </pc:sldChg>
      <pc:sldChg chg="delSp del mod">
        <pc:chgData name="Venkatasubramanian, Mani V." userId="fbe5ce37-0145-4c31-b84a-b36f8beac5f3" providerId="ADAL" clId="{825487CD-14C7-4741-ABD3-1FA469749CA7}" dt="2023-01-19T16:59:49.080" v="1504" actId="2696"/>
        <pc:sldMkLst>
          <pc:docMk/>
          <pc:sldMk cId="3437026545" sldId="260"/>
        </pc:sldMkLst>
        <pc:grpChg chg="del">
          <ac:chgData name="Venkatasubramanian, Mani V." userId="fbe5ce37-0145-4c31-b84a-b36f8beac5f3" providerId="ADAL" clId="{825487CD-14C7-4741-ABD3-1FA469749CA7}" dt="2023-01-19T15:29:39.396" v="8" actId="478"/>
          <ac:grpSpMkLst>
            <pc:docMk/>
            <pc:sldMk cId="3437026545" sldId="260"/>
            <ac:grpSpMk id="93" creationId="{5E6877C6-2A92-E81D-6BBC-12111F4C1E94}"/>
          </ac:grpSpMkLst>
        </pc:grpChg>
        <pc:grpChg chg="del">
          <ac:chgData name="Venkatasubramanian, Mani V." userId="fbe5ce37-0145-4c31-b84a-b36f8beac5f3" providerId="ADAL" clId="{825487CD-14C7-4741-ABD3-1FA469749CA7}" dt="2023-01-19T15:29:39.396" v="8" actId="478"/>
          <ac:grpSpMkLst>
            <pc:docMk/>
            <pc:sldMk cId="3437026545" sldId="260"/>
            <ac:grpSpMk id="122" creationId="{88CA7EFD-128F-F928-26A1-A26F6C7BA4FF}"/>
          </ac:grpSpMkLst>
        </pc:grpChg>
        <pc:grpChg chg="del">
          <ac:chgData name="Venkatasubramanian, Mani V." userId="fbe5ce37-0145-4c31-b84a-b36f8beac5f3" providerId="ADAL" clId="{825487CD-14C7-4741-ABD3-1FA469749CA7}" dt="2023-01-19T15:29:39.396" v="8" actId="478"/>
          <ac:grpSpMkLst>
            <pc:docMk/>
            <pc:sldMk cId="3437026545" sldId="260"/>
            <ac:grpSpMk id="123" creationId="{6AF4F406-1F42-975D-451D-5576F924E4A3}"/>
          </ac:grpSpMkLst>
        </pc:grp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" creationId="{E16E3549-4B19-3B0B-FCC1-67AE4B317C7E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" creationId="{80CC2ABD-483D-7A0C-BA44-AAFFC351391E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" creationId="{200A8E66-81A1-4543-DFE5-D86B0FCD235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" creationId="{7218E4CA-CFA4-53E8-041D-3CF4455C1875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" creationId="{BDBF2DDB-7266-A532-D2F7-A269803F19A8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7" creationId="{1CE934D6-7803-9186-3D46-196D0655D36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8" creationId="{6CE6E3D4-056E-9491-9C6B-8D64E22891B9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9" creationId="{376DC7AC-1259-42F1-DD7D-447863B9247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0" creationId="{58CE5121-A81E-AED7-8EA1-AB4DECE657BF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1" creationId="{2A0B126B-D2B6-CC23-EE97-5CDA8C66AF00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2" creationId="{503D13F4-24E3-EFFC-D45B-6F4301255009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3" creationId="{C4BAEC54-F5CC-7DC6-1ADF-65266EDD8D4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4" creationId="{497822CA-1E1E-B8A7-D467-08FC15C08FE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5" creationId="{0C285932-4988-D405-D4D5-F4BCD634176D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6" creationId="{3B49205B-D6EB-4BAE-50BE-8800F0CBD38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7" creationId="{F6FF1D24-A3E0-1D50-6CD2-6F9A6BF9700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8" creationId="{0BBECFE9-80CC-248C-48C4-56333A99D74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19" creationId="{B3FC2566-448B-3083-EF8E-DE9E518B1CA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0" creationId="{79052C58-7358-788F-15CA-F35F8A0E5F85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1" creationId="{EFE439DD-EB92-4E37-36A6-C2406338C578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2" creationId="{00D2A9F5-1955-12B8-FE6D-080C7B0E41F5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3" creationId="{3EB048C0-EE20-01E6-3533-FC729D9251D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4" creationId="{142A6120-D574-3007-B548-06816C564CD0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5" creationId="{6E74A256-3F8F-25D9-C0F9-0EB2478C0C0F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6" creationId="{7792A7FB-0607-6197-F5EE-E6699B03C9EA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27" creationId="{2CFFA618-B196-B609-03AC-31D9C6C2398F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1" creationId="{A43282E8-C38A-F53C-C1ED-CDEA7982BFC8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2" creationId="{05E288CE-25D1-06B8-BB73-189CE4254FD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3" creationId="{5B5A2074-DC04-E742-C81D-654BA844C33F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4" creationId="{9AEFF3D1-877D-1D55-C126-62EDD6B6C23C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5" creationId="{44EF5EF2-C6EE-83B4-4F69-A69797F93E48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6" creationId="{329C0C3D-1F94-B86A-D941-A7AF585C1BCF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7" creationId="{8983E14E-4C45-7927-0C6E-9AE682016417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8" creationId="{D25B5DFF-B09B-3810-F230-DFBAAEECF010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39" creationId="{E363FD14-61CE-C321-3B27-D96BEC585E54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0" creationId="{D39A4BA4-CF65-353D-3DCC-F4EF90635EA5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1" creationId="{4D1F8B99-3B0A-04BD-16E2-3630CBC7F698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2" creationId="{28365D59-C0D8-0B3E-05B4-BF6AF1C4CF6D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3" creationId="{15D4A684-F199-9FF8-2BCF-29BEB4DB5F59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4" creationId="{718D219C-2E44-1C7C-E278-BD92087D98EF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5" creationId="{E4802586-EE45-4233-E374-0E344EBD42E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6" creationId="{609987EE-C339-37B5-3528-C0F60AAC6836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7" creationId="{05D5B89A-455E-F0F0-5C1F-9D6E0EDDD954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8" creationId="{9E4A3D53-5FFC-096E-6384-9C1560B620A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49" creationId="{166DF30D-35F2-4E4F-D020-E4BB9F146074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0" creationId="{291F192A-D9D4-96FB-E365-EE52A9B40F3A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1" creationId="{C8BB530A-03F6-27D7-4655-A68117352C76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2" creationId="{71A7ABFC-2C8A-EFE8-5DEE-34329787F8F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3" creationId="{078B47DF-F518-A3B9-C07B-1D305AC7619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4" creationId="{5FBB32E9-036F-20F8-9AC1-35D70711AFA7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5" creationId="{AD87C6E3-1FD3-F9B6-1766-1B0B16D17FC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6" creationId="{BC41596A-0D80-4691-1C7E-5116D29B40BB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7" creationId="{83CE04B9-5474-0B6D-81BE-110CFF45215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8" creationId="{F27FDA00-D128-5D70-55DC-0A7C5F277369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59" creationId="{6A5F0A9F-5431-33D6-54CB-F8C75FCAB8FE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0" creationId="{89F3456D-047A-6DD1-071D-BE1428664695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1" creationId="{66506C8D-550B-A60E-9C05-1829253859E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2" creationId="{5E4298EF-8C07-5DA7-CBE7-9D9DBA375696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3" creationId="{9306AB44-DC93-9A62-D66E-2B01DDA05DAE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5" creationId="{C2AF1399-7275-1346-EDE2-32096B8BFB02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7" creationId="{96F74DF4-BA64-33E7-0B12-E2715B16CD2A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8" creationId="{E25496DA-BDB2-7FDB-136F-995320D2C7EE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69" creationId="{812120D2-97F8-CFDE-92F6-3E2E2D87B6B1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71" creationId="{D8EF42A5-0C84-C0D5-827D-12AC861D1A6A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72" creationId="{01EDE13D-E773-764E-73B0-046FA3C63CB5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73" creationId="{D160B711-F728-E39F-F066-7E8F65FE3DD9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79" creationId="{7301A097-C5AC-B389-FBFA-9B69E76F8321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80" creationId="{338330BD-5543-1940-74E6-C9E44D886F33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81" creationId="{DF5095A5-6D68-A771-EE82-A6C4002A2F8C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82" creationId="{97BA1CE6-600B-42A1-A3C3-1CDE50A220EC}"/>
          </ac:inkMkLst>
        </pc:inkChg>
        <pc:inkChg chg="del">
          <ac:chgData name="Venkatasubramanian, Mani V." userId="fbe5ce37-0145-4c31-b84a-b36f8beac5f3" providerId="ADAL" clId="{825487CD-14C7-4741-ABD3-1FA469749CA7}" dt="2023-01-19T15:29:39.396" v="8" actId="478"/>
          <ac:inkMkLst>
            <pc:docMk/>
            <pc:sldMk cId="3437026545" sldId="260"/>
            <ac:inkMk id="83" creationId="{2B92F729-B685-6FDE-C7F5-687E1A1945A6}"/>
          </ac:inkMkLst>
        </pc:inkChg>
      </pc:sldChg>
      <pc:sldChg chg="delSp del mod">
        <pc:chgData name="Venkatasubramanian, Mani V." userId="fbe5ce37-0145-4c31-b84a-b36f8beac5f3" providerId="ADAL" clId="{825487CD-14C7-4741-ABD3-1FA469749CA7}" dt="2023-01-19T16:59:49.080" v="1504" actId="2696"/>
        <pc:sldMkLst>
          <pc:docMk/>
          <pc:sldMk cId="2540464290" sldId="261"/>
        </pc:sldMkLst>
        <pc:grpChg chg="del">
          <ac:chgData name="Venkatasubramanian, Mani V." userId="fbe5ce37-0145-4c31-b84a-b36f8beac5f3" providerId="ADAL" clId="{825487CD-14C7-4741-ABD3-1FA469749CA7}" dt="2023-01-19T15:29:34.246" v="6" actId="478"/>
          <ac:grpSpMkLst>
            <pc:docMk/>
            <pc:sldMk cId="2540464290" sldId="261"/>
            <ac:grpSpMk id="183" creationId="{31FF9BFD-3F5C-1B03-BC2A-03F7263AE582}"/>
          </ac:grpSpMkLst>
        </pc:grpChg>
        <pc:inkChg chg="del">
          <ac:chgData name="Venkatasubramanian, Mani V." userId="fbe5ce37-0145-4c31-b84a-b36f8beac5f3" providerId="ADAL" clId="{825487CD-14C7-4741-ABD3-1FA469749CA7}" dt="2023-01-19T15:29:35.888" v="7" actId="478"/>
          <ac:inkMkLst>
            <pc:docMk/>
            <pc:sldMk cId="2540464290" sldId="261"/>
            <ac:inkMk id="2" creationId="{DA89FF9D-AAE5-ED48-648B-600068F5E66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" creationId="{5701C731-6901-9F85-2CCE-C2D9790C47B5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" creationId="{E4FEE48D-7001-908A-2D44-1A87617926A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" creationId="{FB95917A-368E-2BB6-BB3C-BC71C98D4AB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" creationId="{5B5508F9-8202-316B-01FC-D7A6AB2CFC73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" creationId="{96455416-933C-EA9C-04D3-60B7B6DEC94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" creationId="{909C8868-333B-31EE-01B8-F13CAE98121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" creationId="{B43D9C0C-0425-7833-61E4-77050C55A51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" creationId="{691BAA18-D028-A351-BC56-6527F4CE5CD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" creationId="{73049479-17D9-B608-48E8-9A36C6D436E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" creationId="{9EED7C9E-8924-BEDA-DEE6-A18907F680B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" creationId="{F2A1E921-D564-ADC7-2B2C-172E733CC29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" creationId="{7B767845-5EE1-BB26-5CE6-D0FBB0FB369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" creationId="{3BC6A0F7-180F-B799-72C0-13CC49C68A1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8" creationId="{3086D288-487E-B33B-D34F-5D52F1C73742}"/>
          </ac:inkMkLst>
        </pc:inkChg>
        <pc:inkChg chg="del">
          <ac:chgData name="Venkatasubramanian, Mani V." userId="fbe5ce37-0145-4c31-b84a-b36f8beac5f3" providerId="ADAL" clId="{825487CD-14C7-4741-ABD3-1FA469749CA7}" dt="2023-01-19T15:29:35.888" v="7" actId="478"/>
          <ac:inkMkLst>
            <pc:docMk/>
            <pc:sldMk cId="2540464290" sldId="261"/>
            <ac:inkMk id="21" creationId="{91BB4B0D-8CD5-A842-DB1F-31352056B4D1}"/>
          </ac:inkMkLst>
        </pc:inkChg>
        <pc:inkChg chg="del">
          <ac:chgData name="Venkatasubramanian, Mani V." userId="fbe5ce37-0145-4c31-b84a-b36f8beac5f3" providerId="ADAL" clId="{825487CD-14C7-4741-ABD3-1FA469749CA7}" dt="2023-01-19T15:29:35.888" v="7" actId="478"/>
          <ac:inkMkLst>
            <pc:docMk/>
            <pc:sldMk cId="2540464290" sldId="261"/>
            <ac:inkMk id="22" creationId="{35DDE7AD-DE13-B9BF-F09E-2FA95D7D4AD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24" creationId="{A572A95F-58B9-7D50-5902-D6067F8723F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25" creationId="{2278A862-45DE-6639-C1C2-341B945893D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27" creationId="{4A3F4EB7-34E8-232E-C346-27158EA655F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28" creationId="{71F63711-E199-4B0C-2D8A-23C72AFC1A6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0" creationId="{37A8DCAF-05E2-055E-CFBB-A7346F5A140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1" creationId="{0228B953-496F-7F25-102C-CAEEA3754743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2" creationId="{7BB13EF6-F042-215F-78ED-62ECAE450D6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3" creationId="{AB7DF973-011C-41F8-0761-4B3CA620C7C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4" creationId="{9B5BAC65-2B67-A17B-2C01-590612302F0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5" creationId="{769CB02F-5A72-9636-5AEC-DE9C744E8E7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6" creationId="{206C756A-9C1B-4E90-4BAB-55757984A8C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7" creationId="{692F4517-ED3E-B40F-78EB-126285D204F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38" creationId="{49CE7B36-2749-68F2-2ED4-EB3C10A9B47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1" creationId="{002B5F12-4C7A-477C-DCCA-C478367F1B7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2" creationId="{92B43323-FF60-F4B3-409D-6463E15C6EC8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4" creationId="{7689CA29-4608-8DCC-C050-47B6EC90BA1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5" creationId="{46E5DDD8-DBFD-BAC2-A6B2-68715DCF967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7" creationId="{C663C67E-B62D-0EB1-3FB2-A54A5791574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8" creationId="{3C38D6A2-48E5-3F42-9602-F8EB8784FB0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49" creationId="{84AE39E3-22A5-FB93-3AA4-AB675FA69A6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0" creationId="{D56A1F8C-3ED0-1BED-2977-92B23330E2E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1" creationId="{33A3B413-F5C6-FD7F-5BA4-DFD53768134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2" creationId="{A09D93FC-7D99-51EA-7F8E-44391F6C8F6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3" creationId="{F1503CF2-4E84-026D-ABA9-7BEF00489C9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4" creationId="{0AFF2F7E-1C1E-058C-B6DC-A2CB3D105996}"/>
          </ac:inkMkLst>
        </pc:inkChg>
        <pc:inkChg chg="del">
          <ac:chgData name="Venkatasubramanian, Mani V." userId="fbe5ce37-0145-4c31-b84a-b36f8beac5f3" providerId="ADAL" clId="{825487CD-14C7-4741-ABD3-1FA469749CA7}" dt="2023-01-19T15:29:35.888" v="7" actId="478"/>
          <ac:inkMkLst>
            <pc:docMk/>
            <pc:sldMk cId="2540464290" sldId="261"/>
            <ac:inkMk id="56" creationId="{5798EF3A-4E9F-E0D2-B5C1-A1D78F724FB8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7" creationId="{4B3470E5-D080-E7C6-F957-7F34BA3955D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8" creationId="{9E02DA5B-1AE4-E29C-E953-4E731ADDB78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59" creationId="{B0482E19-8322-1CC6-56E2-A6F3C049F465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0" creationId="{416BF97B-F584-5917-3DA5-CD6C14C1385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1" creationId="{AC8E7F91-838F-6913-BDBD-271FC557EE53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2" creationId="{722DC567-9AA4-EEBB-1800-922C9C866B1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4" creationId="{6887A742-0CDE-6682-6E36-EA0EF2158178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5" creationId="{5782A439-FB0E-C5C8-AEEF-A2084DA3AB49}"/>
          </ac:inkMkLst>
        </pc:inkChg>
        <pc:inkChg chg="del">
          <ac:chgData name="Venkatasubramanian, Mani V." userId="fbe5ce37-0145-4c31-b84a-b36f8beac5f3" providerId="ADAL" clId="{825487CD-14C7-4741-ABD3-1FA469749CA7}" dt="2023-01-19T15:29:35.888" v="7" actId="478"/>
          <ac:inkMkLst>
            <pc:docMk/>
            <pc:sldMk cId="2540464290" sldId="261"/>
            <ac:inkMk id="66" creationId="{96F35BE2-AC68-EE0C-F591-548930E4907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8" creationId="{AA9A5C17-7190-D87E-D06B-1620FA206A6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69" creationId="{56514EC4-82B2-FF9B-97E1-DAD01730BC2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0" creationId="{191E8B55-DC21-DC1E-04C7-EC5F7D70CE4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1" creationId="{3C6EE7AC-44A0-9310-1C19-4C1448909A1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2" creationId="{63E807F7-C189-721C-40CE-7E971751C9E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3" creationId="{DBC27D6D-8EAB-23EF-97A9-037B62F719B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5" creationId="{43043FE8-D386-C22C-59E5-718F28C3B4E3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6" creationId="{743CD938-2517-882B-BED3-76C0A530030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7" creationId="{DDD49DFD-A054-121C-E20F-DC3C626F40F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8" creationId="{FEE1FB32-66BF-1593-F0BC-FB35518E7A1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79" creationId="{45338079-3EBA-2A3E-427D-618E1E00BE5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1" creationId="{86161E31-9E5F-FA07-6DCD-C8F24D6A858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2" creationId="{BB45D038-94CD-43C3-3CF8-72C4FA1BDF0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4" creationId="{6BB7A617-705D-7779-7696-9DB03D3DA91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5" creationId="{4A926826-62EC-6630-6432-96E48396C8F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6" creationId="{9FD204B4-C814-868F-74BF-B7C24299B36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7" creationId="{619C05EC-A6A5-50C8-CDC8-5E50ED2998F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8" creationId="{BE7F4C87-25A6-51A3-0EDA-8F61D33182E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89" creationId="{8D8DAFFB-5EFE-D62A-D71C-9B7C05091AF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0" creationId="{4F96CC79-E008-5D5A-5AEC-14D1AB421CE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1" creationId="{D9F2C436-9AFF-EFC6-3178-0B7C50DE2E3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2" creationId="{CC34DCA3-AB67-4429-9DF0-22F3B12BB49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3" creationId="{455BFB7B-AD6D-A2A4-CBE1-5997FBD43C9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4" creationId="{D205FE2E-FBBF-B008-8389-F7B3B76D453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5" creationId="{95AA13C1-D89A-DC7B-4976-B5DE620E253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6" creationId="{FA23B0EB-135A-AABD-87A8-05BD1BA6FE4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7" creationId="{60F4AD82-DB5A-FE00-3A7A-C862D4B58C3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8" creationId="{4A0479F4-E6D9-8D74-1D5C-520D9A59694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99" creationId="{141D3E95-91F4-FE38-429A-3A3DAFE7A3D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0" creationId="{91805E4B-3E32-5311-2ACC-7758909E11A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1" creationId="{48105FAC-069C-28DE-D2C2-45092472CFED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2" creationId="{CD2FAEEA-CF56-F0F6-8A25-42A7F10AB7D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7" creationId="{E41E7DED-A32B-3213-53B9-92211F79F0F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8" creationId="{1F1ABD86-669B-E84B-FC44-32386B94E678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09" creationId="{575BA44C-0E4F-3790-2270-CD7A3DB3DEE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0" creationId="{582D2D44-23A2-90B4-812A-3A46BB2ED1B5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1" creationId="{13722705-C0C5-5DE4-0E0B-93CF29C1B04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3" creationId="{AB2D89D7-CEE9-BB38-D8D5-95E7522069B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4" creationId="{41EB28F8-007D-2530-5185-6F2BFA8DEF03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5" creationId="{2BE330E6-6CC4-DA62-5A1B-F7AA8B0D9F7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6" creationId="{B2E48DF8-8F1D-4671-D672-80A9440FAE3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7" creationId="{55A87536-626E-4C25-4CD3-CE6FCFE858B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8" creationId="{AE14D755-540E-971E-9BD3-4092750583A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19" creationId="{422AC27F-BC37-C640-E9C1-88115CBAE8B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0" creationId="{BACBD5E2-17A7-959C-562F-85539D2D547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1" creationId="{FF0759D9-88CE-6C46-EC51-419E2A254C0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2" creationId="{DA64DB19-EE62-CEB2-000D-50017863E06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4" creationId="{5B10894A-9BB4-DA0B-85FB-50BEDB2F1D8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5" creationId="{79B5F2C8-E760-7EE1-3721-9087C8D38AE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6" creationId="{F7548A04-0620-4DD9-1104-BD989645C61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7" creationId="{CBA8AA01-E509-36C9-1512-0ABF250054A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8" creationId="{2975E235-C064-7196-EFBB-A10EF1AE74BD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29" creationId="{9C02763E-F64F-DB9D-EB10-346E9D2549D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0" creationId="{E3EE84D7-DAD4-21A8-1EF1-B9BE514E7495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1" creationId="{DFA7EB5D-78C7-EBDC-9CF9-F39D4CF76C0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2" creationId="{64BCD9F4-4431-2EDC-B9C2-A4CA5899EFA1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3" creationId="{4407DDEC-3E51-5804-E5E6-219BAF8803F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4" creationId="{AEF2AC83-356E-FEB2-C7D1-7FCA002C9CA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5" creationId="{6CCA1933-3A99-E5FB-2AFD-C3B6C2BFA9F8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6" creationId="{930BDFD8-D257-83B6-A8D4-82A7A35A172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7" creationId="{13556888-B891-9D27-E275-27D7641D918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8" creationId="{CF240E80-E97B-7DF6-C545-C5B3F14C6C45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39" creationId="{37D5C988-DE5A-CB29-C4CE-E3D91CDFE48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0" creationId="{ACDCF18C-796E-8438-B499-A8205F9D69D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1" creationId="{FED0172C-A93E-7076-ED3B-70FC3B218CBD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3" creationId="{4E987747-7138-ABE5-CA4C-77D39375B90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4" creationId="{59E05868-D8FE-77FF-6209-22A26A477F2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5" creationId="{29BE81ED-0572-BD17-6547-591628C3278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6" creationId="{227C299B-1A9E-2BA1-2D2A-226BC190755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7" creationId="{CC96401F-DB13-0AC4-E05B-1F5EDCD0682F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8" creationId="{4607E497-3740-7A90-7E09-52B6567DF1C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49" creationId="{C73D240C-F8B2-9E2B-FA61-FF47F62F978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0" creationId="{5B74553F-719D-9C9D-5EAE-1A9BEB143D9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1" creationId="{ABC77024-0763-54D9-58BC-502A36445C6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3" creationId="{E9CEF3FD-D490-8E7C-F0E4-E8F5B56CB04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4" creationId="{D2124214-3968-629A-F74A-7841B373082A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5" creationId="{7571BA71-DED3-F148-8A8A-7AE75699218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6" creationId="{48539F66-FDBF-515D-62A4-F25D575F60F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8" creationId="{BC05C8E5-F8EA-34D9-F0ED-5D85F732B72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59" creationId="{ADC12D95-D6F5-4B18-0F89-C1641BE1CF62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0" creationId="{DEC766D3-03BD-A2D7-4CF4-59D66BC7905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1" creationId="{978FE4CC-21D5-47D3-1B7F-C25C9FA9C90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2" creationId="{D898DD4F-EB61-ECB8-F45C-300B674A18C5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3" creationId="{26E3CDB5-6A94-246E-2A69-A871F162EC5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5" creationId="{8A0B5E23-BFF9-0D87-1FCA-6AB060EAE154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6" creationId="{BB0262FD-48BF-752F-D38F-956B4839AFC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7" creationId="{F617C4FE-F13E-8D63-546F-53E778DE101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8" creationId="{0ECF01DA-9D37-E2F2-381A-99222882D60D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69" creationId="{A4ACFF13-EB62-2409-6966-ACF3200EE09B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0" creationId="{92DEA416-48BE-1585-62C1-7F4FDF676CDD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1" creationId="{4D85E676-1063-5DC6-D1B3-7EAAD7216730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2" creationId="{DC2FBE31-4AC7-027B-3433-3E21128442F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3" creationId="{70F7DA3C-5769-A85C-B35A-47EE31DE9616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4" creationId="{8F120616-DDD1-F78E-68E0-75E3FF5C726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5" creationId="{694860BA-CBE9-34BB-ED2F-C997BA8D4DFE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6" creationId="{F667AEC6-BC4C-119C-3A5C-2BB2681EEEB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7" creationId="{B6D07F16-E7DC-5B59-B46A-3AAD3918BB9C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8" creationId="{AD991548-6E66-9646-C1FD-2C1DD405C087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79" creationId="{2E7D81CF-3FB4-509A-01CF-83D851662C79}"/>
          </ac:inkMkLst>
        </pc:inkChg>
        <pc:inkChg chg="de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80" creationId="{32B38EE6-B1D6-0770-9EF8-8A5B48FEFE8F}"/>
          </ac:inkMkLst>
        </pc:inkChg>
        <pc:inkChg chg="del topLv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81" creationId="{0D452371-928C-1B45-D0A8-6D72850F0BE3}"/>
          </ac:inkMkLst>
        </pc:inkChg>
        <pc:inkChg chg="del topLvl">
          <ac:chgData name="Venkatasubramanian, Mani V." userId="fbe5ce37-0145-4c31-b84a-b36f8beac5f3" providerId="ADAL" clId="{825487CD-14C7-4741-ABD3-1FA469749CA7}" dt="2023-01-19T15:29:34.246" v="6" actId="478"/>
          <ac:inkMkLst>
            <pc:docMk/>
            <pc:sldMk cId="2540464290" sldId="261"/>
            <ac:inkMk id="182" creationId="{7D9B76F3-F6B6-F431-5F6C-0B88B3D2A83E}"/>
          </ac:inkMkLst>
        </pc:inkChg>
      </pc:sldChg>
      <pc:sldChg chg="delSp del mod">
        <pc:chgData name="Venkatasubramanian, Mani V." userId="fbe5ce37-0145-4c31-b84a-b36f8beac5f3" providerId="ADAL" clId="{825487CD-14C7-4741-ABD3-1FA469749CA7}" dt="2023-01-19T16:59:49.080" v="1504" actId="2696"/>
        <pc:sldMkLst>
          <pc:docMk/>
          <pc:sldMk cId="851374775" sldId="262"/>
        </pc:sldMkLst>
        <pc:grpChg chg="del">
          <ac:chgData name="Venkatasubramanian, Mani V." userId="fbe5ce37-0145-4c31-b84a-b36f8beac5f3" providerId="ADAL" clId="{825487CD-14C7-4741-ABD3-1FA469749CA7}" dt="2023-01-19T15:29:29.276" v="5" actId="478"/>
          <ac:grpSpMkLst>
            <pc:docMk/>
            <pc:sldMk cId="851374775" sldId="262"/>
            <ac:grpSpMk id="11" creationId="{CD43C435-B9DE-E4B2-3F82-0764FAD73C28}"/>
          </ac:grpSpMkLst>
        </pc:grpChg>
        <pc:grpChg chg="del">
          <ac:chgData name="Venkatasubramanian, Mani V." userId="fbe5ce37-0145-4c31-b84a-b36f8beac5f3" providerId="ADAL" clId="{825487CD-14C7-4741-ABD3-1FA469749CA7}" dt="2023-01-19T15:29:29.276" v="5" actId="478"/>
          <ac:grpSpMkLst>
            <pc:docMk/>
            <pc:sldMk cId="851374775" sldId="262"/>
            <ac:grpSpMk id="123" creationId="{9EEDEE0F-58F5-AF4E-7B4C-0D694CD3F0E9}"/>
          </ac:grpSpMkLst>
        </pc:grpChg>
        <pc:inkChg chg="del">
          <ac:chgData name="Venkatasubramanian, Mani V." userId="fbe5ce37-0145-4c31-b84a-b36f8beac5f3" providerId="ADAL" clId="{825487CD-14C7-4741-ABD3-1FA469749CA7}" dt="2023-01-19T15:29:29.276" v="5" actId="478"/>
          <ac:inkMkLst>
            <pc:docMk/>
            <pc:sldMk cId="851374775" sldId="262"/>
            <ac:inkMk id="116" creationId="{AEF22D6B-1A53-E622-C6B3-1990A06FC433}"/>
          </ac:inkMkLst>
        </pc:inkChg>
        <pc:inkChg chg="del">
          <ac:chgData name="Venkatasubramanian, Mani V." userId="fbe5ce37-0145-4c31-b84a-b36f8beac5f3" providerId="ADAL" clId="{825487CD-14C7-4741-ABD3-1FA469749CA7}" dt="2023-01-19T15:29:29.276" v="5" actId="478"/>
          <ac:inkMkLst>
            <pc:docMk/>
            <pc:sldMk cId="851374775" sldId="262"/>
            <ac:inkMk id="118" creationId="{1CEB6F16-6CC1-AE04-9CDE-EBB5287C46B7}"/>
          </ac:inkMkLst>
        </pc:inkChg>
        <pc:inkChg chg="del">
          <ac:chgData name="Venkatasubramanian, Mani V." userId="fbe5ce37-0145-4c31-b84a-b36f8beac5f3" providerId="ADAL" clId="{825487CD-14C7-4741-ABD3-1FA469749CA7}" dt="2023-01-19T15:29:29.276" v="5" actId="478"/>
          <ac:inkMkLst>
            <pc:docMk/>
            <pc:sldMk cId="851374775" sldId="262"/>
            <ac:inkMk id="120" creationId="{17F738DF-B943-35C7-EEFD-B845F1DFA393}"/>
          </ac:inkMkLst>
        </pc:inkChg>
      </pc:sldChg>
      <pc:sldChg chg="addSp delSp modSp mod">
        <pc:chgData name="Venkatasubramanian, Mani V." userId="fbe5ce37-0145-4c31-b84a-b36f8beac5f3" providerId="ADAL" clId="{825487CD-14C7-4741-ABD3-1FA469749CA7}" dt="2023-01-19T16:16:43.052" v="549"/>
        <pc:sldMkLst>
          <pc:docMk/>
          <pc:sldMk cId="3179697907" sldId="263"/>
        </pc:sldMkLst>
        <pc:grpChg chg="del mod">
          <ac:chgData name="Venkatasubramanian, Mani V." userId="fbe5ce37-0145-4c31-b84a-b36f8beac5f3" providerId="ADAL" clId="{825487CD-14C7-4741-ABD3-1FA469749CA7}" dt="2023-01-19T15:58:30.825" v="208"/>
          <ac:grpSpMkLst>
            <pc:docMk/>
            <pc:sldMk cId="3179697907" sldId="263"/>
            <ac:grpSpMk id="73" creationId="{1FF963B5-E39C-AB81-8D10-B310FC4FD543}"/>
          </ac:grpSpMkLst>
        </pc:grpChg>
        <pc:grpChg chg="del mod">
          <ac:chgData name="Venkatasubramanian, Mani V." userId="fbe5ce37-0145-4c31-b84a-b36f8beac5f3" providerId="ADAL" clId="{825487CD-14C7-4741-ABD3-1FA469749CA7}" dt="2023-01-19T15:58:30.825" v="208"/>
          <ac:grpSpMkLst>
            <pc:docMk/>
            <pc:sldMk cId="3179697907" sldId="263"/>
            <ac:grpSpMk id="102" creationId="{8EC1C6D8-B6E7-F24E-2A88-A1C225338FB6}"/>
          </ac:grpSpMkLst>
        </pc:grpChg>
        <pc:grpChg chg="del mod">
          <ac:chgData name="Venkatasubramanian, Mani V." userId="fbe5ce37-0145-4c31-b84a-b36f8beac5f3" providerId="ADAL" clId="{825487CD-14C7-4741-ABD3-1FA469749CA7}" dt="2023-01-19T15:58:30.825" v="208"/>
          <ac:grpSpMkLst>
            <pc:docMk/>
            <pc:sldMk cId="3179697907" sldId="263"/>
            <ac:grpSpMk id="135" creationId="{25BA8E7B-DB6A-B43D-6FB7-D395809C93C1}"/>
          </ac:grpSpMkLst>
        </pc:grpChg>
        <pc:grpChg chg="del mod">
          <ac:chgData name="Venkatasubramanian, Mani V." userId="fbe5ce37-0145-4c31-b84a-b36f8beac5f3" providerId="ADAL" clId="{825487CD-14C7-4741-ABD3-1FA469749CA7}" dt="2023-01-19T15:58:30.825" v="208"/>
          <ac:grpSpMkLst>
            <pc:docMk/>
            <pc:sldMk cId="3179697907" sldId="263"/>
            <ac:grpSpMk id="191" creationId="{D5127139-352C-E411-4F57-142E89B30772}"/>
          </ac:grpSpMkLst>
        </pc:grpChg>
        <pc:grpChg chg="del">
          <ac:chgData name="Venkatasubramanian, Mani V." userId="fbe5ce37-0145-4c31-b84a-b36f8beac5f3" providerId="ADAL" clId="{825487CD-14C7-4741-ABD3-1FA469749CA7}" dt="2023-01-19T15:29:06.406" v="0" actId="478"/>
          <ac:grpSpMkLst>
            <pc:docMk/>
            <pc:sldMk cId="3179697907" sldId="263"/>
            <ac:grpSpMk id="212" creationId="{78C552B8-F875-3392-2EA3-9BC75078AC67}"/>
          </ac:grpSpMkLst>
        </pc:grpChg>
        <pc:grpChg chg="del mod">
          <ac:chgData name="Venkatasubramanian, Mani V." userId="fbe5ce37-0145-4c31-b84a-b36f8beac5f3" providerId="ADAL" clId="{825487CD-14C7-4741-ABD3-1FA469749CA7}" dt="2023-01-19T16:01:05.665" v="304"/>
          <ac:grpSpMkLst>
            <pc:docMk/>
            <pc:sldMk cId="3179697907" sldId="263"/>
            <ac:grpSpMk id="218" creationId="{1DC961DF-72BA-5BEA-86E8-998C656A430F}"/>
          </ac:grpSpMkLst>
        </pc:grpChg>
        <pc:grpChg chg="del mod">
          <ac:chgData name="Venkatasubramanian, Mani V." userId="fbe5ce37-0145-4c31-b84a-b36f8beac5f3" providerId="ADAL" clId="{825487CD-14C7-4741-ABD3-1FA469749CA7}" dt="2023-01-19T15:59:15.874" v="227"/>
          <ac:grpSpMkLst>
            <pc:docMk/>
            <pc:sldMk cId="3179697907" sldId="263"/>
            <ac:grpSpMk id="221" creationId="{B7404093-277E-742D-945D-02D13799329D}"/>
          </ac:grpSpMkLst>
        </pc:grpChg>
        <pc:grpChg chg="del mod">
          <ac:chgData name="Venkatasubramanian, Mani V." userId="fbe5ce37-0145-4c31-b84a-b36f8beac5f3" providerId="ADAL" clId="{825487CD-14C7-4741-ABD3-1FA469749CA7}" dt="2023-01-19T16:00:39.591" v="274"/>
          <ac:grpSpMkLst>
            <pc:docMk/>
            <pc:sldMk cId="3179697907" sldId="263"/>
            <ac:grpSpMk id="229" creationId="{101EFA15-9D13-B2CB-3725-11F44E6A072D}"/>
          </ac:grpSpMkLst>
        </pc:grpChg>
        <pc:grpChg chg="del mod">
          <ac:chgData name="Venkatasubramanian, Mani V." userId="fbe5ce37-0145-4c31-b84a-b36f8beac5f3" providerId="ADAL" clId="{825487CD-14C7-4741-ABD3-1FA469749CA7}" dt="2023-01-19T16:10:47.307" v="508"/>
          <ac:grpSpMkLst>
            <pc:docMk/>
            <pc:sldMk cId="3179697907" sldId="263"/>
            <ac:grpSpMk id="237" creationId="{5338120A-C799-60E1-7AE5-1BAF8E266506}"/>
          </ac:grpSpMkLst>
        </pc:grpChg>
        <pc:grpChg chg="add del mod">
          <ac:chgData name="Venkatasubramanian, Mani V." userId="fbe5ce37-0145-4c31-b84a-b36f8beac5f3" providerId="ADAL" clId="{825487CD-14C7-4741-ABD3-1FA469749CA7}" dt="2023-01-19T16:00:42.254" v="280"/>
          <ac:grpSpMkLst>
            <pc:docMk/>
            <pc:sldMk cId="3179697907" sldId="263"/>
            <ac:grpSpMk id="240" creationId="{324D09E6-BDCE-1758-ACB2-3D899C8B4383}"/>
          </ac:grpSpMkLst>
        </pc:grpChg>
        <pc:grpChg chg="del mod">
          <ac:chgData name="Venkatasubramanian, Mani V." userId="fbe5ce37-0145-4c31-b84a-b36f8beac5f3" providerId="ADAL" clId="{825487CD-14C7-4741-ABD3-1FA469749CA7}" dt="2023-01-19T15:59:46.034" v="246"/>
          <ac:grpSpMkLst>
            <pc:docMk/>
            <pc:sldMk cId="3179697907" sldId="263"/>
            <ac:grpSpMk id="243" creationId="{ECE53AC2-AC3F-0279-6198-6121630E1324}"/>
          </ac:grpSpMkLst>
        </pc:grpChg>
        <pc:grpChg chg="del mod">
          <ac:chgData name="Venkatasubramanian, Mani V." userId="fbe5ce37-0145-4c31-b84a-b36f8beac5f3" providerId="ADAL" clId="{825487CD-14C7-4741-ABD3-1FA469749CA7}" dt="2023-01-19T15:59:46.034" v="246"/>
          <ac:grpSpMkLst>
            <pc:docMk/>
            <pc:sldMk cId="3179697907" sldId="263"/>
            <ac:grpSpMk id="247" creationId="{A52B9985-ECA3-2873-6053-DE2FC669A205}"/>
          </ac:grpSpMkLst>
        </pc:grpChg>
        <pc:grpChg chg="del mod">
          <ac:chgData name="Venkatasubramanian, Mani V." userId="fbe5ce37-0145-4c31-b84a-b36f8beac5f3" providerId="ADAL" clId="{825487CD-14C7-4741-ABD3-1FA469749CA7}" dt="2023-01-19T16:01:05.665" v="304"/>
          <ac:grpSpMkLst>
            <pc:docMk/>
            <pc:sldMk cId="3179697907" sldId="263"/>
            <ac:grpSpMk id="256" creationId="{0B09D2A1-1AD2-2104-760E-2C79C2522D18}"/>
          </ac:grpSpMkLst>
        </pc:grpChg>
        <pc:grpChg chg="del mod">
          <ac:chgData name="Venkatasubramanian, Mani V." userId="fbe5ce37-0145-4c31-b84a-b36f8beac5f3" providerId="ADAL" clId="{825487CD-14C7-4741-ABD3-1FA469749CA7}" dt="2023-01-19T16:01:05.665" v="304"/>
          <ac:grpSpMkLst>
            <pc:docMk/>
            <pc:sldMk cId="3179697907" sldId="263"/>
            <ac:grpSpMk id="262" creationId="{BE4B80E1-21BA-6747-2048-26FE0A1979BE}"/>
          </ac:grpSpMkLst>
        </pc:grpChg>
        <pc:grpChg chg="add del mod">
          <ac:chgData name="Venkatasubramanian, Mani V." userId="fbe5ce37-0145-4c31-b84a-b36f8beac5f3" providerId="ADAL" clId="{825487CD-14C7-4741-ABD3-1FA469749CA7}" dt="2023-01-19T16:00:37.949" v="272"/>
          <ac:grpSpMkLst>
            <pc:docMk/>
            <pc:sldMk cId="3179697907" sldId="263"/>
            <ac:grpSpMk id="268" creationId="{B482C801-933D-1DEE-3A2C-B54F4B61933E}"/>
          </ac:grpSpMkLst>
        </pc:grpChg>
        <pc:grpChg chg="add del mod">
          <ac:chgData name="Venkatasubramanian, Mani V." userId="fbe5ce37-0145-4c31-b84a-b36f8beac5f3" providerId="ADAL" clId="{825487CD-14C7-4741-ABD3-1FA469749CA7}" dt="2023-01-19T16:00:37.621" v="270"/>
          <ac:grpSpMkLst>
            <pc:docMk/>
            <pc:sldMk cId="3179697907" sldId="263"/>
            <ac:grpSpMk id="270" creationId="{1186EBED-22B2-1CE6-316A-C056CADF317D}"/>
          </ac:grpSpMkLst>
        </pc:grpChg>
        <pc:grpChg chg="add del mod">
          <ac:chgData name="Venkatasubramanian, Mani V." userId="fbe5ce37-0145-4c31-b84a-b36f8beac5f3" providerId="ADAL" clId="{825487CD-14C7-4741-ABD3-1FA469749CA7}" dt="2023-01-19T16:00:37.196" v="268"/>
          <ac:grpSpMkLst>
            <pc:docMk/>
            <pc:sldMk cId="3179697907" sldId="263"/>
            <ac:grpSpMk id="272" creationId="{778AF9C5-C56F-7ECB-2950-6EDB9102DAF2}"/>
          </ac:grpSpMkLst>
        </pc:grpChg>
        <pc:grpChg chg="mod">
          <ac:chgData name="Venkatasubramanian, Mani V." userId="fbe5ce37-0145-4c31-b84a-b36f8beac5f3" providerId="ADAL" clId="{825487CD-14C7-4741-ABD3-1FA469749CA7}" dt="2023-01-19T16:00:36.714" v="266"/>
          <ac:grpSpMkLst>
            <pc:docMk/>
            <pc:sldMk cId="3179697907" sldId="263"/>
            <ac:grpSpMk id="274" creationId="{54A1E3AE-7482-2775-F332-118AE524A33A}"/>
          </ac:grpSpMkLst>
        </pc:grpChg>
        <pc:grpChg chg="del mod">
          <ac:chgData name="Venkatasubramanian, Mani V." userId="fbe5ce37-0145-4c31-b84a-b36f8beac5f3" providerId="ADAL" clId="{825487CD-14C7-4741-ABD3-1FA469749CA7}" dt="2023-01-19T16:10:47.307" v="508"/>
          <ac:grpSpMkLst>
            <pc:docMk/>
            <pc:sldMk cId="3179697907" sldId="263"/>
            <ac:grpSpMk id="276" creationId="{C615785D-7753-94C9-F236-A18F7916519A}"/>
          </ac:grpSpMkLst>
        </pc:grpChg>
        <pc:grpChg chg="add del mod">
          <ac:chgData name="Venkatasubramanian, Mani V." userId="fbe5ce37-0145-4c31-b84a-b36f8beac5f3" providerId="ADAL" clId="{825487CD-14C7-4741-ABD3-1FA469749CA7}" dt="2023-01-19T16:01:05.665" v="304"/>
          <ac:grpSpMkLst>
            <pc:docMk/>
            <pc:sldMk cId="3179697907" sldId="263"/>
            <ac:grpSpMk id="282" creationId="{C5CCEC64-7EA6-8757-E456-C59A0D71C564}"/>
          </ac:grpSpMkLst>
        </pc:grpChg>
        <pc:grpChg chg="mod">
          <ac:chgData name="Venkatasubramanian, Mani V." userId="fbe5ce37-0145-4c31-b84a-b36f8beac5f3" providerId="ADAL" clId="{825487CD-14C7-4741-ABD3-1FA469749CA7}" dt="2023-01-19T16:00:56.170" v="290"/>
          <ac:grpSpMkLst>
            <pc:docMk/>
            <pc:sldMk cId="3179697907" sldId="263"/>
            <ac:grpSpMk id="290" creationId="{1E276CEF-4D3B-DFD4-7E6A-460F05F775D9}"/>
          </ac:grpSpMkLst>
        </pc:grpChg>
        <pc:grpChg chg="del mod">
          <ac:chgData name="Venkatasubramanian, Mani V." userId="fbe5ce37-0145-4c31-b84a-b36f8beac5f3" providerId="ADAL" clId="{825487CD-14C7-4741-ABD3-1FA469749CA7}" dt="2023-01-19T16:01:07.042" v="306"/>
          <ac:grpSpMkLst>
            <pc:docMk/>
            <pc:sldMk cId="3179697907" sldId="263"/>
            <ac:grpSpMk id="298" creationId="{52914816-B505-CB98-5E85-A1D3916ACFFA}"/>
          </ac:grpSpMkLst>
        </pc:grpChg>
        <pc:grpChg chg="del mod">
          <ac:chgData name="Venkatasubramanian, Mani V." userId="fbe5ce37-0145-4c31-b84a-b36f8beac5f3" providerId="ADAL" clId="{825487CD-14C7-4741-ABD3-1FA469749CA7}" dt="2023-01-19T16:02:09.812" v="319"/>
          <ac:grpSpMkLst>
            <pc:docMk/>
            <pc:sldMk cId="3179697907" sldId="263"/>
            <ac:grpSpMk id="300" creationId="{CE61E765-B904-510E-CB6A-A678E1B6382A}"/>
          </ac:grpSpMkLst>
        </pc:grpChg>
        <pc:grpChg chg="del mod">
          <ac:chgData name="Venkatasubramanian, Mani V." userId="fbe5ce37-0145-4c31-b84a-b36f8beac5f3" providerId="ADAL" clId="{825487CD-14C7-4741-ABD3-1FA469749CA7}" dt="2023-01-19T16:02:09.812" v="319"/>
          <ac:grpSpMkLst>
            <pc:docMk/>
            <pc:sldMk cId="3179697907" sldId="263"/>
            <ac:grpSpMk id="303" creationId="{2F1A7631-2393-67EF-AFD2-75C794404A63}"/>
          </ac:grpSpMkLst>
        </pc:grpChg>
        <pc:grpChg chg="del mod">
          <ac:chgData name="Venkatasubramanian, Mani V." userId="fbe5ce37-0145-4c31-b84a-b36f8beac5f3" providerId="ADAL" clId="{825487CD-14C7-4741-ABD3-1FA469749CA7}" dt="2023-01-19T16:02:09.812" v="319"/>
          <ac:grpSpMkLst>
            <pc:docMk/>
            <pc:sldMk cId="3179697907" sldId="263"/>
            <ac:grpSpMk id="310" creationId="{044AE4A3-F5FF-14B3-9779-FC09A83BD1BD}"/>
          </ac:grpSpMkLst>
        </pc:grpChg>
        <pc:grpChg chg="add del mod">
          <ac:chgData name="Venkatasubramanian, Mani V." userId="fbe5ce37-0145-4c31-b84a-b36f8beac5f3" providerId="ADAL" clId="{825487CD-14C7-4741-ABD3-1FA469749CA7}" dt="2023-01-19T16:02:38.705" v="358"/>
          <ac:grpSpMkLst>
            <pc:docMk/>
            <pc:sldMk cId="3179697907" sldId="263"/>
            <ac:grpSpMk id="313" creationId="{6E367C9D-7508-EBD1-1DA0-240D3DD6146E}"/>
          </ac:grpSpMkLst>
        </pc:grpChg>
        <pc:grpChg chg="add del mod">
          <ac:chgData name="Venkatasubramanian, Mani V." userId="fbe5ce37-0145-4c31-b84a-b36f8beac5f3" providerId="ADAL" clId="{825487CD-14C7-4741-ABD3-1FA469749CA7}" dt="2023-01-19T16:02:32.086" v="349"/>
          <ac:grpSpMkLst>
            <pc:docMk/>
            <pc:sldMk cId="3179697907" sldId="263"/>
            <ac:grpSpMk id="319" creationId="{0DA5A6C5-CE11-17E7-A9C1-C7227480E4E8}"/>
          </ac:grpSpMkLst>
        </pc:grpChg>
        <pc:grpChg chg="mod">
          <ac:chgData name="Venkatasubramanian, Mani V." userId="fbe5ce37-0145-4c31-b84a-b36f8beac5f3" providerId="ADAL" clId="{825487CD-14C7-4741-ABD3-1FA469749CA7}" dt="2023-01-19T16:02:29.326" v="338"/>
          <ac:grpSpMkLst>
            <pc:docMk/>
            <pc:sldMk cId="3179697907" sldId="263"/>
            <ac:grpSpMk id="330" creationId="{73BB8A16-E14D-8B96-83EA-22CE20FB9684}"/>
          </ac:grpSpMkLst>
        </pc:grpChg>
        <pc:grpChg chg="del mod">
          <ac:chgData name="Venkatasubramanian, Mani V." userId="fbe5ce37-0145-4c31-b84a-b36f8beac5f3" providerId="ADAL" clId="{825487CD-14C7-4741-ABD3-1FA469749CA7}" dt="2023-01-19T16:02:41.031" v="361"/>
          <ac:grpSpMkLst>
            <pc:docMk/>
            <pc:sldMk cId="3179697907" sldId="263"/>
            <ac:grpSpMk id="335" creationId="{B27DEFD3-A56C-A516-3A55-1B7BC84E667E}"/>
          </ac:grpSpMkLst>
        </pc:grpChg>
        <pc:grpChg chg="del mod">
          <ac:chgData name="Venkatasubramanian, Mani V." userId="fbe5ce37-0145-4c31-b84a-b36f8beac5f3" providerId="ADAL" clId="{825487CD-14C7-4741-ABD3-1FA469749CA7}" dt="2023-01-19T16:09:03.459" v="468"/>
          <ac:grpSpMkLst>
            <pc:docMk/>
            <pc:sldMk cId="3179697907" sldId="263"/>
            <ac:grpSpMk id="338" creationId="{0FDCF274-4230-3705-877E-A515157DBD5C}"/>
          </ac:grpSpMkLst>
        </pc:grpChg>
        <pc:grpChg chg="del mod">
          <ac:chgData name="Venkatasubramanian, Mani V." userId="fbe5ce37-0145-4c31-b84a-b36f8beac5f3" providerId="ADAL" clId="{825487CD-14C7-4741-ABD3-1FA469749CA7}" dt="2023-01-19T16:10:47.307" v="508"/>
          <ac:grpSpMkLst>
            <pc:docMk/>
            <pc:sldMk cId="3179697907" sldId="263"/>
            <ac:grpSpMk id="355" creationId="{F8EC1FD4-8169-EDF4-5947-BC75DCE88871}"/>
          </ac:grpSpMkLst>
        </pc:grpChg>
        <pc:grpChg chg="del mod">
          <ac:chgData name="Venkatasubramanian, Mani V." userId="fbe5ce37-0145-4c31-b84a-b36f8beac5f3" providerId="ADAL" clId="{825487CD-14C7-4741-ABD3-1FA469749CA7}" dt="2023-01-19T16:03:37.522" v="389"/>
          <ac:grpSpMkLst>
            <pc:docMk/>
            <pc:sldMk cId="3179697907" sldId="263"/>
            <ac:grpSpMk id="359" creationId="{C648C2C3-B4C9-F5E1-97AE-7080BA34F357}"/>
          </ac:grpSpMkLst>
        </pc:grpChg>
        <pc:grpChg chg="del mod">
          <ac:chgData name="Venkatasubramanian, Mani V." userId="fbe5ce37-0145-4c31-b84a-b36f8beac5f3" providerId="ADAL" clId="{825487CD-14C7-4741-ABD3-1FA469749CA7}" dt="2023-01-19T16:03:40.484" v="396"/>
          <ac:grpSpMkLst>
            <pc:docMk/>
            <pc:sldMk cId="3179697907" sldId="263"/>
            <ac:grpSpMk id="366" creationId="{7B4F5D25-89F0-8B87-EAB3-6152059867AA}"/>
          </ac:grpSpMkLst>
        </pc:grpChg>
        <pc:grpChg chg="del mod">
          <ac:chgData name="Venkatasubramanian, Mani V." userId="fbe5ce37-0145-4c31-b84a-b36f8beac5f3" providerId="ADAL" clId="{825487CD-14C7-4741-ABD3-1FA469749CA7}" dt="2023-01-19T16:03:50.818" v="404"/>
          <ac:grpSpMkLst>
            <pc:docMk/>
            <pc:sldMk cId="3179697907" sldId="263"/>
            <ac:grpSpMk id="373" creationId="{9B4AAA7E-2024-F057-43DB-A470139247CA}"/>
          </ac:grpSpMkLst>
        </pc:grpChg>
        <pc:grpChg chg="del mod">
          <ac:chgData name="Venkatasubramanian, Mani V." userId="fbe5ce37-0145-4c31-b84a-b36f8beac5f3" providerId="ADAL" clId="{825487CD-14C7-4741-ABD3-1FA469749CA7}" dt="2023-01-19T16:03:58.992" v="408"/>
          <ac:grpSpMkLst>
            <pc:docMk/>
            <pc:sldMk cId="3179697907" sldId="263"/>
            <ac:grpSpMk id="381" creationId="{4AC382E5-4FC0-C7A9-EBA7-5B5E27725F30}"/>
          </ac:grpSpMkLst>
        </pc:grpChg>
        <pc:grpChg chg="del mod">
          <ac:chgData name="Venkatasubramanian, Mani V." userId="fbe5ce37-0145-4c31-b84a-b36f8beac5f3" providerId="ADAL" clId="{825487CD-14C7-4741-ABD3-1FA469749CA7}" dt="2023-01-19T16:04:17.299" v="414"/>
          <ac:grpSpMkLst>
            <pc:docMk/>
            <pc:sldMk cId="3179697907" sldId="263"/>
            <ac:grpSpMk id="385" creationId="{DDB0932A-C1ED-15F6-6873-B8FE0B0AD373}"/>
          </ac:grpSpMkLst>
        </pc:grpChg>
        <pc:grpChg chg="del mod">
          <ac:chgData name="Venkatasubramanian, Mani V." userId="fbe5ce37-0145-4c31-b84a-b36f8beac5f3" providerId="ADAL" clId="{825487CD-14C7-4741-ABD3-1FA469749CA7}" dt="2023-01-19T16:10:47.307" v="508"/>
          <ac:grpSpMkLst>
            <pc:docMk/>
            <pc:sldMk cId="3179697907" sldId="263"/>
            <ac:grpSpMk id="391" creationId="{31782753-48EC-8CD3-2964-4C6C9268F83A}"/>
          </ac:grpSpMkLst>
        </pc:grpChg>
        <pc:grpChg chg="del mod">
          <ac:chgData name="Venkatasubramanian, Mani V." userId="fbe5ce37-0145-4c31-b84a-b36f8beac5f3" providerId="ADAL" clId="{825487CD-14C7-4741-ABD3-1FA469749CA7}" dt="2023-01-19T16:07:21.358" v="444"/>
          <ac:grpSpMkLst>
            <pc:docMk/>
            <pc:sldMk cId="3179697907" sldId="263"/>
            <ac:grpSpMk id="398" creationId="{0CF362CC-0F46-5142-C806-D3445D6BB161}"/>
          </ac:grpSpMkLst>
        </pc:grpChg>
        <pc:grpChg chg="del mod">
          <ac:chgData name="Venkatasubramanian, Mani V." userId="fbe5ce37-0145-4c31-b84a-b36f8beac5f3" providerId="ADAL" clId="{825487CD-14C7-4741-ABD3-1FA469749CA7}" dt="2023-01-19T16:09:46.978" v="487"/>
          <ac:grpSpMkLst>
            <pc:docMk/>
            <pc:sldMk cId="3179697907" sldId="263"/>
            <ac:grpSpMk id="406" creationId="{31A8CBED-6DDB-F7D4-7C16-1E32D21B0FEA}"/>
          </ac:grpSpMkLst>
        </pc:grpChg>
        <pc:grpChg chg="del mod">
          <ac:chgData name="Venkatasubramanian, Mani V." userId="fbe5ce37-0145-4c31-b84a-b36f8beac5f3" providerId="ADAL" clId="{825487CD-14C7-4741-ABD3-1FA469749CA7}" dt="2023-01-19T16:09:46.978" v="487"/>
          <ac:grpSpMkLst>
            <pc:docMk/>
            <pc:sldMk cId="3179697907" sldId="263"/>
            <ac:grpSpMk id="411" creationId="{EA11055D-C466-EDD9-5483-F980F7C0D595}"/>
          </ac:grpSpMkLst>
        </pc:grpChg>
        <pc:grpChg chg="del mod">
          <ac:chgData name="Venkatasubramanian, Mani V." userId="fbe5ce37-0145-4c31-b84a-b36f8beac5f3" providerId="ADAL" clId="{825487CD-14C7-4741-ABD3-1FA469749CA7}" dt="2023-01-19T16:07:21.358" v="444"/>
          <ac:grpSpMkLst>
            <pc:docMk/>
            <pc:sldMk cId="3179697907" sldId="263"/>
            <ac:grpSpMk id="414" creationId="{402EED80-9AA0-29CB-5410-3B05C130EF14}"/>
          </ac:grpSpMkLst>
        </pc:grpChg>
        <pc:grpChg chg="del mod">
          <ac:chgData name="Venkatasubramanian, Mani V." userId="fbe5ce37-0145-4c31-b84a-b36f8beac5f3" providerId="ADAL" clId="{825487CD-14C7-4741-ABD3-1FA469749CA7}" dt="2023-01-19T16:07:21.358" v="444"/>
          <ac:grpSpMkLst>
            <pc:docMk/>
            <pc:sldMk cId="3179697907" sldId="263"/>
            <ac:grpSpMk id="418" creationId="{8A1E39C9-9BB1-637F-F024-B9B7A1007322}"/>
          </ac:grpSpMkLst>
        </pc:grpChg>
        <pc:grpChg chg="del mod">
          <ac:chgData name="Venkatasubramanian, Mani V." userId="fbe5ce37-0145-4c31-b84a-b36f8beac5f3" providerId="ADAL" clId="{825487CD-14C7-4741-ABD3-1FA469749CA7}" dt="2023-01-19T16:07:22.345" v="447"/>
          <ac:grpSpMkLst>
            <pc:docMk/>
            <pc:sldMk cId="3179697907" sldId="263"/>
            <ac:grpSpMk id="421" creationId="{F5E52236-2544-5A4D-3559-358D78A1CD17}"/>
          </ac:grpSpMkLst>
        </pc:grpChg>
        <pc:grpChg chg="del mod">
          <ac:chgData name="Venkatasubramanian, Mani V." userId="fbe5ce37-0145-4c31-b84a-b36f8beac5f3" providerId="ADAL" clId="{825487CD-14C7-4741-ABD3-1FA469749CA7}" dt="2023-01-19T16:09:46.978" v="487"/>
          <ac:grpSpMkLst>
            <pc:docMk/>
            <pc:sldMk cId="3179697907" sldId="263"/>
            <ac:grpSpMk id="424" creationId="{54659193-DF1E-7C35-4983-0EF5366E4634}"/>
          </ac:grpSpMkLst>
        </pc:grpChg>
        <pc:grpChg chg="del mod">
          <ac:chgData name="Venkatasubramanian, Mani V." userId="fbe5ce37-0145-4c31-b84a-b36f8beac5f3" providerId="ADAL" clId="{825487CD-14C7-4741-ABD3-1FA469749CA7}" dt="2023-01-19T16:08:18.783" v="456"/>
          <ac:grpSpMkLst>
            <pc:docMk/>
            <pc:sldMk cId="3179697907" sldId="263"/>
            <ac:grpSpMk id="430" creationId="{E95E4AE7-125C-9EA8-DC6A-2025B178C6CC}"/>
          </ac:grpSpMkLst>
        </pc:grpChg>
        <pc:grpChg chg="del mod">
          <ac:chgData name="Venkatasubramanian, Mani V." userId="fbe5ce37-0145-4c31-b84a-b36f8beac5f3" providerId="ADAL" clId="{825487CD-14C7-4741-ABD3-1FA469749CA7}" dt="2023-01-19T16:08:20.203" v="458"/>
          <ac:grpSpMkLst>
            <pc:docMk/>
            <pc:sldMk cId="3179697907" sldId="263"/>
            <ac:grpSpMk id="433" creationId="{33A5DBA6-EFF3-FDC3-3CA4-B95C33FC9A89}"/>
          </ac:grpSpMkLst>
        </pc:grpChg>
        <pc:grpChg chg="del mod">
          <ac:chgData name="Venkatasubramanian, Mani V." userId="fbe5ce37-0145-4c31-b84a-b36f8beac5f3" providerId="ADAL" clId="{825487CD-14C7-4741-ABD3-1FA469749CA7}" dt="2023-01-19T16:09:43.663" v="480"/>
          <ac:grpSpMkLst>
            <pc:docMk/>
            <pc:sldMk cId="3179697907" sldId="263"/>
            <ac:grpSpMk id="435" creationId="{20FF9921-C03C-BEF9-218A-E85D5464142D}"/>
          </ac:grpSpMkLst>
        </pc:grpChg>
        <pc:grpChg chg="del mod">
          <ac:chgData name="Venkatasubramanian, Mani V." userId="fbe5ce37-0145-4c31-b84a-b36f8beac5f3" providerId="ADAL" clId="{825487CD-14C7-4741-ABD3-1FA469749CA7}" dt="2023-01-19T16:10:47.307" v="508"/>
          <ac:grpSpMkLst>
            <pc:docMk/>
            <pc:sldMk cId="3179697907" sldId="263"/>
            <ac:grpSpMk id="445" creationId="{46521BE8-FDD4-3283-023F-5EEBAF18D6F3}"/>
          </ac:grpSpMkLst>
        </pc:grpChg>
        <pc:grpChg chg="del mod">
          <ac:chgData name="Venkatasubramanian, Mani V." userId="fbe5ce37-0145-4c31-b84a-b36f8beac5f3" providerId="ADAL" clId="{825487CD-14C7-4741-ABD3-1FA469749CA7}" dt="2023-01-19T16:09:46.978" v="487"/>
          <ac:grpSpMkLst>
            <pc:docMk/>
            <pc:sldMk cId="3179697907" sldId="263"/>
            <ac:grpSpMk id="457" creationId="{29E19BE8-6188-9CAA-D1C2-E5C8D02B0DA2}"/>
          </ac:grpSpMkLst>
        </pc:grpChg>
        <pc:grpChg chg="del mod">
          <ac:chgData name="Venkatasubramanian, Mani V." userId="fbe5ce37-0145-4c31-b84a-b36f8beac5f3" providerId="ADAL" clId="{825487CD-14C7-4741-ABD3-1FA469749CA7}" dt="2023-01-19T16:09:48.651" v="490"/>
          <ac:grpSpMkLst>
            <pc:docMk/>
            <pc:sldMk cId="3179697907" sldId="263"/>
            <ac:grpSpMk id="464" creationId="{A63BF488-E74A-AA66-C24F-66775EF07C0D}"/>
          </ac:grpSpMkLst>
        </pc:grpChg>
        <pc:grpChg chg="del mod">
          <ac:chgData name="Venkatasubramanian, Mani V." userId="fbe5ce37-0145-4c31-b84a-b36f8beac5f3" providerId="ADAL" clId="{825487CD-14C7-4741-ABD3-1FA469749CA7}" dt="2023-01-19T16:09:50.181" v="493"/>
          <ac:grpSpMkLst>
            <pc:docMk/>
            <pc:sldMk cId="3179697907" sldId="263"/>
            <ac:grpSpMk id="467" creationId="{E8E23E77-9A95-0FB0-39AB-5E19179A0082}"/>
          </ac:grpSpMkLst>
        </pc:grpChg>
        <pc:grpChg chg="del mod">
          <ac:chgData name="Venkatasubramanian, Mani V." userId="fbe5ce37-0145-4c31-b84a-b36f8beac5f3" providerId="ADAL" clId="{825487CD-14C7-4741-ABD3-1FA469749CA7}" dt="2023-01-19T16:09:51.328" v="496"/>
          <ac:grpSpMkLst>
            <pc:docMk/>
            <pc:sldMk cId="3179697907" sldId="263"/>
            <ac:grpSpMk id="470" creationId="{E7F1844A-8139-626B-9AA4-8BC7C7D78980}"/>
          </ac:grpSpMkLst>
        </pc:grpChg>
        <pc:grpChg chg="del mod">
          <ac:chgData name="Venkatasubramanian, Mani V." userId="fbe5ce37-0145-4c31-b84a-b36f8beac5f3" providerId="ADAL" clId="{825487CD-14C7-4741-ABD3-1FA469749CA7}" dt="2023-01-19T16:10:14.781" v="498"/>
          <ac:grpSpMkLst>
            <pc:docMk/>
            <pc:sldMk cId="3179697907" sldId="263"/>
            <ac:grpSpMk id="473" creationId="{A5A4338F-A16B-E1DE-EC59-5D56C77CA44F}"/>
          </ac:grpSpMkLst>
        </pc:grpChg>
        <pc:grpChg chg="del mod">
          <ac:chgData name="Venkatasubramanian, Mani V." userId="fbe5ce37-0145-4c31-b84a-b36f8beac5f3" providerId="ADAL" clId="{825487CD-14C7-4741-ABD3-1FA469749CA7}" dt="2023-01-19T16:10:47.307" v="508"/>
          <ac:grpSpMkLst>
            <pc:docMk/>
            <pc:sldMk cId="3179697907" sldId="263"/>
            <ac:grpSpMk id="475" creationId="{4244A1E8-0A99-0BEC-AE5F-74DADE8C1971}"/>
          </ac:grpSpMkLst>
        </pc:grpChg>
        <pc:grpChg chg="del mod">
          <ac:chgData name="Venkatasubramanian, Mani V." userId="fbe5ce37-0145-4c31-b84a-b36f8beac5f3" providerId="ADAL" clId="{825487CD-14C7-4741-ABD3-1FA469749CA7}" dt="2023-01-19T16:10:49.136" v="511"/>
          <ac:grpSpMkLst>
            <pc:docMk/>
            <pc:sldMk cId="3179697907" sldId="263"/>
            <ac:grpSpMk id="485" creationId="{5C091329-4753-D4D4-31FA-AD2C628F0D08}"/>
          </ac:grpSpMkLst>
        </pc:grpChg>
        <pc:grpChg chg="del mod">
          <ac:chgData name="Venkatasubramanian, Mani V." userId="fbe5ce37-0145-4c31-b84a-b36f8beac5f3" providerId="ADAL" clId="{825487CD-14C7-4741-ABD3-1FA469749CA7}" dt="2023-01-19T16:12:48.222" v="517"/>
          <ac:grpSpMkLst>
            <pc:docMk/>
            <pc:sldMk cId="3179697907" sldId="263"/>
            <ac:grpSpMk id="488" creationId="{5FFA6A80-7C8A-94C1-C4EB-5B92BAEA4B41}"/>
          </ac:grpSpMkLst>
        </pc:grpChg>
        <pc:grpChg chg="del mod">
          <ac:chgData name="Venkatasubramanian, Mani V." userId="fbe5ce37-0145-4c31-b84a-b36f8beac5f3" providerId="ADAL" clId="{825487CD-14C7-4741-ABD3-1FA469749CA7}" dt="2023-01-19T16:13:12.180" v="535"/>
          <ac:grpSpMkLst>
            <pc:docMk/>
            <pc:sldMk cId="3179697907" sldId="263"/>
            <ac:grpSpMk id="494" creationId="{8386D95E-63CE-D174-ED47-9938721AF235}"/>
          </ac:grpSpMkLst>
        </pc:grpChg>
        <pc:grpChg chg="del mod">
          <ac:chgData name="Venkatasubramanian, Mani V." userId="fbe5ce37-0145-4c31-b84a-b36f8beac5f3" providerId="ADAL" clId="{825487CD-14C7-4741-ABD3-1FA469749CA7}" dt="2023-01-19T16:13:12.180" v="535"/>
          <ac:grpSpMkLst>
            <pc:docMk/>
            <pc:sldMk cId="3179697907" sldId="263"/>
            <ac:grpSpMk id="502" creationId="{40BEB73B-E133-9777-D6E3-742F8F38CA2B}"/>
          </ac:grpSpMkLst>
        </pc:grpChg>
        <pc:grpChg chg="del mod">
          <ac:chgData name="Venkatasubramanian, Mani V." userId="fbe5ce37-0145-4c31-b84a-b36f8beac5f3" providerId="ADAL" clId="{825487CD-14C7-4741-ABD3-1FA469749CA7}" dt="2023-01-19T16:15:05.116" v="538"/>
          <ac:grpSpMkLst>
            <pc:docMk/>
            <pc:sldMk cId="3179697907" sldId="263"/>
            <ac:grpSpMk id="512" creationId="{16043FB2-2565-C9EC-1193-32CC420CC7BB}"/>
          </ac:grpSpMkLst>
        </pc:grpChg>
        <pc:grpChg chg="del mod">
          <ac:chgData name="Venkatasubramanian, Mani V." userId="fbe5ce37-0145-4c31-b84a-b36f8beac5f3" providerId="ADAL" clId="{825487CD-14C7-4741-ABD3-1FA469749CA7}" dt="2023-01-19T16:15:07.004" v="540"/>
          <ac:grpSpMkLst>
            <pc:docMk/>
            <pc:sldMk cId="3179697907" sldId="263"/>
            <ac:grpSpMk id="515" creationId="{C5DFA35D-5F1A-E16E-B2DF-907DE6130C75}"/>
          </ac:grpSpMkLst>
        </pc:grpChg>
        <pc:grpChg chg="del mod">
          <ac:chgData name="Venkatasubramanian, Mani V." userId="fbe5ce37-0145-4c31-b84a-b36f8beac5f3" providerId="ADAL" clId="{825487CD-14C7-4741-ABD3-1FA469749CA7}" dt="2023-01-19T16:16:43.052" v="549"/>
          <ac:grpSpMkLst>
            <pc:docMk/>
            <pc:sldMk cId="3179697907" sldId="263"/>
            <ac:grpSpMk id="517" creationId="{C42A4807-E482-4AD0-513D-FBA759CCF60B}"/>
          </ac:grpSpMkLst>
        </pc:grpChg>
        <pc:grpChg chg="del mod">
          <ac:chgData name="Venkatasubramanian, Mani V." userId="fbe5ce37-0145-4c31-b84a-b36f8beac5f3" providerId="ADAL" clId="{825487CD-14C7-4741-ABD3-1FA469749CA7}" dt="2023-01-19T16:16:43.052" v="549"/>
          <ac:grpSpMkLst>
            <pc:docMk/>
            <pc:sldMk cId="3179697907" sldId="263"/>
            <ac:grpSpMk id="520" creationId="{F26E29F7-37B5-887C-75E9-B500D312A7FD}"/>
          </ac:grpSpMkLst>
        </pc:grpChg>
        <pc:grpChg chg="mod">
          <ac:chgData name="Venkatasubramanian, Mani V." userId="fbe5ce37-0145-4c31-b84a-b36f8beac5f3" providerId="ADAL" clId="{825487CD-14C7-4741-ABD3-1FA469749CA7}" dt="2023-01-19T16:16:43.052" v="549"/>
          <ac:grpSpMkLst>
            <pc:docMk/>
            <pc:sldMk cId="3179697907" sldId="263"/>
            <ac:grpSpMk id="526" creationId="{A2FC1D0E-8BE2-6B5D-7BD4-2879B2017FD1}"/>
          </ac:grpSpMkLst>
        </pc:grp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0" creationId="{136745D3-4721-6ECE-E8FE-10A071E0E10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" creationId="{CAC6D6FC-4CDB-7F7E-6DEF-61390774636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" creationId="{37C1D36E-CF16-5FEE-7763-443AEBF0C1D9}"/>
          </ac:inkMkLst>
        </pc:inkChg>
        <pc:inkChg chg="del">
          <ac:chgData name="Venkatasubramanian, Mani V." userId="fbe5ce37-0145-4c31-b84a-b36f8beac5f3" providerId="ADAL" clId="{825487CD-14C7-4741-ABD3-1FA469749CA7}" dt="2023-01-19T15:29:06.406" v="0" actId="478"/>
          <ac:inkMkLst>
            <pc:docMk/>
            <pc:sldMk cId="3179697907" sldId="263"/>
            <ac:inkMk id="24" creationId="{B5F92B8C-37E8-DE00-FB76-33998461CDA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" creationId="{E9932A73-B078-FC3F-A62B-FA49336E877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" creationId="{4712FDE1-4EF8-C247-76E7-2AA4517F835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" creationId="{1A95AB0F-6E0E-273F-E444-8C6D8CD745D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" creationId="{8098120E-B6BD-13FE-58AF-5F21A64EBB3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2" creationId="{ABED7922-16AB-DB08-5C60-1D7C585C6B2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64" creationId="{055F2F76-6B82-CF3C-723A-BC6960D3B2F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65" creationId="{A7F41028-0542-0E26-0B57-227E656C25D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68" creationId="{C49AF3A3-809E-CB84-B959-362D1804B71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82" creationId="{B450D200-B667-E555-0B7E-899E16477A6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91" creationId="{445C9213-1F5D-DAE7-CC01-C207C3AA822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92" creationId="{0761728C-158A-21CB-78B5-97E8D1CF8D5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01" creationId="{1B5B0CDA-3EDD-B858-A735-CC15C924C9B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06" creationId="{22EF12BC-76F1-9F4A-4F22-5E2BE1DD100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13" creationId="{04E0E6F7-EBAC-D45C-266C-06B9A181962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36" creationId="{032ABE9F-A8D5-531F-6456-B82E42A5B58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41" creationId="{38AE19B1-FD50-8E57-1329-C413CC9AEE16}"/>
          </ac:inkMkLst>
        </pc:inkChg>
        <pc:inkChg chg="del">
          <ac:chgData name="Venkatasubramanian, Mani V." userId="fbe5ce37-0145-4c31-b84a-b36f8beac5f3" providerId="ADAL" clId="{825487CD-14C7-4741-ABD3-1FA469749CA7}" dt="2023-01-19T15:29:06.406" v="0" actId="478"/>
          <ac:inkMkLst>
            <pc:docMk/>
            <pc:sldMk cId="3179697907" sldId="263"/>
            <ac:inkMk id="142" creationId="{43645343-3598-7D98-22DE-133AD079123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43" creationId="{74ED4C71-962E-F47C-B5D6-B914E29964EE}"/>
          </ac:inkMkLst>
        </pc:inkChg>
        <pc:inkChg chg="del">
          <ac:chgData name="Venkatasubramanian, Mani V." userId="fbe5ce37-0145-4c31-b84a-b36f8beac5f3" providerId="ADAL" clId="{825487CD-14C7-4741-ABD3-1FA469749CA7}" dt="2023-01-19T15:29:06.406" v="0" actId="478"/>
          <ac:inkMkLst>
            <pc:docMk/>
            <pc:sldMk cId="3179697907" sldId="263"/>
            <ac:inkMk id="144" creationId="{1CB19F7D-597F-1688-1601-7758EE913F3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45" creationId="{7337CE7C-1124-C328-3D16-750A859DE1B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48" creationId="{9ADA0D5C-39DC-0968-39EF-460FC568840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51" creationId="{5A8A924A-EDEE-DDA6-CFBB-324634D5022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62" creationId="{4E15D7BD-5B7A-7BC1-6812-3297464D3B7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68" creationId="{C38090F7-07A4-8C6F-A2B6-11DE2269B03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73" creationId="{94D7B81C-83BB-5F85-723F-99FD63BEBE6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79" creationId="{373F918F-24DF-1A58-E9F5-2117BB0F0FC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84" creationId="{F123C8D5-163A-3236-9783-546BB0B136B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88" creationId="{71D5C1B1-7DA5-F09B-3D48-73075E8CDA3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198" creationId="{01F31099-62EC-755A-D700-82EDF7B214E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04" creationId="{421CA72E-711D-1226-AFB7-A2DC100F48A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08" creationId="{0242E3C9-9606-6862-D9DB-43CDCE910B8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0" creationId="{B3E1CCFF-B79C-35D6-D638-0B493A222D6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3" creationId="{E6DB922D-F923-51FB-BD6F-D84F0CC81A0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4" creationId="{A19D8A16-C377-39D4-63EC-1BA8E426158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5" creationId="{31FA0076-EB8B-8F51-DE68-ADBCAF667F4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6" creationId="{84930DA2-F65B-A7CD-EDF4-2BB2B56C6BB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7" creationId="{C25F724B-D722-7F87-5D11-5454ACDB81F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19" creationId="{51D31387-318C-242C-C255-EE4D64CCF53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0" creationId="{3DE2B5CC-F1D1-5021-07B7-53C152737CA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2" creationId="{6B130BF2-BB1D-BAF3-FFC5-6E01A0A5F0E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3" creationId="{1599098C-558E-9758-488D-2B5B8ECA424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4" creationId="{004FD7BC-80D5-73A6-96E3-2F2FCE957C6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5" creationId="{7F85437F-6BE9-2317-0832-237768BFBC0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6" creationId="{7AF21E81-26A6-4C98-19EC-005423D09AC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7" creationId="{68335ED1-4F5F-3B5C-6722-9B3B31A7C05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28" creationId="{00913133-0A79-639E-FA1E-12D465BB84B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0" creationId="{B9A9D96B-8D37-79CB-AB48-D99C14FD461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1" creationId="{D69EF0E3-C4AC-788C-670C-42078766954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2" creationId="{0865D9CA-8891-530E-7CFC-7A862F60283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3" creationId="{EF274519-FF8E-0845-F39F-0440CAB04B7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4" creationId="{6C6CF060-09B3-0A6E-CE95-D477355811C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5" creationId="{D0415D25-4ACC-98DF-4746-0D03C4D53EB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6" creationId="{149776DD-24CB-FB27-874D-62B46D273DD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8" creationId="{EBEFC37E-7E0B-C9B7-65AE-ED7C1CA213C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39" creationId="{B5C8B2EA-87FC-C988-893F-C6E75B7EC7A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1" creationId="{DE451251-90D2-459F-16E8-92332E4FF65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2" creationId="{224FDC1F-E7D1-6FDC-9721-DD6D96CB115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4" creationId="{8C55EA66-F965-6160-72D4-00394443051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5" creationId="{83722780-E447-6C92-DA82-4F4CC81D6E4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6" creationId="{8DD49310-D7A9-267E-926D-1A0453A3A7A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8" creationId="{8F9B2A7A-2D93-7F48-EF08-870E2013D0C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49" creationId="{8187BB82-D6F7-0069-3246-2B90FBC7D64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0" creationId="{9A051C69-7830-85BF-10DB-8122205CEF8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1" creationId="{E68B0693-08A7-B4AC-A3A7-897B94970E3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2" creationId="{4083464E-F95A-22F5-8D85-89C978351FC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3" creationId="{359D8D2D-0B54-2DE4-17B5-F6D33FD7D19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4" creationId="{0E582610-9DD7-ADF4-82CB-FB144BAF516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5" creationId="{BE4937D4-D685-3546-7563-EA3F6D0F25A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7" creationId="{6F5E3799-F3A4-633D-DBE8-4F5FD931477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8" creationId="{BCA0AB15-A793-DD80-B296-913EDDAF630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59" creationId="{25C894CA-7823-35C9-DBA6-1F369AFA900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60" creationId="{47025F4E-AB91-BC8E-D413-AF98E0CFDE3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61" creationId="{6C653CF4-E125-6453-9F80-857731235FD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63" creationId="{098A640B-FD8B-A7F8-E99D-92F4A690398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64" creationId="{C3A8B3B9-500B-2DE0-FF6C-C6864266C3E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65" creationId="{B8F5D9D5-958F-7604-491D-A02A61FD647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66" creationId="{9297640D-8973-1993-8BC2-509CC19C9B21}"/>
          </ac:inkMkLst>
        </pc:inkChg>
        <pc:inkChg chg="add del mod">
          <ac:chgData name="Venkatasubramanian, Mani V." userId="fbe5ce37-0145-4c31-b84a-b36f8beac5f3" providerId="ADAL" clId="{825487CD-14C7-4741-ABD3-1FA469749CA7}" dt="2023-01-19T16:00:37.949" v="272"/>
          <ac:inkMkLst>
            <pc:docMk/>
            <pc:sldMk cId="3179697907" sldId="263"/>
            <ac:inkMk id="267" creationId="{CDF71722-C046-E104-C10E-8F9C80901258}"/>
          </ac:inkMkLst>
        </pc:inkChg>
        <pc:inkChg chg="add del mod">
          <ac:chgData name="Venkatasubramanian, Mani V." userId="fbe5ce37-0145-4c31-b84a-b36f8beac5f3" providerId="ADAL" clId="{825487CD-14C7-4741-ABD3-1FA469749CA7}" dt="2023-01-19T16:00:37.621" v="270"/>
          <ac:inkMkLst>
            <pc:docMk/>
            <pc:sldMk cId="3179697907" sldId="263"/>
            <ac:inkMk id="269" creationId="{305AB826-AA62-D1FF-CF2D-8389162EDA01}"/>
          </ac:inkMkLst>
        </pc:inkChg>
        <pc:inkChg chg="add del mod">
          <ac:chgData name="Venkatasubramanian, Mani V." userId="fbe5ce37-0145-4c31-b84a-b36f8beac5f3" providerId="ADAL" clId="{825487CD-14C7-4741-ABD3-1FA469749CA7}" dt="2023-01-19T16:00:37.196" v="268"/>
          <ac:inkMkLst>
            <pc:docMk/>
            <pc:sldMk cId="3179697907" sldId="263"/>
            <ac:inkMk id="271" creationId="{0FEB41AE-0D58-A353-E9C9-E11FACB57250}"/>
          </ac:inkMkLst>
        </pc:inkChg>
        <pc:inkChg chg="add del mod">
          <ac:chgData name="Venkatasubramanian, Mani V." userId="fbe5ce37-0145-4c31-b84a-b36f8beac5f3" providerId="ADAL" clId="{825487CD-14C7-4741-ABD3-1FA469749CA7}" dt="2023-01-19T16:00:36.714" v="266"/>
          <ac:inkMkLst>
            <pc:docMk/>
            <pc:sldMk cId="3179697907" sldId="263"/>
            <ac:inkMk id="273" creationId="{2E4D01E3-FE45-600D-8DDA-8413E7E8367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75" creationId="{9592A134-CDE2-6C2C-6D46-B16CCFA36FE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77" creationId="{F8C54514-EDA7-9050-18DD-63D7E3E5BB4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78" creationId="{670C7E78-27AD-7E6C-50FF-4FD1FA4F845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79" creationId="{E0F0639A-DF0F-298D-942D-DBEB16515F4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80" creationId="{B11FFF2D-A8D1-3FDD-C311-D16FE1AEB58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81" creationId="{5C944D5A-7B7A-2046-7645-DB099011193B}"/>
          </ac:inkMkLst>
        </pc:inkChg>
        <pc:inkChg chg="add del mod">
          <ac:chgData name="Venkatasubramanian, Mani V." userId="fbe5ce37-0145-4c31-b84a-b36f8beac5f3" providerId="ADAL" clId="{825487CD-14C7-4741-ABD3-1FA469749CA7}" dt="2023-01-19T16:00:58.261" v="296" actId="9405"/>
          <ac:inkMkLst>
            <pc:docMk/>
            <pc:sldMk cId="3179697907" sldId="263"/>
            <ac:inkMk id="283" creationId="{0EDAF972-96BB-693A-ECCC-54D497C28823}"/>
          </ac:inkMkLst>
        </pc:inkChg>
        <pc:inkChg chg="add del mod">
          <ac:chgData name="Venkatasubramanian, Mani V." userId="fbe5ce37-0145-4c31-b84a-b36f8beac5f3" providerId="ADAL" clId="{825487CD-14C7-4741-ABD3-1FA469749CA7}" dt="2023-01-19T16:00:57.829" v="295" actId="9405"/>
          <ac:inkMkLst>
            <pc:docMk/>
            <pc:sldMk cId="3179697907" sldId="263"/>
            <ac:inkMk id="284" creationId="{6A9595EE-B642-3EA6-1714-3792D0D0D189}"/>
          </ac:inkMkLst>
        </pc:inkChg>
        <pc:inkChg chg="add del mod">
          <ac:chgData name="Venkatasubramanian, Mani V." userId="fbe5ce37-0145-4c31-b84a-b36f8beac5f3" providerId="ADAL" clId="{825487CD-14C7-4741-ABD3-1FA469749CA7}" dt="2023-01-19T16:00:57.444" v="294" actId="9405"/>
          <ac:inkMkLst>
            <pc:docMk/>
            <pc:sldMk cId="3179697907" sldId="263"/>
            <ac:inkMk id="285" creationId="{984BA728-4C2E-35A9-B8C2-117BE385BE3F}"/>
          </ac:inkMkLst>
        </pc:inkChg>
        <pc:inkChg chg="add del mod">
          <ac:chgData name="Venkatasubramanian, Mani V." userId="fbe5ce37-0145-4c31-b84a-b36f8beac5f3" providerId="ADAL" clId="{825487CD-14C7-4741-ABD3-1FA469749CA7}" dt="2023-01-19T16:00:57.006" v="293" actId="9405"/>
          <ac:inkMkLst>
            <pc:docMk/>
            <pc:sldMk cId="3179697907" sldId="263"/>
            <ac:inkMk id="286" creationId="{FB13E047-2166-2A82-9353-3EC520C3BA51}"/>
          </ac:inkMkLst>
        </pc:inkChg>
        <pc:inkChg chg="add del mod">
          <ac:chgData name="Venkatasubramanian, Mani V." userId="fbe5ce37-0145-4c31-b84a-b36f8beac5f3" providerId="ADAL" clId="{825487CD-14C7-4741-ABD3-1FA469749CA7}" dt="2023-01-19T16:00:56.721" v="292" actId="9405"/>
          <ac:inkMkLst>
            <pc:docMk/>
            <pc:sldMk cId="3179697907" sldId="263"/>
            <ac:inkMk id="287" creationId="{6295DFA6-1C9F-E9E2-DD5C-C6074A6C6CBB}"/>
          </ac:inkMkLst>
        </pc:inkChg>
        <pc:inkChg chg="add del mod">
          <ac:chgData name="Venkatasubramanian, Mani V." userId="fbe5ce37-0145-4c31-b84a-b36f8beac5f3" providerId="ADAL" clId="{825487CD-14C7-4741-ABD3-1FA469749CA7}" dt="2023-01-19T16:00:56.476" v="291" actId="9405"/>
          <ac:inkMkLst>
            <pc:docMk/>
            <pc:sldMk cId="3179697907" sldId="263"/>
            <ac:inkMk id="288" creationId="{D52C3036-1599-625B-FAA6-A48C1B376FA9}"/>
          </ac:inkMkLst>
        </pc:inkChg>
        <pc:inkChg chg="add del mod">
          <ac:chgData name="Venkatasubramanian, Mani V." userId="fbe5ce37-0145-4c31-b84a-b36f8beac5f3" providerId="ADAL" clId="{825487CD-14C7-4741-ABD3-1FA469749CA7}" dt="2023-01-19T16:00:56.170" v="290"/>
          <ac:inkMkLst>
            <pc:docMk/>
            <pc:sldMk cId="3179697907" sldId="263"/>
            <ac:inkMk id="289" creationId="{A96A2FD9-C617-79BB-0652-5049AA5847B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1" creationId="{BD8F83B0-E60D-5A99-C738-70BA4AA9794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2" creationId="{4A3230D5-A78F-D6C5-259C-9404E79A27C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3" creationId="{9228AF9A-E198-A80C-1021-7E0DE0BC7A0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4" creationId="{65301E35-651A-A493-C7CA-430FB3EFA62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5" creationId="{DA51C43E-53E5-2AC8-DAC9-DA6F9DB9059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6" creationId="{35F6BB31-5033-DFEA-4D09-75FDB565956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7" creationId="{A1F0D891-C168-0097-A132-850E1C03ED4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299" creationId="{AC5E352C-087F-43C6-2721-E20B063E941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1" creationId="{75D43CFA-4D2E-686F-D2FD-DFBBC0403D2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2" creationId="{2603BCEF-CAF7-DC9C-8223-D2B4B6FABED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4" creationId="{1C607E8E-24D5-6D72-0C2E-EE8BD520DB1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5" creationId="{770B6222-CA1E-8D73-F0AD-488B8B4F0AD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6" creationId="{C13F76C2-5EF0-F022-0B41-2960C99FA61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7" creationId="{B828D622-3938-166C-D69A-B825A1ACB59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8" creationId="{DAB58D77-C7B0-4964-C9E8-F35EAB78613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09" creationId="{8D50E7B5-7F9C-140D-354F-3F8EA0A5973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11" creationId="{F5393CE1-2A22-85B4-F48E-ADD094ADB8F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12" creationId="{E7EF4CC7-3FBF-88A8-32BD-1232D09D7E28}"/>
          </ac:inkMkLst>
        </pc:inkChg>
        <pc:inkChg chg="add del mod">
          <ac:chgData name="Venkatasubramanian, Mani V." userId="fbe5ce37-0145-4c31-b84a-b36f8beac5f3" providerId="ADAL" clId="{825487CD-14C7-4741-ABD3-1FA469749CA7}" dt="2023-01-19T16:02:33.336" v="353" actId="9405"/>
          <ac:inkMkLst>
            <pc:docMk/>
            <pc:sldMk cId="3179697907" sldId="263"/>
            <ac:inkMk id="314" creationId="{5F72FE12-12A3-2D79-8139-D8BE44C6C333}"/>
          </ac:inkMkLst>
        </pc:inkChg>
        <pc:inkChg chg="add del mod">
          <ac:chgData name="Venkatasubramanian, Mani V." userId="fbe5ce37-0145-4c31-b84a-b36f8beac5f3" providerId="ADAL" clId="{825487CD-14C7-4741-ABD3-1FA469749CA7}" dt="2023-01-19T16:02:33.043" v="352" actId="9405"/>
          <ac:inkMkLst>
            <pc:docMk/>
            <pc:sldMk cId="3179697907" sldId="263"/>
            <ac:inkMk id="315" creationId="{08F48710-69AE-EAE6-1A35-31DBC693ACCF}"/>
          </ac:inkMkLst>
        </pc:inkChg>
        <pc:inkChg chg="add del mod">
          <ac:chgData name="Venkatasubramanian, Mani V." userId="fbe5ce37-0145-4c31-b84a-b36f8beac5f3" providerId="ADAL" clId="{825487CD-14C7-4741-ABD3-1FA469749CA7}" dt="2023-01-19T16:02:32.701" v="351" actId="9405"/>
          <ac:inkMkLst>
            <pc:docMk/>
            <pc:sldMk cId="3179697907" sldId="263"/>
            <ac:inkMk id="316" creationId="{39DD33AF-C01C-F084-FE31-87C14B8921B7}"/>
          </ac:inkMkLst>
        </pc:inkChg>
        <pc:inkChg chg="add del mod">
          <ac:chgData name="Venkatasubramanian, Mani V." userId="fbe5ce37-0145-4c31-b84a-b36f8beac5f3" providerId="ADAL" clId="{825487CD-14C7-4741-ABD3-1FA469749CA7}" dt="2023-01-19T16:02:32.358" v="350" actId="9405"/>
          <ac:inkMkLst>
            <pc:docMk/>
            <pc:sldMk cId="3179697907" sldId="263"/>
            <ac:inkMk id="317" creationId="{824CA3FD-53FA-07DD-BB59-EC0EC483E9B8}"/>
          </ac:inkMkLst>
        </pc:inkChg>
        <pc:inkChg chg="add del mod">
          <ac:chgData name="Venkatasubramanian, Mani V." userId="fbe5ce37-0145-4c31-b84a-b36f8beac5f3" providerId="ADAL" clId="{825487CD-14C7-4741-ABD3-1FA469749CA7}" dt="2023-01-19T16:02:32.086" v="349"/>
          <ac:inkMkLst>
            <pc:docMk/>
            <pc:sldMk cId="3179697907" sldId="263"/>
            <ac:inkMk id="318" creationId="{0C22A589-4264-76B9-B883-7F05B009D78E}"/>
          </ac:inkMkLst>
        </pc:inkChg>
        <pc:inkChg chg="add del mod">
          <ac:chgData name="Venkatasubramanian, Mani V." userId="fbe5ce37-0145-4c31-b84a-b36f8beac5f3" providerId="ADAL" clId="{825487CD-14C7-4741-ABD3-1FA469749CA7}" dt="2023-01-19T16:02:31.724" v="347" actId="9405"/>
          <ac:inkMkLst>
            <pc:docMk/>
            <pc:sldMk cId="3179697907" sldId="263"/>
            <ac:inkMk id="320" creationId="{114D5D4C-928E-83B3-33A2-A5F48F897A34}"/>
          </ac:inkMkLst>
        </pc:inkChg>
        <pc:inkChg chg="add del mod">
          <ac:chgData name="Venkatasubramanian, Mani V." userId="fbe5ce37-0145-4c31-b84a-b36f8beac5f3" providerId="ADAL" clId="{825487CD-14C7-4741-ABD3-1FA469749CA7}" dt="2023-01-19T16:02:31.434" v="346" actId="9405"/>
          <ac:inkMkLst>
            <pc:docMk/>
            <pc:sldMk cId="3179697907" sldId="263"/>
            <ac:inkMk id="321" creationId="{944C940C-2A51-3BED-C143-4C08B0DC1EA4}"/>
          </ac:inkMkLst>
        </pc:inkChg>
        <pc:inkChg chg="add del mod">
          <ac:chgData name="Venkatasubramanian, Mani V." userId="fbe5ce37-0145-4c31-b84a-b36f8beac5f3" providerId="ADAL" clId="{825487CD-14C7-4741-ABD3-1FA469749CA7}" dt="2023-01-19T16:02:31.075" v="345" actId="9405"/>
          <ac:inkMkLst>
            <pc:docMk/>
            <pc:sldMk cId="3179697907" sldId="263"/>
            <ac:inkMk id="322" creationId="{D934A69D-8F89-8F86-7BBE-7C0FF5548B8A}"/>
          </ac:inkMkLst>
        </pc:inkChg>
        <pc:inkChg chg="add del mod">
          <ac:chgData name="Venkatasubramanian, Mani V." userId="fbe5ce37-0145-4c31-b84a-b36f8beac5f3" providerId="ADAL" clId="{825487CD-14C7-4741-ABD3-1FA469749CA7}" dt="2023-01-19T16:02:30.839" v="344" actId="9405"/>
          <ac:inkMkLst>
            <pc:docMk/>
            <pc:sldMk cId="3179697907" sldId="263"/>
            <ac:inkMk id="323" creationId="{B60CC441-C136-D6DF-DC25-EA504A94B81E}"/>
          </ac:inkMkLst>
        </pc:inkChg>
        <pc:inkChg chg="add del mod">
          <ac:chgData name="Venkatasubramanian, Mani V." userId="fbe5ce37-0145-4c31-b84a-b36f8beac5f3" providerId="ADAL" clId="{825487CD-14C7-4741-ABD3-1FA469749CA7}" dt="2023-01-19T16:02:30.620" v="343" actId="9405"/>
          <ac:inkMkLst>
            <pc:docMk/>
            <pc:sldMk cId="3179697907" sldId="263"/>
            <ac:inkMk id="324" creationId="{3399B94C-BA3D-042C-6BDD-1D9302E4E211}"/>
          </ac:inkMkLst>
        </pc:inkChg>
        <pc:inkChg chg="add del mod">
          <ac:chgData name="Venkatasubramanian, Mani V." userId="fbe5ce37-0145-4c31-b84a-b36f8beac5f3" providerId="ADAL" clId="{825487CD-14C7-4741-ABD3-1FA469749CA7}" dt="2023-01-19T16:02:30.389" v="342" actId="9405"/>
          <ac:inkMkLst>
            <pc:docMk/>
            <pc:sldMk cId="3179697907" sldId="263"/>
            <ac:inkMk id="325" creationId="{25B5DB5B-D1A1-5437-112A-948D39C04BFD}"/>
          </ac:inkMkLst>
        </pc:inkChg>
        <pc:inkChg chg="add del mod">
          <ac:chgData name="Venkatasubramanian, Mani V." userId="fbe5ce37-0145-4c31-b84a-b36f8beac5f3" providerId="ADAL" clId="{825487CD-14C7-4741-ABD3-1FA469749CA7}" dt="2023-01-19T16:02:30.164" v="341" actId="9405"/>
          <ac:inkMkLst>
            <pc:docMk/>
            <pc:sldMk cId="3179697907" sldId="263"/>
            <ac:inkMk id="326" creationId="{5CDC6DE5-1FC1-4377-2F29-0EE76D37F652}"/>
          </ac:inkMkLst>
        </pc:inkChg>
        <pc:inkChg chg="add del mod">
          <ac:chgData name="Venkatasubramanian, Mani V." userId="fbe5ce37-0145-4c31-b84a-b36f8beac5f3" providerId="ADAL" clId="{825487CD-14C7-4741-ABD3-1FA469749CA7}" dt="2023-01-19T16:02:29.909" v="340" actId="9405"/>
          <ac:inkMkLst>
            <pc:docMk/>
            <pc:sldMk cId="3179697907" sldId="263"/>
            <ac:inkMk id="327" creationId="{37BE2C70-ED73-AD16-09A6-DB8B3BEB6EC5}"/>
          </ac:inkMkLst>
        </pc:inkChg>
        <pc:inkChg chg="add del mod">
          <ac:chgData name="Venkatasubramanian, Mani V." userId="fbe5ce37-0145-4c31-b84a-b36f8beac5f3" providerId="ADAL" clId="{825487CD-14C7-4741-ABD3-1FA469749CA7}" dt="2023-01-19T16:02:29.583" v="339" actId="9405"/>
          <ac:inkMkLst>
            <pc:docMk/>
            <pc:sldMk cId="3179697907" sldId="263"/>
            <ac:inkMk id="328" creationId="{101531FA-BD87-947C-F6A6-6E8BE6847365}"/>
          </ac:inkMkLst>
        </pc:inkChg>
        <pc:inkChg chg="add del mod">
          <ac:chgData name="Venkatasubramanian, Mani V." userId="fbe5ce37-0145-4c31-b84a-b36f8beac5f3" providerId="ADAL" clId="{825487CD-14C7-4741-ABD3-1FA469749CA7}" dt="2023-01-19T16:02:29.326" v="338"/>
          <ac:inkMkLst>
            <pc:docMk/>
            <pc:sldMk cId="3179697907" sldId="263"/>
            <ac:inkMk id="329" creationId="{AEFF1B3A-57FD-60F0-4BA2-81ED06DA79F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1" creationId="{80081923-EF3B-63C5-3A6D-DF95CA50ADD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2" creationId="{FB60D4AA-C2FA-D772-6B60-EE01A7DE7D0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3" creationId="{3CB5C4E0-2C2B-45B3-7FBC-D9C220C4621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4" creationId="{57090151-18E8-D2BB-13CB-767ED8AE6F3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6" creationId="{29C08D19-33B7-7F5B-6191-A81E4B3BAEC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7" creationId="{6283152F-5AA2-1ED1-7A82-78AB8F0BF41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39" creationId="{F3621974-404F-AAE7-76C1-6B3F4ECF92A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0" creationId="{AB27AF7E-873C-3154-5275-85398BE4FB1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1" creationId="{BA8AF61F-11EF-3C9C-C125-4F66B1AFF16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2" creationId="{F60145BA-0B8C-BB8C-657D-0ED2E82E77F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3" creationId="{19B603CB-28C9-2263-C3A9-580AE8291A6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4" creationId="{55524901-9F76-52D3-331C-3D93F070F54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5" creationId="{3C0AFAC7-E700-9329-6D3C-ABF423AF434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6" creationId="{5E67C282-58DA-C2ED-4A12-5FE969F3FCF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7" creationId="{DFB20059-02C6-C524-7D73-51741381DEF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8" creationId="{AAA8CEAF-5BF7-4544-B769-8A12AF4BD44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49" creationId="{EAAE18A1-FB43-2506-D370-35AAC9DB07F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0" creationId="{DC5F57D0-46EC-4B63-76D2-0726BBB2420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1" creationId="{E53299E6-3FD3-AA7E-923B-7133900E2F5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2" creationId="{711ABD9E-6410-E707-1921-B1D9D3D6E88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3" creationId="{DAAADA36-48B4-318E-CE5C-9D20C4A23CB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4" creationId="{5616351D-DF6C-5442-F943-6E7AF01E211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6" creationId="{BF2F7863-6B54-5CC0-741E-7AB526714EA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7" creationId="{CBC94A9B-998B-2A89-03F9-3FA7D96BB62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58" creationId="{6E642BA8-62D9-DC97-E27A-61898CBCBA7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0" creationId="{2AFE1110-5BE1-1B2E-793B-8D4B53801E9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1" creationId="{09893027-DB24-3F2E-7F5B-6EEAB4425C2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2" creationId="{91BC12A5-45DC-EBB8-0EEA-969059CE939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3" creationId="{BB348C54-4995-7ACF-5827-3A124D8FE17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4" creationId="{47DE4C74-0ACF-D9DE-7C33-DBAD019423A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5" creationId="{37B73353-F5D4-E028-8995-C2DD6DD29BB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7" creationId="{EFE1DE20-02DB-98EF-3167-7D62E92A5DC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8" creationId="{450DBD21-B25B-9355-0DBF-85185A63F99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69" creationId="{A37ED5D7-0EB9-C2C1-E35F-C16E4E697B4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0" creationId="{8588B668-8880-EC4F-B1EA-CC9D724DF05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1" creationId="{99496961-6D01-8D2E-1620-1C55646CA3F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2" creationId="{74902C04-5D40-7E92-9C4A-AEC75AE0A27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4" creationId="{3C4DD77C-403C-E50D-4B1C-46F6109550E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5" creationId="{6177A24F-B636-0A3E-39A4-8CBAFB39966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6" creationId="{47B3FF36-A6E7-9E29-547A-69357FA63ED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7" creationId="{4D7632BF-2F72-80D6-9E60-8F8797A9155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8" creationId="{44595800-132E-7EC1-3F61-46D94358B91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79" creationId="{1A6A7D5D-1AD8-117F-5BAC-5EF0EC5ACBB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0" creationId="{02746494-127C-F7FB-B9A2-D990730AE15A}"/>
          </ac:inkMkLst>
        </pc:inkChg>
        <pc:inkChg chg="add">
          <ac:chgData name="Venkatasubramanian, Mani V." userId="fbe5ce37-0145-4c31-b84a-b36f8beac5f3" providerId="ADAL" clId="{825487CD-14C7-4741-ABD3-1FA469749CA7}" dt="2023-01-19T16:03:53.233" v="405" actId="9405"/>
          <ac:inkMkLst>
            <pc:docMk/>
            <pc:sldMk cId="3179697907" sldId="263"/>
            <ac:inkMk id="382" creationId="{6FD714E8-F580-4235-84B2-978D77D945B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3" creationId="{9F0A3233-90AA-1F76-BB08-9911419BF60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4" creationId="{771F2CA5-6B8E-90DE-5C48-53035B77E00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6" creationId="{65460118-A684-C6BE-37ED-E1114F53F44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7" creationId="{F402AEA2-01CE-D85F-EED5-284C4642E08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8" creationId="{92CBA9C7-450F-929B-FE4D-F1060885B12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89" creationId="{5F37979A-2EA4-B574-B2D2-67700F0CB7B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0" creationId="{37374F43-D4F9-3B60-546A-448B038714E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2" creationId="{B8AC00CB-762F-2BD7-C3FF-6DCF023BED5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3" creationId="{714296C3-34FE-0AC6-04A5-4A236E7799E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4" creationId="{1462B0D0-3F93-0E50-E56A-656473C0ABC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5" creationId="{3DEE664D-57D7-43F8-BED5-B67953389FE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6" creationId="{F54D1A45-2F3F-7C3D-E997-C8CE79C67CB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7" creationId="{9838CDA3-4D8B-A2E1-BF87-55F75954BCD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399" creationId="{233C82AB-9239-061A-7412-43EF368B517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0" creationId="{AF8A35BB-E8A5-09E3-60C4-8E449916ACE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1" creationId="{18694CDE-2E50-4C41-4B74-02547E4DE93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2" creationId="{33340165-EE74-5565-9C21-0D0E7CD1C7D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3" creationId="{81C3EE82-B12F-13D9-4A48-F7814BA39D3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4" creationId="{920060E7-8E29-83F5-DB86-4CC7BC415D1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5" creationId="{34E35DB2-A33B-14D5-014D-CD87FC54128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7" creationId="{A1BA3084-8A7B-99BA-2CAE-F8C888A3414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8" creationId="{E715124E-BE1D-7D54-7553-2382342789E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09" creationId="{7C8410CA-9C1B-480A-87DC-AE3494994D4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0" creationId="{3721F79A-AC7C-D906-581F-59A5325F790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2" creationId="{2B48A852-7A9C-DEA2-9D2E-70B8FE010C4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3" creationId="{367351AA-F085-2D00-4CCA-F70B0694807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5" creationId="{E73E54E9-7467-40A2-A46E-462C7607C79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6" creationId="{249791A1-00DF-3580-B95D-544FCD3A3A3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7" creationId="{F9219709-909F-23B9-C4A8-0FABD8D2B14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19" creationId="{76068DA4-2E66-2296-3FA6-86C5278A7AA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0" creationId="{CF44D923-0EA0-4368-E485-B51EDB5CE14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2" creationId="{92615703-472E-6123-C3AB-A96EB430C0F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3" creationId="{E70C6273-974C-428D-FAEE-CE1EB12A3E5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5" creationId="{A40F71E9-3858-4DD9-75C0-3753D9C84F9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6" creationId="{30F33833-3D8A-BC33-FC14-DB555E229C9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7" creationId="{EE009390-7A34-D55C-3FAD-A9EED51940A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8" creationId="{C1ACA7EF-7EE3-D600-CAC9-855745E6B5C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29" creationId="{9224FC3A-4D24-ED62-B0DB-0726F37DBD0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1" creationId="{671230FB-F1A5-FADA-F77A-44ED7105A67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2" creationId="{87FCE58B-C5BD-028F-84F3-DBF973AB92B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4" creationId="{01822B4C-1750-D70D-3BC4-D407EDCC27E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6" creationId="{C55FDD77-8B32-EE43-B27D-6029052F5F5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7" creationId="{14283A9C-A42D-F7C4-FE90-0A90FAF6F50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8" creationId="{BC98601B-44B7-D468-74AC-0A2DC27C53A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39" creationId="{C379FCBA-16CD-5CC9-1728-245DE61F5C3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0" creationId="{4246DE13-11A8-A21A-8CAD-4AA4497E1A7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1" creationId="{B848C1BA-08E0-C340-3D27-3AB2554688A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2" creationId="{CC270398-D29D-B277-E9C8-BC13693F919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3" creationId="{341F406A-9F7E-2AEF-4C10-B8641F779CF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4" creationId="{01EFB26F-CD95-5FB6-3BAF-773889D5CEF5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6" creationId="{E5FDD378-095F-F31E-684C-C3556E80E6B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7" creationId="{567B021E-49BC-3AD4-ACF4-8B481990A6D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8" creationId="{A78241F9-E1E9-3918-D95F-F61A1CD3442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49" creationId="{C649A93D-71E6-0C49-FC47-282AD5901FB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0" creationId="{9C63624B-A200-DBF1-828E-94A065E7372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1" creationId="{007B3010-3F75-DB5E-C62B-9EB816B46DE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2" creationId="{E1965924-0533-DA0F-7468-6181B3D7E78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3" creationId="{1A36EEEC-AA03-2707-95DF-0CEA7A078F4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4" creationId="{41D48393-C9F9-E50C-AAFF-B8840F2E3A7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5" creationId="{5BCF1D10-CAC9-5D3F-9061-0606C268BA8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6" creationId="{83BB8627-D899-8F27-4B8B-01C2640D76E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8" creationId="{52CF31B9-D75C-E992-FED6-3C899F8C33C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59" creationId="{54A46DB4-844E-EF70-3E0E-99E8003B7ED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0" creationId="{3736B683-ED1C-C616-3E9B-3B5421D899C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1" creationId="{786EB189-DDB3-EF0A-DC2C-A43472A9573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2" creationId="{84477669-0E00-4028-A248-3314DC19178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3" creationId="{00A18090-C4DD-966D-1674-D709CB6042BE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5" creationId="{78FA4099-7810-A955-6DAC-D942F56BC28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6" creationId="{A70C7645-6A26-3232-7B56-BCE4A007C58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8" creationId="{44BC2B00-C297-6ED8-32FB-8A863CE7355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69" creationId="{E9B59382-2E19-896B-3A5A-310BC3BF715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71" creationId="{34F094F8-CA47-72CA-D0D0-5D397C16F18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72" creationId="{7766D49E-C467-221E-D9FE-CFA22FB25189}"/>
          </ac:inkMkLst>
        </pc:inkChg>
        <pc:inkChg chg="add mod">
          <ac:chgData name="Venkatasubramanian, Mani V." userId="fbe5ce37-0145-4c31-b84a-b36f8beac5f3" providerId="ADAL" clId="{825487CD-14C7-4741-ABD3-1FA469749CA7}" dt="2023-01-19T16:10:47.307" v="508"/>
          <ac:inkMkLst>
            <pc:docMk/>
            <pc:sldMk cId="3179697907" sldId="263"/>
            <ac:inkMk id="474" creationId="{DE894DF9-1326-9942-975F-BC8B0377265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76" creationId="{F9A9A6BD-06CF-499A-AE45-CFB960923DB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77" creationId="{C40A26AF-1F09-87AF-2F0F-0028580D1E1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78" creationId="{84C6FF4E-0ED5-D80E-EECD-EC344912A9C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79" creationId="{E1653ED6-996D-9ED5-C8B8-EC4CA5A2E45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0" creationId="{BAB6AD50-F110-D2A0-0A8C-1BD15393E48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1" creationId="{10EFB0A6-65AE-BD04-B7BF-2C51F76301F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2" creationId="{0241F174-E523-412F-3EB6-DED18707ABF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3" creationId="{66AF1733-6FE8-C461-1619-B8D32A4A4DF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4" creationId="{B239A07F-1925-A368-60F3-BCFD5C7494E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6" creationId="{48432004-EF2D-7933-EEBE-7C80DD07FD52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7" creationId="{3970075B-5AE3-A235-EEF4-DE64857BDC2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89" creationId="{9D165EBE-E81C-8180-10FA-283DCF42A0F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0" creationId="{4F8D22BA-23A5-CDED-ADF6-A2F2D40806F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1" creationId="{F1BC27D4-B9F9-1A5A-37AE-6D9E475D134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2" creationId="{0C103C78-13E5-A8F7-9092-0245658AF15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3" creationId="{0ECB4006-A37B-5359-F76F-83A355FCD6C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5" creationId="{3A636A6F-E48E-0803-E00A-B250550A8846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6" creationId="{91F84583-C798-FC03-1324-6F613484EBF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7" creationId="{8945BCA3-A24A-C68E-AC31-399BDC425C6A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8" creationId="{6715AE65-1133-325D-3E98-DC68805D8B8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499" creationId="{3FF1E75F-6481-767B-4E9E-D5853C84074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0" creationId="{D2FAE164-9684-2463-B8F2-302F479A997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1" creationId="{E002DBBA-2A1C-23DC-4749-EAA5B6241B7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3" creationId="{888D771A-B7E7-246F-BB0C-CBB092FECC9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4" creationId="{5CF9866A-2FB6-885E-C63A-E2FEAE7B1E87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5" creationId="{8B8CD69D-9D05-A6DA-529F-19DFE8E7580B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6" creationId="{41E0A2E2-398D-48B5-68E2-4EC794166DBC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7" creationId="{419BE9A4-A0A0-C9DA-0C2E-42709DD3616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8" creationId="{C8FC8E20-C93B-B1FB-AAF3-02056EA6ED3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09" creationId="{8BEA1129-BFA7-95A2-828E-494786E280F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0" creationId="{539344C3-50DC-060F-96B2-0F95925D70F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1" creationId="{0148A9A4-CAEF-5F39-E170-2EEE38DF49F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3" creationId="{499670E7-1F28-BE12-FD4A-39F03F14C0ED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4" creationId="{D6247922-4D78-A90A-C8C4-28D0315AABA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6" creationId="{76949E65-6BA5-1592-118E-4514D61AF2A1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8" creationId="{54701433-8E37-576F-FE12-AD232B63EB00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19" creationId="{FFCFD6C7-E47E-AB69-17E7-D1E0804DBAE9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21" creationId="{55B94816-F095-EA99-66CF-FF8CCEA3E09F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22" creationId="{50C5851C-906C-CB2C-74D0-6729DA5B0868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23" creationId="{01434E0B-B934-BC01-189B-0356C6D3B933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24" creationId="{B3097D80-A677-EBF3-F204-C0E263E9CBE4}"/>
          </ac:inkMkLst>
        </pc:inkChg>
        <pc:inkChg chg="add mod">
          <ac:chgData name="Venkatasubramanian, Mani V." userId="fbe5ce37-0145-4c31-b84a-b36f8beac5f3" providerId="ADAL" clId="{825487CD-14C7-4741-ABD3-1FA469749CA7}" dt="2023-01-19T16:16:43.052" v="549"/>
          <ac:inkMkLst>
            <pc:docMk/>
            <pc:sldMk cId="3179697907" sldId="263"/>
            <ac:inkMk id="525" creationId="{AAB3094D-5DA9-5D93-EF9E-4627458CE532}"/>
          </ac:inkMkLst>
        </pc:inkChg>
      </pc:sldChg>
      <pc:sldChg chg="addSp delSp modSp mod ord">
        <pc:chgData name="Venkatasubramanian, Mani V." userId="fbe5ce37-0145-4c31-b84a-b36f8beac5f3" providerId="ADAL" clId="{825487CD-14C7-4741-ABD3-1FA469749CA7}" dt="2023-01-19T16:53:07.252" v="1503"/>
        <pc:sldMkLst>
          <pc:docMk/>
          <pc:sldMk cId="3918841814" sldId="264"/>
        </pc:sldMkLst>
        <pc:grpChg chg="del mod">
          <ac:chgData name="Venkatasubramanian, Mani V." userId="fbe5ce37-0145-4c31-b84a-b36f8beac5f3" providerId="ADAL" clId="{825487CD-14C7-4741-ABD3-1FA469749CA7}" dt="2023-01-19T15:50:14.735" v="31"/>
          <ac:grpSpMkLst>
            <pc:docMk/>
            <pc:sldMk cId="3918841814" sldId="264"/>
            <ac:grpSpMk id="14" creationId="{714AF14E-AFDC-13CF-84AE-1F3E0845C1C0}"/>
          </ac:grpSpMkLst>
        </pc:grpChg>
        <pc:grpChg chg="del mod">
          <ac:chgData name="Venkatasubramanian, Mani V." userId="fbe5ce37-0145-4c31-b84a-b36f8beac5f3" providerId="ADAL" clId="{825487CD-14C7-4741-ABD3-1FA469749CA7}" dt="2023-01-19T15:51:52.151" v="50"/>
          <ac:grpSpMkLst>
            <pc:docMk/>
            <pc:sldMk cId="3918841814" sldId="264"/>
            <ac:grpSpMk id="22" creationId="{5E7F43F6-E8F4-B5D9-6337-72AA34A9F37A}"/>
          </ac:grpSpMkLst>
        </pc:grpChg>
        <pc:grpChg chg="del mod">
          <ac:chgData name="Venkatasubramanian, Mani V." userId="fbe5ce37-0145-4c31-b84a-b36f8beac5f3" providerId="ADAL" clId="{825487CD-14C7-4741-ABD3-1FA469749CA7}" dt="2023-01-19T15:50:40.037" v="36"/>
          <ac:grpSpMkLst>
            <pc:docMk/>
            <pc:sldMk cId="3918841814" sldId="264"/>
            <ac:grpSpMk id="23" creationId="{FC8C62FD-AF82-7833-992F-384AF7418806}"/>
          </ac:grpSpMkLst>
        </pc:grpChg>
        <pc:grpChg chg="del mod">
          <ac:chgData name="Venkatasubramanian, Mani V." userId="fbe5ce37-0145-4c31-b84a-b36f8beac5f3" providerId="ADAL" clId="{825487CD-14C7-4741-ABD3-1FA469749CA7}" dt="2023-01-19T15:51:52.151" v="50"/>
          <ac:grpSpMkLst>
            <pc:docMk/>
            <pc:sldMk cId="3918841814" sldId="264"/>
            <ac:grpSpMk id="26" creationId="{65BF332B-A08E-87F3-2C2B-71864AB78D29}"/>
          </ac:grpSpMkLst>
        </pc:grpChg>
        <pc:grpChg chg="del mod">
          <ac:chgData name="Venkatasubramanian, Mani V." userId="fbe5ce37-0145-4c31-b84a-b36f8beac5f3" providerId="ADAL" clId="{825487CD-14C7-4741-ABD3-1FA469749CA7}" dt="2023-01-19T15:51:52.151" v="50"/>
          <ac:grpSpMkLst>
            <pc:docMk/>
            <pc:sldMk cId="3918841814" sldId="264"/>
            <ac:grpSpMk id="28" creationId="{502CEBFF-E9DD-1812-E548-9400C46F953B}"/>
          </ac:grpSpMkLst>
        </pc:grpChg>
        <pc:grpChg chg="del mod">
          <ac:chgData name="Venkatasubramanian, Mani V." userId="fbe5ce37-0145-4c31-b84a-b36f8beac5f3" providerId="ADAL" clId="{825487CD-14C7-4741-ABD3-1FA469749CA7}" dt="2023-01-19T16:44:17.383" v="1487"/>
          <ac:grpSpMkLst>
            <pc:docMk/>
            <pc:sldMk cId="3918841814" sldId="264"/>
            <ac:grpSpMk id="43" creationId="{48A4E291-F84A-8D82-ED39-4BF78403A53D}"/>
          </ac:grpSpMkLst>
        </pc:grpChg>
        <pc:grpChg chg="del mod">
          <ac:chgData name="Venkatasubramanian, Mani V." userId="fbe5ce37-0145-4c31-b84a-b36f8beac5f3" providerId="ADAL" clId="{825487CD-14C7-4741-ABD3-1FA469749CA7}" dt="2023-01-19T15:52:17.548" v="62"/>
          <ac:grpSpMkLst>
            <pc:docMk/>
            <pc:sldMk cId="3918841814" sldId="264"/>
            <ac:grpSpMk id="46" creationId="{D5A4E50D-5DA1-14AB-E41E-99114F32A7BC}"/>
          </ac:grpSpMkLst>
        </pc:grpChg>
        <pc:grpChg chg="del mod">
          <ac:chgData name="Venkatasubramanian, Mani V." userId="fbe5ce37-0145-4c31-b84a-b36f8beac5f3" providerId="ADAL" clId="{825487CD-14C7-4741-ABD3-1FA469749CA7}" dt="2023-01-19T15:52:21.890" v="72"/>
          <ac:grpSpMkLst>
            <pc:docMk/>
            <pc:sldMk cId="3918841814" sldId="264"/>
            <ac:grpSpMk id="55" creationId="{01143728-94F4-8376-FE04-117542ACD98A}"/>
          </ac:grpSpMkLst>
        </pc:grpChg>
        <pc:grpChg chg="del mod">
          <ac:chgData name="Venkatasubramanian, Mani V." userId="fbe5ce37-0145-4c31-b84a-b36f8beac5f3" providerId="ADAL" clId="{825487CD-14C7-4741-ABD3-1FA469749CA7}" dt="2023-01-19T15:52:21.890" v="72"/>
          <ac:grpSpMkLst>
            <pc:docMk/>
            <pc:sldMk cId="3918841814" sldId="264"/>
            <ac:grpSpMk id="67" creationId="{AAD4C493-2237-1549-3D04-9DCB50AC6264}"/>
          </ac:grpSpMkLst>
        </pc:grpChg>
        <pc:grpChg chg="del mod">
          <ac:chgData name="Venkatasubramanian, Mani V." userId="fbe5ce37-0145-4c31-b84a-b36f8beac5f3" providerId="ADAL" clId="{825487CD-14C7-4741-ABD3-1FA469749CA7}" dt="2023-01-19T15:52:23.705" v="74"/>
          <ac:grpSpMkLst>
            <pc:docMk/>
            <pc:sldMk cId="3918841814" sldId="264"/>
            <ac:grpSpMk id="68" creationId="{C5374514-3E9D-721A-B20E-FFCC4D43431B}"/>
          </ac:grpSpMkLst>
        </pc:grpChg>
        <pc:grpChg chg="del mod">
          <ac:chgData name="Venkatasubramanian, Mani V." userId="fbe5ce37-0145-4c31-b84a-b36f8beac5f3" providerId="ADAL" clId="{825487CD-14C7-4741-ABD3-1FA469749CA7}" dt="2023-01-19T15:52:27.440" v="82"/>
          <ac:grpSpMkLst>
            <pc:docMk/>
            <pc:sldMk cId="3918841814" sldId="264"/>
            <ac:grpSpMk id="71" creationId="{DA6E944C-859D-6B4E-BD6E-E1938A011012}"/>
          </ac:grpSpMkLst>
        </pc:grpChg>
        <pc:grpChg chg="del mod">
          <ac:chgData name="Venkatasubramanian, Mani V." userId="fbe5ce37-0145-4c31-b84a-b36f8beac5f3" providerId="ADAL" clId="{825487CD-14C7-4741-ABD3-1FA469749CA7}" dt="2023-01-19T15:54:48.770" v="110"/>
          <ac:grpSpMkLst>
            <pc:docMk/>
            <pc:sldMk cId="3918841814" sldId="264"/>
            <ac:grpSpMk id="80" creationId="{738176A6-7940-A095-F18E-AC42D4F68D0B}"/>
          </ac:grpSpMkLst>
        </pc:grpChg>
        <pc:grpChg chg="del mod">
          <ac:chgData name="Venkatasubramanian, Mani V." userId="fbe5ce37-0145-4c31-b84a-b36f8beac5f3" providerId="ADAL" clId="{825487CD-14C7-4741-ABD3-1FA469749CA7}" dt="2023-01-19T15:55:02.833" v="115"/>
          <ac:grpSpMkLst>
            <pc:docMk/>
            <pc:sldMk cId="3918841814" sldId="264"/>
            <ac:grpSpMk id="99" creationId="{7A206A6E-E4E0-280C-C394-86E4F96D763E}"/>
          </ac:grpSpMkLst>
        </pc:grpChg>
        <pc:grpChg chg="del mod">
          <ac:chgData name="Venkatasubramanian, Mani V." userId="fbe5ce37-0145-4c31-b84a-b36f8beac5f3" providerId="ADAL" clId="{825487CD-14C7-4741-ABD3-1FA469749CA7}" dt="2023-01-19T15:55:02.833" v="115"/>
          <ac:grpSpMkLst>
            <pc:docMk/>
            <pc:sldMk cId="3918841814" sldId="264"/>
            <ac:grpSpMk id="100" creationId="{1622D904-F481-6F79-C686-30CBD3054B82}"/>
          </ac:grpSpMkLst>
        </pc:grpChg>
        <pc:grpChg chg="del mod">
          <ac:chgData name="Venkatasubramanian, Mani V." userId="fbe5ce37-0145-4c31-b84a-b36f8beac5f3" providerId="ADAL" clId="{825487CD-14C7-4741-ABD3-1FA469749CA7}" dt="2023-01-19T15:53:20.189" v="107"/>
          <ac:grpSpMkLst>
            <pc:docMk/>
            <pc:sldMk cId="3918841814" sldId="264"/>
            <ac:grpSpMk id="103" creationId="{756F99A8-0E46-A42D-E9C8-A2BA8A88C349}"/>
          </ac:grpSpMkLst>
        </pc:grpChg>
        <pc:grpChg chg="del mod">
          <ac:chgData name="Venkatasubramanian, Mani V." userId="fbe5ce37-0145-4c31-b84a-b36f8beac5f3" providerId="ADAL" clId="{825487CD-14C7-4741-ABD3-1FA469749CA7}" dt="2023-01-19T15:55:02.833" v="115"/>
          <ac:grpSpMkLst>
            <pc:docMk/>
            <pc:sldMk cId="3918841814" sldId="264"/>
            <ac:grpSpMk id="108" creationId="{AB8B91EE-AF12-0E46-7751-A431CED9BBCB}"/>
          </ac:grpSpMkLst>
        </pc:grpChg>
        <pc:grpChg chg="del mod">
          <ac:chgData name="Venkatasubramanian, Mani V." userId="fbe5ce37-0145-4c31-b84a-b36f8beac5f3" providerId="ADAL" clId="{825487CD-14C7-4741-ABD3-1FA469749CA7}" dt="2023-01-19T15:54:49.763" v="112"/>
          <ac:grpSpMkLst>
            <pc:docMk/>
            <pc:sldMk cId="3918841814" sldId="264"/>
            <ac:grpSpMk id="111" creationId="{BECC087B-F9E8-9BC1-AA2F-8ED97A58EC73}"/>
          </ac:grpSpMkLst>
        </pc:grpChg>
        <pc:grpChg chg="del mod">
          <ac:chgData name="Venkatasubramanian, Mani V." userId="fbe5ce37-0145-4c31-b84a-b36f8beac5f3" providerId="ADAL" clId="{825487CD-14C7-4741-ABD3-1FA469749CA7}" dt="2023-01-19T15:55:02.833" v="115"/>
          <ac:grpSpMkLst>
            <pc:docMk/>
            <pc:sldMk cId="3918841814" sldId="264"/>
            <ac:grpSpMk id="113" creationId="{9EC3F60A-4E25-5790-F4FC-F947302522FD}"/>
          </ac:grpSpMkLst>
        </pc:grpChg>
        <pc:grpChg chg="del mod">
          <ac:chgData name="Venkatasubramanian, Mani V." userId="fbe5ce37-0145-4c31-b84a-b36f8beac5f3" providerId="ADAL" clId="{825487CD-14C7-4741-ABD3-1FA469749CA7}" dt="2023-01-19T15:55:07.471" v="124"/>
          <ac:grpSpMkLst>
            <pc:docMk/>
            <pc:sldMk cId="3918841814" sldId="264"/>
            <ac:grpSpMk id="116" creationId="{4A6913B0-51B4-51A7-CDCD-60112927CB9D}"/>
          </ac:grpSpMkLst>
        </pc:grpChg>
        <pc:grpChg chg="del mod">
          <ac:chgData name="Venkatasubramanian, Mani V." userId="fbe5ce37-0145-4c31-b84a-b36f8beac5f3" providerId="ADAL" clId="{825487CD-14C7-4741-ABD3-1FA469749CA7}" dt="2023-01-19T15:55:07.471" v="124"/>
          <ac:grpSpMkLst>
            <pc:docMk/>
            <pc:sldMk cId="3918841814" sldId="264"/>
            <ac:grpSpMk id="119" creationId="{F4F05085-67F8-4008-8989-76F758BC8771}"/>
          </ac:grpSpMkLst>
        </pc:grpChg>
        <pc:grpChg chg="del mod">
          <ac:chgData name="Venkatasubramanian, Mani V." userId="fbe5ce37-0145-4c31-b84a-b36f8beac5f3" providerId="ADAL" clId="{825487CD-14C7-4741-ABD3-1FA469749CA7}" dt="2023-01-19T15:55:13.114" v="132"/>
          <ac:grpSpMkLst>
            <pc:docMk/>
            <pc:sldMk cId="3918841814" sldId="264"/>
            <ac:grpSpMk id="159" creationId="{46694E9C-A370-8E7C-0186-3131867F282A}"/>
          </ac:grpSpMkLst>
        </pc:grpChg>
        <pc:grpChg chg="del mod">
          <ac:chgData name="Venkatasubramanian, Mani V." userId="fbe5ce37-0145-4c31-b84a-b36f8beac5f3" providerId="ADAL" clId="{825487CD-14C7-4741-ABD3-1FA469749CA7}" dt="2023-01-19T15:55:15.449" v="136"/>
          <ac:grpSpMkLst>
            <pc:docMk/>
            <pc:sldMk cId="3918841814" sldId="264"/>
            <ac:grpSpMk id="177" creationId="{76BF4767-6895-930F-87F9-5C3066FDD65C}"/>
          </ac:grpSpMkLst>
        </pc:grpChg>
        <pc:grpChg chg="del mod">
          <ac:chgData name="Venkatasubramanian, Mani V." userId="fbe5ce37-0145-4c31-b84a-b36f8beac5f3" providerId="ADAL" clId="{825487CD-14C7-4741-ABD3-1FA469749CA7}" dt="2023-01-19T15:56:10.557" v="158"/>
          <ac:grpSpMkLst>
            <pc:docMk/>
            <pc:sldMk cId="3918841814" sldId="264"/>
            <ac:grpSpMk id="249" creationId="{DF5C4D54-3A57-94B8-B3D8-2DD6B22EB8AE}"/>
          </ac:grpSpMkLst>
        </pc:grpChg>
        <pc:grpChg chg="del mod">
          <ac:chgData name="Venkatasubramanian, Mani V." userId="fbe5ce37-0145-4c31-b84a-b36f8beac5f3" providerId="ADAL" clId="{825487CD-14C7-4741-ABD3-1FA469749CA7}" dt="2023-01-19T15:55:45.692" v="153"/>
          <ac:grpSpMkLst>
            <pc:docMk/>
            <pc:sldMk cId="3918841814" sldId="264"/>
            <ac:grpSpMk id="280" creationId="{2717DE00-631D-CCE0-6696-6627CB98CA20}"/>
          </ac:grpSpMkLst>
        </pc:grpChg>
        <pc:grpChg chg="del">
          <ac:chgData name="Venkatasubramanian, Mani V." userId="fbe5ce37-0145-4c31-b84a-b36f8beac5f3" providerId="ADAL" clId="{825487CD-14C7-4741-ABD3-1FA469749CA7}" dt="2023-01-19T15:29:42.626" v="9" actId="478"/>
          <ac:grpSpMkLst>
            <pc:docMk/>
            <pc:sldMk cId="3918841814" sldId="264"/>
            <ac:grpSpMk id="327" creationId="{B42E622D-9BA6-934B-74D7-3A0A8E5994C8}"/>
          </ac:grpSpMkLst>
        </pc:grpChg>
        <pc:grpChg chg="del mod">
          <ac:chgData name="Venkatasubramanian, Mani V." userId="fbe5ce37-0145-4c31-b84a-b36f8beac5f3" providerId="ADAL" clId="{825487CD-14C7-4741-ABD3-1FA469749CA7}" dt="2023-01-19T16:44:17.383" v="1487"/>
          <ac:grpSpMkLst>
            <pc:docMk/>
            <pc:sldMk cId="3918841814" sldId="264"/>
            <ac:grpSpMk id="329" creationId="{1CFD562F-9929-9420-ED11-19ED0EF0110D}"/>
          </ac:grpSpMkLst>
        </pc:grpChg>
        <pc:grpChg chg="del mod">
          <ac:chgData name="Venkatasubramanian, Mani V." userId="fbe5ce37-0145-4c31-b84a-b36f8beac5f3" providerId="ADAL" clId="{825487CD-14C7-4741-ABD3-1FA469749CA7}" dt="2023-01-19T15:56:13.800" v="163"/>
          <ac:grpSpMkLst>
            <pc:docMk/>
            <pc:sldMk cId="3918841814" sldId="264"/>
            <ac:grpSpMk id="334" creationId="{CA943842-3852-06F2-92F1-19EECE2F08A3}"/>
          </ac:grpSpMkLst>
        </pc:grpChg>
        <pc:grpChg chg="del mod">
          <ac:chgData name="Venkatasubramanian, Mani V." userId="fbe5ce37-0145-4c31-b84a-b36f8beac5f3" providerId="ADAL" clId="{825487CD-14C7-4741-ABD3-1FA469749CA7}" dt="2023-01-19T16:44:17.383" v="1487"/>
          <ac:grpSpMkLst>
            <pc:docMk/>
            <pc:sldMk cId="3918841814" sldId="264"/>
            <ac:grpSpMk id="339" creationId="{1B2CF806-874E-B3AB-1F93-4771A3075DF4}"/>
          </ac:grpSpMkLst>
        </pc:grpChg>
        <pc:grpChg chg="del mod">
          <ac:chgData name="Venkatasubramanian, Mani V." userId="fbe5ce37-0145-4c31-b84a-b36f8beac5f3" providerId="ADAL" clId="{825487CD-14C7-4741-ABD3-1FA469749CA7}" dt="2023-01-19T16:44:21.904" v="1492"/>
          <ac:grpSpMkLst>
            <pc:docMk/>
            <pc:sldMk cId="3918841814" sldId="264"/>
            <ac:grpSpMk id="368" creationId="{36634428-F84A-2911-9707-469560BD73B7}"/>
          </ac:grpSpMkLst>
        </pc:grpChg>
        <pc:grpChg chg="del mod">
          <ac:chgData name="Venkatasubramanian, Mani V." userId="fbe5ce37-0145-4c31-b84a-b36f8beac5f3" providerId="ADAL" clId="{825487CD-14C7-4741-ABD3-1FA469749CA7}" dt="2023-01-19T16:53:07.252" v="1503"/>
          <ac:grpSpMkLst>
            <pc:docMk/>
            <pc:sldMk cId="3918841814" sldId="264"/>
            <ac:grpSpMk id="373" creationId="{91F63F94-24BA-9F80-652C-22119846B02C}"/>
          </ac:grpSpMkLst>
        </pc:grpChg>
        <pc:grpChg chg="mod">
          <ac:chgData name="Venkatasubramanian, Mani V." userId="fbe5ce37-0145-4c31-b84a-b36f8beac5f3" providerId="ADAL" clId="{825487CD-14C7-4741-ABD3-1FA469749CA7}" dt="2023-01-19T16:53:07.252" v="1503"/>
          <ac:grpSpMkLst>
            <pc:docMk/>
            <pc:sldMk cId="3918841814" sldId="264"/>
            <ac:grpSpMk id="375" creationId="{AE497797-E74F-19EB-A845-7C2405824EC3}"/>
          </ac:grpSpMkLst>
        </pc:grpChg>
        <pc:inkChg chg="add del">
          <ac:chgData name="Venkatasubramanian, Mani V." userId="fbe5ce37-0145-4c31-b84a-b36f8beac5f3" providerId="ADAL" clId="{825487CD-14C7-4741-ABD3-1FA469749CA7}" dt="2023-01-19T15:40:05.506" v="11" actId="9405"/>
          <ac:inkMkLst>
            <pc:docMk/>
            <pc:sldMk cId="3918841814" sldId="264"/>
            <ac:inkMk id="2" creationId="{BFAE75D1-169B-3B37-8784-226485285D2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" creationId="{80BAC51A-BC0D-F71E-941D-B72CF939F64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" creationId="{3855B659-65B0-8680-DA38-D127720BABD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" creationId="{B509AAA8-C4B8-9B7E-435E-843D050992D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" creationId="{0881DC33-FF91-7A3F-7A1A-2CB9E546076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" creationId="{13BBDF6B-E173-7223-583E-F5FB9F2B993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" creationId="{0FAE001A-F0F7-F4C0-6313-D9DA49EDCDA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" creationId="{77033D2E-DFDE-DDAE-466F-96D40DBF358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" creationId="{F2A6C777-7F79-155F-B65E-487CF8ECE71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" creationId="{2DD5D2A8-93C5-19AA-1408-9CD19436A6A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2" creationId="{022A1BDC-B007-E808-1299-767E56774BC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3" creationId="{CD182419-CA14-14BB-BE8B-BBDDB91F276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5" creationId="{5E3D34EF-A2C0-0BC1-2A9F-B5B1519D540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" creationId="{35CA8D75-4AD9-1FE1-C42D-B541C575325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7" creationId="{32E3D008-291B-D377-A9D6-58D4B581D00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8" creationId="{0AD7E5FC-09B1-50C5-85CC-A9E71C7D814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9" creationId="{EA71F562-2F3B-FADB-979E-ABE8AB22A1D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0" creationId="{7706565C-DCE7-9A74-3139-BCED9E51D7AA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1" creationId="{DF2FE1E5-8353-BD2F-C570-940D607975D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4" creationId="{1834951C-2F53-072A-0C7D-0B40C6A84FF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5" creationId="{3CD09E2D-6EF2-681E-56EA-499BF8A25AFD}"/>
          </ac:inkMkLst>
        </pc:inkChg>
        <pc:inkChg chg="add mod">
          <ac:chgData name="Venkatasubramanian, Mani V." userId="fbe5ce37-0145-4c31-b84a-b36f8beac5f3" providerId="ADAL" clId="{825487CD-14C7-4741-ABD3-1FA469749CA7}" dt="2023-01-19T15:51:52.151" v="50"/>
          <ac:inkMkLst>
            <pc:docMk/>
            <pc:sldMk cId="3918841814" sldId="264"/>
            <ac:inkMk id="27" creationId="{DB59FEF4-CC78-7AE0-8D83-644AFB86487F}"/>
          </ac:inkMkLst>
        </pc:inkChg>
        <pc:inkChg chg="add del">
          <ac:chgData name="Venkatasubramanian, Mani V." userId="fbe5ce37-0145-4c31-b84a-b36f8beac5f3" providerId="ADAL" clId="{825487CD-14C7-4741-ABD3-1FA469749CA7}" dt="2023-01-19T15:51:40.083" v="38" actId="9405"/>
          <ac:inkMkLst>
            <pc:docMk/>
            <pc:sldMk cId="3918841814" sldId="264"/>
            <ac:inkMk id="31" creationId="{8AC1FE04-E4C2-FC52-E6E7-735863C9CF7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2" creationId="{F9D2A0E6-9327-0CC7-8834-76319274087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" creationId="{872F0CCA-C93D-D5E0-DA37-D16F7DCCAB8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" creationId="{25617B96-DB41-8E36-5A7D-2BF9C19FDF5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" creationId="{A6861751-2F72-FB55-C06A-0D78CC4EF26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" creationId="{9F6AF306-26D4-7E9D-F8D5-0C54B3577F9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7" creationId="{45018CF4-29F2-A98F-2AAE-7FD005AE029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8" creationId="{DC6F608E-3C39-4367-CE6C-1F35F5DF822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9" creationId="{4A64B1C6-9B91-348B-461E-7A3A046FD0A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0" creationId="{C2642B7C-64A6-842E-0071-507FF869AE6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1" creationId="{47F98175-5A72-C7DE-4ED6-CF68C0EC4DA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2" creationId="{8AAD6709-D9A9-6420-164B-0EDB221C5BB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4" creationId="{EAC9FD33-CA37-B453-AE78-1E45CB22859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5" creationId="{9367514B-E456-19B2-D139-86C059CEC3E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7" creationId="{195DD376-26C7-6945-6316-18DF83DB8B0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8" creationId="{1985DFF4-DAA0-BD77-3CE4-49D7E50E942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49" creationId="{C79B48E1-C997-81BE-CC58-68BCF865C72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0" creationId="{F461F633-E699-2B8B-D433-0298FF1FC50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1" creationId="{82F6EBF9-D0BB-F611-6C91-FECF4DB8D6F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2" creationId="{AB1FA094-594B-AFAC-28F0-198418FB506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3" creationId="{C70F65F2-DC3D-5CB8-127E-54DBCF0851A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4" creationId="{FC75E1A1-7691-1842-38E5-6B60D0A6D15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6" creationId="{520CBADC-A518-0D1D-FFED-E466BF213F9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7" creationId="{6B300BF5-3A4C-6120-13AB-500C854CC58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8" creationId="{B087DB0C-92B6-A1AD-9083-20C81BEE915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59" creationId="{190DB81C-43D2-C697-5FC1-298C0F366EF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0" creationId="{8F5EFA09-9D1A-9A9C-B308-9E4FD18E569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1" creationId="{D564520D-C489-3EEF-A3C3-2B1D8F8F7FC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2" creationId="{3316EB7C-7DB3-7BE6-0F91-7096F85A40F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3" creationId="{1418A15A-230B-44DB-66E5-B3D9DD72ED6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5" creationId="{FF924E03-FD36-16EB-99E8-E62A5013F81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69" creationId="{82F6EBBE-4CE9-4EA4-8AC4-270E143875B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2" creationId="{E4119E06-2F25-329B-E7D8-26F5F443118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3" creationId="{5A25D752-D010-6C18-F9CA-0F042B46983A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5" creationId="{9AF6A594-164A-8E7B-5A8C-AEA982673EE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6" creationId="{32048A24-E159-6044-87BD-492313A8779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7" creationId="{2EC3B915-4231-E6E0-450D-80D091ADC55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8" creationId="{120C0870-84DF-8175-2333-680AAACACB8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79" creationId="{273580F4-126A-05C1-0468-3B3698D46BD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1" creationId="{AF5065D8-6505-41B4-566E-AC96C3249E2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2" creationId="{D68CD44F-5402-062F-F4EF-B75E0DA8AB5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3" creationId="{A72B881A-01D6-55FF-6E24-FDC1D0FF06F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4" creationId="{31993078-E939-AFEF-2EAD-AB11BF40C02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5" creationId="{2458F720-29DD-869A-E680-54F8C8DAC15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6" creationId="{D70FFE36-CE89-A7F9-1CB9-0BD5555E2DD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87" creationId="{6836DA1F-EDCE-2B01-59E4-3868BF6874F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0" creationId="{BB743D39-B49F-F9C4-3C50-C01072D47A7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1" creationId="{92356531-BDFC-A13A-BD07-73B0AF92D43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2" creationId="{70840B86-CFAC-85DA-B6E7-3E352BCCBCB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3" creationId="{28B91BDC-EF4A-36B6-BE26-320521A5699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4" creationId="{663EFB42-1409-DFF7-18D8-67CA28CEF84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5" creationId="{2725C341-39FC-1B55-EF27-A5E47107796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6" creationId="{66B96830-CAED-4444-8214-0C98BF1471E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7" creationId="{E2ABC27D-83AC-9B06-AE63-19C0D593751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98" creationId="{D4364D72-BA7B-1291-A22D-27884AE79A7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1" creationId="{8EDD22DD-2A93-F8DB-DC4D-7C235ED8FBA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2" creationId="{40822A83-C9FF-A3BE-9D99-855D5ED6180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4" creationId="{32AE1A1F-8B64-0365-5FBE-C57782D1351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5" creationId="{DD4DC29A-FED5-DE48-D7F5-A28279CEE40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6" creationId="{05677090-92D4-174C-E188-B0FA5702E75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7" creationId="{3834E709-ECBC-0F3B-CFD2-A89C139C23D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09" creationId="{0F2B0B58-EFB7-E27E-F249-DA7F7776079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0" creationId="{4E56C994-0D56-CA6D-4DE8-0FBEA0691A0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2" creationId="{743F08EB-F821-C1F3-9400-5EB646AE3A3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4" creationId="{F75BDA61-44F7-FE32-865A-4BA3838585AA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5" creationId="{8E40015A-7343-875F-2924-A80B2BB3853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7" creationId="{65D76710-D47D-6A71-CF85-83D75A7E477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18" creationId="{C21DF370-EDEA-C3BA-9709-EAC0357B6FB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20" creationId="{C74E6D02-5587-19CE-6085-68021E2394A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21" creationId="{CE76087B-5543-4B6D-B755-AD377A4E7F6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22" creationId="{306511BC-9279-6D30-AE7D-9A611B5F257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23" creationId="{F0735626-ECDE-D2CE-4409-EF226AB557AA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58" creationId="{7A7040C1-F43C-9DE6-A1F7-4AD6C7AEB3E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0" creationId="{873751BB-885A-C2E6-EE47-12D90463283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1" creationId="{08E5AF46-D9D7-D8C7-3827-C0ECDED2850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2" creationId="{C21A1275-50F8-7C8F-D1E4-403362FFE32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3" creationId="{BBBBBD7F-0149-ADC5-90C3-D67699922A8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4" creationId="{C7A866FE-444C-5299-8303-56D74923679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5" creationId="{FA71D0B7-1086-CBD5-21D7-CB37DC792BD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66" creationId="{E0D75923-6DC2-AEFD-7E0F-A09342319BFA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78" creationId="{30E15F3F-41BF-F924-9F85-8CA780F77AB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85" creationId="{20C78530-FD52-25AE-0904-AB88B1D7A1D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192" creationId="{06F124C9-58A5-FA83-944D-124AFF21C7A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75" creationId="{2F3219C9-91DE-F6B3-0850-52F9526F7A8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77" creationId="{E63A4D8F-5734-5689-3B11-5C9D5A9D5AA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83" creationId="{0B443CB8-F911-18B9-C926-32681794286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85" creationId="{8B5E0645-873C-91EB-B5B8-5C3088CFA2B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87" creationId="{2DAF9AB2-DFAB-6F01-579F-59CC24EDB94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90" creationId="{F8E77ACB-58C8-E591-AFF1-ECEA50A4F52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293" creationId="{D9B8F4C0-DABA-2249-EF1E-6B752E2160D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01" creationId="{DF4DFA54-2F6F-5280-9149-87EC48CB9CA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08" creationId="{6E438E41-11FC-63ED-7436-3C9332D5FEB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12" creationId="{044FE2CA-B78F-F07D-3733-32D5C10C45FA}"/>
          </ac:inkMkLst>
        </pc:inkChg>
        <pc:inkChg chg="del">
          <ac:chgData name="Venkatasubramanian, Mani V." userId="fbe5ce37-0145-4c31-b84a-b36f8beac5f3" providerId="ADAL" clId="{825487CD-14C7-4741-ABD3-1FA469749CA7}" dt="2023-01-19T15:29:42.626" v="9" actId="478"/>
          <ac:inkMkLst>
            <pc:docMk/>
            <pc:sldMk cId="3918841814" sldId="264"/>
            <ac:inkMk id="313" creationId="{90C52CE7-1BEF-4E4A-C75C-185385EEDC3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14" creationId="{D6ABCC3F-0618-BC62-6250-14CE46FD2BF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17" creationId="{BF27BDA0-08A6-E98F-C206-319E9AF8B6C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21" creationId="{EF2A5D7F-18BA-222C-1170-73D1E322162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24" creationId="{AEA497EE-F7ED-3EFC-05DD-8C65450D82B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28" creationId="{8C7BCDDF-F958-72EC-BC6B-88BE721EFE5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0" creationId="{DC0C0E8E-E273-67EE-B4F1-EC937969F52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1" creationId="{8A00F059-D5BD-3275-02D2-1AB5DC00730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2" creationId="{9169C114-C34E-84E1-F9F9-2B64D2C31F8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3" creationId="{0F9AAA2F-E15B-BC43-1521-A090519B92D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5" creationId="{FD6525B2-CAE5-873D-3DB1-ECD955C3112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6" creationId="{97E2A5B9-2B87-26DD-39F1-09B5782AB5A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7" creationId="{84E6AA2B-ACCD-4E7E-D513-A7269E7705D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38" creationId="{BA0B1588-0CB3-1A69-BC21-C63A7861589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0" creationId="{853EBEFE-CAAD-B532-E5A9-58CBA95C2897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1" creationId="{878921E3-2525-275F-6796-DF0FC6E8751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2" creationId="{EA54442A-CBEB-088B-818F-3D161F753F2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3" creationId="{7292D39A-7FAF-AF28-6C12-9347A2FC1D86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4" creationId="{2895514D-D627-F17D-71A5-F825934E0A74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5" creationId="{3631C84B-863B-8A18-E39B-DE03AE20688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6" creationId="{4B430D3C-245B-3A96-1327-2F37EFD0787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7" creationId="{5E07595A-6F08-F026-801E-C47793E3CE4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8" creationId="{B4E5F718-3EED-787E-B2AB-6CD019D4AEA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49" creationId="{265FAB50-CF13-1A14-F9BE-0C41DC49B5A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0" creationId="{7D7AA440-ED50-408A-B0DE-C7B0D62F921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1" creationId="{5454BFBF-CEB5-DE54-CD56-40CE5508355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2" creationId="{9CD835D7-0EF9-BCAD-81DB-95414E0A5BB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3" creationId="{E1E19216-3DFC-11EE-404E-B2FE3DC49758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4" creationId="{933C7606-CAED-A3A4-C296-959333CCADC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5" creationId="{42674D05-4105-9C84-53AC-14D2971C789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6" creationId="{607A0A94-49C9-6AE4-6CFB-D114AD4C0B0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7" creationId="{60C93D8A-8D87-6FB9-CD7C-F2B2D2BC2CFE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8" creationId="{6C7878A6-1C29-E9CA-E597-0EC33BE19FC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59" creationId="{DB0A8482-3366-D6F2-F23B-935E8DD4097B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0" creationId="{9117D78D-84F9-FBB9-BE43-23A6AD0A7923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1" creationId="{906FE398-E18B-890A-F1F9-E0479D7C7C62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2" creationId="{8CB6415C-5FC5-A4D3-4B24-765FA868D21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3" creationId="{3A7C6417-0D8B-3325-E966-1B07B90C9570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4" creationId="{131347B0-67F4-D9AF-8353-23FD2129C521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5" creationId="{09CE2C66-1F86-3940-FA7B-FA333589F06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6" creationId="{D1FF6403-EC83-3447-5AC4-25D419CF76BD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7" creationId="{D8EB625E-8F70-4DB0-780E-CE2DF824E475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69" creationId="{0E66C3BC-5557-3273-D659-6B6510D1EA1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70" creationId="{A65EB534-4DE4-5655-7D30-C843538B78B9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71" creationId="{F2187C8D-2106-F849-0EA0-6DC358916EBF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72" creationId="{385F8748-B330-902F-DBFF-AAB42513C9DC}"/>
          </ac:inkMkLst>
        </pc:inkChg>
        <pc:inkChg chg="add mod">
          <ac:chgData name="Venkatasubramanian, Mani V." userId="fbe5ce37-0145-4c31-b84a-b36f8beac5f3" providerId="ADAL" clId="{825487CD-14C7-4741-ABD3-1FA469749CA7}" dt="2023-01-19T16:53:07.252" v="1503"/>
          <ac:inkMkLst>
            <pc:docMk/>
            <pc:sldMk cId="3918841814" sldId="264"/>
            <ac:inkMk id="374" creationId="{96A4EF62-67F8-0A68-609D-C3B79460BDC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 24575,'-47'0'0,"1"3"0,-1 1 0,-80 19 0,105-17 0,0 1 0,0 0 0,0 2 0,1 1 0,1 0 0,-1 1 0,2 2 0,0 0 0,-28 24 0,44-34 0,-1 1 0,1 0 0,-1 0 0,1 0 0,1 0 0,-1 0 0,0 0 0,1 1 0,0-1 0,0 1 0,0-1 0,1 1 0,0 0 0,0 0 0,0 0 0,0 0 0,1 0 0,0 0 0,0 0 0,0 0 0,0 0 0,1 0 0,0 0 0,0 0 0,0-1 0,1 1 0,0 0 0,-1-1 0,2 1 0,-1-1 0,0 1 0,1-1 0,0 0 0,6 7 0,-5-7 0,-1 0 0,1-1 0,0 1 0,0-1 0,0 0 0,1 0 0,-1 0 0,1-1 0,-1 0 0,1 1 0,9 1 0,-7-2 0,1-1 0,-1 0 0,0-1 0,1 1 0,-1-2 0,1 1 0,-1-1 0,8-1 0,117-32-1365,-67 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24575,'5'9'0,"3"-1"0,1-1 0,0 0 0,18 11 0,33 14 0,-27-17 0,1-1 0,0-2 0,1-2 0,0-1 0,0-2 0,42 4 0,216 0 0,-293-11 0,198-3 0,-196 3 0,1 0 0,-1 0 0,0 1 0,0-1 0,1 1 0,-1-1 0,0 1 0,0 0 0,0 0 0,0 0 0,0 0 0,0 0 0,0 0 0,0 0 0,0 1 0,0-1 0,-1 1 0,1-1 0,-1 1 0,1 0 0,-1-1 0,1 1 0,-1 0 0,2 3 0,1 5 0,0 0 0,0-1 0,-1 1 0,2 12 0,-3-12 0,9 40 0,-2 2 0,3 66 0,-11 106 0,-29 135 0,-1 38 0,29-382 0,0-15 0,0 0-1,0 0 1,0 0-1,0 0 1,0 0-1,0 0 0,0 1 1,0-1-1,0 0 1,0 0-1,0 0 1,0 0-1,0 0 1,0 0-1,0 0 1,0 0-1,0 0 0,0 0 1,0 0-1,0 0 1,0 0-1,0 0 1,0 1-1,1-1 1,-1 0-1,0 0 1,0 0-1,0 0 0,0 0 1,0 0-1,0 0 1,0 0-1,0 0 1,0 0-1,0 0 1,0 0-1,0 0 1,0 0-1,0 0 0,0 0 1,0 0-1,0 0 1,1 0-1,-1 0 1,0 0-1,0 0 1,0 0-1,0 0 1,0 0-1,0 0 0,0 0 1,0 0-1,0 0 1,0 0-1,0 0 1,0 0-1,0 0 1,0 0-1,1 0 1,-1 0-1,4-5 79,3-9-1266,-7 13 966,8-14-6604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3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24575,'0'0'0,"0"0"0,0 1 0,0-1 0,0 1 0,0 0 0,0-1 0,0 1 0,-1-1 0,1 1 0,0 0 0,0-1 0,-1 1 0,1-1 0,0 1 0,-1-1 0,1 1 0,0-1 0,-1 1 0,1-1 0,-1 0 0,1 1 0,-1 0 0,-14 5 0,14-5 0,-1-1 0,1 0 0,0 1 0,-1-1 0,1 1 0,0-1 0,0 1 0,0 0 0,-1 0 0,1-1 0,0 1 0,0 0 0,0 0 0,0 0 0,0 0 0,0 0 0,1 0 0,-2 2 0,1 0 0,1-1 0,0 1 0,0 0 0,0-1 0,0 1 0,0-1 0,1 1 0,-1-1 0,1 1 0,-1-1 0,1 0 0,0 1 0,0-1 0,0 0 0,2 3 0,-2-3 0,21 43 0,3-2 0,1 0 0,57 69 0,-66-92 0,0-1 0,25 20 0,-35-32 0,1-1 0,0 0 0,1-1 0,0 0 0,-1 0 0,2-1 0,-1 0 0,17 5 0,-23-8 0,1 0 0,0-1 0,0 0 0,-1 1 0,1-1 0,0-1 0,0 1 0,0 0 0,-1-1 0,1 0 0,0 0 0,-1 0 0,1 0 0,5-4 0,-4 3 0,-1-1 0,0-1 0,1 1 0,-1 0 0,0-1 0,-1 0 0,1 0 0,-1 0 0,5-7 0,-2 0 0,0 0 0,-1-1 0,0 0 0,-1 0 0,0 0 0,-1 0 0,4-26 0,5-111 0,-12 149 0,0 0 0,0-1 0,0 1 0,0 0 0,0 0 0,0 0 0,0 0 0,0 0 0,0 0 0,1 0 0,-1 0 0,0 0 0,0 0 0,0 0 0,0 0 0,0 0 0,0 0 0,0 0 0,0 0 0,0 0 0,0 0 0,1 0 0,-1 0 0,0 0 0,0 0 0,0 0 0,0 0 0,0 0 0,0 0 0,0 0 0,0 0 0,0 0 0,0 0 0,1 0 0,-1 0 0,0 0 0,0 0 0,0 0 0,0 0 0,0 0 0,0 0 0,0 0 0,0 0 0,0 0 0,0 0 0,0 1 0,0-1 0,6 4 0,-6-4 0,15 14 0,0 1 0,-1 1 0,14 19 0,4 5 0,35 30-1365,-38-43-5461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24575,'0'0'0,"0"5"0,1 7 0,0 0 0,0 0 0,1 1 0,5 15 0,20 48 0,-27-75 0,77 165 11,12-3-409,-39-76-278,268 498 206,-291-536-640,-6-9-4438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24575,'0'0'0,"0"-2"0,0-3 0,2-1 0,4-9 0,9-12 0,15-17 0,21-19 0,20-11 0,5 1 0,-11 13-8191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427 435 24575,'-7'9'0,"-11"21"0,0 2 0,-17 45 0,-15 71 0,18-12 0,28-109 0,0 1 0,2-1 0,2 30 0,0-54 0,0 0 0,0 0 0,1 0 0,-1 0 0,3 6 0,-3-9 0,0 0 0,0 1 0,0-1 0,1 0 0,-1 0 0,0 1 0,0-1 0,0 0 0,1 1 0,-1-1 0,0 0 0,0 0 0,1 0 0,-1 1 0,0-1 0,0 0 0,1 0 0,-1 0 0,0 0 0,1 0 0,-1 1 0,0-1 0,0 0 0,1 0 0,0 0 0,0 0 0,0-1 0,-1 1 0,1 0 0,0-1 0,-1 1 0,1 0 0,0-1 0,-1 1 0,1-1 0,-1 1 0,1-1 0,0 1 0,-1-1 0,1 0 0,6-8 0,0 1 0,-1-1 0,0 0 0,7-16 0,15-44 0,-15 30 0,-2 1 0,-2-2 0,9-80 0,-14 73 0,-3-1 0,-2-1 0,-8-50 0,6 77 0,-1 1 0,0-1 0,-2 1 0,-1 0 0,0 1 0,-2 0 0,0 0 0,-1 0 0,-1 1 0,-1 1 0,-1 0 0,-20-23 0,16 24 0,-1 0 0,0 1 0,-33-22 0,41 31 0,0 1 0,-1 0 0,1 1 0,-1 1 0,0-1 0,-1 2 0,1-1 0,-1 2 0,-15-3 0,24 5 0,1 0 0,-1 0 0,1 0 0,-1 0 0,1 0 0,-1 1 0,-2 0 0,4-1 0,1 0 0,-1 1 0,0-1 0,1 0 0,-1 1 0,1-1 0,-1 1 0,1-1 0,-1 1 0,1-1 0,-1 1 0,1-1 0,-1 1 0,1-1 0,-1 1 0,1 0 0,0-1 0,0 1 0,-1-1 0,1 1 0,0 0 0,0-1 0,0 1 0,-1 0 0,1 0 0,0-1 0,0 1 0,0 0 0,0-1 0,1 2 0,0 5 0,0 0 0,1-1 0,0 1 0,0-1 0,1 1 0,-1-1 0,2 0 0,3 7 0,-3-6 0,50 87 0,4-2 0,97 117 0,-123-173-195,0-1 0,3-2 0,0-1 0,2-2 0,2-2 0,42 25 0,-23-22-6631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0,2 9 0,4 9 0,6 9 0,3 8 0,2 6 0,0 3 0,-1-1 0,-4-6 0,-1-7 0,-3-11-8191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0 0,12 0 0,11 0 0,2 0-8191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95 24575,'-2'-13'0,"-1"7"0,1 1 0,-1 0 0,0 0 0,0 0 0,-1 1 0,0-1 0,1 1 0,-2 0 0,1 0 0,0 0 0,-1 0 0,1 1 0,-1 0 0,0 0 0,0 0 0,-1 1 0,1-1 0,0 1 0,-1 0 0,0 1 0,1 0 0,-1 0 0,-8-1 0,10 2 0,-1 1 0,0-1 0,0 1 0,0 0 0,1 1 0,-1-1 0,1 1 0,-1 0 0,1 0 0,0 0 0,-9 6 0,3 0 0,0 0 0,1 1 0,-12 14 0,4-2 4,0 0-1,2 1 1,-23 46-1,-25 79-230,-36 143-526,10 6-461,-87 261-305,172-548 1525,-26 67 174,24-64-414,-1 0 1,0-1-1,-15 21 0,5-15-3509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24575,'5'5'0,"2"3"0,0 0 0,-1 1 0,0 0 0,0 0 0,-1 0 0,5 12 0,-8-16 0,39 86-195,-4 1-1,-5 2 1,30 135-1,30 302-207,-88-503 451,55 309-1491,-48-287-4168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24575,'0'0'0,"0"-2"0,0-2 0,6-5 0,17-6 0,25-9 0,30-7 0,28-8 0,26-7 0,16-5-1519,-8 2 1519,-28 10-6672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24575,'0'5'0,"-3"139"0,-1 7 0,5-45-161,16 108 0,-10-168 97,1-1-1,3 0 1,1 0-1,35 81 1,-40-110 64,1-1 0,1 0 0,0 0 0,1-1 0,14 18 0,-20-29 0,0 1 0,0 0 0,0-1 0,1 0 0,-1 0 0,1 0 0,0 0 0,0-1 0,5 3 0,-6-4 0,0 0 0,0-1 0,0 1 0,-1 0 0,1-1 0,0 0 0,0 0 0,0 0 0,0-1 0,0 1 0,0-1 0,-1 0 0,1 0 0,4-2 0,-1 0 27,-1 0 0,1-1 0,-1 0-1,0 0 1,0 0 0,0-1 0,-1 0 0,0 0 0,0 0-1,0-1 1,6-8 0,0-4 81,0-1-1,14-32 0,-2-7-107,-2 0 0,-3-2 0,11-65 0,19-189 0,-33 203 0,-4 29-1365,-1 17-5461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24575,'0'5'0,"23"170"0,5 54 0,-11 54 0,-6-75 0,2-92-1365,-6-80-5461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3:1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24575,'-10'9'0,"-3"-1"0,0-1 0,-1 0 0,0-1 0,0-1 0,-17 5 0,-2 2 0,24-9 0,-145 61 0,153-64 0,-6 3 0,1 1 0,0 0 0,-7 6 0,12-10 0,0 1 0,0 0 0,0-1 0,0 1 0,0 0 0,1 0 0,-1 0 0,0 0 0,1-1 0,-1 1 0,0 0 0,1 0 0,-1 0 0,1 1 0,0-1 0,-1 0 0,1 0 0,0 0 0,0 0 0,0 0 0,-1 0 0,1 0 0,0 1 0,1-1 0,-1 0 0,0 0 0,0 0 0,0 0 0,1 1 0,0 1 0,1 0 0,0-1 0,0 1 0,-1-1 0,1 0 0,1 0 0,-1 1 0,0-1 0,5 2 0,26 16 0,-20-13 0,12 7 0,62 38 0,-76-44 0,0 0 0,0 1 0,-1 0 0,-1 1 0,13 14 0,-20-20 0,1 0 0,0-1 0,-1 1 0,0 1 0,0-1 0,0 0 0,-1 0 0,1 1 0,-1-1 0,0 1 0,0-1 0,-1 1 0,1-1 0,-1 1 0,0 0 0,0-1 0,-1 1 0,1-1 0,-1 1 0,0-1 0,0 1 0,-1-1 0,1 0 0,-1 1 0,0-1 0,0 0 0,0 0 0,-1 0 0,-3 4 0,-3 3 17,0 0 0,-1-1 1,0 0-1,-1 0 0,0-1 0,-18 11 0,12-10-314,0 0 0,-1-2 0,1 0 0,-25 6 0,23-8-6529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24575,'5'-13'0,"6"-12"0,2 1 0,0 0 0,2 1 0,0 0 0,2 1 0,1 1 0,25-25 0,-31 36 0,0 0 0,0 0 0,1 1 0,0 1 0,0 0 0,1 1 0,0 0 0,0 1 0,1 1 0,-1 0 0,1 1 0,1 1 0,-1 0 0,22-1 0,-24 4 0,0 0 0,0 1 0,0 1 0,0 0 0,0 1 0,-1 0 0,1 1 0,-1 0 0,0 1 0,0 1 0,-1-1 0,1 2 0,-1 0 0,0 0 0,-1 1 0,0 0 0,0 1 0,-1 0 0,0 1 0,-1-1 0,0 2 0,0-1 0,-1 1 0,-1 0 0,0 1 0,0 0 0,4 14 0,-5-9-4,0 0-1,-2 0 1,0 1 0,-1 0-1,0 31 1,-3-23-83,-1-1 0,-2 0 0,-10 39-1,1-22 25,-2 0 0,-1-1 0,-3 0 0,-32 51 0,-43 43 63,-11-8 0,65-80 0,32-37 48,-17 22-149,24-30 153,-1 0 1,1 1-1,0-1 0,-1 1 1,1-1-1,0 1 0,1 0 1,-1 0-1,0-1 0,1 1 1,-1 3-1,1-5-47,1 0 0,-1 1 0,0-1 0,0 0 0,1 0 0,-1 0 0,1 0 0,-1 0 0,1 0 0,0 0 0,-1 0 0,1 0 0,0 0 0,-1 0 0,1 0 0,0-1 0,0 1 0,0 0 0,0 0 0,0-1 0,0 1 0,2 0 0,19 12-5,1-2 0,0 0 0,39 12 0,-31-12 0,501 140-2059,-443-130-4073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24575,'2'0'0,"-1"0"0,0 0 0,0 0 0,0 0 0,0 0 0,0 1 0,0-1 0,1 0 0,-1 1 0,1 0 0,3 1 0,0 1 0,0 0 0,0 0 0,0 0 0,0 1 0,-1 0 0,1 0 0,-1 0 0,0 0 0,3 6 0,1 1 0,0 1 0,12 24 0,-2 4 0,13 48 0,7 45 0,-19-64 0,5 17 0,69 206 0,-88-277 0,2-1 0,0 0 0,1 0 0,0 0 0,14 16 0,-19-27 0,0 0 0,1 1 0,-1-1 0,1 0 0,0-1 0,0 1 0,0-1 0,0 1 0,7 2 0,-7-4 0,-1 0 0,1-1 0,-1 1 0,0-1 0,1 1 0,-1-1 0,1 0 0,-1 0 0,1-1 0,-1 1 0,1-1 0,-1 0 0,0 0 0,6-2 0,-2 0 0,0-1 0,0 0 0,0 0 0,0-1 0,-1 0 0,0 0 0,0-1 0,0 1 0,-1-1 0,0 0 0,0-1 0,6-9 0,1-5 0,-1-1 0,15-41 0,-8 11 0,13-66 0,3-56 0,2-16 0,-24 140 0,33-84 0,-7 54-1365,-24 53-5461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24575,'-1'0'0,"0"0"0,0 0 0,0 0 0,0 0 0,0 1 0,1-1 0,-1 0 0,0 0 0,0 1 0,0-1 0,0 1 0,1-1 0,-1 1 0,-1 0 0,-1 3 0,1-1 0,-1 1 0,1 0 0,0 0 0,0 0 0,0 1 0,1-1 0,-2 6 0,2-9 0,-8 31 0,1 0 0,1 1 0,-2 44 0,5 103 0,6-143-341,1 1 0,1-1-1,15 54 1,-14-74-6485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0 0,3 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 24575,'0'5'0,"-2"3"0,0 0 0,0 0 0,-1 0 0,0 0 0,0 0 0,-1-1 0,0 1 0,-9 10 0,-46 54 0,55-68 0,-180 177 0,-15-15 0,-69 28 0,130-99 0,114-77 0,24-18 0,0 0 0,0 1 0,0-1 0,-1 0 0,1 0 0,0 0 0,0 0 0,0 0 0,0 0 0,0 0 0,0 1 0,0-1 0,0 0 0,0 0 0,0 0 0,0 0 0,0 0 0,0 0 0,0 1 0,-1-1 0,1 0 0,0 0 0,0 0 0,0 0 0,1 0 0,-1 1 0,0-1 0,0 0 0,0 0 0,0 0 0,0 0 0,0 0 0,0 1 0,0-1 0,0 0 0,0 0 0,0 0 0,0 0 0,0 0 0,0 0 0,1 0 0,-1 1 0,0-1 0,0 0 0,0 0 0,0 0 0,0 0 0,0 0 0,0 0 0,1 0 0,-1 0 0,0 0 0,11 5 0,-7-4 0,158 51 0,-104-35 0,155 38 0,-59-16 0,-123-31 0,51 23 0,-68-25 0,-2 1 0,1 0 0,-1 1 0,0 0 0,0 1 0,11 12 0,13 18-1365,-9-2-5461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24575,'1'3'0,"30"85"0,150 341-1824,34-16 0,-80-180 1248,18-17-51,-93-149 988,-49-57-58,0 0 0,0-1 0,24 14 0,-33-22-188,0 0-1,0 0 1,0 0 0,0 0-1,0 0 1,0 0 0,1 0-1,-1-1 1,0 1 0,0-1-1,1 0 1,-1 0 0,0 0-1,4 0 1,-5 0-79,0-1 1,0 1-1,0 0 1,0-1-1,-1 1 1,1-1-1,0 1 1,0-1-1,0 1 0,-1-1 1,1 0-1,0 1 1,-1-1-1,2-1 1,-1 0 23,0 0 1,0 0-1,0 0 1,0 0-1,0 0 1,-1 0-1,1-1 1,0-1-1,0-8 13,0 0 0,-1 1-1,-1-22 1,-9-41 57,10 73-127,-64-325-572,1 10-287,49 224 897,-2-136 1,16 188-69,1 1 0,8-42-1,-4 55-316,1 1 0,1-1-1,19-46 1,9 4-5003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24575,'-1'10'0,"1"-4"0,0 1 0,1 0 0,-1-1 0,1 1 0,2 8 0,109 324 0,-72-240 0,70 127 0,-106-219 0,-5-14 0,-2-1 0,-13-64 0,-10-92 0,22 119 0,2 1 0,2 0 0,8-65 0,-5 88 20,2 0 0,0 0 0,1 0 0,2 1 0,14-32 0,-7 26-391,0 0-1,2 1 1,26-31 0,3 5-6455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1103 24575,'-1'-1'0,"0"-1"0,0 1 0,0 0 0,0 0 0,-1 0 0,1 0 0,0 0 0,-1 0 0,-1-1 0,1 0 0,-57-43 0,40 29 0,-1 0 0,-1 2 0,-22-13 0,38 24 0,0 1 0,0 0 0,-1 0 0,1 0 0,-7-1 0,11 3 0,0 0 0,0-1 0,0 1 0,-1 0 0,1 0 0,0 0 0,0 0 0,0 0 0,0 1 0,0-1 0,0 0 0,0 0 0,0 1 0,0-1 0,0 1 0,0-1 0,0 1 0,0-1 0,0 1 0,0 0 0,0-1 0,0 1 0,1 0 0,-1 0 0,0 0 0,1-1 0,-1 1 0,0 0 0,1 0 0,-1 0 0,1 0 0,-1 0 0,1 0 0,-1 1 0,0 4 0,-1 0 0,1 1 0,0-1 0,1 0 0,0 0 0,0 1 0,1 8 0,1 0 0,1-1 0,4 17 0,-3-19 0,0-1 0,1 0 0,0 1 0,1-2 0,0 1 0,1-1 0,10 13 0,-6-11 0,0 0 0,1 0 0,1-1 0,26 18 0,-18-16 0,1-1 0,0-1 0,1-1 0,0-1 0,1-1 0,0-1 0,31 5 0,-35-9 0,1-1 0,-1-1 0,1 0 0,0-2 0,-1 0 0,1-2 0,-1 0 0,0-1 0,0-1 0,37-14 0,-42 12 0,-1 0 0,0 0 0,0-2 0,0 0 0,-1 0 0,0-1 0,-1-1 0,0 0 0,-1 0 0,0-1 0,-1-1 0,0 0 0,-1 0 0,11-22 0,-11 14-31,-1 1-1,-1-1 1,-1-1-1,-1 1 0,0-1 1,-2 0-1,-1 0 1,0-36-1,-5 5-151,-1 1 1,-18-78-1,-1 33 183,-4 0 0,-5 3 0,-74-156 0,104 246 0,-9-19 0,0 1 0,-1 0 0,-2 1 0,-16-20 0,19 31 0,6 10 0,2 8 0,3 2 90,0 0 1,0 0 0,1-1-1,0 1 1,1 0-1,5 15 1,-5-16-31,13 46-169,3-1 0,2-1 0,3-1 1,38 66-1,142 186-643,-125-203 732,127 127 1,-136-162-6,2-4 1,124 84-1,-104-90 1,-76-48 24,-1-1 0,1-1 1,1 0-1,19 5 0,-34-11-18,20 2 484,-20-2-441,-1 0-1,0 1 0,1-2 1,-1 1-1,1 0 1,-1 0-1,1 0 0,-1 0 1,1 0-1,-1 0 1,1 0-1,-1-1 0,1 1 1,-1 0-1,0 0 1,1-1-1,-1 1 0,1 0 1,-1 0-1,0-1 1,1 1-1,-1-1 0,0 1 1,0 0-1,1-1 1,-1 1-1,0-1 0,0 1 1,1 0-1,-1-1 1,0 1-1,0-1 0,0 1 1,0-1-1,0 1 1,0-1-1,0 1 0,0-1 1,0 1-1,0-1 1,-1-4-14,0 1 0,-1-1 0,1 1 0,-1 0 0,0-1 0,0 1 0,-1 0 0,1 0 0,-1 0 0,-3-3 0,2 1-11,-31-39 0,-2 2 0,-48-45 0,-97-68 0,138 124 0,-13-11 0,55 42 0,1-1 0,-1 1 0,1 0 0,0-1 0,-1 1 0,1-1 0,0 0 0,0 1 0,0-1 0,0 0 0,0 0 0,0 1 0,1-1 0,-1 0 0,1 0 0,-1 0 0,1 0 0,0 0 0,-1 0 0,1 0 0,0 0 0,0 0 0,1 0 0,-1 0 0,0 0 0,1 0 0,-1 0 0,1 0 0,-1 0 0,1 0 0,0 1 0,1-3 0,4-5 0,0 0 0,0 0 0,1 1 0,15-15 0,-15 16 0,120-118 0,45-46 0,-93 79-1365,-54 62-5461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358 770 24575,'0'0'0,"4"2"0,5 5 0,5 4 0,7 5 0,10 4 0,10 8 0,8 9 0,4 15 0,-3 11 0,-9 6 0,-12 1 0,-14-2 0,-13-7 0,-10-11 0,-7-13 0,0-13-8191</inkml:trace>
  <inkml:trace contextRef="#ctx0" brushRef="#br0" timeOffset="1">0 1 24575,'0'0'0,"0"0"0,0 2 0,0 4 0,0 5 0,0 6 0,0 6 0,2 5 0,2 0 0,1-6-8191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24575,'12'-6'0,"4"1"0,28-6 0,-41 11 0,197-30-29,6 11-765,-155 15 385,308-24 144,337-31-928,-649 55-4308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63 24575,'-3'5'0,"-20"23"0,-33 34 0,15-19 0,25-25 0,-18 19 0,-58 82 0,88-111 0,0 0 0,0-1 0,1 1 0,0 1 0,0-1 0,1 0 0,-3 17 0,4-12 0,1 1 0,0-1 0,0 1 0,4 19 0,2-4 0,1-1 0,1 0 0,24 53 0,-15-45 0,2 0 0,1-2 0,27 36 0,-31-50 0,0 0 0,1-2 0,2 1 0,0-2 0,0-1 0,23 15 0,-13-14-45,0-2-1,1 0 0,0-2 1,1-2-1,0-1 1,1-1-1,33 5 0,-10-6-45,-1-2 0,1-3 0,80-5-1,-89-1 92,1-3 0,-1-1 0,-1-2 0,56-19 0,-78 20 0,0-1 0,-1-1 0,0-1 0,0-1 0,-2-1 0,1-1 0,-2-1 0,0 0 0,30-32 0,-35 30 0,0-1 0,-1 0 0,-1 0 0,-1-1 0,-1-1 0,0 0 0,-1 0 0,-2-1 0,0 0 0,8-41 0,-13 42 0,0 0 0,0 0 0,-2 0 0,-1 0 0,0 0 0,-2 0 0,0 1 0,-1-1 0,-1 1 0,-1-1 0,0 2 0,-12-23 0,5 17-3,-1 0-1,-1 1 1,-1 1-1,0 0 1,-2 1-1,-1 1 1,-1 1-1,0 0 1,-36-24-1,23 22-5,0 1 0,-1 1-1,-1 3 1,-1 0 0,-1 2-1,-45-10 1,28 11 5,0 3 1,-1 2-1,0 3 0,0 2 1,-58 4-1,67 2 4,0 3 1,0 1-1,0 2 0,1 3 0,1 1 1,-58 26-1,77-27 0,-1 1 0,1 1 0,1 2 0,-27 22 0,35-25 0,1 1 0,1 1 0,0 1 0,1 0 0,1 0 0,-16 29 0,16-23-306,1 0 0,2 2 0,-7 24 0,4-2-5811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24575,'2'0'0,"6"-2"0,15-4 0,31-7 0,34-9 0,25-7 0,21-3-1433,15-6 1433,3-6 0,-8-4 0,-20-4 0,-23-5 0,-25 1 0,-25 11-6758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24575,'7'-2'0,"0"-1"0,-1 1 0,1 0 0,0 0 0,0 1 0,1 0 0,-1 1 0,0-1 0,12 2 0,-17-1 0,47 2-168,-1 1-1,0 3 0,-1 2 1,1 2-1,57 20 1,-33-3-169,-1 3-1,105 59 1,-104-45-54,-2 2 0,-2 3 0,108 103 0,-122-98 78,-4 2 1,-2 2-1,-2 2 0,53 93 0,-74-108 313,-2 1 0,-2 1 0,-2 1 0,-2 0 0,-3 1 0,-1 1 0,-3 0 0,-2 1 0,-2 0 0,-3 0 0,-5 99 0,-5-96-125,-1 0 1,-3 0-1,-3-1 0,-1-1 0,-3 0 0,-2-1 1,-45 81-1,30-74-88,-3 0 0,-1-3-1,-3-1 1,-3-2 0,-86 78 0,92-97-134,-41 27 0,55-44 325,-1 0-1,-52 21 1,65-32 122,0 0 0,-1-1 0,1 0 0,-1-2 0,0 1 0,0-2 0,-19 1 0,25-3 23,0 1 0,0-1 0,0-1 1,0 1-1,0-1 0,1-1 0,-1 0 0,0 0 1,1 0-1,0-1 0,0 0 0,0 0 0,-10-9 0,7 4-964,1 0-1,-10-13 1,19 22 839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24575,'-1'0'0,"1"-1"0,-1 1 0,0 0 0,0 0 0,1 0 0,-1 0 0,0 0 0,0 0 0,1 0 0,-1 0 0,0 1 0,0-1 0,1 0 0,-1 0 0,0 0 0,1 1 0,-1-1 0,0 1 0,1-1 0,-1 0 0,0 1 0,1-1 0,-1 1 0,0 0 0,-13 15 0,11-12 0,0 1 0,1 0 0,-1 0 0,1 0 0,0 0 0,1 0 0,-3 11 0,2 0 0,-1 25 0,4 12-30,1 1-1,18 90 1,36 107-1459,-54-246 1431,92 346-289,52 232 3,-137-535-175,6 74 0,-15-103-4305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24575,'6'-2'0,"158"-64"0,-42 19 0,-114 44 0,204-83 0,5 16 0,-215 70-16,18-5 62,1 0 0,21-1 0,-37 6-152,1-1 0,-1 1-1,0 1 1,1-1 0,-1 1 0,0 0-1,0 0 1,0 0 0,1 0 0,-1 1 0,0 0-1,-1 0 1,6 4 0,5 6-6720</inkml:trace>
  <inkml:trace contextRef="#ctx0" brushRef="#br0" timeOffset="1">527 927 24575,'0'0'0,"0"0"0,2 0 0,6 0 0,15-2 0,19-2 0,15-3 0,9-1 0,1-3 0,0 0 0,-3 0 0,-6-1 0,-9 3 0,-13 2 0,-13 2 0,-10 3 0,-7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24575,'0'0'0,"3"4"0,6 5 0,9 3 0,12 1 0,11-1 0,9-5 0,9-6 0,9-8 0,8-9 0,8-7 0,8-8 0,2-6 0,-1-2 0,-1 4 0,-5 5 0,-17 8-8191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2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24575,'-7'2'0,"-7"7"-1,0 0-1,1 0 1,0 2-1,1-1 1,0 1 0,0 1-1,-9 13 1,7-6 6,1 0 1,1 0 0,1 1-1,-13 32 1,11-15-182,1 1 0,2 0 1,1 1-1,2 0 0,-2 57 0,8-26 119,2 0 1,4 0-1,27 137 0,77 199 94,-68-264-58,-37-130-34,10 38 126,11 63 0,-23-99-197,-1 0 0,0 0 0,0 0 0,-2 1 0,0-1 0,0 0-1,-1 0 1,-1 0 0,-7 20 0,3-16-5642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3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1359 24575,'4'0'0,"22"-1"0,0-1 0,-1-1 0,36-10 0,-24 5 0,308-74-781,-238 51 513,124-55 1,-144 47 261,97-61 0,-131 66-99,0-3 0,83-75 0,-119 97 148,-1-1 0,-1-1 0,-1 0 0,20-30 0,-34 47-25,0 0 0,1 0 0,-1 0 0,0 0 0,0 0 0,0-1 0,0 1 0,0 0 0,0 0 0,1 0 0,-1-1 0,0 1 0,0 0 0,0 0 0,0 0 0,0-1 0,0 1 0,0 0 0,0 0 0,0 0 0,0-1 0,0 1 0,0 0 0,0 0 0,0 0 0,0-1 0,0 1 0,0 0 0,0 0 0,-1 0 0,1-1 0,0 1 0,0 0 0,0 0 0,0 0 0,0 0 0,0-1 0,-1 1 0,1 0 0,0 0 0,0 0 0,0 0 0,0 0 0,0 0 0,-1 0 0,1-1 0,0 1 0,0 0 0,0 0 0,-1 0 0,1 0 0,0 0 0,0 0 0,0 0 0,-1 0 0,1 0 0,0 0 0,0 0 0,0 0 0,-1 0 0,1 0 0,0 0 0,0 0 0,0 0 0,-1 0 0,1 1 0,0-1 0,-18 4 81,17-3-52,-21 7-34,1 1-1,0 0 1,1 2 0,-38 26-1,22-9-14,-50 48-1,-2 19 3,77-81 0,1 0 0,0 0 0,1 2 0,1-1 0,-9 22 0,16-35 0,0 0 0,0 0 0,1 0 0,-1 1 0,1-1 0,-1 0 0,1 1 0,0-1 0,0 0 0,1 5 0,-1-5 0,0-1 0,1 0 0,0 1 0,-1-1 0,1 0 0,0 0 0,0 1 0,-1-1 0,1 0 0,0 0 0,0 0 0,0 0 0,0 0 0,1 0 0,-1 0 0,0 0 0,0-1 0,0 1 0,2 0 0,5 3 0,0-1 0,0-1 0,0 1 0,0-1 0,0-1 0,0 1 0,0-1 0,1-1 0,-1 1 0,1-2 0,13-1 0,-13 1 0,1-1 0,-1 0 0,0-1 0,0 0 0,0 0 0,0-1 0,0 0 0,-1-1 0,0 1 0,10-8 0,-8 2 1,0 1 0,0-2 0,-1 1 0,0-1 0,-1 0 0,0-1-1,-1 0 1,0 0 0,-1-1 0,-1 0 0,0 0 0,0 0 0,3-21 0,-3 7-23,-1 0 0,-1 0 0,-2 0 0,0 0 0,-2 0 0,-5-29 0,-3 0-138,-3 1 1,-2 0 0,-2 1 0,-42-93-1,19 69 210,-3 1-1,-75-102 0,120 187 748,9 14-818,108 164 50,-33-55-206,42 81-651,5 8 845,13-11-24,-58-103-5,-72-89 11,1-1-1,0 0 0,33 22 1,-44-34 46,0 0 0,0-1 0,1 1 1,-1-1-1,1-1 0,0 1 0,-1-1 0,1-1 1,0 1-1,0-1 0,0-1 0,1 0 0,-1 0 1,0 0-1,0-1 0,0 0 0,0-1 1,0 1-1,-1-2 0,1 1 0,13-7 0,1-2-43,-1-2-1,23-17 1,-26 17-2,1 1-1,0 1 1,23-11 0,-37 20 0,-1 1 0,1-1 0,0 1 0,-1 0 0,1 0 0,0 1 0,0-1 0,-1 1 0,1 0 0,0 1 0,0-1 0,0 1 0,6 1 0,-4 1 0,-1-1 0,1 1 0,-1 0 0,0 0 0,0 1 0,0-1 0,-1 2 0,8 6 0,2 4 0,-1 1 0,0 1 0,-1 1 0,20 35 0,1 12-682,28 74-1,-42-87-6143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24575,'0'0'0,"0"2"0,4 4 0,5 9 0,7 8 0,6 3 0,2-1 0,-4-4-8191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3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24575,'236'465'-1046,"-166"-309"522,50 167 1,-75-172 605,-7 2 1,-7 2 0,13 183-1,-41-283-1153,-3-46-4286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3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1183 24575,'0'0'0,"0"-9"0,1-3 0,0 0 0,1 0 0,6-20 0,-5 18 0,90-300 12,24 7-162,-33 110-299,-64 156 368,2 2 1,46-63-1,-60 90 81,2 1 0,-1 0 0,2 1 0,13-12 0,-19 19 0,-1 0 0,0 0 0,1 1 0,0-1 0,0 1 0,0 0 0,0 0 0,0 1 0,0-1 0,0 1 0,0 0 0,1 1 0,-1-1 0,9 1 0,-7 1 0,0 0 0,0 0 0,0 1 0,-1 0 0,1 0 0,0 1 0,8 5 0,-1 0 0,0 0 0,17 15 0,0 4-12,-1 1-1,33 40 1,46 71-57,118 171-1158,-172-237-4802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24575,'0'-13'0,"0"-3"0,-1 5 0,3-20 0,-2 28 0,1-1 0,0 1 0,0-1 0,0 1 0,0 0 0,1 0 0,-1-1 0,1 1 0,-1 0 0,4-3 0,-1 1 0,1 1 0,0-1 0,0 1 0,0 0 0,1 0 0,-1 1 0,1-1 0,0 1 0,0 1 0,0-1 0,0 1 0,9-2 0,11-2 0,44-5 0,-69 11 0,63-4 0,1 3 0,68 7 0,-111-5 0,-17-1 0,0 0 0,-1 0 0,1 0 0,0-1 0,-1 1 0,1-1 0,-1 0 0,1-1 0,-1 1 0,6-3 0,-5 1 0,1-1 0,-1 1 0,0-1 0,-1 0 0,1 0 0,0-1 0,3-5 0,10-13-397,-1-1 0,22-41 0,-38 63 223,14-25-6652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6:1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8935 4519 24575,'0'0'0,"0"0"0,-7 1 0,-8 1 0,-21 8 0,0-1 0,-295 50 0,-6-16 0,-202 32-1014,1 18 754,483-84 318,-920 111-58,444-110-624,3-43-747,1-28 0,3-17 747,-797-95 624,1279 169 0,-548-70 0,424 45 0,-245-75 0,-224-152-1392,403 136 1556,179 87-110,1-2 1,-54-48-1,54 37 249,3-2-1,1-2 1,-64-90-1,99 121 151,1 0 0,1-1 0,1 0 0,-15-40 0,21 47-237,1-1 0,0 1 0,1 0 0,0-1 0,1 1 0,1-1 0,0 1 0,1-1 0,3-18 0,-1 16-178,1 1-1,1-1 1,0 1-1,1 0 0,1 0 1,0 0-1,1 1 1,1 1-1,0-1 0,1 1 1,0 1-1,1 0 1,0 0-1,1 1 0,1 0 1,22-15-1,-5 9-37,1 2 0,0 1 0,61-19 0,108-15 0,148-6-1119,6 19 767,-85 9-1174,920-177 796,-877 127-29,451-98-473,-269 85 1232,122-24 0,-135 7 0,40-9 0,3 21 0,342-5 0,-404 51 0,-3-12 0,30-29 0,-3-15 0,27-5 0,3 17 0,471-25 0,5 34 0,-230 21 0,-2-15 0,420-96 0,-21 4-1311,-595 92 329,502-95 500,33-4 520,7 62-261,-9 100-980,-739 44 1331,-261-15 80,153 45 1,-131-20-209,-2 6 0,-2 4 0,154 93 0,-197-99 257,-2 4 1,-3 2 0,-2 4 0,-2 2-1,-2 2 1,86 110 0,-122-134-72,-2 0 0,-1 1 1,-2 1-1,-1 1 1,21 59-1,-30-65-46,-2 0 0,0 0 0,-3 1 0,0 0-1,-2 0 1,-2 1 0,-3 50 0,-5-25-140,-23 96 0,-30 52 0,29-112 198,-3-1 1,-68 128-1,75-173-98,-2 0-1,-3-2 0,-1-1 0,-2-2 0,-78 73 1,63-73-100,-2-3-1,-97 55 1,-126 47 4,-234 76 16,-20-50-22,122-71-627,14-5 33,-146 55 684,-17 4-530,-87 2-1422,98-25 1957,399-92-93,-517 123 0,-7-23 0,169-63 0,-690 13 0,285-81 0,-1-18 0,-89 0 0,-232 24 0,1086-7 0,-506 13 0,0-19 0,107-23 46,5-30-730,218 10 558,200 28 132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2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24575,'5'-1'0,"-1"1"0,1-1 0,-1 1 0,1 0 0,6 1 0,7 0 0,129-2 0,214 4 0,-190 15-1365,-128-12-5461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2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24575,'0'0'0,"3"0"0,14 1 0,20 0 0,21-3 0,19-3 0,12-3 0,16-3 0,15-4 0,6-3-935,-3-1 935,-16 4 0,-28 4-7256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171 24575,'-4'-3'0,"0"0"0,1 0 0,-1 1 0,-1-1 0,1 1 0,0-1 0,0 1 0,-5-1 0,-6-4 0,-191-82 0,173 77 0,-1 2 0,-1 1 0,0 2 0,-47-4 0,50 9 1,1 3 0,0 0 0,-1 2 0,1 1 0,0 2-1,1 0 1,-1 3 0,1 0 0,-38 19 0,34-12-15,0 2 1,2 2 0,0 0-1,2 3 1,0 0-1,1 2 1,-36 41-1,38-35-66,1 2 0,2 0-1,-37 67 1,48-75 55,2 1 1,0 0-1,2 1 0,1 0 0,1 1 1,-5 43-1,9-28-58,2 0 0,2 1 0,2-1 0,2 0 0,2 0 0,12 44 0,10 11-208,58 136 1,35 28 290,13-6 0,-65-126 0,-31-57-61,42 114-1,-71-160 47,-2 1 0,-1 0-1,-1 0 1,-1 1 0,-2-1-1,-1 1 1,-2 54 0,-4-54 10,-1 0 1,0 0-1,-3 0 0,-17 46 1,16-55 20,0 0 1,-1-1-1,-1 0 1,-1 0-1,0-1 0,-30 31 1,11-22-773,6-11-4771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24575,'422'-75'-481,"-341"63"-56,227-34 317,217-31 198,-346 56-1293,-117 16-4301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24575,'0'0'0,"2"0"0,12-2 0,26-2 0,43-3 0,47-2 0,40-5 0,30-6-2571,18-5 2571,7-10 0,2-12 0,-5-15 0,-25-7 0,-46 8-5620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24575,'0'0'0,"2"-2"0,6-2 0,15-5 0,20-4 0,18-4 0,23-3 0,21-1 0,16-2 0,4 2-905,-7 2 905,-21 3 0,-26 4-7286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24575,'0'0'0,"0"-2"0,6-2 0,16-8 0,30-12 0,33-15 0,32-16 0,31-18-2324,52-37 2324,-7-2-5867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934 323 24575,'0'-2'0,"0"0"0,-1 0 0,1 0 0,0 0 0,-1 0 0,0 0 0,1 0 0,-2-2 0,-2-5 0,-4-12 0,-1 1 0,-1 1 0,0 0 0,-2 0 0,0 1 0,-1 0 0,-1 1 0,-25-24 0,28 31 0,-1-1 0,-1 2 0,1 0 0,-2 0 0,1 1 0,-1 0 0,0 2 0,-1-1 0,0 2 0,0 0 0,0 1 0,-28-4 0,25 6 0,0 1 0,0 2 0,0-1 0,0 2 0,0 1 0,-32 8 0,29-4 0,0 0 0,0 2 0,1 0 0,0 2 0,-21 14 0,18-9 0,1 1 0,0 2 0,2 0 0,0 1 0,1 1 0,1 1 0,0 1 0,2 0 0,-17 34 0,18-27 0,1 0 0,2 2 0,-11 42 0,18-57 0,2 0 0,0 0 0,1 0 0,1 1 0,1-1 0,0 0 0,1 1 0,4 20 0,-3-31 0,0 0 0,0 1 0,1-1 0,0 0 0,0 0 0,1-1 0,0 1 0,0-1 0,1 0 0,-1 0 0,1 0 0,1 0 0,-1-1 0,1 0 0,0 0 0,0-1 0,0 1 0,1-2 0,0 1 0,0 0 0,0-1 0,0-1 0,0 1 0,0-1 0,1 0 0,-1-1 0,1 0 0,-1 0 0,1 0 0,-1-1 0,1 0 0,11-2 0,-9 0 0,0 0 0,0 0 0,-1-1 0,1 0 0,-1-1 0,0 0 0,0 0 0,0-1 0,0 0 0,-1-1 0,9-6 0,4-8 0,0-1 0,25-32 0,27-28 0,-64 73 0,0 1 0,1-1 0,0 1 0,0 1 0,0 0 0,1 0 0,11-4 0,-12 7-2,0 0 0,-1 1 0,1-1 0,0 2 0,0 0 0,0 0-1,0 1 1,15 1 0,-12 0 10,0 2 0,0-1 0,-1 2 0,0 0 0,23 10 0,-6 2-82,-1 1 1,-1 1-1,0 2 1,36 35-1,59 67-1281,-55-42 1033,-4 2 0,-4 2 1,-3 3-1,-4 3 0,41 99 1,-37-56-35,-6 3 1,-6 1-1,27 153 1,-42-134 79,13 268 0,-40-283-65,-5-1-1,-25 159 1,19-237 50,-2-1 0,-36 106 0,40-149 372,0 0 0,-1 0 1,-1-1-1,0-1 1,-1 0-1,-1 0 1,-15 16-1,21-27 55,0 0-1,0 0 1,0 0-1,-1-1 1,0 0-1,0 0 1,0 0-1,0-1 1,-1 0-1,0 0 1,1-1-1,-1 1 1,0-1-1,0-1 1,0 0-1,0 0 0,0 0 1,0-1-1,0 0 1,-1 0-1,-11-2 1,7-1-66,1 0 0,-1 0 1,1-2-1,0 1 0,0-1 1,-13-8-1,4 0-79,0-1 0,-22-21 0,4 0 185,2-2 1,-42-56 0,-49-94 277,98 137-455,2-1 0,-38-98 0,55 119 6,2 0 0,0-1-1,2 0 1,1 0 0,2-1 0,1-55 0,6 41-145,2 1 0,2 1 0,2 0 0,2 0 1,20-51-1,-3 27-4829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1 740 24575,'0'0'0,"0"-2"0,6-5 0,14-10 0,25-12 0,29-10 0,42-9 0,34-7 0,23-7-2063,18-7 2063,7-7 0,-2-2-2431,-3 2 2431,-7 3 0,-23 11 0,-39 15-3697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24575,'2'14'0,"49"149"0,8 30 0,-30-52-682,19 241-1,-46-353-6143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24575,'0'0'0,"-1"0"0,1 0 0,-1 0 0,1 1 0,0-1 0,-1 0 0,1 0 0,-1 0 0,1 1 0,0-1 0,-1 0 0,1 1 0,-1-1 0,1 0 0,0 1 0,-1-1 0,1 0 0,0 1 0,0-1 0,-1 1 0,-1 2 0,-6 9 0,0 1 0,-11 22 0,10-15 0,-37 72 0,-16 41-398,-11 38-1197,18-27 1463,7 2-1,-41 207 0,60-144 212,26-156-146,2-1 0,7 60 0,-2-79-23,1-1-1,1 0 0,2 0 0,19 45 0,-18-55 6,1-1 0,1-1 0,1 0 0,1 0 0,0-1 0,2-1 0,18 19 0,-14-19 78,1-1 0,0-1 0,1-1 0,1 0 0,43 21-1,-33-22 35,1-2-1,0-1 0,66 14 1,-48-17-266,2-3-1,-1-2 1,0-2 0,1-2 0,94-15 0,5-17-518,-29-5-1658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24575,'6'3'0,"1"1"0,9 8 0,2 1 0,201 117-270,13-18-891,-167-81 928,374 181-1192,-218-104 1128,25 3 76,-169-81-393,100 24 0,-135-45-2742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24575,'-3'3'0,"0"1"0,0 0 0,0 1 0,1-1 0,-3 6 0,-1 2 0,-251 559-1962,36 19-157,135-354 1618,70-193 343,-40 119-408,49-135-2319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24575,'0'0'0,"2"0"0,6 2 0,19 2 0,30 1 0,31-2 0,34-4 0,28-6 0,17-7-1714,7-10 1714,4-15 0,-3-12 0,-16-3 0,-28 4 0,-36 10-6477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24575,'0'0'0,"0"8"0,4 21 0,3 26 0,3 24 0,0 17 0,2 16 0,4 58-2518,-1 0-3155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24575,'4'2'0,"121"71"0,-79-48 0,-25-13 0,109 55 0,-107-57 0,1-1 0,0-1 0,43 9 0,-57-15 0,-1-1 0,1 0 0,-1 0 0,1-1 0,9-2 0,-15 2 0,0-1 0,0 0 0,-1 0 0,1 0 0,-1 0 0,1 0 0,-1-1 0,1 0 0,-1 0 0,0 0 0,0 0 0,0 0 0,0 0 0,0-1 0,3-4 0,-3 3 0,0 0 0,0 0 0,-1 0 0,0-1 0,1 1 0,-2-1 0,1 1 0,1-7 0,-1-1 0,0-1 0,1-14 0,-2-7 0,-1 0 0,-10-67 0,-24-69 0,13 72 0,19 87 0,0 5 0,1 0 0,0 0 0,0 0 0,1 0 0,0-10 0,9 33 0,43 93 0,1 2 0,15 44-435,9 41-1306,5 44 590,65 319-1,-24 266-497,-107-572 1649,-11-30-237,-9-40-709,-7-40 673,7-111 304,-1 0 0,-1 0 0,-17 49 0,21-75 146,-1 0 1,0 0 0,-1 0-1,1-1 1,-1 1 0,0-1-1,-7 7 1,9-11-71,1 0 1,-1-1 0,0 1-1,0-1 1,0 0 0,0 1-1,0-1 1,0 0 0,0 0-1,0 0 1,0 0-1,-1-1 1,1 1 0,0-1-1,0 1 1,-1-1 0,1 0-1,0 0 1,-1 0 0,1 0-1,0 0 1,-1-1 0,1 1-1,0 0 1,-1-1-1,-2-1 1,-1-1 37,0 0 0,0 0 1,1 0-1,-1-1 0,1 0 0,-1 0 0,1 0 0,-5-7 0,-3-3 236,2 0 0,-11-17 0,3 1-309,2 0 1,1-2-1,-18-52 0,17 31-438,-17-86-1,26 93 325,3-1 0,1 1 0,4-79-1,3 87 46,2 0 0,1 1 0,2-1-1,25-69 1,-9 52-402,2 0 1,2 2-1,50-70 0,-33 60-4914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24575,'0'0'0,"6"-2"0,15-2 0,23-3 0,32-4 0,44-5 0,37-10 0,31-12-2151,18-14 2151,6-13-2610,-3-9 2610,-9-8 0,-25 5 0,-42 15-3430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24575,'0'0'0,"0"0"0,6 1 0,17 11 0,27 28 0,30 46 0,23 61 0,4 56-3070,-13 46 3070,-29 33-3277,-53 19 2997,-72 7 280,-72-18 0,-92-16-3277,-9-54 4990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24575,'5'8'0,"143"207"12,-17 11-163,-87-135-80,-3 1-1,48 168 1,-7 96 231,-33-131 0,-43-200 90,16 84-1407,-19-88-4814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24575,'0'-2'0,"0"0"0,1 1 0,-1-1 0,1 0 0,-1 1 0,1-1 0,0 0 0,0 1 0,0-1 0,0 1 0,0-1 0,0 1 0,0-1 0,0 1 0,1 0 0,-1 0 0,0-1 0,1 1 0,1-1 0,-3 2 0,16-12 0,0 0 0,1 2 0,18-10 0,59-22 0,-72 33 0,1 2 0,-1 0 0,1 1 0,0 2 0,1 0 0,-1 2 0,40 0 0,-48 2 0,1 2 0,0 0 0,0 1 0,-1 0 0,0 2 0,0 0 0,0 0 0,0 1 0,-1 1 0,0 0 0,0 1 0,16 13 0,-17-11 0,-1 0 0,0 1 0,-1 1 0,0 0 0,-1 0 0,0 1 0,-1 1 0,0-1 0,-1 1 0,-1 1 0,0-1 0,-1 1 0,-1 0 0,0 1 0,-1-1 0,-1 1 0,0 0 0,-1 0 0,-1 0 0,0 0 0,-3 24 0,-2-11-40,-2 0-1,-1-1 1,-1 0-1,-1 0 1,-2-1-1,0-1 1,-26 44-1,12-32-22,-1 0-1,-2-1 1,-1-2-1,-41 37 1,36-40-147,-3-3 0,0 0 1,-2-3-1,-1-1 0,-45 20 0,47-27-6081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24575,'0'0'0,"0"0"0,4 0 0,15 0 0,30-2 0,36-2 0,37-7 0,35-6 0,24-7-2071,16-7 2071,7-3 0,-8 0 0,-25 2 0,-36 4 0,-40 8-6120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24575,'0'0'0,"0"0"0,0 5 0,0 26 0,5 38 0,-3-55 0,1-1 0,0 0 0,0 0 0,1-1 0,10 20 0,-4-13 0,2-1 0,-1-1 0,2 0 0,0-1 0,1-1 0,1 0 0,21 17 0,0-4 0,2-1 0,51 27 0,-65-40 0,1-2 0,0 0 0,47 15 0,-67-26 0,1 0 0,-1 0 0,9 0 0,-13 0 0,0-2 0,0 1 0,0 0 0,0 0 0,0 0 0,0 0 0,0-1 0,0 1 0,0 0 0,0-1 0,1 0 0,-2 1 0,0 0 0,1-1 0,-1 1 0,0 0 0,1-1 0,-1 1 0,0 0 0,1-1 0,-1 1 0,0-1 0,0 1 0,0 0 0,1-1 0,-1 1 0,0-1 0,0 1 0,0-1 0,0 1 0,0-1 0,0 1 0,0 0 0,0-1 0,0 1 0,0-1 0,0 0 0,-1-1 0,1 0 0,-1 0 0,0-1 0,0 1 0,1 0 0,-2 0 0,1 0 0,0 1 0,-3-5 0,-16-15 0,16 17 0,-38-33 0,-66-46 0,68 55 0,2-2 0,-62-61 0,91 81 0,0-1 0,1-1 0,0 0 0,1 0 0,0 0 0,1-1 0,1 0 0,-1-1 0,2 1 0,0-1 0,1 0 0,-3-27 0,5 30 0,1 1 0,0-1 0,0 0 0,2 1 0,-1-1 0,1 1 0,0-1 0,1 1 0,1 0 0,-1 0 0,2 0 0,-1 1 0,1-1 0,1 1 0,-1 0 0,2 1 0,12-15 0,-4 10 0,0 0 0,0 1 0,1 1 0,1 1 0,-1 0 0,2 1 0,-1 1 0,1 0 0,1 2 0,-1 0 0,28-5 0,-35 9 0,1 1 0,0 0 0,0 1 0,-1 0 0,1 0 0,0 2 0,22 4 0,-19-2 0,1 2 0,0-1 0,-1 2 0,27 16 0,-15-6 0,41 36 0,17 25 0,-70-64 0,49 48 0,97 84 0,-155-141 0,0 0 0,10 4 0,-15-8 0,0 0 0,1-1 0,-1 1 0,0-1 0,1 1 0,-1-1 0,1 1 0,-1-1 0,1 0 0,-1 1 0,1-1 0,-1 0 0,1 0 0,-1 0 0,1 0 0,-1-1 0,1 1 0,-1 0 0,3-1 0,-4 1 0,0 0 0,0 0 0,0 0 0,0 0 0,0 0 0,0 0 0,0 0 0,0 0 0,0 0 0,0 0 0,0 0 0,1-1 0,-1 1 0,0 0 0,0 0 0,0 0 0,0 0 0,0 0 0,0 0 0,0 0 0,0 0 0,0 0 0,0 0 0,0 0 0,0 0 0,0 0 0,0 0 0,0 0 0,0 0 0,0 0 0,0-1 0,0 1 0,0 0 0,0 0 0,0 0 0,0 0 0,0 0 0,0 0 0,0 0 0,0 0 0,0 0 0,0 0 0,0 0 0,0 0 0,0-1 0,0 1 0,0 0 0,0 0 0,0 0 0,0 0 0,0 0 0,0 0 0,0 0 0,0 0 0,0 0 0,0 0 0,5-1 0,76 1 0,-81 0 0,1 0 0,0-1 0,-1 1 0,1 0 0,0 0 0,-1-1 0,1 1 0,0 0 0,-1-1 0,1 1 0,-1 0 0,1-1 0,0 1 0,-1-1 0,1 1 0,-1-1 0,0 0 0,1 1 0,-1-1 0,1 1 0,-1-1 0,0 0 0,1 1 0,-1-2 0,7-19 0,-7 18 0,7-31-97,-3 0-1,-1 0 1,-1-47-1,-2 48-877,1-7-5851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24575,'0'0'0,"0"1"0,8 7 0,11 15 0,3 3 0,5 1 0,0-1 0,34 23 0,-43-35 0,1-2 0,0 0 0,1-2 0,38 16 0,-53-24 0,0-1 0,0 1 0,0-1 0,9 1 0,-13-2 0,1 0 0,-1 0 0,1 0 0,-1 0 0,1-1 0,-1 1 0,1 0 0,-1-1 0,1 1 0,-1-1 0,1 0 0,-1 1 0,0-1 0,1 0 0,-1 0 0,0 0 0,0 0 0,0 0 0,1 0 0,0-1 0,1-3 0,0 0 0,0 1 0,-1-1 0,1 0 0,-1-1 0,0 1 0,0 0 0,1-11 0,0-4 0,1-22 0,-4 39 0,2-32 7,-6-51 1,-10-34-41,2 29-1314,7 40-5479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4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263 564 24575,'-3'-55'0,"-2"1"0,-14-57 0,13 77 0,3 13 0,-4-16 0,-20-71 0,24 98 0,-1 0 0,0 0 0,-1 1 0,0 0 0,0 0 0,-1 0 0,0 1 0,0 0 0,-1 0 0,0 1 0,-1-1 0,-8-5 0,11 9 0,0 1 0,0 0 0,-1 0 0,1 1 0,-1 0 0,1 0 0,-13-3 0,17 5 0,-1-1 0,0 1 0,1 0 0,-1 0 0,0 0 0,0 0 0,1 0 0,-1 0 0,0 0 0,0 1 0,1-1 0,-1 0 0,0 1 0,1 0 0,-1-1 0,1 1 0,-1 0 0,1 0 0,-1 0 0,1 0 0,-1 0 0,1 0 0,0 0 0,-1 1 0,1-1 0,0 0 0,0 1 0,0-1 0,0 1 0,0-1 0,0 3 0,-1 1 0,0 1 0,1 0 0,-1 0 0,1 0 0,1 0 0,-1 0 0,1 0 0,0 0 0,1 0 0,0 7 0,2 3 0,1-1 0,10 27 0,-6-21 0,2 0 0,0-1 0,1 0 0,1-1 0,1-1 0,26 30 0,-26-34 0,1-1 0,1 0 0,0 0 0,1-2 0,0 0 0,1-1 0,0 0 0,22 8 0,-14-9 38,0-2 1,50 10-1,52-5-1518,-57-10-5346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24575,'1'0'0,"0"0"0,0 0 0,0 0 0,0 0 0,0 0 0,0 1 0,0-1 0,0 0 0,0 0 0,0 1 0,0-1 0,0 0 0,0 1 0,0-1 0,1 2 0,15 11 0,-14-10 0,25 23 0,-2 0 0,24 31 0,43 64 0,-66-84 0,132 201 0,-157-236 0,6 9 0,-8-11 0,1-1 0,-1 0 0,0 0 0,0 1 0,0-1 0,1 0 0,-1 0 0,0 0 0,0 0 0,0 1 0,0-1 0,0 0 0,0 0 0,-1 0 0,1 0 0,0 0 0,-6-63-455,3-1 0,9-107 0,1 127-6371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24575,'-1'0'0,"1"1"0,-1-1 0,0 1 0,0 0 0,0-1 0,1 1 0,-1 0 0,0 0 0,1 0 0,-1 0 0,1-1 0,-1 1 0,1 0 0,-1 0 0,1 0 0,-1 0 0,1 0 0,0 0 0,0 0 0,-1 2 0,0 2 0,-6 27 0,1 1 0,2 1 0,-1 54 0,5-85 0,-1 107-211,5 0-1,26 162 0,80 211-423,-71-349 635,61 246 0,-97-369 0,7 55 0,-9-59 0,-1 1 0,0 0 0,0-1 0,-1 1 0,0 0 0,-3 9 0,4-15 27,-1 0-1,1-1 1,-1 1-1,0 0 1,1 0-1,-1-1 1,0 1-1,0-1 0,-1 1 1,1-1-1,0 1 1,0-1-1,-1 1 1,1-1-1,-1 0 1,1 0-1,-1 0 1,1 0-1,-1 0 0,0 0 1,1 0-1,-1-1 1,-3 2-1,1-1 38,-1-1-1,1 0 1,0 1-1,0-1 1,0-1-1,0 1 1,-1-1-1,1 1 1,-6-3-1,7 2-63,1 0 0,0 0 0,0 0 0,0 0 0,0 0 0,0 0 0,0 0 0,0-1 0,0 1 0,0-1 0,1 1 0,-1-1 0,1 0 0,-3-3 0,-11-17 0,-18-35 0,-35-81 0,-1-2 0,-11 6 0,33 73 0,46 60 0,1 0 0,-1 0 0,1 0 0,-1-1 0,1 1 0,-1 0 0,1 0 0,0 0 0,-1 0 0,1-1 0,0 1 0,0 0 0,0 0 0,0-1 0,0 1 0,0 0 0,0 0 0,1-1 0,-1 1 0,0 0 0,2-2 0,0-2 0,0 1 0,1-1 0,0 1 0,4-5 0,-7 8 0,12-13 0,1 0 0,0 0 0,28-21 0,53-30 0,-90 62 0,223-129-2127,-119 75-3937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24575,'0'12'0,"4"183"10,1-45-127,5 147-452,-4-214 585,28 128-1,-27-183 13,1-1-1,1 0 1,22 46 0,-22-56-224,1 0 1,1-1-1,0 0 1,1-1-1,1 0 1,18 17 0,12 3-6094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1 693 24575,'0'2'0,"0"-1"0,0 1 0,0 0 0,0-1 0,1 1 0,-1-1 0,1 1 0,0 1 0,3 6 0,1 1 0,0-1 0,0-1 0,1 1 0,0-1 0,1 0 0,0 0 0,7 7 0,5 1 0,0 0 0,25 15 0,-39-28 0,-1 0 0,0 0 0,0 0 0,0-1 0,1 0 0,-1 0 0,1 0 0,-1 0 0,1-1 0,7 2 0,-11-3 0,-1 0 0,1 0 0,-1 0 0,1 0 0,0 0 0,-1 0 0,1-1 0,-1 1 0,0 0 0,1 0 0,-1 0 0,1-1 0,-1 1 0,1 0 0,-1 0 0,1-1 0,-1 1 0,0 0 0,1-1 0,-1 1 0,0-1 0,1 1 0,-1 0 0,0-1 0,1 1 0,-1-1 0,0 1 0,0-1 0,0 1 0,1-1 0,-1 1 0,0-1 0,0 1 0,0-1 0,0 1 0,0-1 0,0 1 0,0-1 0,0 1 0,0-1 0,0 1 0,0-1 0,-1 0 0,1-4 0,-1-1 0,-1 1 0,-1-8 0,1 7 0,-29-86 0,0-3 0,24 73 0,2-1 0,-3-30 0,8 48 0,0 0 0,0 0 0,0 0 0,0 0 0,1 0 0,-1 0 0,2 0 0,-1 0 0,0 0 0,1 0 0,0 1 0,0-1 0,0 1 0,1-1 0,-1 1 0,1 0 0,0 0 0,0 0 0,1 0 0,-1 1 0,1-1 0,-1 1 0,1 0 0,1 0 0,-1 0 0,0 1 0,0-1 0,1 1 0,0 0 0,-1 0 0,1 1 0,8-2 0,-5 1 0,0 1 0,0 0 0,0 0 0,0 1 0,0 0 0,0 0 0,0 1 0,15 3 0,-12-1 0,-1 0 0,1 1 0,-1 1 0,0 0 0,16 10 0,2 5 0,-2 2 0,-1 0 0,28 33 0,-40-43 0,17 20 0,272 262 0,-259-258 0,-36-33 0,-7-7 0,-8-13 0,5 11 0,-1-2 0,-53-114 0,42 85 0,-15-54 0,28 85 0,1-1 0,0 1 0,0-1 0,0 1 0,1-1 0,0 0 0,1-7 0,-1 11 0,1-1 0,0 1 0,0-1 0,0 1 0,0 0 0,1-1 0,0 1 0,-1 0 0,1 0 0,0 0 0,0 0 0,1 0 0,-1 1 0,4-4 0,3-2 0,1 2 0,-1-1 0,1 1 0,0 0 0,1 1 0,19-7 0,69-15 0,-32 14 0,34-9 0,-97 21 0,0-1 0,-1 1 0,1-1 0,-1 1 0,1-1 0,-1 0 0,5-4 0,-6 5 0,-1-1 0,1 1 0,-1-1 0,0 1 0,0-1 0,0 0 0,0 1 0,0-1 0,0 0 0,0 0 0,-1 0 0,1 0 0,-1 0 0,1 0 0,-1 0 0,0-3 0,0-3 0,0 1 0,0-1 0,-1 1 0,0 0 0,-1-1 0,0 1 0,0 0 0,-5-12 0,-2 1 0,0 1 0,-14-19 0,-1 2-273,-3 1 0,-1 1 0,-1 2 0,-65-52 0,53 50-6553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0 843 24575,'0'0'0,"7"14"0,-5-13 0,-1 1 0,1-1 0,-1 1 0,1-1 0,0 0 0,-1 0 0,1 0 0,0 0 0,0 0 0,0-1 0,0 1 0,-1 0 0,1-1 0,0 1 0,0-1 0,0 0 0,0 0 0,1 0 0,-1 0 0,3 0 0,4-1 0,0-1 0,0 0 0,14-5 0,27-12 0,64-33 0,45-36 0,-86 45 0,94-71 0,-141 93 0,0-2 0,-1 0 0,-1-1 0,-2-2 0,0 0 0,24-40 0,-39 53 0,-1 1 0,0-1 0,0 0 0,-1 0 0,-1 0 0,0-1 0,-1 1 0,-1-1 0,2-28 0,-4 36 0,0-1 0,0 1 0,-1 0 0,0-1 0,0 1 0,-1 0 0,0-1 0,0 1 0,0 0 0,-1 0 0,0 1 0,0-1 0,0 1 0,-1-1 0,1 1 0,-2 0 0,1 0 0,0 1 0,-1-1 0,0 1 0,0 0 0,0 0 0,-10-5 0,1 2 0,1 1 0,-1 1 0,-1 0 0,1 1 0,0 1 0,-1 0 0,0 1 0,-21-1 0,15 3 0,0 0 0,0 2 0,1 0 0,-1 2 0,-30 8 0,29-5 0,0 2 0,1 1 0,0 0 0,0 1 0,1 1 0,1 2 0,-35 29 0,37-28 0,1 2 0,1-1 0,1 2 0,0 0 0,1 1 0,1 0 0,0 1 0,-9 25 0,15-30 0,1-1 0,1 1 0,0 0 0,1 0 0,1 0 0,0 0 0,1 0 0,1 0 0,2 18 0,-1-20 0,1 0 0,1-1 0,0 1 0,1-1 0,0 0 0,1 0 0,0 0 0,1-1 0,1 0 0,-1 0 0,12 12 0,-5-7 26,1-1 0,0-1-1,2 0 1,-1-1-1,29 18 1,-19-17-156,0 0 0,1-2 0,41 14 0,-21-13-112,1-1 0,1-3 0,0-1 1,72 1-1,-72-8 158,0-3 0,0-2 1,0-1-1,0-3 0,-1-2 1,0-2-1,-1-2 0,78-35 1,-69 23 83,-2-2 0,0-3 0,-2-1 0,57-50 0,-98 73 99,0 0 1,-1 0-1,0-1 0,0-1 1,-1 1-1,-1-1 1,0-1-1,-1 1 1,7-17-1,-11 22-42,0 0 0,0 0 0,0-1 0,-1 1 0,0 0 0,0-1 0,-1 1 1,0-1-1,0 1 0,0-1 0,-1 1 0,0-1 0,0 1 0,-1-1 0,0 1 0,0 0 0,0 0 0,-1 0 0,0 0 0,-5-8 0,5 10-47,0 0 0,0 0 0,-1 0 0,1 0-1,-1 0 1,0 1 0,-1-1 0,1 1 0,0 0 0,-1 0-1,0 1 1,-6-3 0,4 2-8,0 1 1,0 0-1,-1 1 0,1 0 0,0 0 1,0 1-1,-1 0 0,-8 0 0,-3 3-4,-1 1 0,0 1 0,1 0 0,0 1 0,-31 15 0,20-7 2,-44 28 0,62-34 0,0 0 0,1 1 0,1 0 0,-1 1 0,1 0 0,-11 16 0,18-23 0,0 1 0,1 0 0,-1 1 0,1-1 0,0 0 0,0 1 0,1-1 0,-1 1 0,1-1 0,0 1 0,0 0 0,1 0 0,-1-1 0,1 1 0,0 0 0,1 0 0,-1-1 0,1 1 0,0 0 0,0 0 0,0-1 0,0 1 0,1-1 0,0 1 0,0-1 0,0 0 0,1 0 0,-1 1 0,1-2 0,0 1 0,0 0 0,4 3 0,5 4 0,0-1 0,1 0 0,0 0 0,1-2 0,0 0 0,0 0 0,17 6 0,13 2 0,52 13 0,-41-16 0,-1-3 0,87 6 0,-138-16 0,7 1 0,0 0 0,-1 0 0,17 4 0,-23-4 0,0 0 0,0 0 0,-1 1 0,1-1 0,0 1 0,-1-1 0,1 1 0,-1 0 0,1 0 0,-1 0 0,0 0 0,0 0 0,0 1 0,0-1 0,3 5 0,-1 2 0,0-1 0,-1 1 0,0 0 0,0 0 0,-1 0 0,0 0 0,0 0 0,0 10 0,-2 80 0,-1-72 0,-5 117 0,-2 153 0,10-231 0,3 0 0,18 96 0,-22-162 0,20 83 0,-18-74 0,0 0 0,1-1 0,0 1 0,0-1 0,1 0 0,11 13 0,-16-20-45,1 0-1,0 0 1,0 0-1,0 0 1,-1 0-1,1 0 1,0 0-1,0 0 1,0 0-1,1-1 1,-1 1-1,0 0 1,0-1-1,0 1 1,0-1-1,1 1 1,-1-1-1,0 0 1,0 0-1,1 1 1,-1-1-1,0 0 1,0 0-1,1 0 0,-1 0 1,0-1-1,1 1 1,-1 0-1,2-1 1,10-8-6781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24575,'0'6'0,"0"8"0,1 0 0,1 0 0,0-1 0,1 1 0,0 0 0,9 19 0,-5-15 0,2 0 0,0-1 0,1 0 0,13 18 0,-2-10 0,0 0 0,2-1 0,1-1 0,0-1 0,37 23 0,-43-32 0,1-1 0,23 11 0,-35-20 0,1 0 0,0 0 0,-1 0 0,1-1 0,0-1 0,0 1 0,0-1 0,0 0 0,9-1 0,-13 0 0,-1 0 0,0-1 0,0 1 0,0-1 0,0 0 0,0 0 0,0 0 0,0 0 0,0 0 0,0-1 0,-1 1 0,1-1 0,0 0 0,-1 0 0,1 0 0,-1 0 0,0 0 0,0 0 0,0-1 0,0 1 0,0-1 0,3-5 0,-1-2 0,0 0 0,0 0 0,-1 0 0,-1-1 0,2-13 0,-1 8 0,-2 13 0,0-1 0,-1 1 0,1-1 0,1 1 0,-1-1 0,1 1 0,-1-1 0,4-3 0,-4 5 0,0 1 0,0 0 0,0 0 0,0 0 0,1 0 0,-1 0 0,0 0 0,1 0 0,-1 1 0,0-1 0,1 0 0,-1 1 0,1-1 0,-1 1 0,1 0 0,-1-1 0,1 1 0,-1 0 0,1 0 0,-1 0 0,1 0 0,0 0 0,1 0 0,18 5 0,0 0 0,0 1 0,-1 1 0,27 13 0,-18-8 0,85 33-1365,-65-28-5461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70 24575,'-3'-13'0,"2"11"0,-1 0 0,1 0 0,-1 0 0,1 1 0,-1-1 0,0 1 0,1-1 0,-1 1 0,0-1 0,0 1 0,0 0 0,-3-1 0,-28-10 0,31 11 0,-25-6 0,1 2 0,-1 0 0,-1 2 0,1 1 0,-40 1 0,25 4 0,1 2 0,-78 18 0,81-12 0,0 1 0,1 2 0,-54 29 0,64-28 0,0 2 0,0 1 0,2 1 0,-43 41 0,67-60 0,-3 5 0,-1-1 0,0 1 0,1 0 0,0 0 0,0 0 0,1 1 0,-1 0 0,1-1 0,-3 9 0,6-13 0,-1 1 0,1-1 0,0 0 0,0 1 0,0-1 0,0 0 0,0 1 0,0-1 0,0 0 0,0 1 0,1-1 0,-1 0 0,1 1 0,-1-1 0,1 0 0,-1 0 0,1 0 0,-1 1 0,1-1 0,0 0 0,0 0 0,0 0 0,0 0 0,0 0 0,0 0 0,0 0 0,0-1 0,1 2 0,3 1 0,-1-1 0,1 0 0,-1 0 0,1 0 0,0 0 0,6 0 0,5 1 0,-1 0 0,1-2 0,0 0 0,-1-1 0,1 0 0,16-4 0,-13 2 0,-1-2 0,1 0 0,-1-2 0,30-12 0,-39 14 0,-1-1 0,11-8 0,-12 8 0,-1 1 0,1-1 0,0 1 0,7-3 0,-12 7 0,-1 0 0,1-1 0,-1 1 0,0 0 0,1 0 0,-1 0 0,1 0 0,-1 0 0,1 0 0,-1 0 0,1 0 0,-1 1 0,0-1 0,1 0 0,-1 1 0,2 0 0,22 15 0,-17-10 0,88 62-61,-18-11-591,102 57 0,-137-92-6174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4:4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24575,'0'9'0,"0"14"0,0-1 0,2 1 0,1 0 0,6 27 0,-1-23-682,11 25-1,-11-35-6143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24575,'4'8'0,"21"37"0,-15-28 0,308 478-1430,-140-227 1402,-129-189-136,61 132 1,-87-157 81,-2 1 0,-3 1 0,18 90 1,-28-96-426,2 52 1,-9-76-4560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24575,'0'-1'0,"0"-19"0,3-28 0,-2 42 0,1-1 0,-1 0 0,1 0 0,1 1 0,-1-1 0,1 1 0,6-11 0,-1 6 0,0 0 0,1 1 0,0 0 0,1 1 0,0 0 0,0 0 0,1 1 0,12-7 0,4 0 0,0 0 0,42-14 0,-40 18 0,0 1 0,1 2 0,0 1 0,0 1 0,1 2 0,43-1 0,-58 5 0,1 1 0,-1 1 0,0 1 0,0 0 0,28 9 0,-33-7 0,1 0 0,-1 0 0,0 1 0,-1 1 0,0 0 0,0 0 0,0 1 0,12 12 0,-12-9 0,-1 0 0,0 0 0,13 24 0,15 41 0,2 4 0,-11-36-1365,-3-8-5461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24575,'0'5'0,"0"47"0,1 72 0,1-102 0,0-1 0,2 0 0,10 36 0,-12-48 0,1-1 0,1 0 0,0 0 0,0 0 0,0-1 0,1 1 0,0-1 0,9 10 0,-16-20 0,-1 1 0,1-1 0,0 0 0,0 0 0,0 0 0,1-1 0,-1 1 0,1 0 0,0-1 0,0 1 0,0-1 0,-1-4 0,2 6 0,-1 1 0,1-1 0,0 0 0,0 0 0,0 0 0,0 1 0,1-1 0,-1 0 0,0 0 0,1 0 0,-1 1 0,1-1 0,0 0 0,-1 1 0,1-1 0,0 0 0,0 1 0,0-1 0,0 1 0,0 0 0,1-1 0,-1 1 0,0 0 0,1 0 0,-1-1 0,1 1 0,-1 0 0,3-1 0,4-1 0,-1 1 0,1 0 0,0 0 0,-1 0 0,1 1 0,0 0 0,0 1 0,0-1 0,13 3 0,7 1 0,38 10 0,-30-5 0,0 3 0,0 1 0,-1 1 0,63 35 0,-88-42 0,15 11 0,-23-15 0,0 0 0,1 0 0,-1 0 0,0 0 0,0 1 0,-1-1 0,1 0 0,0 1 0,-1-1 0,1 1 0,1 4 0,-3-2 0,-3-12 0,2-7 0,1 0 0,0 0 0,0 0 0,2 0 0,0 0 0,6-24 0,-6 30 0,1 0 0,0 0 0,0 1 0,1-1 0,-1 1 0,2 0 0,-1 0 0,1 0 0,0 0 0,0 1 0,1 0 0,12-10 0,-14 13 0,0 0 0,0 1 0,1 0 0,-1-1 0,1 1 0,0 1 0,-1-1 0,1 1 0,0 0 0,0 0 0,8 0 0,-5 1 0,-1 0 0,1 1 0,-1 0 0,1 0 0,-1 1 0,0 0 0,8 3 0,2 2 0,-1 1 0,0 1 0,0 0 0,-1 1 0,22 19 0,53 58-1365,-68-64-5461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24575,'-6'3'0,"4"-1"0,0 0 0,0 1 0,0-1 0,0 1 0,0-1 0,1 1 0,-1-1 0,1 1 0,0 0 0,0 0 0,0 0 0,0 0 0,0 0 0,1 0 0,-1 0 0,1 4 0,-1 5 0,1 0 0,2 23 0,1-16 0,0 1 0,2-1 0,0 0 0,1-1 0,12 25 0,-5-17 0,1-2 0,1 1 0,20 25 0,2-7 0,1-2 0,3-1 0,52 41 0,-84-74 0,-6-5 0,0 0 0,0 0 0,-1 0 0,1 1 0,-1-1 0,1 1 0,2 4 0,-5-6 0,1-1 0,-1 0 0,0 1 0,0-1 0,0 0 0,0 1 0,0-1 0,0 0 0,0 0 0,0 1 0,0-1 0,0 0 0,0 1 0,0-1 0,0 0 0,0 1 0,0-1 0,0 0 0,0 1 0,0-1 0,-1 0 0,1 0 0,0 1 0,0-1 0,0 0 0,0 1 0,-1-1 0,1 0 0,0 0 0,0 0 0,-1 1 0,1-1 0,0 0 0,0 0 0,-1 0 0,1 1 0,-14 4 0,12-5 0,-79 18-15,46-12-1335,-5 2-5476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0,2 0 0,2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1447 24575,'-4'0'0,"0"0"0,1-1 0,-1 0 0,0 1 0,1-2 0,-1 1 0,1 0 0,-1-1 0,-5-3 0,-3-3 0,-14-11 0,19 14 0,-20-18 3,1 0 1,1-2-1,1-2 0,1 0 0,-28-44 1,-78-161-720,-8-96 542,31-13 209,99 318-35,-30-102 0,29 103 0,-1 1 0,-1 0 0,-20-31 0,11 27 417,18 23-382,-1 1 0,1-1 0,-1 1 0,0 0 0,0-1-1,1 1 1,-1 0 0,0 0 0,0 0 0,0 0-1,-4 0 1,6 0-35,-1 1 0,1 0 0,0 0 0,-1 0 0,1 1 0,0-1 0,0 0 0,-1 0 0,1 0 0,0 0 0,-1 0 0,1 0 0,0 0 0,-1 0 0,1 1 0,0-1 0,0 0 0,-1 0 0,1 0 0,0 1 0,0-1 0,-1 0 0,1 0 0,0 1 0,0-1 0,0 0 0,-1 1 0,1-1 0,0 0 0,0 0 0,0 1 0,0-1 0,0 1 0,-3 14 0,3-13 0,-2 24 3,1 0 0,2 0 1,0 0-1,2 0 0,8 36 0,3-6-126,30 76 0,123 255-1976,-117-278 1085,111 245-43,131 293-1053,-31 7 613,-228-558 1887,-12-31-967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24575,'3'4'0,"85"61"0,-82-60 0,82 55 0,37 26-376,34 21-1129,374 228-1523,12-15 2665,-340-203 363,-23-18-217,-29-20-652,-32-21 646,-112-54 235,29 14 108,62 19 1,-97-35 29,0-1 1,1-1-1,-1 1 0,1 0 0,6-1 1,-9 0-129,-1 0 1,1 0 0,-1 0 0,1 0-1,-1 0 1,1 0 0,-1-1 0,0 1 0,1 0-1,-1 0 1,1 0 0,-1-1 0,0 1-1,1 0 1,-1-1 0,0 1 0,1 0-1,-1-1 1,0 1 0,1-1 0,-1 0 15,1 0-1,-1 1 1,0-1 0,0 0 0,0 0 0,0 0-1,1 0 1,-1 0 0,-1 1 0,1-1 0,0 0-1,0 0 1,0 0 0,-1-1 0,-1-6 222,-1 1 0,0 0 1,0 0-1,0 0 1,-6-7-1,-27-38 730,30 44-968,-66-82-22,-100-104-73,-102-127-254,229 262 225,3-2 1,3-2 0,-53-113 0,75 136 14,-18-68-1,30 90 90,1-1-1,1 0 1,1 0 0,1 0-1,0 0 1,3-21 0,-1 30 3,1-1 0,1 0 1,0 1-1,0 0 0,1-1 0,0 1 1,1 1-1,0-1 0,0 1 1,1 0-1,0 0 0,1 0 0,0 1 1,9-9-1,1 2-169,0 1 1,1 1-1,0 0 0,1 2 1,35-17-1,17-1-4349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589 964 24575,'0'-2'0,"0"0"0,1 0 0,-1 0 0,0 0 0,0 0 0,0 0 0,0 0 0,0 0 0,-1-2 0,1-6 0,-9-239 0,3 182 0,-25-112 0,23 149 0,-1 0 0,-2 0 0,-1 1 0,-1 1 0,-1 0 0,-24-34 0,25 44 0,-1-1 0,-1 2 0,0 0 0,-2 1 0,0 0 0,0 1 0,-1 1 0,-1 1 0,-26-13 0,36 21 0,0 1 0,-1 0 0,1 0 0,-1 1 0,0 0 0,0 1 0,-14-2 0,19 4 0,1 0 0,-1 0 0,1 0 0,-1 1 0,1-1 0,0 1 0,-1 0 0,1 1 0,0-1 0,-1 1 0,1-1 0,0 1 0,0 0 0,0 1 0,1-1 0,-1 1 0,1 0 0,-1 0 0,-3 4 0,1 0 0,0 1 0,0 1 0,1-1 0,0 1 0,0 0 0,1 0 0,-6 17 0,4-4 0,0 0 0,-2 32 0,6-35 0,1 1 0,1-1 0,0 1 0,2-1 0,0 1 0,1-1 0,1 0 0,1 0 0,1-1 0,0 1 0,2-1 0,0 0 0,0-1 0,2 0 0,0 0 0,1-1 0,20 22 0,-14-20 5,0 0 0,1-1 0,1-1-1,1 0 1,40 23 0,-32-24-73,0-2 1,1 0-1,0-2 0,37 8 1,-18-8-264,1-3-1,-1-2 1,1-2 0,1-2 0,91-9 0,-38-6-5564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24575,'0'1'0,"0"0"0,0-1 0,0 1 0,0 0 0,0-1 0,1 1 0,-1 0 0,0-1 0,0 1 0,1 0 0,-1-1 0,0 1 0,1-1 0,-1 1 0,2 0 0,0 3 0,45 60 0,-40-54 0,325 470-1636,-237-335 931,138 220-1336,-27 15 2068,-158-275-610,-4 1 0,57 221-1,-86-252-1502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1 430 24575,'0'0'0,"0"-2"0,4-4 0,6-9 0,11-14 0,13-12 0,19-11 0,18-7 0,10 0 0,2 4 0,-5 8 0,-12 9 0,-17 12-8191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4:4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24575,'0'0'0,"0"0"0,-2 7 0,-20 48 0,-31 114 0,41-126 0,-8 48 0,18-76 0,0-1 0,1 1 0,1 0 0,2 20 0,-1-14 0,-2-18 0,1 1 0,0 0 0,1 0 0,0 5 0,-1-7 0,1-1 0,-1 1 0,1-1 0,-1 1 0,1-1 0,0 0 0,0 1 0,0-1 0,0 0 0,0 0 0,0 0 0,0 0 0,0 0 0,0 0 0,2 1 0,6 4 0,0-1 0,1 0 0,0 0 0,0-1 0,17 4 0,56 10 0,-37-12 0,0-2 0,75-2 0,91-23 0,-189 17-227,-1 0-1,0-1 1,-1-2-1,1 0 1,23-12-1,-22 7-6598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24575,'0'0'0,"3"8"0,99 269 33,-74-216-253,2-1 0,53 77 0,29 7 63,-90-120 165,1-1-1,1-1 1,41 30 0,-56-46-8,-1-1 0,1 0 0,0 0 0,0-1 0,17 6 0,-24-10 0,0 1 0,0-1 0,0 1 0,0-1 0,1 1 0,-1-1 0,0 0 0,0 0 0,0 0 0,1-1 0,-1 1 0,0 0 0,0-1 0,0 0 0,0 1 0,0-1 0,0 0 0,0 0 0,0 0 0,0 0 0,0 0 0,0-1 0,-1 1 0,1 0 0,0-1 0,-1 1 0,1-1 0,-1 0 0,0 0 0,1 1 0,0-4 0,1-1 26,-1 1-1,1-1 1,-1 0 0,-1 0-1,1 0 1,0-9 0,0-38 319,-2 37-231,3-28 0,-3 42-114,1-1 0,-1 1 0,1 0 0,0 0 0,0 0 0,0 0 0,0 0 0,0 0 0,1 0 0,-1 0 0,0 0 0,1 0 0,-1 1 0,1-1 0,0 0 0,0 1 0,0 0 0,-1-1 0,1 1 0,0 0 0,1 0 0,1-1 0,6-1 0,-1-1 0,1 2 0,19-3 0,-18 3 0,91-14 0,-10 2 0,99-27 0,-164 33 0,0-1 0,0-1 0,-1-2 0,-1 0 0,0-2 0,0-1 0,-2 0 0,23-20 0,-37 27 0,-1 1 0,-1-1 0,1 0 0,-1-1 0,-1 0 0,0 0 0,0 0 0,6-16 0,-9 19 0,-1-1 0,0 1 0,0-1 0,-1 0 0,0 1 0,0-1 0,0 0 0,-1 0 0,0 0 0,-1 0 0,1 0 0,-1 1 0,-1-1 0,-3-12 0,0 6 0,-1 0 0,0 0 0,-1 0 0,0 1 0,-1 0 0,0 1 0,-12-13 0,-4-1 0,-48-39 0,31 32 0,-2 1 0,0 2 0,-2 2 0,-84-36 0,129 63-5,-13-5 47,1 0 0,-21-4 0,30 9-125,0-1 1,0 1-1,1-1 0,-1 1 1,0 0-1,0 0 1,0 0-1,0 1 1,0-1-1,1 1 1,-1-1-1,0 1 1,0 0-1,1 0 1,-1 0-1,1 1 0,-5 2 1,-2 5-6744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42 839 24575,'-1'0'0,"0"0"0,-1 1 0,1-1 0,0 0 0,-1 1 0,1-1 0,0 1 0,0 0 0,0-1 0,-1 1 0,1 0 0,0 0 0,0 0 0,0 0 0,0 0 0,0 0 0,0 0 0,1 0 0,-1 0 0,0 0 0,0 0 0,1 0 0,-1 1 0,1-1 0,-1 0 0,1 2 0,-3 5 0,0 0 0,-1 17 0,3-24 0,-1 12 0,1 0 0,0 0 0,1 0 0,0 0 0,1-1 0,0 1 0,1 0 0,1 0 0,0-1 0,0 0 0,1 1 0,1-1 0,0 0 0,1-1 0,0 0 0,1 0 0,0 0 0,0 0 0,1-1 0,1-1 0,0 1 0,14 11 0,-6-9 0,1 1 0,1-2 0,0-1 0,0 0 0,1-1 0,0-1 0,41 10 0,-10-7 0,0-3 0,59 3 0,76-8 0,-185-3 0,17-1 0,-12-2 0,-6 3 0,0-1 0,0 1 0,0 0 0,0 0 0,0 0 0,0-1 0,0 1 0,0 0 0,0 0 0,0 0 0,0-1 0,0 1 0,0 0 0,-1 0 0,1 0 0,0 0 0,0-1 0,0 1 0,0 0 0,0 0 0,0 0 0,-1 0 0,1 0 0,0-1 0,0 1 0,0 0 0,0 0 0,-1 0 0,1 0 0,0 0 0,-10-6 0,-1 1 0,-16-7 0,-3-1 0,-11-7 0,0-2 0,2-2 0,0-2 0,2-1 0,1-2 0,-43-44 0,71 65 0,1-1 0,-1-1 0,1 1 0,1-1 0,0 0 0,1-1 0,-6-14 0,8 18 0,1 0 0,1 0 0,-1 0 0,1 0 0,0 0 0,1-1 0,-1 1 0,2 0 0,-1-1 0,1 1 0,0 0 0,4-14 0,-2 12 0,1 0 0,0 0 0,1 0 0,-1 1 0,2-1 0,-1 1 0,1 0 0,1 1 0,-1 0 0,1 0 0,0 0 0,1 1 0,13-9 0,-3 4 0,-1 1 0,2 1 0,-1 0 0,2 2 0,31-9 0,-13 7-117,1 2 0,-1 2-1,1 1 1,60 3-1,-23 6-175,102 18 0,-87-5 277,125 41-1,-158-38 9,-2 1 0,0 3 0,61 39 0,-106-58 73,-1 1 0,12 10 0,-22-17-29,0 0-1,1 1 1,-1-1-1,0 0 1,1 0-1,-1 1 1,0-1 0,1 0-1,-1 1 1,0-1-1,0 0 1,0 1-1,1-1 1,-1 0-1,0 1 1,0-1-1,0 0 1,0 1-1,0-1 1,1 1 0,-1 0-1,-7-1 198,-17-6-216,-5-7-13,1-1 0,0-1 0,0-2 0,2 0 0,-30-26 0,19 11-180,2-2 0,-54-65 0,68 73 139,2-1 0,-21-37 0,34 52 38,0-1 0,0 1 0,2-1 0,-1 0-1,2 0 1,0 0 0,0-1 0,-1-19 0,5 18 4,0 1 1,0-1-1,1 1 1,1-1-1,1 1 1,0 0-1,1 0 0,12-25 1,2 2-850,43-60-1,0 13-5088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0 0,0-1 0,1 1 0,-1 0 0,0-1 0,0 1 0,1 0 0,-1-1 0,0 1 0,1-1 0,-1 1 0,0 0 0,2 0 0,1 3 0,50 68 0,143 213-749,-21 15 20,18 97-839,-162-316 1533,-3 1 0,-4 2 1,15 92-1,-34-142-182,-1 1 0,-1 0-1,-4 63 1,-4-60-3920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24575,'0'6'0,"-1"0"0,0 1 0,0-1 0,-1 0 0,0 0 0,0 0 0,0 0 0,-1 0 0,0 0 0,-6 10 0,-1-3 0,0 1 0,-23 22 0,18-23 0,0 0 0,-1 0 0,-27 15 0,-56 25 0,54-31 0,39-19 0,1 0 0,0 0 0,-1 0 0,1 1 0,1 0 0,-1 0 0,0 0 0,1 0 0,-7 10 0,9-11 0,1 0 0,-1 0 0,1 0 0,0 0 0,0 0 0,0 0 0,0 1 0,0-1 0,1 0 0,0 1 0,-1-1 0,1 0 0,0 1 0,1-1 0,-1 0 0,1 0 0,-1 1 0,1-1 0,2 6 0,1 0 0,0 0 0,1-1 0,0 1 0,0-1 0,1-1 0,0 1 0,0-1 0,1 0 0,9 8 0,3 1 0,2 0 0,30 17 0,-1-5 0,1-3 0,87 31 0,-61-32 0,101 19 0,-82-29-1365,-66-12-5461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 24575,'-10'2'0,"3"-2"0,-9 4 0,1 0 0,0 1 0,-24 11 0,1 2 5,1 2 0,-37 27 0,-64 59-239,90-65-129,2 2 0,-53 64 0,80-84 359,1 1 0,2 0-1,0 1 1,2 1 0,1 0-1,1 1 1,-11 34 0,19-47-8,1 1 0,0-1 0,1 0 0,0 1 0,2-1 1,-1 1-1,3 15 0,-1-21 8,1 0 0,0 0 0,0 0 0,1-1 0,0 1 0,0-1 0,1 0 0,0 0 1,0 0-1,1 0 0,0-1 0,10 11 0,-4-7 6,1 0 1,0-1 0,1-1-1,0 0 1,0 0 0,1-1-1,28 11 1,-1-4-56,70 17 1,80 2-375,0-11 635,-188-23-198,9 1 147,9 1 308,39 9-1,-58-10-453,0-1 0,-1 1 0,1-1 1,0 1-1,0 0 0,0 0 0,-1 0 0,1 0 1,2 2-1,-4-2-10,1-1 1,0 1 0,-1 0 0,0 0-1,1 0 1,-1-1 0,1 1 0,-1 0-1,0 0 1,1 0 0,-1 0-1,0 0 1,0 0 0,0 0 0,0 0-1,0-1 1,0 1 0,0 0 0,0 0-1,0 0 1,0 0 0,-1 2-1,-1 3-1,0 0 0,0-1 0,-1 1 0,0 0 0,0-1 0,-5 7 0,-28 34 0,27-35 0,-216 222-312,-19-18 33,214-189 279,-10 8 0,-83 56 0,117-86 0,0-1 0,-12 5 0,17-8 0,0 1 0,0-1 0,0 0 0,1 0 0,-1 0 0,0 0 0,0 0 0,0 0 0,1 0 0,-1 0 0,-2 0 0,3 0 0,0 0 0,0 0 0,-1 0 0,1-1 0,0 1 0,0 0 0,-1 0 0,1 0 0,0-1 0,0 1 0,0 0 0,-1 0 0,1 0 0,0-1 0,0 1 0,0 0 0,0 0 0,-1-1 0,1 1 0,0 0 0,0-1 0,0 1 0,0-3 0,0 0 0,0 0 0,0 1 0,0-1 0,1 0 0,0-4 0,39-115-419,-15 54-6218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24575,'2'13'0,"4"-2"0,-1 0 0,2 0 0,-1-1 0,14 16 0,-12-16 0,3 4 0,0-1 0,0 0 0,1-1 0,0 0 0,23 15 0,-33-25 0,0-1 0,1 0 0,-1 0 0,0 0 0,0 0 0,1 0 0,-1 0 0,0-1 0,1 1 0,-1-1 0,1 0 0,-1 1 0,1-1 0,-1 0 0,1-1 0,-1 1 0,0 0 0,1-1 0,-1 1 0,1-1 0,-1 0 0,0 0 0,0 0 0,1 0 0,-1 0 0,0 0 0,0-1 0,0 1 0,2-3 0,5-4 0,-1 0 0,-1-1 0,0 1 0,12-21 0,-16 25 0,49-85 0,-15 24 0,-36 64 0,1-3 0,1-1 0,0 1 0,0 0 0,7-7 0,-10 11 0,1-1 0,0 0 0,0 0 0,0 1 0,0-1 0,0 1 0,0-1 0,0 1 0,0-1 0,0 1 0,0-1 0,0 1 0,0 0 0,0 0 0,0 0 0,0-1 0,0 1 0,0 0 0,0 0 0,1 0 0,-1 1 0,0-1 0,0 0 0,0 0 0,0 1 0,0-1 0,0 0 0,0 1 0,1 0 0,4 4 0,0 0 0,0 0 0,0 0 0,-1 1 0,0 0 0,0 0 0,6 11 0,-9-15 0,20 32-8,-1 1 0,-2 1 0,14 38-1,32 121-675,-40-95 594,23 197 0,-38-170 108,-9 149 0,-1-249-262,-2-1-1,0 0 1,-2 0 0,-13 45-1,8-47-5863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1 677 24575,'3'1'0,"1"-1"0,-1 1 0,1 0 0,-1 0 0,0 0 0,0 0 0,1 1 0,-1-1 0,5 4 0,1 0 0,17 10 0,-1 1 0,-1 1 0,-1 1 1,0 1-1,-1 1 0,23 28 0,-10-7-269,-3 2 0,42 72 1,-45-62 250,-3 1 0,-2 1 0,-2 1 0,-3 0 0,-3 2 0,-2 0 0,-2 1 0,6 113 1,-17-142 17,-1 0 0,-2 0 0,-5 33 0,6-57 0,0 0 0,-1 1 0,0-1 0,0 0 0,0 0 0,-1 0 0,-4 7 0,6-12 0,0 0 0,0 1 0,0-1 0,0 0 0,0 0 0,0 0 0,0 0 0,-1 0 0,1 0 0,0 0 0,-1 0 0,1-1 0,-1 1 0,1-1 0,-1 1 0,1-1 0,-1 1 0,1-1 0,-1 0 0,1 1 0,-1-1 0,1 0 0,-1 0 0,0 0 0,1-1 0,-1 1 0,1 0 0,-1-1 0,1 1 0,-1 0 0,1-1 0,-1 0 0,1 1 0,-2-2 0,-4-2 0,0 0 0,0-1 0,0 1 0,1-1 0,0-1 0,-10-10 0,0-3 0,-16-26 0,3-2-193,1-1 0,3-2 0,-31-88 0,24 39-438,-21-112 0,31 95 490,-12-188 0,31 230-110,4-1 0,3 1 0,22-125 0,-17 158 77,25-71-1,-26 92 181,0 1-1,2-1 0,0 1 1,2 1-1,15-20 0,-22 32 92,0 0 0,1 0 0,-1 0 0,1 1 0,0 0-1,8-5 1,-10 8-52,0 0-1,0 0 1,0 1-1,0-1 1,0 1-1,0 0 0,0 0 1,1 0-1,-1 1 1,1-1-1,-1 1 1,7 0-1,-2 2 116,-1-1 0,0 1 0,1 0 0,-1 1 0,0 0 0,0 0 0,9 6 0,3 3-54,0 1 1,34 27 0,-6 4-192,-2 1 0,-2 3 0,65 89 0,-47-44-85,67 133 0,-70-107 101,49 148-1,-80-182-15,-3 1-1,21 147 0,-37-117 80,-9-95-233,-1 0 1,-1 0-1,-7 27 1,-1-13-4170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3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24575,'0'0'0,"2"-2"0,6-3 0,13-5 0,17-8 0,15-5 0,9-6 0,11-3 0,7-3 0,7-6 0,8-7 0,2-9 0,-11 2 0,-20 10-8191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1127 24575,'13'-1'0,"-12"1"0,1-1 0,0 1 0,-1-1 0,1 1 0,-1-1 0,1 0 0,-1 0 0,0 1 0,1-1 0,-1 0 0,0 0 0,1-1 0,-1 1 0,0 0 0,0 0 0,0 0 0,0-1 0,0 1 0,0-1 0,-1 1 0,1-1 0,0 1 0,-1-1 0,1-1 0,5-12 0,-1-1 0,-1 1 0,4-31 0,-1-51 0,-7 96 0,1-74-185,-3 0-1,-12-83 1,-1 65-52,-34-115 1,36 163 236,-26-61 0,33 93 0,0 0 0,-1 0 0,-1 1 0,0 0 0,-1 0 0,0 1 0,0 0 0,-19-17 0,25 26-1,-1-1 0,1 1 0,0 0 0,-1 0 0,0 0 0,1 0 0,-1 1 0,0-1 0,0 1 0,0 0 0,0 0 0,0 0 0,-4 0 0,5 2 11,0-1-1,0 0 1,0 1 0,0-1 0,0 1-1,0 0 1,0 0 0,0 0 0,0 1-1,1-1 1,-1 0 0,0 1 0,1 0-1,-1 0 1,1 0 0,0 0 0,0 0-1,-3 3 1,0 1 93,0 1-1,0 0 1,0 0 0,1 1-1,0-1 1,-3 10-1,2-2-55,0 0 0,-4 27-1,5-14-105,2 1 1,1-1-1,1 0 0,2 0 0,0 1 0,2-1 0,1-1 1,2 1-1,13 37 0,-7-30-25,1-1 0,2 0 0,2-2 0,1 0 0,1-1 0,44 52 0,-44-61 69,1-1 1,1-2 0,1 0-1,0-1 1,48 27-1,-50-34-5,0-1 0,0-1 0,1-1 0,0-1 0,0-1 0,1 0 0,44 3 0,-53-8 17,-1-1 1,1-1 0,0 0 0,-1 0-1,1-2 1,-1 0 0,0 0 0,0-1-1,0-1 1,0 0 0,-1-1 0,0 0-1,0-1 1,0 0 0,-1-1 0,0 0-1,0-1 1,-1 0 0,-1 0 0,1-1-1,15-23 1,-13 14 129,-1-1-1,0 0 1,-1-1 0,-2 0-1,0 0 1,-1-1-1,-1 0 1,-1-1-1,3-31 1,-4-7-58,-2-1 0,-7-74 0,6 130-69,3 7 0,7 12 0,-7-8 0,68 80 0,77 94 0,-145-174 0,147 208 0,-148-207 0,-1-3 0,0 0 0,0 0 0,0 0 0,0 1 0,-1-1 0,0 1 0,0-1 0,2 8 0,-3-11 0,0 0 0,0 0 0,0 0 0,0 1 0,0-1 0,0 0 0,0 0 0,0 0 0,0 1 0,0-1 0,0 0 0,0 0 0,0 0 0,0 1 0,0-1 0,0 0 0,0 0 0,0 0 0,0 0 0,-1 1 0,1-1 0,0 0 0,0 0 0,0 0 0,0 0 0,0 1 0,0-1 0,-1 0 0,1 0 0,0 0 0,0 0 0,0 0 0,0 0 0,-1 0 0,1 0 0,0 1 0,0-1 0,0 0 0,-1 0 0,1 0 0,0 0 0,0 0 0,0 0 0,-1 0 0,1 0 0,0 0 0,0 0 0,0 0 0,-1 0 0,1 0 0,0 0 0,0-1 0,-12-6 0,-1-3 0,1-2 0,0 0 0,-18-24 0,-26-47 0,42 61 0,2 0 0,0-1 0,-14-43 0,22 55 0,1-1 0,0 1 0,1-1 0,0 1 0,1-1 0,1 0 0,0 1 0,0-1 0,1 0 0,3-17 0,-2 23 0,0 1 0,-1-1 0,2 1 0,-1-1 0,1 1 0,-1 0 0,2 0 0,-1 0 0,0 0 0,1 1 0,8-8 0,-9 9 0,1 0 0,0 0 0,0 1 0,0-1 0,0 1 0,0 0 0,1 0 0,-1 1 0,0-1 0,1 1 0,-1 0 0,1 0 0,0 1 0,-1-1 0,7 1 0,0 1 0,1 1 0,-1 0 0,1 0 0,-1 1 0,0 0 0,0 1 0,0 1 0,-1 0 0,1 0 0,9 7 0,10 8 0,52 45 0,-80-63 0,1 1 0,0 0 0,1-1 0,-1 1 0,0-1 0,1 0 0,4 2 0,-7-3 0,0-1 0,0 0 0,0 0 0,0 1 0,0-1 0,0 0 0,0 0 0,0 0 0,0 0 0,0 0 0,0 0 0,0-1 0,0 1 0,0 0 0,0 0 0,0-1 0,-1 1 0,1-1 0,0 1 0,0-1 0,0 1 0,0-1 0,0 1 0,-1-1 0,1 0 0,0 1 0,-1-1 0,1 0 0,0 0 0,-1 1 0,1-2 0,7-10 0,-2-1 0,1 1 0,-2-1 0,7-21 0,9-20 0,-16 42 0,1 0 0,1 1 0,0 0 0,13-16 0,-18 24 0,1 0 0,0 0 0,0 1 0,0-1 0,0 1 0,0 0 0,0-1 0,1 2 0,-1-1 0,1 0 0,-1 1 0,1-1 0,0 1 0,-1 0 0,1 0 0,0 1 0,0-1 0,0 1 0,0 0 0,3 0 0,4 1 0,-1 1 0,0 1 0,0 0 0,0 0 0,0 1 0,-1 0 0,1 0 0,14 11 0,2 3 0,39 33 0,-7 5-75,82 101-1,-87-94-1138,4 4-5612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24575,'0'0'0,"-1"0"0,-4 0 0,-1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4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24575,'-11'5'0,"7"-2"0,0 0 0,0 0 0,1 0 0,-1 0 0,1 1 0,0-1 0,0 1 0,0 0 0,1 0 0,-1 0 0,1 0 0,0 1 0,0-1 0,1 1 0,-1-1 0,-1 9 0,0 5 0,0 1 0,0 33 0,3-47 0,0 6 0,-1 6 0,3 30 0,-2-47 0,0 1 0,0-1 0,0 1 0,0-1 0,0 0 0,0 1 0,1-1 0,-1 1 0,0-1 0,0 0 0,0 1 0,1-1 0,-1 1 0,0-1 0,0 0 0,1 1 0,-1-1 0,0 0 0,1 1 0,-1-1 0,0 0 0,1 0 0,-1 1 0,0-1 0,1 0 0,-1 0 0,1 0 0,-1 0 0,1 1 0,-1-1 0,0 0 0,1 0 0,-1 0 0,1 0 0,-1 0 0,1 0 0,-1 0 0,1 0 0,-1 0 0,0 0 0,1 0 0,-1-1 0,1 1 0,-1 0 0,1 0 0,2-2 0,1 1 0,-1-1 0,0 1 0,5-4 0,3-3 0,1 0 0,-1-1 0,-1 0 0,0-1 0,0 0 0,-1-1 0,0 0 0,-1 0 0,0-1 0,10-19 0,-17 28 0,0 0 0,0-1 0,0 1 0,0 0 0,-1 0 0,1 0 0,-1-1 0,0 1 0,0 0 0,0-1 0,0 1 0,-1 0 0,1 0 0,-1 0 0,-2-6 0,3 7 0,-1 1 0,0-1 0,0 1 0,0 0 0,0-1 0,0 1 0,0 0 0,0 0 0,0 0 0,0 0 0,-1 0 0,1 0 0,0 0 0,-1 0 0,1 0 0,-1 0 0,1 1 0,-1-1 0,1 1 0,-1-1 0,1 1 0,-1 0 0,0-1 0,1 1 0,-1 0 0,1 0 0,-1 0 0,0 0 0,1 1 0,-1-1 0,1 0 0,-1 1 0,-2 0 0,-5 2-273,0 1 0,1-1 0,-1 1 0,-8 7 0,-8 5-6553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4673 24575,'0'0'0,"0"0"0,1-2 0,3-4 0,0 0 0,0 0 0,0 0 0,1 0 0,0 1 0,10-8 0,-14 12 0,35-31 7,1 2 0,43-26-1,93-47-271,1 8-756,256-99 0,-288 142 354,1 7 1,220-41 0,163 22-1627,3 36 194,962-8 199,-866 25 1598,2730-22 183,-2025-12-476,321-84 595,-1475 114 0,1095-37-38,-490 66 29,353 0 10,-56-9-1,-3 43 0,-719-20 79,213 15 217,1-13-115,102-15 2284,0-26 0,-494 2-1035,195-4 3207,-355 13-4600,7 0-18,0-1 0,28-4-1,-45 3-18,-1 1-1,1-2 1,0 1-1,0-1 1,-1 0-1,0 0 0,0-1 1,0 0-1,0 0 1,11-10-1,-3-1 1,0 0 0,-1-1 0,0-1 0,19-32 0,35-85 0,-21 20-756,61-236 0,-8-134-956,-10-90 1712,-17-1 0,-65 515-45,85-608-65,-88 646 282,4-39 2834,-13 64-2972,1 1-1,-1-1 1,0-1-1,1 1 1,-6 2-1,-15 9-33,-1-2 0,-34 13 0,-60 12 0,44-19-248,0-3-1,-136 8 1,-158-22-1788,-290-60 1090,477 39-488,-867-67-1666,-900 34 886,248 13 2214,1690 39 0,-2016-62 0,1250 51 0,-1686-42 0,1225-2 0,1-17 0,36 3 0,-420 17 0,-146 85-919,1265-8 777,-342 15 41,2-17 216,209-41 1610,215-26 4656,393 41-6005,-2 0 1065,-46-2-1,71 6-1434,1 0-1,0 0 0,0 0 0,-1 0 1,1 0-1,0 1 0,0-1 1,0 0-1,-1 1 0,1-1 0,0 1 1,0-1-1,0 1 0,0 0 1,0-1-1,0 1 0,0 0 0,0 0 1,0 0-1,0 0 0,1 0 0,-1 0 1,0 0-1,0 0 0,1 0 1,-1 0-1,1 0 0,-1 0 0,1 0 1,-1 1-1,1-1 0,0 2 1,-1 4-12,0 0 1,1 0 0,0 0-1,1 13 1,0-12 16,30 201 6,15 1-421,-20-93-377,32 148-730,122 535-1894,-145-654 3370,155 688-878,-45 9-118,-126-674 1970,-15-116 1779,-5 62-1,0-107-2435,1-1 648,0-6-917,0-1-1,0 0 0,0 0 1,1 0-1,-1 0 0,0 0 0,0 0 1,0 0-1,0-1 0,1 1 1,-1 0-1,0 0 0,0 0 1,0 0-1,0 0 0,1 0 1,-1 0-1,0 0 0,0 0 1,0 0-1,0 0 0,0-1 0,0 1 1,1 0-1,-1 0 0,0 0 1,0 0-1,0 0 0,0 0 1,0-1-1,0 1 0,0 0 1,0 0-1,0 0 0,0 0 1,1-1-1,4-5-1356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58 24575,'0'-3'0,"-1"1"0,1 0 0,-1 0 0,1 0 0,-1 0 0,0 0 0,0 0 0,0 0 0,0 1 0,0-1 0,0 0 0,-1 0 0,1 1 0,-1-1 0,1 1 0,-1-1 0,-2-1 0,-1-1 0,0 1 0,0 0 0,0 0 0,0 0 0,-8-2 0,7 4 0,3 4 0,9 11 0,32 49 0,-29-50 0,77 115 101,167 255-1256,-46-76 1155,90 145 0,-199-275 42,-71-123-748,24 76-1,-41-100-5059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0 555 24575,'0'-5'0,"0"-22"0,1 0 0,6-32 0,-5 46 0,2 0 0,-1 0 0,2 1 0,-1-1 0,2 1 0,10-19 0,-1 9-60,1 0-1,1 2 0,0 0 1,2 0-1,0 2 1,1 0-1,1 2 0,43-27 1,-30 23-31,0 3 0,1 1 0,1 1 0,0 2 0,61-13 0,-48 17-128,1 2 0,0 3 0,60 1 0,-40 6-218,120 21-1,-131-12 438,-1 3 0,0 2 0,-1 3 0,-2 2 0,0 2 0,-1 3 0,70 48 0,-80-45 0,-2 3 0,0 1 0,-3 3 0,-1 0 0,-2 3 0,-1 1 0,-2 1 0,41 71 0,-54-76-143,-2 2 0,-1-1 1,-2 2-1,-2 0 0,-2 1 0,-1 0 1,-2 1-1,-2 0 0,-2 0 0,-1 0 1,-3 0-1,-4 45 0,-3-28-10,-2 0 0,-3-1 0,-30 89 0,14-73-285,-3-1 1,-47 82-1,-105 123-644,-24-26 1165,115-152-652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0 641 24575,'4'1'0,"0"-1"0,0 1 0,0 0 0,0 0 0,0 0 0,0 1 0,5 2 0,0 0 0,14 6 0,0 1 0,25 17 0,41 34 0,-82-56 0,96 71-422,-3 4-1,151 162 0,-143-116 423,-5 5 0,144 241 0,-168-229-9,-63-110 5,-1 0 1,13 47 0,-27-77 3,1 1 0,-1-1 0,0 1 0,0 0 0,-1-1 0,1 1 0,-1 0 0,0 0 0,-1-1 0,0 7 0,1-10 12,0 0 1,-1-1 0,1 1 0,0 0-1,0-1 1,-1 1 0,1-1 0,0 1-1,-1 0 1,1-1 0,-1 1 0,1-1-1,-1 1 1,1-1 0,-1 0 0,1 1-1,-1-1 1,1 1 0,-1-1 0,1 0-1,-1 1 1,0-1 0,1 0-1,-2 1 1,0-1 54,1 0 0,-1 0 0,1 0 0,-1 0 0,0-1 0,1 1 0,-1 0 0,0-1 0,1 1 0,-3-1 0,-3-2-20,0-1-1,0 1 1,0-1 0,-11-9-1,-28-26-50,0-6-82,-46-57 0,-34-61-1198,26 23 654,6-5 1,-80-166-1,107 169-30,5-3-1,-61-221 1,81 188 426,37 148 612,1-1-1,1 0 1,4-55 0,0 76-128,0-1-1,1 1 1,0 0-1,0 1 1,1-1-1,6-13 1,-6 18-140,0-1 0,0 1 0,1-1-1,0 1 1,0 0 0,0 1 0,0-1 0,1 1 0,0 0 0,0 0 0,7-5 0,-2 4-55,0 0 0,0 0-1,0 1 1,0 0 0,17-3-1,-7 3-76,1 1 0,24 0 1,-2 3-5,1 2 1,0 2 0,-1 2 0,0 1-1,0 3 1,-1 1 0,45 19 0,-21-3-156,-2 3 1,-1 2-1,99 69 1,-89-46 7,-3 2 0,-2 4 0,-3 2 0,-2 4 0,-4 2 0,-3 2 0,-2 3 0,-5 2 0,-2 3 0,43 98 0,-66-119-74,-1 1-1,-4 1 1,-2 1 0,-3 1-1,9 80 1,-19-82-2910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0 576 24575,'0'0'0,"0"-2"0,0-2 0,6-7 0,13-10 0,25-16 0,25-18 0,22-19 0,15-15 0,12-12-1508,-3 1 1508,-21 19-6683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24575,'3'14'0,"0"-9"0,0 0 0,1 0 0,-1 0 0,1 0 0,0 0 0,9 6 0,-6-4 0,76 75 206,134 133-986,-12 15-219,104 199 790,-239-327-685,-9-13-4621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0 854 24575,'0'0'0,"0"-2"0,2-6 0,4-12 0,5-11 0,7-10 0,11-8 0,18-9 0,22-7 0,20-11 0,16-8-1035,19-10 1035,12-4 0,1 6-1568,-15 14 1568,-29 21-5588</inkml:trace>
  <inkml:trace contextRef="#ctx0" brushRef="#br0" timeOffset="1">515 1724 24575,'0'0'0,"2"-3"0,4-10 0,11-17 0,16-25 0,21-25 0,24-19 0,19-7-1620,8-1 1620,5 1 0,1 3 0,-4 8 0,-11 14 0,-11 15 0,-13 15 324,-19 17-7219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0 897 24575,'0'0'0,"2"-2"0,8-5 0,20-14 0,26-20 0,27-23 0,33-19 0,29-11-1796,14 0 1796,4 2 0,1 5 0,-10 8 0,-15 7 0,-18 5 0,-25 12-393,-27 16-5609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2559 24575,'12'0'0,"16"-2"0,0-1 0,-1-2 0,52-14 0,28-13-592,170-75 0,91-76-2282,-125 50 1826,633-405-2656,-23-41 1604,-635 428 1773,34-21 138,-22 21-564,-25 23 610,-33 23 328,-31 22 192,-60 35 582,115-62 3734,-176 101-1846,-20 9-2819,0 0 0,0 0 1,0 0-1,0 0 0,0 0 0,0 0 1,0 0-1,0 0 0,0 0 0,0 0 1,0 0-1,0 0 0,0 1 0,0-1 1,0 0-1,0 0 0,0 0 0,0 0 1,0 0-1,0 0 0,0 0 0,0 0 1,0 0-1,0 0 0,0 0 1,0 0-1,0 0 0,0 0 0,0 0 1,0 0-1,0 0 0,0 0 0,0 0 1,0 0-1,0 0 0,0 0 0,0 0 1,0 0-1,0 0 0,1 0 0,-1 0 1,0 0-1,0 0 0,0 0 0,0 0 1,0 0-1,0 0 0,0 0 0,0 0 1,0 0-1,0 0 0,0 0 0,0 0 1,0 0-1,0 0 0,0 0 0,0 0 1,0 0-1,0 0 0,0 0 1,0 0-1,0 0 0,1 0 0,-1 0 1,0 0-1,0 0 0,-8 7 657,-5 4-1504,0 1-5870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2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24575,'0'9'0,"2"-4"0,-1 0 0,1-1 0,0 1 0,0 0 0,1-1 0,-1 0 0,6 7 0,25 27 0,-25-29 0,0-1 0,293 328 0,1 42-361,10 12-21,-271-340-239,62 58 0,-75-83-5585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24575,'-10'-21'0,"10"20"0,0 1 0,-1 0 0,1 0 0,0 0 0,0 0 0,0-1 0,0 1 0,0 0 0,0 0 0,-1 0 0,1 0 0,0 0 0,0 0 0,0-1 0,0 1 0,-1 0 0,1 0 0,0 0 0,0 0 0,0 0 0,-1 0 0,1 0 0,0 0 0,0 0 0,0 0 0,-1 0 0,1 0 0,0 0 0,0 0 0,0 0 0,-1 0 0,1 0 0,0 0 0,0 0 0,0 0 0,-1 0 0,1 0 0,0 0 0,0 1 0,0-1 0,-1 0 0,1 0 0,0 0 0,0 0 0,0 0 0,0 1 0,-8 7 0,7-4 0,-1 1 0,2-1 0,-1 1 0,0 0 0,1-1 0,0 1 0,0-1 0,0 1 0,0 0 0,1-1 0,0 1 0,0-1 0,0 1 0,0-1 0,4 6 0,0 2 0,1 0 0,0-1 0,1 0 0,10 14 0,10 6 0,2 0 0,0-2 0,3-1 0,0-2 0,50 32 0,-54-41-1365,-7-6-5461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1264 1 24575,'-5'0'0,"0"0"0,-1 0 0,1 1 0,0-1 0,-6 3 0,8-2 0,0 0 0,0 1 0,1-1 0,-1 1 0,1-1 0,-1 1 0,1 0 0,0 0 0,0 0 0,0 0 0,-3 4 0,-9 14 0,1 0 0,-21 43 0,34-63 0,-147 331-1007,88-190 738,-253 565-1670,48-197 1483,-51-34-1195,279-429-1218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2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24575,'3'5'0,"-1"-2"0,1 0 0,0-1 0,0 1 0,0-1 0,0 0 0,1 0 0,6 4 0,28 8 0,-15-8 0,0-1 0,0 0 0,31 1 0,73-3 0,-124-4 0,139-4-426,157-26-1,137-44-326,-351 59 188,3 0-5455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24575,'0'136'0,"-1"-160"0,0 15 0,1 0 0,0-1 0,2-14 0,-2 24 0,0-1 0,1 1 0,-1 0 0,0-1 0,0 1 0,1-1 0,-1 1 0,0 0 0,0-1 0,1 1 0,-1 0 0,0 0 0,1-1 0,-1 1 0,1 0 0,-1 0 0,0-1 0,1 1 0,-1 0 0,1 0 0,-1 0 0,1 0 0,-1 0 0,0 0 0,1 0 0,-1 0 0,1 0 0,-1 0 0,1 0 0,-1 0 0,1 0 0,-1 0 0,0 0 0,1 0 0,-1 0 0,2 1 0,15 6 0,-15-6 0,-1 0 0,1 0 0,0 0 0,0 1 0,0-1 0,-1 0 0,1 1 0,-1 0 0,1-1 0,-1 1 0,0 0 0,0 0 0,0-1 0,0 1 0,0 0 0,0 0 0,0 0 0,0 0 0,-1 1 0,1-1 0,-1 2 0,0-1 0,0-1 0,0 0 0,-1 0 0,1 0 0,-1 1 0,1-1 0,-1 0 0,0 0 0,0 0 0,0 0 0,0 0 0,0 0 0,0 0 0,-1 0 0,1 0 0,-1-1 0,1 1 0,-1-1 0,0 1 0,-2 1 0,2-1 12,0-1 0,1 0 0,-1 0 0,0 0 0,0 0 0,-1 0 0,1 0 0,0 0 0,-4 0 0,5-1-22,1 0 1,-1 0-1,1 0 1,-1 0-1,1 0 1,-1 0-1,1 0 0,0 0 1,-1 0-1,1 0 1,-1-1-1,1 1 1,-1 0-1,1 0 0,0 0 1,-1-1-1,1 1 1,-1 0-1,1 0 1,-1-1-1,1 0-66,-1 0 1,1 1-1,0-1 1,-1 0-1,1 0 1,0 1-1,0-1 1,0 0-1,-1 0 1,1 0-1,0 1 1,0-1-1,0 0 1,0 0-1,0 0 1,1 0-1,1-8-6750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305 446 24575,'-2'0'0,"0"0"0,0 1 0,0-1 0,0 0 0,0 1 0,0-1 0,1 1 0,-1 0 0,0-1 0,0 1 0,1 0 0,-1 0 0,1 0 0,-1 0 0,1 0 0,-1 1 0,1-1 0,-1 0 0,1 1 0,0-1 0,0 1 0,0-1 0,0 1 0,0 0 0,0-1 0,0 1 0,-1 3 0,0 4 0,0 0 0,0 0 0,0 0 0,0 16 0,1 16 0,8 78 0,18 40 0,-16-109 0,2-1 0,2 0 0,21 48 0,-25-76 0,1-1 0,0 0 0,2-1 0,0 0 0,1-1 0,1 0 0,1-1 0,0 0 0,22 17 0,-25-24 0,1-1 0,0 0 0,0-1 0,1-1 0,0 0 0,23 8 0,-26-12 0,-1 0 0,1-1 0,0 0 0,0-1 0,0 0 0,-1 0 0,1-2 0,0 1 0,0-1 0,15-4 0,-7 0 2,0-1-1,0-1 1,0-1-1,-1 0 1,0-2-1,-1 0 0,30-23 1,-16 7-51,-1-1 0,51-60-1,-48 46-11,-2-1-1,-3-2 0,-1-1 0,-2-1 1,-2-2-1,-2 0 0,-3-1 0,-1 0 1,-3-2-1,13-83 0,-23 103 60,-1-1-1,-1 0 1,-2 0 0,-1 0-1,-2 0 1,-1 1 0,-9-35 0,9 49-1,-2 1 1,0 0 0,-1 0 0,0 0 0,-1 1 0,-13-18-1,13 23 4,-1-1-1,0 2 0,0-1 0,-1 1 0,0 0 1,0 1-1,-1 0 0,-23-11 0,18 11 0,-1 1 0,1 1 0,-2 1 0,1 0 0,-1 1 0,1 1 0,-27-1 0,9 3 0,0 2 0,-67 9 0,51 0-106,1 1-1,0 3 1,1 2 0,1 2-1,0 2 1,2 2 0,0 2-1,2 2 1,1 2 0,1 2-1,1 2 1,-40 41 0,58-49-37,1 1 0,1 1 0,2 0 0,0 2 0,-14 30 0,-3 22-4961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24575,'0'0'0,"0"0"0,2 0 0,12 4 0,23 2 0,31 4 0,41-4 0,40-3 0,28-7-1802,25-8 1802,46-24-3180,-19-7-29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24575,'5'9'0,"0"-1"0,1 0 0,6 7 0,5 6 0,13 21 0,3-2 0,0-2 0,56 49 0,67 42 0,20 18 0,-170-142-55,149 139-1255,-136-124-5516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24575,'0'-10'0,"0"6"0,0-1 0,1 0 0,0 0 0,0 0 0,1 1 0,-1-1 0,1 1 0,0-1 0,0 1 0,1-1 0,-1 1 0,1 0 0,0 0 0,4-5 0,6-4 0,0 0 0,22-16 0,-4 7 0,0 1 0,1 2 0,2 1 0,-1 1 0,2 2 0,0 1 0,1 2 0,0 2 0,0 1 0,1 2 0,39-3 0,-51 8 0,0 1 0,0 1 0,34 4 0,-46-2 0,0 1 0,0 0 0,0 0 0,0 2 0,-1-1 0,1 2 0,21 12 0,-19-7-2,-2-1 0,0 2 0,0-1 0,-1 2 0,0 0 0,-1 0 0,0 1 0,-2 0 0,1 1 0,9 22 0,-1 2-202,-3 2 1,0 0 0,8 43-1,47 302 131,-3-13-1219,-56-331-4698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24575,'0'0'0,"0"4"0,4 7 0,5 11 0,9 17 0,10 15 0,13 12 0,10 9 0,8 4 0,3-2 0,1-11 0,0-14 0,-8-16 0,-13-14-8191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24575,'1'34'-1,"2"0"1,1 0-1,2-1 0,1 1 0,21 58 1,2-17-538,49 89 1,-19-55 423,134 185-1,-142-229 102,2-2 0,3-2-1,112 92 1,5-24-514,-130-98-360,2 2-4529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24575,'0'0'0,"0"-2"0,2-5 0,6-8 0,17-17 0,23-18 0,21-14 0,10-6 0,-5 6 0,-15 13-8191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24575,'1'1'0,"-1"0"0,1 0 0,-1 0 0,1-1 0,-1 1 0,1 0 0,0 0 0,-1-1 0,1 1 0,0-1 0,-1 1 0,1 0 0,0-1 0,0 1 0,0-1 0,-1 0 0,1 1 0,0-1 0,0 0 0,1 1 0,0 0 0,20 7 0,-1 0 0,1-2 0,1 0 0,-1-1 0,29 1 0,114-2 0,-86-8-252,149-30 0,73-38-170,-289 69 453,120-32-31,129-32 0,0 17 0,-153 38 107,-93 11-372,1 2 0,-1 0 1,1 0-1,26 7 1,-8 3-5816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24575,'1'0'0,"0"0"0,0 0 0,0 0 0,1 0 0,-1 1 0,0-1 0,0 0 0,0 1 0,0-1 0,0 1 0,0-1 0,0 1 0,1 1 0,3 1 0,10 4 0,0 0 0,1-1 0,19 5 0,53 8 0,-76-16 0,126 21 0,-1-5 0,191 1 0,-323-20 0,1 0 0,0 0 0,0-1 0,1 1 0,6-3 0,-11 3 0,-1 0 0,0 0 0,0-1 0,0 1 0,0-1 0,0 1 0,0-1 0,0 1 0,0-1 0,0 1 0,0-1 0,0 0 0,0 0 0,0 0 0,-1 1 0,1-1 0,0 0 0,-1 0 0,1 0 0,0 0 0,-1 0 0,1 0 0,-1 0 0,0 0 0,1-1 0,-1 1 0,0 0 0,0 0 0,1-2 0,-1-2 0,-1-1 0,1 1 0,-1-1 0,0 1 0,-1-1 0,1 1 0,-1 0 0,-3-6 0,-22-41 0,21 41 0,-40-64-2,29 50-338,1-1-1,1 0 0,-18-46 0,28 58-6485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24575,'5'8'0,"16"16"0,2-1 0,28 24 0,5 4 0,165 180-683,-83-84 212,-50-57 471,269 295-4,-334-359-105,15 18-431,61 92 0,-85-110-5304</inkml:trace>
  <inkml:trace contextRef="#ctx0" brushRef="#br0" timeOffset="1">404 1049 24575,'0'0'0,"0"-2"0,0-2 0,0-3 0,3-6 0,8-8 0,13-11 0,21-17 0,23-16 0,16-10 0,9-5-781,-1 3 781,-11 6 0,-18 14 0,-18 16-7410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1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1426 24575,'-10'-2'0,"-8"-4"0,0-1 0,1 0 0,-1-1 0,-31-22 0,-59-53 0,33 16-100,3-4 0,-118-150 1,-85-189-201,172 225 300,86 150 0,1-1 0,2-1 0,-12-51 0,23 76-5,0 0 0,2 0 0,-1 0 0,1-14 0,1 23 8,1 0-1,-1-1 1,1 1-1,-1 0 1,1 0-1,0 0 0,0 0 1,1 0-1,0-3 1,-1 4 3,1 1 0,-1-1 1,0 0-1,0 1 0,1 0 0,-1-1 1,1 1-1,-1 0 0,1-1 0,0 1 1,0 0-1,-1 0 0,1 1 0,0-1 1,3-1-1,0 1 46,0 0 1,0 0 0,-1 1-1,1 0 1,0 0 0,0 0-1,6 1 1,2 1-14,22 7 0,-2 2-39,57 28 0,29 25 0,-118-64 0,347 227-1009,3 3 791,-286-196-374,94 35 0,-131-58-5188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29 371 24575,'0'0'0,"-2"0"0,-2 0 0,-3 0 0,1 0 0,0-2 0,2-3 0,5-5 0,10-12 0,11-16 0,7-23 0,5-19 0,-2-2 0,-6 12-8191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24575,'0'0'0,"2"0"0,8 4 0,18 7 0,21 11 0,19 17 0,22 19 0,15 13 0,8 5-1028,-2 0 1028,-15-9 0,-23-17-7163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46 24575,'-7'6'0,"-4"9"0,0 2 0,-14 28 0,14-25 0,-25 51 0,2 2 0,4 1 0,3 1 0,4 1 0,-23 130 0,45-201 0,-4 20 0,2 0 0,0 46 0,3-70 0,0 0 0,0 0 0,0 0 0,0 0 0,0 0 0,0 0 0,1 0 0,-1 0 0,0 0 0,1 0 0,-1 0 0,1 0 0,-1 0 0,1 0 0,0 0 0,-1 0 0,1-1 0,-1 0 0,1 0 0,-1 1 0,0-1 0,1 0 0,-1 0 0,1 0 0,-1 1 0,1-1 0,-1 0 0,1 0 0,-1 0 0,1 0 0,-1 0 0,1 0 0,-1 0 0,1 0 0,-1 0 0,1 0 0,0-1 0,3 0 0,0-1 0,0 0 0,-1 0 0,1 0 0,6-5 0,-7 5 0,48-34 0,105-67 0,-137 93 0,0 1 0,1 0 0,0 2 0,1 0 0,0 1 0,37-5 0,-44 9 0,0 1 0,0 1 0,0 1 0,0 0 0,0 0 0,0 1 0,0 1 0,-1 1 0,1 0 0,-1 0 0,0 2 0,0-1 0,0 2 0,-1 0 0,0 0 0,-1 1 0,1 0 0,10 11 0,-3 0 0,-2 0 0,0 1 0,-1 0 0,-1 2 0,-2-1 0,0 2 0,15 35 0,-8-8 0,-2 1 0,18 82 0,-29-99 0,0 1 0,-3-1 0,-1 1 0,-1 0 0,-4 37 0,2-64 0,-1 0 0,-1 1 0,1-1 0,-1 0 0,-1 0 0,0 0 0,-7 14 0,9-19 0,-1-1 0,1 1 0,-1-1 0,0 0 0,0 0 0,0 1 0,0-1 0,0-1 0,-1 1 0,1 0 0,0-1 0,-1 1 0,1-1 0,-1 0 0,0 1 0,1-1 0,-1-1 0,0 1 0,0 0 0,0-1 0,1 1 0,-1-1 0,0 0 0,0 0 0,0 0 0,-3 0 0,-2-2 0,-1 0 0,0 0 0,1 0 0,0-1 0,-1 0 0,1-1 0,1 0 0,-1 0 0,-9-7 0,-1-2 0,1-2 0,-25-24 0,24 20 9,1-2-1,1 0 0,0-1 1,-18-36-1,18 27-132,2-2 0,-21-67-1,23 49 35,2-2 1,2 1-1,2-1 0,3-88 0,8 50 90,30-164 0,45-84 0,-74 320 0,-3 6 0,0 1 0,3-21 0,-6 32 12,0 1 0,0 0 1,0-1-1,0 1 0,1 0 0,-1-1 1,0 1-1,0 0 0,0 0 1,-1-1-1,1 1 0,0 0 1,0-1-1,0 1 0,0 0 0,0 0 1,0-1-1,0 1 0,0 0 1,-1-1-1,1 1 0,0 0 0,0 0 1,0 0-1,-1-1 0,1 1 1,0 0-1,0 0 0,0 0 1,-1-1-1,1 1 0,0 0 0,-1 0 1,1 0-1,0 0 0,0 0 1,-1 0-1,1-1 0,0 1 1,-1 0-1,1 0 0,0 0 0,0 0 1,-1 0-1,1 0 0,0 0 1,-1 0-1,1 0 0,0 1 0,-1-1 1,1 0-1,0 0 0,0 0 1,-1 0-1,1 0 0,0 0 1,0 1-1,-1-1 0,1 0 0,-2 1-7,1 0 0,-1 0 0,0 0-1,1 0 1,-1 0 0,1 0 0,0 0-1,-3 3 1,3-3-5,1 1 0,-1-1 0,0 1 0,1 0 0,0-1 0,-1 1 0,1-1 0,0 1 0,-1 0 0,1-1 0,0 1 0,0 0 0,1-1 0,-1 1 0,0-1 0,0 1 0,1 0 0,-1-1 0,1 1 0,1 2 0,0 0 0,0 0 0,0 1 0,1-1 0,0 0 0,0 0 0,3 3 0,0-1-8,0-1 0,1 1 0,-1-1 0,1 0 0,0-1 0,0 0 0,1 0 0,-1-1 0,14 5 0,-8-4 41,0-1 1,0-1-1,0 0 0,0-1 1,19 0-1,4-4-404,0-1-1,0-2 1,48-14 0,-17 2-6455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24575,'0'0'0,"1"1"0,-1 0 0,0-1 0,0 1 0,1-1 0,-1 1 0,0 0 0,1-1 0,-1 1 0,1-1 0,-1 1 0,1-1 0,-1 1 0,1-1 0,0 1 0,0 0 0,23 19 0,53 34 0,-20-16 0,-8-1 0,-1 1 0,-2 3 0,-2 2 0,-2 1 0,-2 3 0,57 85 0,-88-118 0,-7-9 0,0-1 0,0 0 0,1 0 0,0-1 0,6 7 0,-9-9 0,1-1 0,-1 0 0,1 0 0,-1 0 0,1 0 0,-1 1 0,1-1 0,-1 0 0,1 0 0,-1 0 0,0 0 0,1 0 0,-1 0 0,1-1 0,-1 1 0,1 0 0,-1 0 0,1 0 0,-1 0 0,1 0 0,-1-1 0,1 1 0,-1 0 0,0 0 0,1-1 0,-1 1 0,1 0 0,-1-1 0,0 1 0,1 0 0,-1-2 0,15-14 0,-12 12 0,36-44 0,68-62 0,57-29 0,-147 127 0,-1 0 0,1 1 0,21-10 0,-32 18 0,0 0 0,0 1 0,1 0 0,-1 1 0,13-2 0,-16 2 0,1 1 0,0 0 0,-1 0 0,1 1 0,0-1 0,-1 1 0,1 0 0,-1 0 0,1 0 0,-1 0 0,6 3 0,-6-2 0,1 1 0,-1-1 0,0 1 0,0 0 0,0 0 0,0 0 0,0 0 0,-1 1 0,1-1 0,-1 1 0,0-1 0,0 1 0,0 0 0,0 0 0,1 6 0,0 3 0,0 1 0,0-1 0,0 21 0,-2-6 0,-2 1 0,0-1 0,-2 0 0,-1 0 0,-11 38 0,5-31 0,-2 0 0,-1-2 0,-31 58 0,35-75 30,-1 0 0,-1-1 0,-14 15 0,17-21-278,0-1 1,-1 0-1,0-1 1,-1 1-1,-18 9 1,-7-1-6579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24575,'6'0'0,"35"1"0,0 2 0,51 11 0,78 29 0,-33 8 0,-108-38 0,-1 2 0,44 29 0,-57-33 0,-12-7 0,-7-6 0,-11-7 0,-8-11 0,1-1 0,0-1 0,2-1 0,1 0 0,0-2 0,2 0 0,-16-31 0,24 36 20,0 0 0,2-1 0,0 0 0,1-1 0,-5-40 0,7 27-515,3 0 0,4-67 0,5 34-6331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 24575,'-20'0'0,"8"-1"0,0 1 0,1 0 0,-1 1 0,0 0 0,0 1 0,1 1 0,-16 4 0,13 0 0,0 0 0,0 0 0,1 2 0,0 0 0,0 0 0,1 1 0,0 0 0,1 1 0,-12 15 0,8-7 0,2 0 0,0 1 0,0 0 0,2 1 0,-13 32 0,21-46 0,0 1 0,0 0 0,1 0 0,0 0 0,1 0 0,-1 0 0,1 12 0,1-20 0,0 0 0,0 1 0,0-1 0,0 0 0,0 0 0,0 0 0,0 1 0,0-1 0,0 0 0,0 0 0,0 0 0,0 0 0,0 1 0,0-1 0,0 0 0,0 0 0,1 0 0,-1 0 0,0 1 0,0-1 0,0 0 0,0 0 0,0 0 0,0 0 0,1 0 0,-1 0 0,0 0 0,0 1 0,0-1 0,0 0 0,1 0 0,-1 0 0,0 0 0,0 0 0,0 0 0,0 0 0,1 0 0,-1 0 0,0 0 0,0 0 0,0 0 0,1 0 0,-1 0 0,0 0 0,0 0 0,0 0 0,1 0 0,8-5 0,-8 4 0,11-7 0,0-1 0,-1 0 0,0-1 0,15-16 0,-14 12 0,1 1 0,20-15 0,-27 24 0,1 0 0,-1 0 0,1 1 0,0 0 0,0 0 0,11-3 0,48-6 0,-44 9 0,110-20-1365,-72 12-5461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24575,'0'0'0,"4"0"0,6 4 0,10 7 0,9 9 0,9 12 0,7 11 0,5 6 0,0 1 0,-4-5 0,-8-10 0,-10-12-8191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24575,'7'-1'0,"-19"2"0,5 1 0,0 0 0,1 0 0,-1 0 0,1 1 0,0 0 0,0 1 0,0-1 0,0 1 0,0 0 0,1 0 0,0 1 0,-7 7 0,-2 3 0,0 2 0,-19 31 0,18-25 0,-20 43 0,32-57 0,-1 0 0,1-1 0,1 1 0,-1 0 0,1 0 0,1 0 0,0 1 0,0 17 0,2-24 0,-1 1 0,1 0 0,0 0 0,0-1 0,0 1 0,0 0 0,1-1 0,0 1 0,-1-1 0,1 0 0,4 5 0,-2-3 0,0-1 0,0 1 0,1-1 0,0 0 0,0 0 0,7 4 0,5 0 0,0 0 0,0 0 0,30 7 0,-32-10 0,1-1 0,0-1 0,32 3 0,-43-5 0,-1-1 0,1-1 0,0 1 0,0 0 0,0-1 0,0 0 0,0 0 0,0-1 0,-1 0 0,1 1 0,-1-1 0,1-1 0,-1 1 0,0-1 0,0 1 0,0-1 0,5-5 0,10-12 0,-13 12 0,0 1 0,13-10 0,-17 15 0,1 0 0,0 0 0,0 0 0,0 1 0,0-1 0,0 1 0,1 0 0,-1 0 0,0 0 0,1 0 0,3 0 0,1 0 0,-1 1 0,1 0 0,-1 0 0,1 0 0,0 1 0,-1 0 0,1 1 0,-1 0 0,0 0 0,0 0 0,0 1 0,14 7 0,-7-2-682,24 11-1,-23-14-6143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56 24575,'-7'5'0,"2"1"0,1 0 0,-1 0 0,2 0 0,-1 1 0,1-1 0,-5 15 0,2-2 0,-5 28 0,7-25 0,2-1 0,0 1 0,1 0 0,1 0 0,1 0 0,1-1 0,1 1 0,11 40 0,-11-51 0,1-1 0,1 1 0,-1-1 0,2 0 0,0 0 0,0-1 0,0 0 0,11 11 0,-11-14 0,0 0 0,1 0 0,0-1 0,0 0 0,1 0 0,-1 0 0,1-1 0,0 0 0,0-1 0,0 0 0,15 3 0,-13-4 11,0 0 0,-1-1 0,1-1 0,0 0 0,0 0 0,0-1-1,-1 0 1,1 0 0,0-1 0,14-5 0,-9 1-259,0 0 1,0-1-1,-1-1 1,0 0-1,20-15 1,8-13-6579</inkml:trace>
  <inkml:trace contextRef="#ctx0" brushRef="#br0" timeOffset="1">0 0 24575,'0'0'0,"0"0"0,0 0 0,4 2 0,10 5 0,12 2 0,0 0-8191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24575,'0'0'0,"0"0"0,6 5 0,76 66 0,84 96 0,-117-116 0,-45-47-23,155 158 169,10-13-1634,-147-132-5338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8 509 24575,'0'0'0,"0"-2"0,-1-5 0,-2-6 0,1-9 0,0-6 0,5-8 0,8-10 0,12-7 0,11-7 0,11-1 0,5 5 0,2 5 0,-5 9 0,-10 10-8191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24575,'0'0'0,"0"-2"0,0-4 0,2-7 0,5-9 0,4-8 0,4-7 0,4-7 0,6-4 0,5-5 0,1 2 0,-6 9 0,-6 12-8191</inkml:trace>
  <inkml:trace contextRef="#ctx0" brushRef="#br0" timeOffset="1">359 903 24575,'0'0'0,"0"0"0,0-2 0,2-2 0,4-6 0,9-12 0,11-10 0,13-16 0,8-18 0,-1-8 0,-8 9-8191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75 24575,'-1'-1'0,"1"0"0,-1 0 0,0 0 0,0 0 0,0 0 0,0 0 0,0 0 0,-2-2 0,-1 0 0,-8-10 0,5 6 0,0 0 0,0 0 0,-11-8 0,16 14 0,0-1 0,-1 1 0,1 0 0,-1 0 0,1 0 0,0 0 0,-1 0 0,0 0 0,1 1 0,-1-1 0,1 1 0,-1 0 0,0 0 0,1-1 0,-1 2 0,0-1 0,-3 1 0,-2 1 0,0 1 0,1 0 0,0 1 0,0-1 0,0 1 0,0 1 0,0-1 0,-7 8 0,-46 48 0,44-42 0,0 1 0,-16 27 0,26-36 0,0 0 0,1 0 0,0 1 0,1 0 0,0 0 0,-4 22 0,7-30 0,1 0 0,-1-1 0,1 1 0,0 0 0,0 0 0,0 0 0,0-1 0,0 1 0,1 0 0,-1 0 0,1-1 0,0 1 0,0 0 0,0-1 0,0 1 0,0-1 0,0 1 0,1-1 0,-1 0 0,1 1 0,0-1 0,0 0 0,0 0 0,0 0 0,0 0 0,0-1 0,0 1 0,1 0 0,-1-1 0,0 0 0,1 0 0,4 2 0,2 0 0,0-1 0,0 0 0,0 0 0,0-1 0,0 0 0,0 0 0,0-1 0,14-2 0,10-3 0,34-9 0,0 0 0,-65 13 0,0 1 0,1-1 0,-1 1 0,0 0 0,0 0 0,0 0 0,1 0 0,-1 0 0,0 0 0,0 1 0,0-1 0,1 1 0,-1 0 0,0-1 0,0 1 0,0 0 0,0 0 0,0 0 0,-1 1 0,1-1 0,0 0 0,0 1 0,-1-1 0,1 1 0,-1 0 0,1-1 0,1 4 0,55 83 0,-25-33 0,24 27 0,4-2 0,3-3 0,3-4 0,3-2 0,88 68 0,-99-94-1365,-44-36-5461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24575,'0'14'0,"1"-10"0,0 0 0,0 0 0,1 0 0,-1 0 0,1 0 0,0 0 0,0 0 0,0-1 0,1 1 0,-1-1 0,1 0 0,0 1 0,6 4 0,-2-2 0,0 0 0,1 0 0,0 0 0,0-1 0,11 4 0,-16-7 0,0 0 0,1-1 0,-1 0 0,1 0 0,0 0 0,-1 0 0,1-1 0,0 0 0,-1 1 0,1-1 0,0 0 0,0-1 0,-1 1 0,1-1 0,0 1 0,-1-1 0,1 0 0,-1-1 0,1 1 0,-1-1 0,1 1 0,-1-1 0,0 0 0,0 0 0,0 0 0,0-1 0,0 1 0,0-1 0,-1 0 0,1 1 0,-1-1 0,0 0 0,0-1 0,0 1 0,0 0 0,-1 0 0,1-1 0,1-5 0,1-5 0,-2 0 0,1 0 0,-2-1 0,1-23 0,-2 26 0,0-1 0,1 0 0,1 1 0,0-1 0,0 1 0,8-20 0,-9 28 0,1 1 0,0-1 0,0 0 0,1 1 0,-1-1 0,1 1 0,-1 0 0,1-1 0,0 1 0,1 1 0,-1-1 0,0 0 0,8-3 0,-5 3 0,0 0 0,0 1 0,1 0 0,-1 0 0,0 1 0,1 0 0,-1 0 0,9 0 0,6 1 0,-1 2 0,0 0 0,0 1 0,37 11 0,54 25-1365,-66-20-5461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77 24575,'-14'-5'0,"-2"-1"0,0 1 0,-1 1 0,0 0 0,0 1 0,0 1 0,0 1 0,0 0 0,-26 3 0,21 0 0,-1 2 0,1 0 0,0 2 0,0 0 0,-40 18 0,57-22 0,-1 1 0,1 0 0,0 0 0,0 0 0,1 1 0,-1-1 0,-6 8 0,10-10 0,0 0 0,0 0 0,1 0 0,-1 0 0,0 0 0,0 1 0,1-1 0,-1 0 0,1 1 0,-1-1 0,1 0 0,0 1 0,-1-1 0,1 1 0,0-1 0,0 0 0,0 1 0,0-1 0,0 1 0,0-1 0,1 1 0,-1-1 0,0 0 0,1 1 0,-1-1 0,1 0 0,-1 1 0,1-1 0,0 0 0,-1 0 0,1 1 0,0-1 0,0 0 0,0 0 0,2 2 0,2 2 0,0 0 0,1-1 0,0 1 0,0-1 0,0 0 0,0-1 0,1 1 0,-1-1 0,10 2 0,-12-3 0,1-1 0,-1 0 0,0 0 0,1 0 0,-1-1 0,1 1 0,-1-1 0,0 0 0,1 0 0,-1-1 0,1 1 0,-1-1 0,0 0 0,1 0 0,-1-1 0,6-2 0,-8 3 0,0 0 0,0 1 0,0-1 0,0 1 0,0-1 0,0 1 0,0 0 0,0 0 0,2 0 0,8-1 0,48-8-170,0-3-1,-1-2 0,-1-3 1,0-2-1,-1-3 0,-2-2 1,62-37-1,-66 31-6655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24575,'2'3'0,"0"0"0,0-1 0,0 1 0,0-1 0,4 4 0,3 4 0,237 244-128,-147-157-522,44 48 439,257 243-943,-362-355-4894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19 648 24575,'0'-1'0,"0"0"0,0-1 0,-1 1 0,1 0 0,0 0 0,-1 0 0,1 0 0,-1-1 0,0 1 0,0-1 0,-5-8 0,4 2 0,0 0 0,1 0 0,0 0 0,0-1 0,0 1 0,1 0 0,1 0 0,-1 0 0,3-11 0,3-9 0,12-35 0,-16 57 0,12-38 0,2 0 0,2 1 0,30-53 0,-37 78 0,1 0 0,1 1 0,26-27 0,-28 33 0,1 1 0,0 0 0,0 1 0,1 0 0,1 1 0,13-6 0,-7 5-455,1 2 0,33-8 0,-13 6-6371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1 695 24575,'13'7'0,"3"0"0,0 0 0,0-2 0,19 5 0,-28-8 0,-1-1 0,1 0 0,-1-1 0,1 1 0,0-1 0,-1 0 0,1-1 0,-1 0 0,1 0 0,-1 0 0,8-3 0,-12 3 0,-1 1 0,0-1 0,0 1 0,0-1 0,0 1 0,0-1 0,0 0 0,0 1 0,0-1 0,0 0 0,0 0 0,0 0 0,0 0 0,0 0 0,0-2 0,0 3 0,-1-1 0,0 0 0,0 0 0,1 0 0,-1 0 0,0 1 0,0-1 0,0 0 0,0 0 0,0 0 0,0 0 0,-1 1 0,1-1 0,0 0 0,0 0 0,-1 0 0,0-1 0,-1-1 0,0-1 0,-1 1 0,1-1 0,-1 1 0,0 0 0,0 0 0,-6-4 0,-25-18 0,-49-26 0,60 37 0,22 14 0,0 0 0,1-1 0,-1 1 0,0-1 0,0 1 0,1-1 0,-1 1 0,1-1 0,-1 1 0,0-1 0,1 0 0,-1 1 0,1-1 0,-1 0 0,1 1 0,-1-1 0,1 0 0,0 0 0,-1 1 0,1-1 0,0 0 0,0-1 0,0 1 0,0 0 0,0 1 0,1-1 0,-1 0 0,1 0 0,-1 0 0,1 0 0,-1 0 0,1 1 0,0-1 0,-1 0 0,1 0 0,0 1 0,-1-1 0,1 1 0,0-1 0,0 1 0,0-1 0,1 0 0,8-5 0,1 1 0,1 0 0,-1 0 0,20-4 0,51-7 0,10 8 0,-72 7 0,-19 1 0,0 0 0,1 0 0,-1 0 0,0-1 0,0 1 0,0 0 0,1 0 0,-1-1 0,0 1 0,0-1 0,0 1 0,0-1 0,0 1 0,0-1 0,0 0 0,1 0 0,-1 0 0,-1 0 0,1 0 0,-1 0 0,0 0 0,1 0 0,-1 1 0,0-1 0,0 0 0,0 0 0,0 0 0,0 0 0,0 0 0,0 0 0,0 0 0,0 0 0,0 0 0,0 0 0,-1 0 0,1 0 0,-1-1 0,-14-41 0,7 24 0,-6-25 0,10 24 0,0 1 0,2 0 0,0-1 0,1 0 0,1 1 0,3-22 0,-1 29 0,0 0 0,0 0 0,1 0 0,1 0 0,0 0 0,1 1 0,0 0 0,0 0 0,1 0 0,14-18 0,-15 24 6,-1 0 0,1 0 0,0 1 0,0 0 0,0 0 0,1 0 0,-1 1 0,1-1 0,0 1 0,0 1 0,0-1 0,0 1 0,1 0 0,-1 0 0,1 1 0,-1 0 0,1 0 0,0 0 0,6 1 0,-1 1-155,0 0 1,0 1-1,0 0 1,0 1-1,0 0 1,-1 1-1,1 0 1,-1 0-1,16 10 1,-6-1-6678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2 0,50 43 0,59 38 0,13 10 0,-36-13-1365,-74-65-5461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24575,'0'0'0,"-7"3"0,5-1 0,0 0 0,0 0 0,0 0 0,1 0 0,-1 0 0,1 1 0,-1-1 0,1 1 0,0-1 0,0 1 0,0 0 0,0-1 0,0 1 0,0 3 0,-1 6 0,0 23 0,2-35 0,0 13 0,0 0 0,1 1 0,1-1 0,0 0 0,1 0 0,7 19 0,3 1 0,21 39 0,-30-62-8,1 0 0,-1 1 0,-1-1 0,1 1 0,-2 0 0,0 0 0,0 0 0,-1 0 0,0 20 0,-2-16 36,-1 0 1,0 0 0,-1-1-1,-1 1 1,0 0-1,-10 21 1,2-12-215,-1 1 1,-1-2-1,-1 0 0,-1-1 1,-1 0-1,-1-1 1,-30 26-1,9-12-6640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24575,'0'0'0,"4"0"0,18-2 0,17 0 0,2 0-8191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2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24575,'-11'0'0,"1"0"0,0 1 0,0 1 0,0-1 0,0 1 0,0 1 0,0 0 0,0 1 0,1 0 0,0 0 0,-13 8 0,3 0 0,1 1 0,0 1 0,1 0 0,1 1 0,0 1 0,2 1 0,-1 0 0,2 1 0,-13 22 0,16-24 0,2 0 0,0 1 0,0-1 0,2 2 0,0-1 0,1 1 0,1-1 0,1 1 0,0 1 0,1-1 0,1 30 0,2-35 0,1-1 0,0 0 0,1 0 0,0 0 0,1 0 0,1 0 0,0-1 0,0 1 0,1-1 0,0-1 0,1 1 0,0-1 0,13 14 0,-12-15 0,0-1 0,1-1 0,0 0 0,0 0 0,0-1 0,1 0 0,0 0 0,0-1 0,1-1 0,-1 1 0,1-2 0,0 1 0,0-2 0,0 1 0,12 0 0,-6-3 15,-1 0-1,1-1 0,-1-1 0,1 0 1,-1-1-1,0-1 0,30-11 0,100-55-1322,-140 67 1137,63-35-6655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1:3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2711 9297 24575,'10'-8'0,"12"-9"0,0-1 0,21-24 0,1-2 0,172-141-626,-61 54 259,824-780-3310,-514 432 3677,-56 55 0,381-329-2243,-363 353 1268,-250 228 970,117-115 320,-120 95 218,-124 129 1405,51-84 0,-99 144-1786,5-8 422,-1 0-1,0-1 1,6-15 0,-11 24-529,0-1 0,0 0 0,0 0 0,-1 1 1,1-1-1,-1 0 0,0 0 0,0 0 0,0 1 0,-1-1 0,1 0 1,-1 0-1,0 1 0,0-1 0,-3-5 0,-11-29-45,-16-54 0,-3-42 0,-2-10 0,-62-148-162,-14 4-200,-7-21-34,16-7 213,17-76 183,28-4 0,-19-60 0,43 313 0,-59-156 0,-164-311-32,224 542-61,-52-77 1,56 103 161,-2 1 1,-61-64 0,52 67 115,-1 2 0,-2 1 0,-1 3 1,-2 1-1,-70-34 0,91 54-185,0 0 0,-1 3 0,-42-10 0,-82-6 0,133 21 0,-498-59-633,178 23 219,-88-17-1028,-9-2 1340,0 14 110,233 33-8,-1 9 0,-346 41 0,263 3-213,3 21-169,251-54 456,0 1 0,-43 23 1,57-24 86,0 1 1,1 0 0,0 2 0,1 0-1,-21 20 1,10-3 225,0 2-1,2 1 1,2 1-1,-26 49 1,-59 151-461,46-71-528,-51 211 0,-11 176-204,115-509 833,-132 675-186,29 6-281,-13 196-942,46-295 1382,50 4 0,47-154 20,1 63-302,-57 710-2619,-4-648 2939,-16 342-255,52-579-742,26-3 1766,-20-354-790,14 104 980,-11-89-96,1 0 0,0 0-1,12 28 1,-15-42-763,0-1 0,1 1 0,-1-1 0,0 0-1,1 1 1,0-1 0,0 0 0,0 0 0,0-1 0,0 1 0,1-1-1,-1 0 1,1 1 0,-1-2 0,1 1 0,0 0 0,0-1 0,0 1 0,0-1-1,7 1 1,5 0-123,-1-1-1,0-1 0,1 0 1,20-4-1,12-2-35,-1-3 0,1-2 1,61-23-1,136-65-1541,727-403-1650,-321 134 741,-483 277 1608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24575,'-8'0'0,"1"1"0,-1 0 0,0 1 0,1-1 0,-14 6 0,17-6 0,-19 8 3,0 1-1,0 1 1,1 1 0,-27 19-1,7-1-92,-43 42-1,33-23-91,2 3 0,-84 112-1,108-128 141,3 2 0,1 0 0,1 2 0,3 0 0,1 1 0,-11 44 0,21-60 42,2 1 0,0-1 0,2 1 0,1 0 0,1-1 0,1 1 0,2 0 0,0 0 0,2 0 0,0-1 0,2 0 0,1 0 0,1 0 0,1-1 0,1 0 0,1-1 0,15 24 0,-6-18 13,0-1 1,2-1-1,1-1 1,37 32 0,-15-20-183,91 58 0,-74-59-21,1-4 0,1-3 0,2-2 0,1-3 1,1-3-1,1-3 0,0-4 0,2-2 0,-1-3 0,1-3 1,119-5-1,-77-10-4444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1 0,-1 0 0,1-1 0,0 0 0,-1 1 0,1-1 0,0 1 0,0-1 0,0 0 0,0 0 0,0 1 0,0-1 0,0 0 0,2 1 0,2 3 0,22 20 5,1-1 0,38 26-1,71 37-177,-126-80 131,523 272-1050,23-48 1180,-521-216-88,54 18 0,-74-29 0,0 0 0,0-1 0,29 3 0,-40-6-97,0 0 0,0 0 0,0 0 0,0-1 0,0 1 0,0-1 0,0-1 0,0 1 0,0-1 0,0 0 0,6-3 0,6-8-5725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0 24575,'-4'0'0,"0"0"0,0 0 0,0 0 0,0 1 0,0 0 0,1-1 0,-1 1 0,0 1 0,0-1 0,0 0 0,1 1 0,-1 0 0,1 0 0,-7 4 0,-3 4 0,1 1 0,-15 15 0,19-18 0,-19 21 6,2 0-1,-41 64 1,-28 78-220,43-60-107,-57 192 1,-7 126-26,69-231-822,33-133-4671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24575,'0'0'0,"0"0"0,2 0 0,16 2 0,31 2 0,44 3 0,50-2 0,44-6-2127,32-8 2127,19-8-2932,5-9 2932,-2-8 0,26-7 0,-33 3-3132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11 0,2 13 0,4 17 0,4 13 0,1 8 0,3 6 0,3 4 0,4-1 0,3-8 0,-4-15-8191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24575,'1'13'0,"1"-5"0,0 1 0,0-1 0,1 1 0,0-1 0,1 0 0,7 13 0,0-4 0,24 30 0,-22-33 0,0 0 0,1-1 0,0 0 0,1-2 0,29 19 0,-33-24 0,0 0 0,0-1 0,1 0 0,-1-1 0,1 0 0,0-1 0,0 0 0,0-1 0,25 1 0,-30-3 0,-1 0 0,0-1 0,1 0 0,-1 0 0,0-1 0,1 0 0,-1 0 0,0 0 0,10-6 0,-8 3 0,0 0 0,-1 0 0,0-1 0,0 0 0,-1 0 0,8-10 0,-1-1 0,-1 0 0,-1-1 0,-1-1 0,-1 0 0,10-25 0,-1-13 0,23-112 0,-11 32 0,-28 129 0,0-2 0,1 1 0,0-1 0,5-8 0,-7 15 0,0 1 0,0 0 0,0 0 0,1 0 0,-1 0 0,1 1 0,-1-1 0,1 0 0,0 1 0,0-1 0,-1 1 0,1-1 0,0 1 0,0 0 0,0 0 0,1 0 0,-1 0 0,3-1 0,-1 1 0,1 0 0,0 1 0,0 0 0,0 0 0,0 0 0,-1 0 0,1 1 0,0 0 0,0 0 0,5 1 0,2 3 0,1 0 0,17 9 0,-11-3 3,-1 0 0,-1 1 0,0 1 0,23 22-1,-9-2-118,31 41-1,21 45-758,4 33 245,-30-36-437,-6 2 0,-6 2-1,55 226 1,-69-198 865,-8 1-1,9 295 1,-33-308 230,-22 151 0,9-192-373,-3-2 0,-43 130 1,45-181 425,-1-1 0,-2 0 0,-29 48 0,40-77 83,0-1-1,-1-1 1,0 1-1,-1-1 1,0-1 0,-19 16-1,25-22-27,0-1-1,-1 0 0,0 0 1,1 0-1,-1 0 0,0 0 1,0-1-1,0 0 0,0 1 1,0-2-1,0 1 1,0 0-1,0-1 0,0 0 1,0 0-1,-1 0 0,1 0 1,0-1-1,0 1 0,0-1 1,0 0-1,0-1 1,0 1-1,0-1 0,-4-1 1,1-2-44,-1 0 1,1 0-1,0 0 1,0-1-1,1 0 1,-11-12-1,5 1-135,0 1 0,-10-19 0,6 4 82,1-1 0,2 0 0,1-1 0,1 0 0,2-1 1,2 0-1,1 0 0,1-1 0,0-53 0,6 37 17,2 1 0,2-1 0,2 1 0,2 1 0,3 0 0,17-49 0,-16 63-20,2 1 0,1 0 1,25-39-1,-26 49-261,1 2 0,2 0 0,0 0 0,39-33 0,-8 16-5698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24575,'0'0'0,"0"-2"0,4-3 0,5-2 0,6-1 0,7-2 0,7-1 0,5-3 0,0 0 0,-4 2 0,-7 3-8191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24575,'0'0'0,"0"0"0,2 0 0,8-2 0,14-2 0,22-7 0,34-10 0,35-12 0,32-13 0,30-14-2156,13-8 2156,-1-2 0,-2 1 0,-7 3 0,-14 7 0,-28 12 0,-38 13-6035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9:3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24575,'8'0'0,"0"1"0,0 0 0,0 0 0,1 1 0,9 3 0,-13-3 0,33 11 0,-2 1 0,67 36 0,38 34-397,20 32-1191,-89-55 900,-2 2 0,-4 4 0,91 115-1,-111-118 442,-2 1 0,-4 2 0,-2 1 0,48 123 0,-68-139-30,-2 0-1,-2 1 0,-2 0 1,-3 1-1,4 109 0,-13-119 166,-2 0 0,-3 0 0,-1 0 0,-2 0 0,-2-1 0,-2-1 0,-33 80 0,22-73 2,-3-2 1,-2 0 0,-1-2 0,-40 45-1,2-14-680,-122 108-1,-83 38 3232,270-220-2411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501 919 24575,'-2'-8'0,"-13"-31"0,-2 1 0,-35-58 0,-56-68 0,61 97 0,20 27 0,-80-124 0,80 119 0,-34-81 0,51 102-682,-12-51-1,16 42-6143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 24575,'-12'1'0,"0"1"0,1 0 0,-1 1 0,-22 7 0,2 1 0,-112 28 0,-141 48 0,252-74 0,0 2 0,1 1 0,1 2 0,0 1 0,2 1 0,-37 33 0,47-36 0,2 0 0,0 2 0,1 0 0,1 1 0,0 0 0,2 1 0,-15 31 0,24-41 0,-1 1 0,1 0 0,1 0 0,0 0 0,1 0 0,0 0 0,0 15 0,2-18 0,1 1 0,0-1 0,0 0 0,1 0 0,0 0 0,0-1 0,1 1 0,1 0 0,-1-1 0,9 14 0,-9-17 0,1 0 0,-1-1 0,1 1 0,0-1 0,1 0 0,-1 0 0,1 0 0,-1-1 0,1 1 0,0-1 0,1 0 0,-1-1 0,0 1 0,1-1 0,0 0 0,-1 0 0,12 1 0,2 0 0,0-2 0,0 0 0,0-1 0,24-3 0,5-3 0,-2-1 0,1-3 0,-1-2 0,-1-1 0,50-23 0,-77 29 0,0 1 0,1 0 0,-1 2 0,1 0 0,1 1 0,-1 1 0,0 0 0,1 2 0,-1 0 0,0 1 0,0 2 0,1 0 0,-1 0 0,-1 2 0,1 0 0,-1 1 0,1 1 0,-2 1 0,1 1 0,-1 0 0,26 20 0,-22-13-136,-1 1-1,-1 2 1,0 0-1,-2 0 1,0 2-1,-1 0 1,-1 1-1,-1 1 0,16 36 1,-13-22-6690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289 347 24575,'1'0'0,"0"-1"0,0 0 0,0 0 0,0 0 0,0 0 0,-1 0 0,1 0 0,0 0 0,0 0 0,0-1 0,0 0 0,4-4 0,-1 0 0,-1 0 0,1 0 0,4-12 0,-7 15 0,0 1 0,-1-1 0,1 0 0,-1 1 0,0-1 0,0 0 0,0 1 0,0-1 0,0 0 0,-1 0 0,1 1 0,-1-1 0,0 0 0,1 1 0,-4-6 0,0 1 0,0 0 0,0 1 0,-1-1 0,0 1 0,0 0 0,0 0 0,-13-10 0,6 7 0,0 0 0,-1 0 0,-17-7 0,21 11 0,-1 1 0,0 0 0,0 0 0,0 1 0,0 1 0,0-1 0,-1 2 0,-15-1 0,22 1 0,0 2 0,0-1 0,0 0 0,0 1 0,1 0 0,-1 0 0,0 0 0,1 0 0,-1 0 0,0 1 0,1 0 0,0 0 0,-1 0 0,1 0 0,0 0 0,0 0 0,0 1 0,0 0 0,1-1 0,-1 1 0,1 0 0,-1 1 0,1-1 0,0 0 0,0 0 0,-1 5 0,1-3 0,0 1 0,0-1 0,1 1 0,0-1 0,0 1 0,0-1 0,1 1 0,-1 0 0,2-1 0,0 9 0,0-6 0,1 0 0,0 0 0,0 1 0,1-1 0,0-1 0,6 12 0,-1-7 0,0 1 0,0-2 0,1 1 0,1-1 0,0 0 0,0-1 0,21 16 0,-18-17 0,0-1 0,0 0 0,1 0 0,0-2 0,0 1 0,1-2 0,30 8 0,-36-11 0,0-1 0,1 0 0,-1 0 0,1-1 0,-1 0 0,1-1 0,-1 0 0,0-1 0,1 1 0,-1-2 0,0 1 0,0-1 0,0-1 0,11-6 0,40-30 0,-44 29 0,0 0 0,1 1 0,22-11 0,-33 19 0,1 0 0,-1 0 0,1 0 0,-1 0 0,1 1 0,0 0 0,-1 1 0,1 0 0,0 0 0,0 0 0,-1 1 0,1 0 0,9 2 0,-4 1 0,-1 1 0,1 0 0,-2 1 0,1 0 0,0 0 0,-1 1 0,15 14 0,-25-21 0,1 1 0,0-1 0,-1 1 0,1 0 0,0-1 0,0 1 0,0-1 0,0 1 0,0-1 0,-1 1 0,1-1 0,0 0 0,0 1 0,0-1 0,0 0 0,0 0 0,0 0 0,0 1 0,0-1 0,0 0 0,2-1 0,-2 1 0,0-1 0,1 0 0,-1 0 0,0 0 0,0 1 0,0-1 0,0 0 0,0 0 0,0 0 0,-1-1 0,1 1 0,0 0 0,0 0 0,-1 0 0,1-2 0,12-26 0,-2-1 0,14-56 0,-7 22 0,-16 56 0,8-25 0,1 0 0,27-53 0,-37 84 0,0-1 0,1 1 0,-1-1 0,1 1 0,0 0 0,-1 0 0,1 0 0,0 0 0,1 0 0,-1 0 0,0 1 0,4-3 0,-5 4 0,1-1 0,0 1 0,0-1 0,0 1 0,-1 0 0,1-1 0,0 1 0,0 0 0,0 0 0,0 1 0,0-1 0,-1 0 0,1 1 0,0-1 0,0 1 0,0-1 0,-1 1 0,4 2 0,9 4-114,0 2 1,-1 0-1,0 0 0,0 1 0,-1 1 1,-1 0-1,1 0 0,-2 1 0,0 1 1,0 0-1,12 24 0,-5-6-6712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0,6 0 0,11 0 0,7 0 0,-1 0-8191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24575,'0'5'0,"0"-1"0,1 1 0,0-1 0,2 9 0,1 0 0,21 96 0,-5 1 0,8 134 0,-20 60 0,-5-96 0,1-131-1365,-2-53-5461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24575,'0'0'0,"2"-2"0,9-2 0,18-3 0,16-2 0,16-1 0,16-1 0,21 0 0,12-1 0,0 1 0,-8 1 0,-18 3 0,-24 2-8191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24575,'0'0'0,"0"-2"0,1-2 0,7-7 0,10-4 0,13-7 0,10-4 0,7-2 0,2 0 0,0 1 0,-2 4 0,-8 3 0,-10 5-8191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0 660 24575,'0'0'0,"0"0"0,0 0 0,2 0 0,5 0 0,4-2 0,10-1 0,17-2 0,21-1 0,17-2 0,10-2 0,-1-2 0,-7-2 0,-13 2 0,-17 3-8191</inkml:trace>
  <inkml:trace contextRef="#ctx0" brushRef="#br0" timeOffset="1">303 1 24575,'0'0'0,"8"5"0,184 164 0,25 19 0,98 26 0,-294-202-273,0 0 0,1-2 0,0 0 0,27 7 0,-23-11-6553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24575,'0'0'0,"0"0"0,0 0 0,47-1 0,-21 0 0,1 1 0,-1 1 0,39 7 0,-61-7 0,0 0 0,1 0 0,-1 1 0,0 0 0,0 0 0,0 0 0,0 0 0,0 0 0,0 1 0,-1 0 0,5 4 0,-4-3 0,0 1 0,0 0 0,-1 0 0,0 0 0,0 0 0,0 0 0,4 12 0,-1 2 0,0 1 0,-1 0 0,3 32 0,-2 62 0,-6-109 0,1 2 0,1 25 0,-2-30 0,0 0 0,1 0 0,-1 0 0,1-1 0,-1 1 0,1 0 0,0 0 0,-1-1 0,1 1 0,0-1 0,0 1 0,0-1 0,0 1 0,2 1 0,-2-3 0,0 1 0,0-1 0,-1 1 0,1-1 0,0 0 0,0 1 0,0-1 0,0 0 0,0 0 0,0 0 0,0 1 0,0-1 0,0 0 0,0 0 0,0-1 0,0 1 0,0 0 0,0 0 0,0 0 0,0-1 0,1 0 0,23-11 0,-19 9 0,143-86-574,-127 76-217,44-28-6035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0 24575,'0'0'0,"-2"1"0,1-1 0,0 1 0,0-1 0,0 1 0,0-1 0,0 1 0,0-1 0,1 1 0,-1 0 0,0 0 0,0-1 0,-1 3 0,-3 2 0,-87 73 0,-90 103 0,144-141 0,-124 145 0,155-177 0,0 0 0,1 0 0,0 0 0,0 0 0,1 0 0,0 1 0,0 0 0,1 0 0,-4 11 0,8-18 0,0-1 0,-1 1 0,1-1 0,0 1 0,0 0 0,0-1 0,0 1 0,0 0 0,1-1 0,-1 1 0,0-1 0,1 1 0,-1-1 0,1 1 0,-1-1 0,1 1 0,0-1 0,0 1 0,0-1 0,0 0 0,0 1 0,0-1 0,0 0 0,0 0 0,0 0 0,2 1 0,2 2 0,1-1 0,0 1 0,0-1 0,-1-1 0,11 4 0,12 2 35,0 0-1,36 4 1,60 2-1483,-124-14 1427,81 6-6805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1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24575,'-4'0'0,"0"1"0,0-1 0,0 1 0,0 0 0,0 0 0,0 1 0,1-1 0,-6 3 0,-2 1 0,-11 5 0,0 0 0,2 2 0,-1 0 0,2 2 0,-1 0 0,2 1 0,0 1 0,-24 27 0,18-14 0,1 0 0,1 1 0,2 1 0,-28 60 0,20-24 0,25-58 0,1 0 0,0 0 0,0 1 0,1-1 0,0 14 0,1-21 0,0 1 0,0 0 0,0 0 0,1-1 0,-1 1 0,1-1 0,0 1 0,0-1 0,0 1 0,0-1 0,0 1 0,1-1 0,-1 0 0,1 1 0,0-1 0,-1 0 0,1 0 0,0 0 0,0-1 0,0 1 0,0 0 0,1-1 0,3 3 0,3 0 0,0 0 0,0-1 0,1 0 0,-1 0 0,14 1 0,22 2-455,-1-3 0,77-3 0,-58-3-6371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14 24575,'-11'-7'0,"4"6"0,0-1 0,0 1 0,-1 0 0,1 0 0,0 0 0,0 1 0,-1 1 0,-12 1 0,0 2 0,1 0 0,-23 10 0,-11 6 0,1 2 0,1 2 0,1 3 0,-91 64 0,114-69 0,0 1 0,2 1 0,0 2 0,2 0 0,1 1 0,1 2 0,1 0 0,2 1 0,0 0 0,3 2 0,0 0 0,2 1 0,-13 52 0,22-69 0,1-1 0,1 1 0,-1 20 0,3-30 0,0-1 0,0 0 0,1 0 0,-1 0 0,1 0 0,1 0 0,-1 0 0,1 0 0,0 0 0,0-1 0,0 1 0,1 0 0,-1-1 0,5 5 0,-1-2 0,1-1 0,0 1 0,0-1 0,0-1 0,1 1 0,0-1 0,0-1 0,17 7 0,-3-2 0,1-2 0,31 7 0,-18-8 0,0-1 0,60 0 0,72-11 0,-16-1 0,-145 7 0,-1 0 0,1 0 0,0 0 0,0 1 0,-1 0 0,1 1 0,0 0 0,-1 0 0,1 0 0,-1 0 0,0 1 0,0 0 0,0 1 0,0-1 0,-1 1 0,10 8 0,-2 1 0,-2 1 0,0 0 0,15 24 0,23 52 0,-29-52 0,13 24-1365,-4-9-5461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189 387 24575,'0'0'0,"2"5"0,51 69 0,13 20 0,-1 8 0,-63-98 0,-4-5 0,-10-9 0,6 6 0,-180-154 0,164 137 0,2-1 0,1-1 0,1 0 0,1-2 0,1 0 0,-16-34 0,26 48 0,2 0 0,0 0 0,0 0 0,-3-24 0,6 32 0,1-1 0,-1 1 0,1-1 0,0 0 0,0 1 0,1-1 0,-1 1 0,1-1 0,0 1 0,0-1 0,0 1 0,0-1 0,0 1 0,1 0 0,-1-1 0,1 1 0,0 0 0,0 0 0,1 0 0,2-3 0,0 3 0,-1-1 0,0 1 0,1 1 0,0-1 0,-1 1 0,1 0 0,0 0 0,0 0 0,1 1 0,-1 0 0,0 0 0,0 0 0,1 0 0,-1 1 0,0 0 0,11 1 0,-3 1 0,1 0 0,-1 1 0,1 0 0,-1 1 0,19 8 0,-9-1 0,0 2 0,-1 0 0,0 1 0,35 31 0,69 77 0,-55-50 0,-63-64 0,20 18 0,-26-24 0,0-1 0,0 1 0,0-1 0,0 0 0,0 0 0,0 0 0,0 0 0,0 0 0,1-1 0,-1 1 0,0-1 0,0 1 0,3-1 0,-3 0 0,-1 0 0,0 0 0,1-1 0,-1 1 0,1-1 0,-1 1 0,0-1 0,1 1 0,-1-1 0,0 0 0,0 0 0,0 0 0,1 0 0,-1 1 0,0-1 0,0-1 0,0 1 0,-1 0 0,1 0 0,0 0 0,0 0 0,0-1 0,-1 1 0,1 0 0,0-2 0,1-3 0,0-1 0,0 1 0,-1 0 0,1-10 0,0-10 0,-2 1 0,0 0 0,-2-1 0,-1 1 0,-7-31 0,0 13 0,-3 1 0,-21-50 0,20 62-1365,2 6-5461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24575,'0'0'0,"0"0"0,0 0 0,-2 0 0,-3 4 0,-5 10 0,-12 18 0,-16 25 0,-22 39 0,-36 75 0,-2 8-8191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24575,'0'0'0,"2"0"0,5 2 0,8 12 0,9 23 0,7 29 0,-4 42 0,-18 80 0,-11 8-8191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24575,'0'0'0,"-2"2"0,-4 7 0,-9 10 0,-16 20 0,-15 20 0,-5 10 0,5-7-8191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24575,'0'0'0,"0"1"0,-7 287-378,-48 322 0,50-576 378,-15 147 0,19-172-5,0 0-1,1 0 1,0 0 0,1 0 0,3 14-1,-4-20 13,1 0 1,0-1-1,0 1 0,1-1 0,-1 1 0,0-1 0,1 1 1,0-1-1,-1 0 0,1 0 0,0 1 0,0-1 0,0-1 1,1 1-1,-1 0 0,0 0 0,1-1 0,-1 0 0,1 1 1,-1-1-1,5 2 0,6 0 120,0 1 0,0-1 0,0-1 1,19 1-1,56-3-153,-70-1 46,233-18-1385,-191 12-5461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2901 12 24575,'-19'-2'0,"4"1"0,-426-8-783,397 9 443,-389 12-848,1 36 336,336-30 761,1 5 0,0 4-1,2 4 1,1 4 0,-161 87-1,180-80 24,3 4 0,2 2-1,1 3 1,3 3-1,3 3 1,2 2-1,-61 81 1,91-101 71,2 0 0,2 2 0,2 1 0,-23 59 0,33-68-36,2 1 1,1 0-1,2 1 0,1 0 0,2 1 0,-2 49 0,8-64 27,0 0 0,1 0-1,1 0 1,1 0 0,1-1 0,12 34 0,-6-28 6,1-1 0,1 0 0,1-1 0,27 34-1,-12-22-10,3-2 0,1-1-1,1-1 1,2-2 0,73 48-1,-57-47-1,1-2-1,2-2 1,1-3-1,1-2 0,1-3 1,0-2-1,75 11 0,-62-18-9,2-3-1,-1-3 1,0-3-1,1-4 1,127-20-1,-98 2-322,124-42 1,90-61-346,-198 68 691,-3-6 0,-3-5 0,-2-4 0,187-161 0,-230 170-174,-2-3 0,91-118-1,-124 139 104,-1-1-1,-3-2 0,-2-1 0,-1-1 0,30-90 1,-44 101 120,10-68 1,-17 80-25,-2 0 0,-1-1 0,-4-40 0,2 51-19,-2 0 0,1 0 0,-2 1 1,0-1-1,-1 1 0,-1 0 1,0 0-1,-1 1 0,-1 0 1,0 0-1,0 1 0,-2 0 0,0 0 1,0 1-1,-1 0 0,-17-13 1,9 10-7,-1 1 0,0 0 0,-44-19 0,24 16-24,-2 2 1,-45-11 0,-125-14-255,108 31 182,0 4 0,-1 4 0,1 6 0,0 3 0,-148 32 0,121-9 87,2 5 1,2 5-1,-223 107 0,151-38-75,35 4-254,38-10 276,35-17 178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213 104 24575,'0'0'0,"0"0"0,0 2 0,1 0 0,0 0 0,0 0 0,0-1 0,1 1 0,-1 0 0,0-1 0,1 1 0,-1-1 0,0 1 0,4 1 0,-2 0 0,5 4 0,0 1 0,1-1 0,0-1 0,17 10 0,-24-15 0,1 0 0,0 0 0,0 0 0,0 0 0,-1 0 0,1-1 0,0 1 0,0-1 0,0 0 0,3 0 0,-4 0 0,0 0 0,0-1 0,0 1 0,0-1 0,-1 1 0,1-1 0,0 0 0,0 0 0,-1 0 0,1 0 0,-1 0 0,1 0 0,-1 0 0,1-1 0,-1 1 0,0 0 0,2-2 0,-2 2 0,0 0 0,-1 0 0,1-1 0,0 1 0,-1 0 0,1 0 0,0 0 0,-1 0 0,0-1 0,1 1 0,-1 0 0,0 0 0,1-1 0,-1 1 0,0 0 0,0 0 0,0-1 0,-1-1 0,1 1 0,-1 0 0,1 0 0,-1 0 0,0 1 0,0-1 0,0 0 0,0 1 0,0-1 0,0 1 0,0-1 0,-3-1 0,-3-3 0,0 1 0,0 0 0,0 0 0,-12-5 0,-9-5 0,-2 2 0,0 1 0,0 1 0,-1 2 0,0 1 0,-55-7 0,83 14 15,0 1 0,-1 0 0,1 0 0,0 0 0,0 0 0,-1 1 0,-4 0 0,8 0-24,-1-1 0,1 0 0,0 0-1,-1 0 1,1 1 0,-1-1 0,1 0 0,0 0 0,-1 1 0,1-1-1,0 0 1,-1 1 0,1-1 0,0 0 0,-1 1 0,1-1 0,0 1 0,0-1-1,-1 0 1,1 1 0,0 0 0,0 0-71,0 0-1,0 0 1,0 0 0,0 0 0,0-1-1,0 1 1,1 0 0,-1 0 0,0 0-1,1 0 1,-1 0 0,0-1 0,1 1-1,-1 0 1,2 1 0,7 10-6746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39 24575,'-5'0'0,"0"-1"0,-1 0 0,1 0 0,0 0 0,0-1 0,-9-3 0,-11-4 0,-4 3 0,0 1 0,-1 1 0,1 1 0,-1 2 0,1 1 0,-1 1 0,1 2 0,-35 7 0,26-1 0,-70 25 0,86-25 0,0 1 0,2 1 0,-1 0 0,-26 21 0,41-28 0,1 0 0,0 0 0,0 1 0,1-1 0,-1 1 0,1 0 0,0 0 0,0 0 0,0 1 0,-4 9 0,8-15 0,0 1 0,-1-1 0,1 1 0,0-1 0,0 1 0,0-1 0,0 1 0,0-1 0,0 1 0,0-1 0,0 1 0,0 0 0,0-1 0,0 1 0,0-1 0,0 1 0,0-1 0,0 1 0,1-1 0,-1 1 0,0-1 0,0 1 0,0-1 0,1 1 0,-1-1 0,0 1 0,1-1 0,-1 1 0,1-1 0,0 1 0,1 0 0,-1-1 0,0 1 0,1 0 0,-1-1 0,0 0 0,1 1 0,-1-1 0,1 0 0,-1 0 0,2 0 0,4 0 0,-1 0 0,1-1 0,-1 0 0,7-2 0,-10 2 0,-1 1 0,1-1 0,-1 1 0,0-1 0,0 0 0,0 0 0,0 0 0,0 0 0,0 0 0,3-3 0,-3 4 0,0 1 0,1-1 0,-1 0 0,0 0 0,0 1 0,0 0 0,0-1 0,0 1 0,0 0 0,2 1 0,2 0 0,58 24-1365,-29-10-5461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437 549 24575,'-2'1'0,"0"-1"0,-1 0 0,1 1 0,0-1 0,0 1 0,-1 0 0,1 0 0,0 0 0,-4 2 0,-19 14 0,12-7 0,-104 79 0,101-75 0,2 0 0,0 0 0,1 1 0,0 1 0,-13 22 0,23-33 0,0 0 0,1 0 0,-1 1 0,1-1 0,0 1 0,0-1 0,1 1 0,-2 6 0,4-6 0,1-6 0,5-7 0,-3-3 0,0 0 0,0-1 0,-1 1 0,0-1 0,0 0 0,-1 1 0,0-19 0,-1 27 0,2-44 0,-1 1 0,-2-1 0,-2 1 0,-2-1 0,-14-63 0,5 56 0,-2-1 0,-3 2 0,-2 1 0,-30-57 0,11 32 0,38 72 0,6 9 0,6 12 0,25 56 0,30 90 0,-47-113 0,17 44-110,113 270-1737,-102-268-4387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2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24575,'-9'0'0,"-1"1"0,1 1 0,0-1 0,-1 1 0,1 1 0,0 0 0,1 0 0,-1 1 0,1 0 0,-1 0 0,-9 7 0,-6 6 0,1 1 0,-25 25 0,30-28 0,1 2 0,1 0 0,1 1 0,1 0 0,-16 27 0,28-41 0,0 0 0,0 0 0,0 1 0,1-1 0,-1 0 0,1 1 0,0-1 0,0 1 0,1-1 0,0 1 0,0-1 0,0 1 0,1 6 0,0-5 0,0 0 0,1 0 0,0 0 0,1 0 0,-1 0 0,1-1 0,0 1 0,8 9 0,36 41 0,-30-38 0,23 33 0,-39-49 0,0 0 0,0 1 0,1-1 0,-1 0 0,-1 0 0,1 1 0,0-1 0,0 1 0,-1-1 0,0 1 0,1-1 0,-1 0 0,0 1 0,0-1 0,0 1 0,-1-1 0,1 1 0,0-1 0,-1 1 0,0-1 0,0 1 0,1-1 0,-1 0 0,-1 0 0,1 1 0,0-1 0,0 0 0,-1 0 0,-2 2 0,-4 5 0,0-1 0,-1 0 0,0 0 0,-19 11 0,-19 10-682,-64 29-1,69-39-6143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36 24575,'-2'0'0,"0"-1"0,0 1 0,0-1 0,0 1 0,0-1 0,1 0 0,-1 0 0,0 0 0,-2-2 0,-7-3 0,-3 2 0,0 0 0,-16-1 0,18 3 0,-1 0 0,0 0 0,0 1 0,0 1 0,0 0 0,0 0 0,-17 4 0,25-3 0,0 0 0,0 0 0,1 0 0,-1 1 0,1 0 0,-1 0 0,1 0 0,0 1 0,0-1 0,0 1 0,0 0 0,0 0 0,0 0 0,1 1 0,0-1 0,-1 1 0,1 0 0,1 0 0,-1 0 0,-2 5 0,1 2 0,0 0 0,0 1 0,1-1 0,1 1 0,0-1 0,1 1 0,0 0 0,1 17 0,1-7 0,1-1 0,1 0 0,11 38 0,-10-47 0,0 1 0,1-2 0,7 13 0,-10-20 0,0 0 0,0 0 0,1-1 0,-1 1 0,1-1 0,0 0 0,0 0 0,0 0 0,1 0 0,-1 0 0,1-1 0,6 4 0,-9-6 0,-1 0 0,1 1 0,-1-1 0,1 0 0,0 0 0,-1 0 0,1 0 0,0 0 0,-1 0 0,1 0 0,0 0 0,-1 0 0,1 0 0,-1-1 0,1 1 0,0 0 0,-1 0 0,1-1 0,-1 1 0,1 0 0,-1 0 0,1-1 0,-1 1 0,1-1 0,-1 1 0,1 0 0,-1-1 0,1 1 0,-1-1 0,0 1 0,1-1 0,-1 0 0,0 1 0,1-1 0,-1 0 0,2-3 0,0 0 0,0-1 0,1-7 0,-2 10 0,4-24 0,0 0 0,1-37 0,-3-55 0,-3 99 0,-2-87 0,3 107 0,0 0 0,-1 0 0,1-1 0,0 1 0,0 0 0,0 0 0,0 0 0,0-1 0,0 1 0,1 0 0,2 2 0,26 16 0,40 19 0,-38-21 0,12 7-341,1-3 0,1-1-1,55 14 1,-48-20-6485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24575,'1'0'0,"0"0"0,1-1 0,-1 1 0,0 0 0,1 0 0,-1 0 0,1 0 0,-1 0 0,0 1 0,1-1 0,1 1 0,8 1 0,121 6 0,-4-6 0,45-5-463,49-8-1388,47-7 842,42-7-1307,42-4 1243,469-30-1830,4 28 1378,211 48 1681,-7 39-2498,-708-37 1829,-48-5 210,-49-7 416,-44-8 642,2-9-400,-131 5 1377,69-17-1,-96 15-466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24575,'3'-1'0,"-1"0"0,0 0 0,0 1 0,0-1 0,0 1 0,1-1 0,-1 1 0,0 0 0,3-1 0,10 0 0,189-14 0,-194 15 0,195-10-546,62 1-1648,61 3 1064,56 2-1309,1822 29-6102,-1457 1 8374,40 2-374,-497-21 904,-38-6-272,-40-4 207,-37-5 895,172-22 2965,-176 13 1010,-153 15-9072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24575,'6'-15'0,"-3"10"0,-3 5 0,0 0 0,0 0 0,1 0 0,-1 0 0,0 1 0,0-1 0,0 0 0,0 0 0,0 0 0,0 0 0,0 0 0,0 0 0,0 0 0,0 0 0,1 0 0,-1 0 0,0 0 0,0 0 0,0 0 0,0 0 0,0 1 0,0-1 0,0 0 0,0 0 0,0 0 0,0 0 0,0 0 0,0 0 0,0 0 0,0 0 0,0 1 0,0-1 0,0 0 0,0 0 0,0 0 0,0 0 0,0 0 0,0 0 0,0 0 0,0 0 0,0 1 0,0-1 0,0 0 0,0 0 0,0 0 0,0 0 0,12 213 0,-6-141 0,64 444 0,-65-493-119,-1-1 244,2 21 1,-5-38-293,-1 1 1,0 0 0,0-1 0,-1 1-1,1-1 1,-1 1 0,0-1-1,-4 11 1,-3-1-6660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24575,'0'0'0,"6"-2"0,11-2 0,14-7 0,20-6 0,27-11 0,28-9 0,22-9 0,20-5-1457,12-2 1457,3 1 0,-10 3 0,-25 8 0,-34 11-6734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24575,'0'0'0,"2"0"0,2 0 0,3 0 0,2 0 0,-1-1 0,3-9 0,2-8 0,0-1-8191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24575,'2'1'0,"1"-1"0,-1 1 0,0-1 0,0 1 0,0 0 0,0 0 0,0 0 0,0 0 0,0 0 0,-1 1 0,1-1 0,2 2 0,-2-1 0,9 7 0,-1 1 0,-1 0 0,11 13 0,24 37 0,-29-38 0,25 36 0,71 95 0,-85-121 0,1 0 0,47 40 0,-71-70-96,-3-1-20,1 0 1,0 0 0,0 0-1,0 0 1,0-1 0,0 1-1,0 0 1,0-1 0,0 1-1,2 0 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24575,'0'5'0,"2"6"0,0 1 0,1-1 0,0 0 0,1 0 0,5 11 0,29 52 0,-27-54 0,46 79 0,50 102 0,-94-167 0,-14-60 0,1 1 0,1 0 0,1 0 0,2 0 0,7-32 0,0 18-341,1-1 0,2 2-1,26-53 1,-12 37-6485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4 0,4 5 0,6 9 0,4 12 0,6 18 0,7 21 0,4 11 0,6 5 0,2 2 0,5-4 0,2-11 0,-4-14 0,-8-17-8191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24575,'6'3'0,"395"201"-529,1 0-2,-319-158 531,64 33 0,-136-73 62,0-1 0,0-1 0,1 0 0,23 5-1,-32-9-34,0 1-1,0-1 0,0 0 0,0 0 0,0 0 0,1-1 0,-1 1 0,0-1 0,0 0 0,4-1 1,-5 1-11,0 0 1,0 0 0,0-1 0,0 1 0,0 0 0,-1-1 0,1 1 0,0-1 0,-1 0-1,1 0 1,-1 1 0,0-1 0,0 0 0,1 0 0,-1 0 0,0-3 0,2-2 7,-1 0 0,0-1 0,-1 1 0,1-1 1,-2 1-1,1-1 0,-1-14 0,-10-57-56,5 50 47,-9-65-15,-12-97 0,21 139 0,4-88 0,5 105-1365,0 9-5461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487 693 24575,'0'0'0,"-1"-4"0,1 0 0,-1-1 0,0 1 0,0 0 0,-1 0 0,-2-7 0,-2-4 0,-11-39 0,-83-216 0,84 234 0,-1 1 0,-2 1 0,-2 1 0,-1 1 0,-34-39 0,48 61 0,-1 2 0,0-1 0,-1 1 0,0 0 0,0 1 0,-14-7 0,21 12 0,0 0 0,-1 0 0,1 1 0,-1 0 0,0-1 0,1 1 0,-1 1 0,0-1 0,1 1 0,-1-1 0,0 1 0,0 0 0,1 0 0,-1 1 0,0-1 0,0 1 0,1 0 0,-1 0 0,0 0 0,1 0 0,-1 1 0,1-1 0,0 1 0,-5 3 0,6-4 0,-1 1 0,1 0 0,0 0 0,0 0 0,0 0 0,0 0 0,1 1 0,-1-1 0,1 1 0,-1-1 0,1 1 0,0-1 0,0 1 0,-2 5 0,2-3 0,1-1 0,-1 1 0,1-1 0,0 1 0,0 0 0,1-1 0,-1 1 0,3 7 0,1 1 0,1 0 0,0-1 0,1 1 0,0-1 0,11 15 0,-3-7 0,1 0 0,0-2 0,2 0 0,0 0 0,1-2 0,0 0 0,1-1 0,1-1 0,1-1 0,0-1 0,36 16 0,-37-21 0,-1 0 0,1 0 0,1-2 0,-1-1 0,1 0 0,0-2 0,-1 0 0,1-1 0,0-1 0,0-2 0,0 0 0,0 0 0,35-11 0,5-9-1365,-14-1-5461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24575,'8'8'0,"56"48"0,37 45-296,148 193 0,-212-245 454,56 101 0,-80-125-384,-1 0 0,-1 1 0,-2 0 0,-1 1-1,-1 0 1,6 40 0,-10-24-6106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0 593 24575,'0'0'0,"0"-2"0,4-3 0,5-7 0,8-12 0,10-15 0,9-16 0,8-10 0,8-6 0,10-3 0,16-1 0,14 4 0,-2 14 0,-16 15-8191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24575,'-4'41'0,"1"-9"0,0 42 0,10 103 0,-1-124 0,2 0 0,25 86 0,-25-114 0,1 0 0,19 35 0,-23-51 0,0 0 0,0-1 0,1 1 0,0-1 0,1 0 0,0-1 0,0 0 0,1 0 0,12 8 0,-17-12 0,0-1 0,1 0 0,0-1 0,-1 1 0,1 0 0,0-1 0,0 0 0,0 0 0,0 0 0,0-1 0,0 1 0,0-1 0,0 0 0,0 0 0,0 0 0,0-1 0,0 1 0,7-3 0,-7 1 0,0 1 0,0-1 0,0 0 0,-1-1 0,1 1 0,-1 0 0,1-1 0,-1 0 0,0 0 0,0 0 0,0 0 0,-1-1 0,1 1 0,-1-1 0,0 1 0,0-1 0,3-6 0,-2 1 0,0 0 0,-1-1 0,0 1 0,-1 0 0,1-17 0,0 8 0,-2 15 0,1 0 0,-1 1 0,1-1 0,0 0 0,0 1 0,0-1 0,0 1 0,0-1 0,1 1 0,-1 0 0,1-1 0,-1 1 0,1 0 0,0 0 0,0 0 0,0 0 0,0 1 0,0-1 0,1 0 0,4-1 0,3-3 0,1 1 0,1 1 0,17-5 0,-15 5 0,77-21 0,-44 14 0,73-29 0,-117 38 0,1 1 0,0-1 0,-1 0 0,0 0 0,1 0 0,4-5 0,-6 5 0,-1 1 0,0-1 0,0 1 0,0-1 0,0 0 0,0 1 0,0-1 0,0 0 0,0 0 0,-1 0 0,1 0 0,-1 0 0,1 1 0,-1-1 0,0-4 0,0-1 0,0 0 0,-1 0 0,0 0 0,0 1 0,0-1 0,-1 0 0,-4-9 0,-2-2 0,-14-24 0,6 16 30,-1 1 0,-1 1 0,-25-25 0,-70-57-1515,63 66-5341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24575,'-1'1'0,"0"0"0,0-1 0,0 1 0,0-1 0,0 1 0,0 0 0,0 0 0,1 0 0,-1-1 0,0 1 0,1 0 0,-1 0 0,0 0 0,1 0 0,-1 0 0,1 0 0,-1 0 0,1 2 0,-2 0 0,-2 7 0,0 0 0,0 1 0,1-1 0,0 1 0,1 0 0,0 0 0,0 18 0,1 3 0,6 45 0,4-13-214,3 1-1,2-2 1,32 85-1,86 175-643,180 325 701,-303-630 137,49 89 9,-56-103 126,-2-3-192,1-1-1,-1 1 1,0 0-1,1-1 1,-1 1-1,1 0 1,-1-1-1,1 1 0,-1 0 1,1-1-1,-1 1 1,1-1-1,0 1 1,0 0-1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24575,'-2'14'0,"-6"4"0,-2-1 0,-22 33 0,16-25 0,-4 6 0,3-6 0,0 1 0,2 0 0,-21 51 0,35-73 0,0-1 0,0 1 0,0-1 0,1 1 0,-1-1 0,1 1 0,0 0 0,0-1 0,0 1 0,0 0 0,1-1 0,1 7 0,0-5 0,0-1 0,0 0 0,0 0 0,0 1 0,1-1 0,0-1 0,0 1 0,0 0 0,4 4 0,4 1 0,-1-1 0,1 1 0,0-2 0,1 0 0,0 0 0,23 9 0,79 22 0,-114-38 0,47 12-455,1-1 0,68 5 0,-81-13-6371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28 268 24575,'-1'0'0,"1"0"0,-1 0 0,0 0 0,1 1 0,-1-1 0,0 0 0,1 0 0,-1 1 0,0-1 0,1 0 0,-1 1 0,1-1 0,-1 0 0,1 1 0,-1-1 0,0 1 0,1-1 0,0 1 0,-1 0 0,1-1 0,-1 1 0,1 0 0,-7 16 0,5-9 0,0 0 0,1 1 0,0-1 0,0 1 0,1-1 0,0 1 0,0-1 0,3 15 0,0-10 0,0-1 0,1-1 0,0 1 0,1 0 0,9 16 0,-4-12 0,1 0 0,1 0 0,0-2 0,0 1 0,2-1 0,0-1 0,27 20 0,-27-24 0,0 0 0,0-1 0,1-1 0,-1-1 0,2 0 0,-1 0 0,1-2 0,0 0 0,23 2 0,-28-5 0,0 0 0,1-1 0,-1 0 0,0-1 0,1-1 0,12-3 0,-16 3 0,0-1 0,0 0 0,-1 0 0,1 0 0,-1-1 0,0-1 0,0 1 0,0-1 0,6-6 0,-10 9 0,0-1 0,0 0 0,0 0 0,0-1 0,-1 1 0,0-1 0,1 1 0,-1-1 0,-1 0 0,1 1 0,0-1 0,-1 0 0,1-5 0,-1 6 0,-1 0 0,0-1 0,0 1 0,0 0 0,0-1 0,-1 1 0,1 0 0,-1 0 0,0 0 0,0-1 0,0 1 0,0 0 0,0 0 0,-1 0 0,1 0 0,-1 1 0,-2-4 0,-2-1 0,0 0 0,-1 1 0,1 0 0,-1 0 0,0 1 0,-1 0 0,1 0 0,-1 1 0,-13-6 0,-10-2 0,-38-10 0,69 22 0,-55-14 0,-106-14 0,150 25 0,11 3 0,0 0 0,0-1 0,0 1 0,0 0 0,0 0 0,0 0 0,-1 0 0,1 0 0,0 0 0,0-1 0,0 1 0,0 0 0,0 0 0,0 0 0,0 0 0,0-1 0,0 1 0,0 0 0,0 0 0,0 0 0,0 0 0,0 0 0,0-1 0,0 1 0,0 0 0,1 0 0,-1 0 0,0 0 0,0 0 0,0-1 0,0 1 0,0 0 0,0 0 0,0 0 0,0 0 0,1 0 0,17-12 0,-15 10 0,44-25 0,79-38 0,-110 57 0,2 1 0,-1 2 0,1-1 0,-1 2 0,30-4 0,-41 8 0,0-1 0,0 1 0,0 0 0,-1 0 0,1 1 0,0 0 0,-1 0 0,1 0 0,0 1 0,-1 0 0,0 0 0,1 0 0,-1 1 0,0-1 0,0 1 0,0 1 0,-1-1 0,1 1 0,-1-1 0,0 1 0,0 1 0,0-1 0,0 0 0,-1 1 0,5 8 0,7 16 0,-2 1 0,-2 0 0,10 38 0,3 6 0,-24-74 0,0 1 0,0 0 0,0-1 0,0 1 0,1-1 0,-1 1 0,0-1 0,0 1 0,1-1 0,-1 1 0,0-1 0,1 1 0,-1-1 0,1 0 0,0 2 0,-1-3 0,0 1 0,0 0 0,1 0 0,-1 0 0,0 0 0,0 0 0,0 0 0,0 0 0,1-1 0,-1 1 0,0 0 0,0 0 0,0 0 0,0 0 0,0-1 0,0 1 0,1 0 0,-1 0 0,0 0 0,0-1 0,0 1 0,0 0 0,0 0 0,0 0 0,0-1 0,0 1 0,2-23 0,-1-42 0,1-19 0,6 25-455,1 1 0,30-98 0,-13 75-6371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24575,'17'3'0,"347"69"0,-264-52 0,37 6 0,-134-25 0,1-1 0,0 1 0,-1-1 0,1 0 0,-1 0 0,6-1 0,-8 1 0,0 0 0,0-1 0,-1 1 0,1 0 0,0-1 0,0 1 0,0-1 0,-1 1 0,1-1 0,0 1 0,0-1 0,-1 1 0,1-1 0,0 0 0,-1 1 0,1-1 0,-1 0 0,1 0 0,-1 0 0,1 1 0,-1-1 0,0 0 0,1 0 0,-1 0 0,0 0 0,0 0 0,0 0 0,0 1 0,1-3 0,-1-4 0,0 0 0,-1-1 0,0 1 0,0 0 0,0 0 0,-1 0 0,0 0 0,-4-9 0,-27-52 0,31 65 0,-142-238-1365,115 194-5461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24575,'1'5'0,"3"19"0,1 1 0,11 28 0,-6-19 0,92 402 0,-51-35 0,-14-89 0,-4-138-251,-25-133-863,-5-27-5712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24575,'5'0'0,"17"1"0,0 0 0,0 2 0,-1 1 0,1 1 0,-1 0 0,39 17 0,-10 0 0,72 46 0,33 35-347,-117-73 254,65 64 0,-82-71 78,-1 1 0,-1 1 0,31 52-1,-39-56 20,-1 1 0,-1 0 0,-1 1 1,0-1-1,7 45 0,-13-49-4,0 1 0,-1 0 0,-1 0 0,-1 0 0,-5 32 0,1-26 0,-1-1 0,-2 1 0,-16 37 0,-3-8 0,-3-1 0,-64 86 0,-61 61 0,45-61 0,98-124-112,-23 33 348,31-41-469,0-1 1,1 1 0,0 0-1,0 0 1,-3 11-1,4-2-6118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8 0,0 12 0,0 15 0,0 10 0,0 5 0,0 2 0,2-1 0,4-2 0,7 3 0,11 3 0,9-4 0,-1-11-8191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24575,'-1'0'0,"0"1"0,0-1 0,0 1 0,0 0 0,1-1 0,-1 1 0,0 0 0,1-1 0,-1 1 0,0 0 0,1 0 0,-1 0 0,1-1 0,-1 1 0,1 0 0,-1 0 0,1 0 0,0 0 0,0 0 0,-1 0 0,1 1 0,-1 1 0,-4 15 0,0 1 0,-4 31 0,0 43-187,3 0 0,8 102 0,29 188-433,20 25 675,8 88-1619,-54-435-3937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24575,'0'0'0,"0"-2"0,5-3 0,14-4 0,25-6 0,25-6 0,26-6 0,25-7 0,59-23-2112,-1-1-3967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24575,'-1'0'0,"0"1"0,0-1 0,0 0 0,1 0 0,-1 0 0,0 1 0,0-1 0,1 1 0,-1-1 0,0 0 0,0 1 0,1-1 0,-1 1 0,0 0 0,0 0 0,-10 14 0,8-11 0,-9 13 0,1 1 0,1 1 0,1-1 0,-11 34 0,-19 85 0,23-63-217,4 0 0,3 0-1,3 1 1,4 98-1,9-74 214,3 0 0,43 173-1,-8-104 19,30 128-1210,-69-264-4713</inkml:trace>
  <inkml:trace contextRef="#ctx0" brushRef="#br0" timeOffset="1">1 1273 24575,'0'0'0,"0"0"0,0-2 0,0-2 0,2-3 0,8-6 0,18-5 0,23-7 0,23-4 0,27-5 0,24-4 0,14 0-1174,-2 2 1174,-14 2 0,-25 6 0,-29 7-7017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0,4 6 0,7 11 0,9 14 0,5 10 0,-2-3-8191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0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24575,'0'0'0,"0"0"0,6 0 0,5 2 0,1 0-8191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93 720 24575,'0'-14'0,"0"6"0,0-3 0,0-1 0,0 1 0,-1-1 0,-1 1 0,0-1 0,-6-20 0,7 30 0,0 0 0,0 1 0,0-1 0,0 1 0,0-1 0,-1 1 0,1 0 0,0-1 0,-1 1 0,1 0 0,-1 0 0,1 0 0,-1 0 0,1 0 0,-1 1 0,0-1 0,1 0 0,-1 1 0,-3-1 0,2 0 0,-1 0 0,1 1 0,-1 0 0,0-1 0,0 1 0,1 1 0,-1-1 0,-6 2 0,9-2 0,1 0 0,-1 1 0,0-1 0,1 1 0,-1-1 0,1 0 0,-1 1 0,1-1 0,-1 1 0,1 0 0,0-1 0,-1 1 0,1-1 0,0 1 0,-1-1 0,1 1 0,0 0 0,-1-1 0,1 1 0,0 0 0,0-1 0,0 1 0,0 0 0,0 0 0,0-1 0,0 1 0,0 0 0,0-1 0,0 1 0,0 0 0,0-1 0,1 1 0,-1 0 0,0-1 0,0 1 0,1 0 0,-1-1 0,0 1 0,1-1 0,-1 1 0,1-1 0,-1 1 0,1-1 0,0 1 0,1 1 0,1 0 0,0 0 0,0 0 0,0 0 0,0-1 0,1 0 0,-1 0 0,0 0 0,0 0 0,5 1 0,6 0 0,17 0 0,-27-2 0,33 0 0,0-1 0,48-8 0,71-23 0,-115 21 0,0-1 0,-2-3 0,39-19 0,-49 19 0,-1-2 0,-1 0 0,0-2 0,35-33 0,-37 28 0,-1-1 0,-1-1 0,24-37 0,-34 44 0,-1-1 0,-1-1 0,-1 0 0,0-1 0,10-39 0,-18 56 0,-1-1 0,0 1 0,0-1 0,-1 1 0,1-9 0,-1 12 0,-1 0 0,1 1 0,0-1 0,-1 0 0,1 1 0,-1-1 0,1 1 0,-1-1 0,0 1 0,1-1 0,-1 1 0,0-1 0,0 1 0,0 0 0,0-1 0,-1 1 0,1 0 0,0 0 0,0 0 0,-1 0 0,-2-2 0,-1 1 0,1 0 0,-1 1 0,0-1 0,0 1 0,0 0 0,0 0 0,0 1 0,0 0 0,0 0 0,-1 0 0,1 0 0,0 1 0,0-1 0,-9 4 0,3-1 0,0 1 0,-1 0 0,1 1 0,1 0 0,-15 10 0,11-6 0,1 1 0,0 1 0,1 0 0,1 0 0,0 1 0,0 1 0,1 0 0,1 1 0,-9 15 0,13-20 0,0 1 0,1 0 0,1 0 0,-1 0 0,2 1 0,-3 15 0,4-18 0,0-1 0,1 0 0,1 1 0,-1-1 0,1 1 0,0-1 0,1 1 0,0-1 0,0 0 0,3 7 0,0-3 0,0-2 0,0 1 0,1-1 0,1 0 0,-1 0 0,1 0 0,10 7 0,-5-5 0,0 0 0,1-1 0,0-1 0,19 10 0,-4-6 0,0-1 0,0-1 0,1-1 0,50 9 0,-7-7 0,-62-11 0,-1-1 0,1 0 0,0 0 0,0-1 0,12-2 0,-21 3 0,-1 0 0,1 0 0,-1 0 0,1 0 0,-1 0 0,1 0 0,0 1 0,-1-1 0,1 0 0,-1 0 0,1 1 0,-1-1 0,1 0 0,-1 1 0,0-1 0,1 0 0,-1 1 0,1-1 0,-1 1 0,0-1 0,1 1 0,-1-1 0,0 1 0,1 0 0,2 3 0,28 32 0,181 229 0,-191-234 14,-2 2-1,-1 0 1,-2 1-1,-1 1 1,14 50 0,31 186-650,-45-194-175,-10-53-6015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4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24575,'0'0'0,"5"8"0,104 174 0,34 18 0,14-9 0,-141-173 0,1 1 0,-10-11 0,0 0 0,0 0 0,-1 1 0,9 15 0,-15-24 0,0 1 0,0-1 0,0 0 0,0 0 0,0 0 0,0 0 0,0 0 0,0 0 0,0 0 0,0 0 0,0 0 0,0 0 0,0 0 0,0 0 0,0 0 0,0 0 0,0 0 0,0 0 0,0 0 0,0 0 0,0 0 0,0 0 0,0 0 0,0 0 0,0 1 0,0-1 0,0 0 0,0 0 0,0 0 0,0 0 0,0 0 0,0 0 0,0 0 0,0 0 0,0 0 0,0 0 0,0 0 0,0 0 0,0 0 0,0 0 0,0 0 0,0 0 0,0 0 0,0 0 0,0 0 0,0 0 0,0 0 0,0 0 0,0 0 0,0 0 0,0 0 0,0 0 0,-1 0 0,1 1 0,0-1 0,0 0 0,0 0 0,0 0 0,0 0 0,0 0 0,0 0 0,0 0 0,0 0 0,0-1 0,0 1 0,-6-2 0,-4-4 0,6 3 0,0-1 0,1 1 0,-1 0 0,1-1 0,0 0 0,0 0 0,1 0 0,-1 0 0,1 0 0,0 0 0,0-1 0,-2-6 0,2 4 0,1 1 0,0 0 0,0-1 0,1 1 0,0-1 0,0 1 0,0 0 0,3-11 0,0 4 0,1 0 0,0-1 0,1 1 0,1 1 0,0-1 0,0 1 0,1 0 0,10-11 0,-9 12 0,1 1 0,0 0 0,0 0 0,2 1 0,-1 0 0,1 1 0,0 0 0,0 1 0,1 0 0,0 1 0,17-6 0,-13 6 0,1 1 0,0 1 0,0 1 0,0 0 0,1 1 0,-1 1 0,0 1 0,24 2 0,-15 1-170,0 1-1,-1 1 0,0 1 1,0 2-1,0 0 0,-1 2 1,39 21-1,-24-7-6655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1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617 172 24575,'-51'-1'0,"-81"2"0,97 1 0,-62 12 0,79-10 0,1 0 0,-1 2 0,1 0 0,-33 17 0,39-16 0,-1 0 0,1 1 0,0 1 0,1-1 0,0 2 0,1-1 0,-15 19 0,14-13 1,1 0 0,0 0 0,2 1 0,-1 0 0,2 1 0,0-1 0,1 1 0,-4 21 0,3 2-37,2 0 0,0 60 0,4-52-54,3-1 0,2 0 1,2-1-1,2 1 0,24 74 1,-22-92 93,1 1 0,1-2 0,2 0 0,0 0 0,2-2 0,1 0 0,1 0 0,2-2 0,32 31 0,-36-40-39,0-2-1,1 0 1,1 0 0,0-2 0,0-1-1,29 12 1,-22-13-73,0-1-1,1-1 1,1-1-1,41 4 1,-21-8-24,0-2 1,-1-2-1,0-2 1,0-2-1,81-22 1,-67 11 107,-1-3 0,-1-2 0,-1-3 0,-1-3 0,-2-2 0,-1-2 0,-1-3 1,49-42-1,-65 45-16,-2-2 0,-1-1 0,-1-2 0,39-58 0,-51 62 12,-1-1-1,-1-1 1,-3-1-1,0 0 1,-3-1-1,10-38 0,-17 49 3,-1 0 0,-1-1-1,-1 1 1,-1-1-1,-4-46 1,1 59 20,-1-1 1,-1 1 0,0-1-1,-1 1 1,-1 0 0,0 0-1,-1 1 1,0 0-1,-1 0 1,-1 0 0,-17-22-1,11 20 10,0 0 0,0 2 0,-1 0 0,-1 0 1,-18-10-1,10 9-96,-1 0 0,-1 2 0,-28-10 0,5 7-35,0 2-1,-1 1 1,-83-6-1,53 12-14,-1 5-1,1 2 1,0 5 0,-80 15-1,68-4-52,1 5 0,1 4 0,-96 41 0,67-14-2638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5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24575,'-8'-1'0,"1"1"0,-1 0 0,1 0 0,-1 0 0,0 1 0,1 0 0,-1 1 0,1-1 0,0 1 0,0 1 0,-11 4 0,15-5 0,0-1 0,0 1 0,0 0 0,1 0 0,-1 0 0,0 1 0,1-1 0,-1 1 0,1-1 0,0 1 0,0 0 0,0 0 0,0 0 0,1 0 0,-1 0 0,1 0 0,-1 0 0,1 1 0,0-1 0,1 0 0,-1 1 0,0-1 0,1 1 0,0-1 0,0 0 0,0 1 0,1 3 0,0 3 0,1 0 0,1 0 0,0 0 0,0 0 0,1-1 0,0 1 0,1-1 0,10 15 0,4 4 0,31 31 0,9 4 0,24 28 0,-79-86 0,0 0 0,0 1 0,-1-1 0,5 11 0,-7-14 0,-1 0 0,1 0 0,-1-1 0,1 1 0,-1 0 0,1 0 0,-1 0 0,0 0 0,0 0 0,0 0 0,0 0 0,-1 0 0,1 0 0,0 0 0,-1 0 0,1 0 0,-1-1 0,0 1 0,-1 3 0,-1-1 0,-1 0 0,1 1 0,-1-1 0,0-1 0,0 1 0,-1 0 0,1-1 0,-1 0 0,1 0 0,-1-1 0,-8 4 0,-9 3 0,-29 8 0,44-15 0,-34 9-1365,7-3-5461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5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163 814 24575,'0'-3'0,"1"0"0,0 0 0,0 1 0,0-1 0,0 1 0,0-1 0,0 1 0,1-1 0,-1 1 0,1-1 0,-1 1 0,4-3 0,4-7 0,16-31 0,-1-1 0,-3-1 0,-1-1 0,-2-1 0,-3 0 0,-1-1 0,-3-1 0,-2 0 0,-2 0 0,1-63 0,-7 95 0,-2 0 0,0 0 0,0 0 0,-5-17 0,5 29 0,0 1 0,0-1 0,-1 1 0,0 0 0,0 0 0,0 0 0,0 0 0,0 0 0,-1 0 0,1 0 0,-1 1 0,0 0 0,-1-1 0,1 1 0,0 0 0,-1 0 0,0 1 0,1-1 0,-1 1 0,-6-3 0,5 3 0,-1 1 0,0-1 0,0 1 0,1 0 0,-1 1 0,0-1 0,0 1 0,0 0 0,0 1 0,0-1 0,0 1 0,0 0 0,1 1 0,-1-1 0,0 1 0,1 0 0,-1 1 0,-8 5 0,1-1 0,1 1 0,1 1 0,0 0 0,0 0 0,1 1 0,-16 20 0,15-16 0,1 0 0,1 1 0,0 0 0,0 0 0,-9 27 0,15-33 0,0 0 0,1 1 0,-1 0 0,2-1 0,0 1 0,0 0 0,1 0 0,0 0 0,0 0 0,1 0 0,4 15 0,-1-11 2,0-1-1,2 1 0,-1-1 0,2 0 1,0-1-1,0 0 0,1 0 0,12 13 1,-2-4-45,1-2 1,1 1 0,33 22-1,-23-21-273,60 32 0,77 23-1049,12-6-4671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5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0:5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24575,'3'-1'0,"1"0"0,0 1 0,0 0 0,0 0 0,6 1 0,7 0 0,401-17-836,-291 9-402,96-5 823,39-4-131,33-4-1710,959-95-2321,-2-37 4589,211-24-1893,-1271 157 2004,-38 3-92,-44 3 1189,85-7 2228,-173 18-4724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2:5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24575,'0'0'0,"0"0"0,4 0 0,11-2 0,12-3 0,5 0 0,-3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0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24575,'0'9'0,"0"15"0,1-1 0,0 1 0,11 44 0,67 178 0,-33-112 0,95 369 0,-133-466-455,-2 1 0,1 55 0,-6-77-6371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0 627 24575,'4'-3'0,"10"-4"0,1 1 0,17-5 0,-6 2 0,380-121-784,-89 31 366,-91 18-310,376-190-1,-584 261-4803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0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24575,'2'1'0,"0"1"0,0-1 0,0 0 0,0 0 0,1 0 0,-1 0 0,0 0 0,4 1 0,3 1 0,38 14 0,83 32 0,-97-35 0,58 36 0,-82-44 0,0 0 0,-1 0 0,0 1 0,0 0 0,0 1 0,-1 0 0,0 0 0,6 10 0,-9-12 0,-1 0 0,0 1 0,0-1 0,-1 1 0,1-1 0,-1 1 0,-1 0 0,1 0 0,-1 0 0,-1 0 0,1 0 0,-1 0 0,-1 8 0,-1-1-105,0-1 0,-1 0 0,-1 0 0,0 0 0,0 0 0,-1-1 0,-1 1 0,0-1 0,-1-1 0,-1 1 0,1-1 0,-12 12 0,12-15-6721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24575,'0'9'0,"-2"3"0,-1 0 0,0-1 0,-10 23 0,7-19 0,-8 29 0,11-24 0,0 1 0,2 0 0,0-1 0,1 1 0,1 0 0,5 26 0,4 8 0,20 57 0,92 245 0,-47-148 0,36 177 0,-91-308-1365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0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24575,'0'0'0,"4"0"0,6-2 0,10-2 0,11-3 0,9-2 0,12-5 0,14-7 0,14-7 0,4 2 0,-13 6-8191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1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52 418 24575,'1'5'0,"-1"-5"0,0 0 0,0 1 0,0-1 0,0 1 0,0-1 0,0 1 0,0-1 0,0 0 0,0 1 0,0-1 0,0 1 0,0-1 0,1 0 0,-1 1 0,0-1 0,0 0 0,1 1 0,0 0 0,0 0 0,0-1 0,0 1 0,1 0 0,-1-1 0,0 0 0,0 1 0,1-1 0,-1 0 0,0 1 0,1-1 0,-1 0 0,0 0 0,1 0 0,-1 0 0,0 0 0,1-1 0,-1 1 0,3-1 0,26-9 0,-30 10 0,16-7 0,-1-1 0,1 0 0,-2-1 0,0-1 0,0 0 0,0-1 0,-2 0 0,20-22 0,-22 22 0,-1-1 0,-1 0 0,0 0 0,0 0 0,-1-1 0,-1 0 0,0 0 0,-1-1 0,0 0 0,4-23 0,-8 31 0,-1 1 0,1-1 0,-1 1 0,0 0 0,-1-1 0,1 1 0,-1-1 0,-3-9 0,4 12 0,-1 1 0,0-1 0,-1 1 0,1-1 0,0 1 0,-1 0 0,1 0 0,-1 0 0,0 0 0,0 0 0,0 0 0,0 0 0,0 0 0,0 1 0,0-1 0,-1 1 0,1 0 0,0-1 0,-6 0 0,1 0 0,-1 0 0,0 1 0,0 0 0,0 0 0,0 1 0,1 0 0,-1 0 0,0 1 0,0 0 0,-10 3 0,4-1 0,0 1 0,1 1 0,-1 1 0,-22 12 0,27-12 0,1-1 0,0 2 0,0-1 0,1 1 0,-1 0 0,2 0 0,-1 1 0,1 0 0,0 0 0,1 1 0,0-1 0,0 1 0,1 0 0,-4 10 0,6-12 0,0-1 0,0 1 0,1-1 0,0 1 0,0 0 0,1 0 0,-1-1 0,1 1 0,1 0 0,-1-1 0,1 1 0,1 0 0,-1-1 0,1 1 0,0-1 0,0 0 0,1 1 0,0-1 0,0 0 0,1 0 0,7 9 0,-3-6 0,0 0 0,0-1 0,1-1 0,0 1 0,0-1 0,1-1 0,19 10 0,-15-9 0,1-1 0,0-1 0,0-1 0,1 0 0,18 2 0,-5-3 0,1-1 0,-1-2 0,1-1 0,-1-1 0,55-12 0,-32 1 0,-1-1 0,-1-3 0,92-44 0,-101 39 0,-2-1 0,0-2 0,-2-1 0,64-60 0,-84 69 0,21-27 0,-31 34 0,0 0 0,0 0 0,-1-1 0,7-17 0,-13 27 0,1-1 0,0 0 0,-1 1 0,1-1 0,-1 1 0,0-1 0,0 0 0,1 1 0,-1-1 0,0 0 0,0 1 0,-1-1 0,1 0 0,0 1 0,-1-3 0,0 3 0,1 0 0,-1 1 0,1-1 0,-1 0 0,1 1 0,-1-1 0,0 1 0,0-1 0,1 1 0,-1-1 0,0 1 0,0-1 0,0 1 0,1-1 0,-1 1 0,0 0 0,0 0 0,0 0 0,0-1 0,0 1 0,0 0 0,0 0 0,1 0 0,-1 0 0,0 0 0,0 0 0,0 1 0,-1-1 0,-8 2 0,0 0 0,0 1 0,1 0 0,0 0 0,-15 8 0,5 0 0,-28 18 0,29-15 0,1 0 0,0 1 0,0 0 0,2 2 0,0 0 0,1 0 0,1 1 0,0 1 0,2 0 0,-19 41 0,27-51 0,0-1 0,0 1 0,1 0 0,1 0 0,-2 17 0,3-22 0,0 1 0,0-1 0,0 0 0,1 0 0,0 0 0,0 0 0,0 0 0,0 0 0,1 0 0,-1 0 0,1 0 0,0-1 0,0 1 0,1-1 0,2 4 0,0-1 0,1-1 0,0 1 0,0-1 0,0-1 0,1 1 0,-1-1 0,13 6 0,54 17 0,-40-16 0,-27-8 0,0-1 0,0 1 0,-1 1 0,1-1 0,-1 1 0,0 0 0,0 0 0,0 0 0,0 1 0,-1 0 0,0 0 0,0 0 0,0 0 0,-1 1 0,1-1 0,3 12 0,2 6 0,-1 1 0,-1 0 0,4 25 0,-5-21 0,-2-12 0,1 7 0,1 0 0,15 39 0,-20-59 9,0-1 1,1 1-1,-1-1 0,1 1 0,-1-1 0,1 0 0,0 0 0,0 0 1,0 0-1,0 0 0,4 3 0,-4-4-107,0 0-1,0 0 1,0 0 0,0-1-1,0 1 1,0-1 0,0 1-1,1-1 1,-1 0 0,0 0-1,0 0 1,1 0 0,-1 0-1,3-1 1,21-5-6728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1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24575,'16'49'0,"28"55"0,30 43 0,-2-6 0,15 66 0,-86-221 0,1 0 0,0 0 0,5-14 0,1-2 0,2 1 0,0 1 0,2 0 0,1 0 0,1 2 0,26-38 0,-36 57 0,1 2 0,0-1 0,0 1 0,0-1 0,1 2 0,0-1 0,0 0 0,8-4 0,-9 7 0,-1 0 0,1 0 0,0 0 0,0 1 0,1-1 0,-1 1 0,0 0 0,0 1 0,0-1 0,1 1 0,-1 0 0,8 2 0,-1 0 0,0 0 0,0 1 0,0 1 0,-1 0 0,0 1 0,0 0 0,15 9 0,69 54 0,-48-33 0,76 43-1365,-96-63-5461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1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16 24575,'-12'-4'0,"3"1"0,-4 0 0,-1 1 0,0 0 0,0 1 0,0 1 0,0 0 0,0 0 0,0 2 0,-20 3 0,13 0 0,0 1 0,0 1 0,0 1 0,-32 17 0,42-20 0,1 1 0,0 1 0,1-1 0,0 2 0,0-1 0,0 1 0,-14 18 0,20-22 0,1 0 0,-1 0 0,1 0 0,0 0 0,0 0 0,0 0 0,0 1 0,1-1 0,-1 1 0,1 0 0,1-1 0,-1 1 0,1-1 0,-1 1 0,1 0 0,1 0 0,-1-1 0,1 1 0,-1 0 0,1-1 0,1 1 0,1 5 0,4 4 0,0-1 0,0-1 0,2 1 0,18 21 0,13 20 0,-36-48 0,0 1 0,0 0 0,-1 0 0,0 1 0,-1-1 0,3 13 0,-3-11 19,-1 1 0,0 0 0,-1 0 0,0 0 0,-3 16 0,-13 48-1317,15-71 1117,-4 17-6645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24575,'0'0'0,"0"0"0,0 0 0,0 0 0,-2 0 0,-4 2 0,-4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24575,'0'0'0,"3"-2"0,8-2 0,9-7 0,13-9 0,17-15 0,24-20 0,22-16 0,11-6-1049,0 0 1049,-14 9 0,-22 16-7142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24575,'0'0'0,"0"-2"0,4-3 0,8-3 0,21-13 0,30-21 0,31-25 0,21-18 0,12-11-1569,-5 2 1569,-23 18-6622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24575,'13'-5'0,"0"0"0,0 1 0,0 0 0,1 1 0,25-3 0,-13 4 0,0 2 0,33 3 0,-24 1-3,-1 1 0,1 2 0,-2 1 0,57 22-1,-64-19-125,0 1 0,-1 1 0,0 2 0,-1 0 0,0 2 0,26 24 0,-23-14 23,-1 1 1,-2 1 0,0 1 0,-2 2 0,-2 0 0,0 1 0,15 38 0,-6-2-307,-3 0-1,27 124 1,-31-90 462,13 184-1,-31-199-463,-4-1 0,-16 130-1,3-136-3635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24575,'0'0'0,"0"13"0,9 65 0,21 84 0,-8-45 0,-20-109 0,36 243 0,-32-193 0,-3 1 0,-5 79 0,0-115-1365,0-7-5461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24575,'5'5'0,"8"7"0,1 0 0,27 18 0,36 17 0,-55-35 0,514 292-793,15-25 1,-496-254-309,-17-10-4404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24575,'-2'5'0,"-4"12"0,2 0 0,0 1 0,1-1 0,0 1 0,1 22 0,0-17 0,-19 389-970,10-160-493,-13 192 267,19-345-3366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2836 24575,'0'0'0,"0"-2"0,3-4 0,10-11 0,19-18 0,27-17 0,23-14 0,13-7 0,6-2-783,-1 5 783,-19 16-7408</inkml:trace>
  <inkml:trace contextRef="#ctx0" brushRef="#br0" timeOffset="1">1 0 24575,'0'0'0,"0"0"0,0 0 0,0 0 0,2 0 0,2 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24575,'0'0'0,"0"-2"0,0-2 0,0-3 0,4-6 0,7-10 0,9-8 0,13-9 0,8-4 0,-3 7-8191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24575,'0'0'0,"0"0"0,0 0 0,0 0 0,4-2 0,12-8 0,27-18 0,33-19 0,25-17 0,10-7 0,-14 9-8191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10 0,0 15 0,2 17 0,8 27 0,17 32 0,24 29 0,22 15-1495,18 12 1495,11 7-2173,11-2 2173,4-8 0,-2-11 0,-9-10 0,-17-16-1134,-24-28-2255</inkml:trace>
  <inkml:trace contextRef="#ctx0" brushRef="#br0" timeOffset="1">67 1418 24575,'0'0'0,"0"-2"0,0-4 0,6-9 0,13-13 0,23-17 0,22-16 0,25-19 0,28-26 0,54-48-3116,-3 3-1959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24575,'-1'0'0,"1"0"0,-1 0 0,1 0 0,-1 0 0,0 0 0,1 1 0,-1-1 0,1 0 0,-1 0 0,1 0 0,-1 1 0,0-1 0,1 0 0,-1 1 0,1-1 0,0 1 0,-1-1 0,1 0 0,-1 1 0,1-1 0,-1 1 0,-9 13 0,10-13 0,-6 10 0,0 0 0,1 0 0,0 1 0,1 0 0,-5 24 0,-6 65 0,13-74 0,0 0 0,2 0 0,1 0 0,7 38 0,-5-46 0,2 0 0,0-1 0,1 1 0,1-1 0,1 0 0,1-1 0,11 18 0,1-5-42,1-1 1,2-1-1,0-1 0,2-2 0,1 0 0,1-2 1,51 33-1,-29-25-82,1-3 0,2-1 0,109 36 0,-58-34-1103,-18-11-4907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24575,'0'0'0,"0"0"0,0 0 0,4 0 0,14 0 0,28 5 0,28 10 0,28 10 0,29 12 0,22 10-1559,5 1 1559,-8-2 0,-9-5 0,-7-4 0,-13-7 0,-29-9-6632</inkml:trace>
  <inkml:trace contextRef="#ctx0" brushRef="#br0" timeOffset="1">426 0 24575,'0'0'0,"0"0"0,0 4 0,0 9 0,2 21 0,4 32 0,4 30 0,1 26 0,1 21-1123,1 7 1123,-1-6 0,0-13 0,0-23 0,-2-31-7068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24575,'0'0'0,"0"0"0,0 0 0,0 0 0,0-2 0,4-4 0,13-9 0,25-15 0,32-16 0,23-11 0,7 0 0,-14 9-8191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24575,'0'7'0,"1"-1"0,0 0 0,0 0 0,0 0 0,1 0 0,0 0 0,0 0 0,0 0 0,1-1 0,0 1 0,0-1 0,7 9 0,0-2 0,0-1 0,1 0 0,23 19 0,-18-17 0,1-2 0,0 0 0,1 0 0,0-2 0,0 0 0,1-1 0,35 9 0,-44-15 0,1 0 0,-1 0 0,1-2 0,-1 1 0,1-1 0,-1-1 0,14-1 0,-16 0 0,0 0 0,0 0 0,0-1 0,-1 0 0,1 0 0,-1-1 0,0 0 0,0 0 0,0-1 0,7-6 0,-3 1 0,-1 0 0,0-1 0,-1-1 0,-1 1 0,0-1 0,0-1 0,-1 1 0,0-1 0,-2-1 0,1 1 0,-1-1 0,4-22 0,-4 8 0,0 0 0,-2 0 0,-1 0 0,-2 0 0,-3-43 0,3 62 0,0 9 0,0 0 0,0 0 0,0 0 0,1-1 0,-1 1 0,0 0 0,0 0 0,0 0 0,0 0 0,0 0 0,0 0 0,0 0 0,1 0 0,-1 0 0,0 0 0,0-1 0,0 1 0,0 0 0,0 0 0,1 0 0,-1 0 0,0 0 0,0 0 0,0 0 0,0 0 0,0 0 0,1 0 0,-1 0 0,0 0 0,0 0 0,0 0 0,17 11 0,26 22-40,65 67 0,33 53-964,189 263-775,-223-276 1314,-105-137 475,208 282-378,-170-223 181,-3 1 1,53 121-1,-77-153 170,-2 2 0,12 52 0,-21-74 98,0 1-1,-1 0 1,0-1 0,-1 1 0,0-1-1,-1 1 1,0 0 0,-1-1-1,-1 1 1,1-1 0,-6 12 0,5-16 27,0-1 1,0 0-1,-1 0 1,0 0-1,0 0 1,0-1-1,-1 0 1,0 0-1,0 0 1,0 0-1,-1-1 1,1 0-1,-1 0 1,0 0-1,0-1 1,-1 0-1,1 0 1,-1 0-1,1-1 1,-1 0-1,0-1 1,0 1-1,-10 0 1,6-1-61,1-1 0,-1 0 1,0-1-1,0 0 0,0-1 1,0 0-1,1 0 0,-1-1 0,1-1 1,-1 0-1,1 0 0,1-1 1,-1 0-1,-13-9 0,6-1-275,0 0-1,2 0 1,-1-1-1,2-1 1,-14-21-1,-11-21-6598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24575,'5'0'0,"114"-22"0,146-9 20,-4 0-621,67-21 456,-7-25 174,-261 58-1278,-17 5-4996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6 0,5 11 0,6 16 0,7 16 0,6 13 0,1 3 0,-4-9-8191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7 0,11 22 0,17 29 0,23 38 0,20 39 0,5 26-2100,-4 13 2100,-13 3 0,-16-6 0,-14-22 0,-13-36-6091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24575,'0'0'0,"0"-2"0,4-2 0,10-7 0,15-6 0,21-9 0,33-9 0,68-21 0,9-1-8191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371 201 24575,'-2'5'0,"-3"6"0,0 0 0,1 1 0,1 0 0,0 0 0,0 0 0,1 0 0,-1 20 0,3-10 0,1 1 0,0-1 0,6 29 0,-4-33 0,1 0 0,1-1 0,1 1 0,0-1 0,12 22 0,-15-33 0,1 0 0,0 0 0,0 0 0,1 0 0,-1 0 0,1-1 0,1 0 0,-1 0 0,1-1 0,0 1 0,0-1 0,0 0 0,0-1 0,1 0 0,-1 0 0,10 3 0,-2-2 0,0-2 0,0 0 0,0 0 0,0-1 0,0-1 0,0 0 0,0-1 0,0-1 0,0 0 0,20-6 0,-16 3 0,-1-1 0,-1-1 0,1 0 0,-1-1 0,0 0 0,-1-2 0,28-21 0,-31 20 0,0-1 0,0 0 0,-2-1 0,1 0 0,-1-1 0,-1 0 0,-1-1 0,0 1 0,-1-2 0,0 1 0,5-20 0,-9 25 0,0 0 0,-1-1 0,-1 0 0,1 1 0,-2-1 0,1 0 0,-2 1 0,1-1 0,-1 0 0,-1 1 0,0-1 0,0 1 0,-1-1 0,-1 1 0,0 0 0,0 0 0,-1 1 0,-8-15 0,3 11 0,0 1 0,-1 1 0,0 0 0,-1 0 0,0 1 0,-1 0 0,0 1 0,0 1 0,-1 0 0,0 0 0,0 2 0,-24-8 0,7 4 0,-1 2 0,0 1 0,0 2 0,0 1 0,-36 1 0,28 2 0,0 3 0,0 1 0,-67 15 0,88-14 0,0 1 0,0 1 0,0 1 0,1 1 0,0 1 0,1 0 0,0 1 0,0 1 0,-22 19 0,31-23-170,1 0-1,0 1 0,0 1 1,1-1-1,0 1 0,0 0 1,-5 12-1,-1 11-6655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24575,'0'0'0,"0"-2"0,2-4 0,8-13 0,16-20 0,17-21 0,16-16 0,21-16 0,23-15-1286,10-6 1286,-14 17-6905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24575,'0'0'0,"0"0"0,0-1 0,4-4 0,5-5 0,5-6 0,5-3 0,6-3 0,0 1 0,-4 4-8191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24575,'0'0'0,"2"-2"0,8-3 0,14-5 0,18-8 0,13-6 0,3-1 0,-8 4-8191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837 109 24575,'0'-1'0,"-1"-1"0,1 1 0,-1 0 0,0-1 0,1 1 0,-1 0 0,0 0 0,0-1 0,0 1 0,-1-1 0,-4-4 0,0 0 0,-1 1 0,0-1 0,1 1 0,-2 1 0,-8-5 0,-3-1 0,-28-8 0,29 12 0,-1 1 0,0 1 0,0 0 0,0 2 0,-1 0 0,1 1 0,-1 1 0,1 0 0,-1 2 0,1 0 0,0 2 0,0 0 0,0 0 0,0 2 0,1 1 0,-34 16 0,25-8 0,1 2 0,1 0 0,1 2 0,0 1 0,1 1 0,-36 43 0,40-41 0,2 0 0,1 1 0,1 0 0,2 2 0,0-1 0,1 2 0,-12 41 0,21-57 0,0 1 0,1 0 0,0 0 0,1 0 0,0 0 0,2 15 0,-1-24 0,0 1 0,1-1 0,-1 1 0,1 0 0,0-1 0,0 1 0,0-1 0,1 0 0,-1 1 0,1-1 0,0 0 0,0 0 0,0 0 0,0 0 0,0 0 0,1-1 0,-1 1 0,1-1 0,0 1 0,0-1 0,0 0 0,0 0 0,0 0 0,6 2 0,-3-2 0,1 0 0,0 0 0,1-1 0,-1 0 0,0 0 0,0-1 0,0 0 0,14-2 0,59-13 0,-65 12 0,175-49 0,-37 9 0,-145 41 0,8-2 0,1 0 0,-1 1 0,25-1 0,-36 4 0,0 0 0,-1 0 0,1 1 0,0 0 0,0 0 0,0 0 0,0 0 0,-1 1 0,1-1 0,-1 1 0,1 1 0,-1-1 0,0 0 0,0 1 0,0 0 0,6 5 0,-2 1 0,0 0 0,0 1 0,-1 0 0,7 12 0,23 50 0,63 163-784,-36-84 388,92 192 396,28 66 0,-172-383 0,-7-15 0,0 1 0,0 0 0,-1 0 0,4 20 0,-8-32 15,0 1 0,0-1 0,0 1 0,0-1 0,1 0 0,-1 1 0,0-1 0,0 1 0,0-1 0,0 1 0,0-1 0,-1 0 0,1 1 0,0-1 0,0 1 0,0-1 0,0 0 0,0 1 0,-1-1 0,1 1-1,0-1 1,-1 1 0,1-1 17,-1 0 0,1 0 0,-1 0 0,1 0 0,-1 0 0,1 0 0,-1 0 0,1-1 0,-1 1 0,1 0 0,-1 0 0,1 0 0,-1-1 0,1 1 0,-1 0 0,1 0 0,-1-1 0,1 1 0,-1-1 0,-11-9 17,1 0 0,0-1 0,-13-15 0,-7-11-51,2-1-1,-28-49 0,-36-93-457,71 131 447,2-1-1,3 0 1,2-2 0,2 0-1,3 0 1,-5-60-1,8-63-1257,7 110-5087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1 683 24575,'0'0'0,"0"0"0,2-2 0,8-10 0,16-18 0,19-23 0,24-26 0,35-32 0,28-29-2277,0 0 2277,-23 25-5914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128 112 24575,'-13'1'0,"11"-1"0,-1 1 0,1 0 0,0-1 0,-1 1 0,1 0 0,0 1 0,0-1 0,0 0 0,0 1 0,0-1 0,0 1 0,1-1 0,-1 1 0,0 0 0,1 0 0,0 0 0,-1 0 0,1 0 0,-1 2 0,-6 10 0,0 1 0,2-1 0,-1 1 0,-5 24 0,-9 68 0,13-48-218,4 1-1,2-1 1,2 1-1,14 95 0,-9-121 219,2-1 0,1 0 0,2 0 0,1-1 0,22 44 0,-23-57 0,0 0 0,2-1 0,0-1 0,1 0 0,1 0 0,0-2 0,1 1 0,1-2 0,32 24 0,-25-25 13,0 0 0,1-2 0,0 0 0,1-2 0,0 0 0,0-2 0,52 8 0,-10-8-656,126-2-1,-87-9-5271</inkml:trace>
  <inkml:trace contextRef="#ctx0" brushRef="#br0" timeOffset="1">252 0 24575,'0'0'0,"2"0"0,10 0 0,16 0 0,30 2 0,40 5 0,31 4 0,21 5-1755,15 5 1755,4 4 0,-9 3 0,-18-1 0,-27-2 0,-28-6 425,-29-6-7286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24575,'-1'0'0,"0"0"0,-1 0 0,1 0 0,0 0 0,0 0 0,-1 0 0,1 0 0,0 0 0,0 1 0,0-1 0,0 0 0,-1 1 0,1-1 0,0 1 0,0-1 0,-2 2 0,-1 1 0,1 0 0,0 0 0,-1 0 0,1 0 0,0 1 0,1-1 0,-5 8 0,-15 31 0,15-28 0,-10 23 0,-5 8 0,-1-1 0,-38 55 0,11-38 46,26-31-752,-24 36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24575,'0'0'0,"0"0"0,0 0 0,-2 4 0,-3 12 0,0 21 0,1 23 0,5 24 0,5 30 0,8 26 0,8 10-1432,5-5 1432,0-22 0,-5-31-6759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24575,'0'0'0,"0"-2"0,4-5 0,7-10 0,13-15 0,15-15 0,17-12 0,20-10 0,23-10 0,11 1-854,-14 14-6483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1 0,5 8 0,10 10 0,18 16 0,23 13 0,24 10 0,13 3 0,-4-7 0,-18-13-8191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24575,'9'-7'0,"29"-20"0,48-44 0,-69 55 0,-1 0 0,-1-1 0,-1-1 0,24-38 0,-33 46 0,0 1 0,-1-1 0,-1 1 0,1-1 0,-1 0 0,-1 0 0,0-1 0,-1 1 0,0 0 0,0-1 0,-1 1 0,0-1 0,-1 1 0,-2-11 0,3 21 0,0 0 0,0 0 0,0-1 0,0 1 0,0 0 0,0 0 0,0 0 0,0 0 0,0 0 0,0-1 0,0 1 0,0 0 0,1 0 0,-1 0 0,0 0 0,0 0 0,0 0 0,0-1 0,0 1 0,0 0 0,0 0 0,0 0 0,0 0 0,0 0 0,1 0 0,-1 0 0,0 0 0,0 0 0,0-1 0,0 1 0,0 0 0,0 0 0,1 0 0,-1 0 0,0 0 0,0 0 0,0 0 0,0 0 0,0 0 0,1 0 0,-1 0 0,0 0 0,0 0 0,0 0 0,0 0 0,0 0 0,0 0 0,1 0 0,-1 0 0,0 1 0,0-1 0,0 0 0,0 0 0,0 0 0,0 0 0,1 0 0,-1 0 0,0 0 0,0 0 0,13 6 0,-12-5 0,29 16 0,41 30 0,24 23-208,-3 5 0,-3 4 0,-3 3-1,-5 4 1,73 99 0,-17 15 214,-97-134-57,34 79 1,-43-66 30,-28-70 20,-1 0 0,0 0 1,-1 1-1,1-1 0,-2 0 0,0 17 0,0-23 28,-1 0-1,1 0 0,-1 0 1,1 0-1,-1-1 0,0 1 1,0 0-1,0 0 0,-1-1 1,1 1-1,-1 0 1,1-1-1,-1 0 0,0 1 1,0-1-1,0 0 0,0 0 1,0 0-1,-1 0 0,1 0 1,-1-1-1,-2 2 0,2-1 11,0-1 0,-1 0-1,1 0 1,0 0-1,-1-1 1,1 1-1,0-1 1,-1 0-1,1 1 1,-1-2 0,1 1-1,-1 0 1,1-1-1,0 1 1,-1-1-1,1 0 1,0 0-1,-6-3 1,2 0-36,0 0 1,0-1-1,1 1 1,0-1-1,0 0 1,0-1-1,0 0 1,-8-11-1,1-3-3,-19-36 0,10 11-681,-21-65-1,21 41-6143</inkml:trace>
  <inkml:trace contextRef="#ctx0" brushRef="#br0" timeOffset="1">381 897 24575,'0'0'0,"0"-2"0,0-2 0,4-5 0,7-6 0,15-10 0,18-10 0,21-19 0,15-22 0,0-10 0,-12 9-8191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24575,'0'0'0,"0"0"0,7 3 0,20 10 0,28 19 0,28 31 0,15 38 0,-1 41-1895,-13 28 1895,-20 0 0,-21-28-6296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24575,'-4'1'0,"0"0"0,1 0 0,-1 0 0,1 0 0,-1 0 0,1 1 0,-1 0 0,1-1 0,0 1 0,-1 1 0,-4 3 0,-6 4 0,-4 1 0,-31 18 0,42-25 0,-1 0 0,0-1 0,1 0 0,-14 3 0,19-7 0,6-1 0,7-3 0,-5 3 0,0 1 0,1 0 0,-1 0 0,0 0 0,0 1 0,0 0 0,1 1 0,10 1 0,-13-1 0,-1 0 0,0 0 0,1 1 0,-1-1 0,0 1 0,0-1 0,0 1 0,0 0 0,0 0 0,0 1 0,-1-1 0,1 0 0,-1 1 0,0 0 0,1 0 0,2 5 0,-3-4-151,1 1-1,-1-1 0,0 1 0,-1-1 1,1 1-1,-1 0 0,0 0 1,1 10-1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1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172 202 24575,'-15'-17'0,"-24"-34"0,6 8 0,21 27 0,-2-1 0,0 1 0,-25-24 0,39 40 0,0 0 0,0 0 0,0 0 0,0 0 0,0 0 0,-1 0 0,1 0 0,0 0 0,0 0 0,0-1 0,0 1 0,0 0 0,0 0 0,0 0 0,0 0 0,0 0 0,-1 0 0,1 0 0,0 0 0,0 0 0,0 0 0,0 0 0,0 0 0,0 0 0,0 0 0,0 0 0,-1 0 0,1 0 0,0 0 0,0 0 0,0 0 0,0 0 0,0 0 0,0 0 0,0 0 0,-1 0 0,1 0 0,0 0 0,0 0 0,0 0 0,0 0 0,0 1 0,0-1 0,0 0 0,0 0 0,0 0 0,0 0 0,-1 0 0,1 0 0,0 0 0,0 0 0,0 0 0,0 0 0,0 1 0,0-1 0,0 0 0,0 0 0,0 0 0,0 0 0,0 0 0,0 11 0,8 53 0,-3-34 0,10 68 0,5 40-327,4 39-984,3 34 481,70 602-2958,-6-36 1847,14-3-442,67 310 1925,13-6-333,-181-1055 731,38 213-25,-3-38 401,-3-36 58,-19-91 636,34 85 1,-24-96 822,-24-53-1624,1-1 0,0 0 0,0-1 0,1 1 0,-1-1 1,10 8-1,-13-11-93,2-1 0,-1 1-1,0-1 1,0 0 0,0 0 0,1 1 0,-1-2 0,0 1 0,1 0-1,-1 0 1,1-1 0,-1 1 0,1-1 0,-1 0 0,1 0 0,-1 0-1,1 0 1,-1 0 0,1-1 0,-1 1 0,1-1 0,-1 0 0,1 1-1,-1-1 1,0 0 0,4-2 0,3-3-55,0 1 0,-1-1 0,1-1-1,13-13 1,21-26-5718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2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3555 24575,'-14'0'0,"13"0"0,-1 0 0,0 0 0,1 0 0,-1 0 0,1-1 0,-1 1 0,0 0 0,1-1 0,-1 1 0,1-1 0,-1 1 0,1-1 0,-1 0 0,1 0 0,0 0 0,-1 1 0,1-1 0,0-1 0,0 1 0,0 0 0,-2-1 0,3 0 0,-1 0 0,0 0 0,0 1 0,1-1 0,-1 0 0,1 0 0,0 0 0,0 0 0,-1 0 0,1 0 0,0 0 0,0 1 0,1-1 0,-1 0 0,0 0 0,1 0 0,-1 0 0,2-3 0,4-9 0,0 1 0,1 0 0,0 1 0,1-1 0,1 2 0,15-18 0,61-61 0,52-32-545,61-32-1635,60-28 1089,49-22-1333,41-13 376,251-134-1274,837-412 2398,87 68-2235,-1211 566 3062,-40 22 376,-46 24 55,-41 19 721,-69 27-219,108-38 900,-12-17 1443,-154 61-2999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2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2366 24575,'-9'-5'0,"4"4"0,0 0 0,0 0 0,0 0 0,-1 0 0,1 1 0,0 0 0,0 0 0,-1 0 0,1 1 0,0-1 0,0 1 0,0 1 0,-1-1 0,1 1 0,1 0 0,-8 3 0,7-2 0,0 1 0,0-1 0,1 1 0,-1 0 0,1 0 0,0 0 0,0 0 0,0 1 0,1 0 0,0 0 0,0 0 0,0 0 0,0 0 0,-3 10 0,3-3 0,1-1 0,-1 1 0,2-1 0,0 1 0,0-1 0,1 1 0,0 0 0,1-1 0,4 21 0,4 8 0,19 52 0,-27-89 0,175 429 0,-170-418 0,4 9 0,1 0 0,1-1 0,20 30 0,-29-48 0,0-1 0,1 1 0,-1 0 0,1-1 0,0 0 0,0 0 0,0 0 0,0-1 0,0 1 0,1-1 0,-1 0 0,1 0 0,0 0 0,-1-1 0,1 0 0,9 2 0,-3-2 0,1-1 0,0-1 0,-1 1 0,1-2 0,-1 1 0,16-6 0,10-3-57,-1-2-1,66-31 0,65-49-1015,-160 87 1011,165-99-694,27-26-1222,696-507-2294,-17-32 2308,-168 126 1101,-204 181-172,22 40 1188,62 43 1624,-405 199 442,-122 51-2383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53:0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4077 24575,'1'1'0,"0"1"0,1 0 0,-1-1 0,0 1 0,0 0 0,0 0 0,0 0 0,0 0 0,-1 0 0,2 3 0,-2-6 0,0 0 0,0 0 0,0 0 0,0 1 0,0-1 0,0 0 0,1 0 0,-1 0 0,0 1 0,0-1 0,1 0 0,-1 0 0,1 1 0,-1-1 0,1-1 0,11-11 0,-8 8 0,162-174 0,-100 110 0,96-97 0,12 10 0,185-126-559,-63 58 559,25-21 0,204-138 0,-496 363 0,144-97 0,62-44 0,117-81-112,-178 133-66,363-232-206,-163 88 384,-230 153 0,139-102 0,22-15 0,-32 22 0,-148 103 0,-50 39 309,149-79-1,-179 110-205,1 3-1,0 1 1,2 2 0,0 3 0,55-9-1,126 3-102,4 18 0,-184 2 0,137 10 0,-160-8 0,0 2 0,0 1 0,-1 1 0,0 1 0,27 13 0,-34-11 0,-1 0 0,0 1 0,0 0 0,-2 2 0,1 0 0,20 22 0,-15-10 0,-1 0 0,-1 1 0,21 37 0,-25-34 0,-1 1 0,-2 1 0,0 0 0,7 38 0,19 130 0,-25-103 0,-1 106 0,-18 95 0,-25 37 0,15-188 0,13-118 0,-35 294 0,23-236 0,-42 144 0,37-175 0,-3 0 0,-33 57 0,-68 97 0,57-100 0,57-92-15,-128 210 56,-13-10-695,-223 219 497,-33-31 189,-208 146-32,232-259 0,162-130 0,-126 87 0,191-150 0,-160 105 0,257-166 0,-464 297 0,157-109 0,93-66 0,209-128 0,-2-3 0,-98 29 0,87-39 251,0-4 0,-129 9 0,162-21-251,0-2 0,0-1 0,1-3 0,-1-2 0,1-1 0,0-2 0,0-3 0,-65-24 0,53 12 0,1-4 0,2-1 0,0-3 0,3-2 0,0-2 0,2-2 0,2-2 0,2-2 0,-54-66 0,41 37 0,2-3 0,-84-155 0,118 187 0,1-1 0,3 0 0,1-2 0,2 1 0,2-2 0,2 0 0,2 0 0,2 0 0,2-1 0,2 0 0,2 1 0,2-1 0,2 1 0,15-63 0,-1 40 1,36-83 0,40-63-8,-27 64-106,179-336-764,-90 214-1517,-94 161-2408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 24575,'0'0'0,"-2"3"0,-2 8 0,-5 13 0,-6 17 0,-6 16 0,-10 10 0,-8 10 0,-9 9 0,-5 4 0,0-2 0,3-10 0,6-12 0,10-17-8191</inkml:trace>
  <inkml:trace contextRef="#ctx0" brushRef="#br0" timeOffset="1">884 45 24575,'0'0'0,"0"0"0,0 0 0,0 0 0,0 4 0,0 10 0,-1 17 0,-4 16 0,-1 14 0,-3 10 0,-5 10 0,-4 7 0,1-1 0,3-16-8191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0 0,-1 0 0,0 0 0,0 0 0,1 0 0,-1 0 0,0 0 0,0 0 0,1 0 0,-1 0 0,0 0 0,0 0 0,1 0 0,-1 0 0,0 0 0,0 0 0,1 0 0,-1 0 0,0 0 0,0 0 0,0 0 0,1 0 0,-1 0 0,0 0 0,0 1 0,1-1 0,-1 0 0,0 0 0,0 0 0,0 0 0,0 1 0,1-1 0,5 8 0,1 6 0,0 1 0,0 0 0,-2 1 0,0 0 0,3 18 0,-2-11 0,43 245-313,-19 5-140,-20-169 395,34 461 58,-39-517-1228,-2-36-4911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9419 0 24575,'0'3'0,"0"-2"0,0-1 0,0 0 0,0 1 0,0-1 0,0 0 0,1 1 0,-1-1 0,0 0 0,0 0 0,0 1 0,0-1 0,0 0 0,0 1 0,0-1 0,-1 0 0,1 1 0,0-1 0,0 0 0,0 0 0,0 1 0,0-1 0,0 0 0,-1 1 0,1-1 0,0 0 0,0 0 0,0 1 0,0-1 0,-1 0 0,1 0 0,0 1 0,-216 1 0,158 3 0,-99 21 0,-191 28 0,140-27 0,-195 47 0,-99 15 0,39-49-420,-2-32 0,-369 23 420,46 42-438,26-2-340,-251-8 475,437-32 330,2 13 6,38 26-330,5 30 0,175-36 297,159-30 0,162-28 383,2 2 1,-1 1 0,1 1-1,0 2 1,-34 18 0,53-23-345,1 1 1,1 0-1,0 0 1,0 2-1,0-1 0,1 2 1,1-1-1,-1 1 1,2 1-1,0 0 1,0 0-1,1 1 0,1 0 1,-8 18-1,8-13-39,2 1 0,0 0 0,1 0 0,-3 37 0,5-13 0,3 49 0,52 281 0,-36-279 0,24 153 1,14 80-1157,14-3 414,54 108-999,17-6 1912,-28-89-362,-93-276-12,59 176-367,16-9 1817,-32-112 1141,-51-98-2229,1 0 1,1-1-1,1-1 0,17 17 0,-24-26-233,-1 1 0,0-1 0,10 17 0,-9-13-995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24575,'0'0'0,"6"0"0,2151 3-8200,300-34 5667,121 3 1968,-1774 17 521,126 0 1930,-893 11-1312,394-10 8113,-421 9-8921,1 0 0,-1-1 0,0 0 0,12-5 0,-10 3-6592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24575,'3'5'0,"4"4"0,1-1 0,-1 0 0,2-1 0,-1 1 0,1-2 0,0 1 0,15 7 0,-15-8 0,55 31 0,70 31 0,72 19 0,90 42 0,-271-116 0,-1 1 0,0 1 0,25 20 0,-42-29 0,0 1 0,0-1 0,-1 1 0,1 1 0,-1-1 0,-1 1 0,0 0 0,0 0 0,0 0 0,-1 1 0,-1 0 0,1 0 0,1 9 0,-3-10 0,-1-1 0,-1 1 0,1 0 0,-2 0 0,1 0 0,-1 0 0,0-1 0,0 1 0,-5 15 0,-3 0 0,-21 43 0,3-16 2,-50 67 1,-46 42-404,91-118 135,-16 20 199,-176 214-7,153-195 78,-104 91 1,86-99-5,74-61 0,0-1 0,-1-1 0,-34 15 0,49-23-88,-1 0-1,0-1 1,0 1 0,0 0 0,0-1 0,0 0 0,0 1 0,0-1 0,0 0 0,0 0 0,0 0 0,0 0 0,-2-1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24575,'-1'2'0,"-1"-1"0,1 0 0,0 1 0,0-1 0,0 1 0,0-1 0,0 1 0,0-1 0,0 1 0,0 2 0,-1-1 0,-4 11 0,1 1 0,0 0 0,0 0 0,-4 32 0,0 63 0,8-85 20,2 0 0,0-1 0,1 1 0,1 0 0,11 38 0,-10-51-134,0 0 0,0 0-1,1 0 1,1-1 0,0 0 0,1 0-1,0 0 1,0-1 0,1 0 0,1 0-1,-1-1 1,18 14 0,-3-7-6712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24575,'93'7'0,"-39"-1"0,256 22 0,34-24-1365,-331-4-5461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24575,'0'0'0,"0"0"0,2 0 0,12 3 0,19 4 0,29 0 0,38-1 0,30-3 0,18-6-1311,11-6 1311,0-8 0,-10-4 0,-21-3 0,-25 2 0,-31 3-6880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24575,'0'0'0,"-34"1"0,27-2 0,0 1 0,0 1 0,0-1 0,-14 4 0,8 0 0,0 1 0,0 0 0,1 2 0,0-1 0,0 1 0,-12 10 0,3 0 0,2 0 0,-24 25 0,38-36 0,-1 0 0,1 1 0,1 0 0,-1-1 0,1 2 0,0-1 0,-5 14 0,8-18 0,0 1 0,0 0 0,0 0 0,1-1 0,0 1 0,-1 0 0,1 0 0,1 0 0,-1 0 0,0 0 0,1-1 0,0 1 0,0 0 0,0 0 0,0-1 0,1 1 0,0-1 0,2 5 0,-1-3 0,0-1 0,0 0 0,0 0 0,0 0 0,1 0 0,0 0 0,7 5 0,-8-7 0,0-1 0,-1 1 0,1-1 0,0 0 0,0 0 0,0 1 0,0-2 0,0 1 0,0 0 0,0-1 0,1 1 0,-1-1 0,0 0 0,3 0 0,43-6 0,-20 2 0,0 2 0,35 1 0,-61 1 0,0 1 0,-1-1 0,1 1 0,0 0 0,0 0 0,0 0 0,-1 0 0,1 0 0,0 1 0,-1-1 0,0 1 0,1 0 0,-1 0 0,0 0 0,0 0 0,0 0 0,0 0 0,0 0 0,3 5 0,1 4 0,0 0 0,-1 1 0,6 16 0,-8-19 0,29 81 0,-13-35 0,1 0 0,34 60 0,-50-107-136,0 0-1,1-1 1,0 0-1,0 0 1,1 0-1,0 0 1,0-1-1,1 0 0,13 10 1,-7-10-6690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24575,'0'0'0,"0"4"0,4 8 0,5 11 0,4 10 0,3 7 0,0 3 0,0-5 0,-2-6 0,-3-9 0,-3-8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71 24575,'-14'-5'0,"-16"-12"0,46 15 0,57 7 0,250 29-365,88 9-325,0-13 718,-387-29-13,72 1-46,-80-3 78,0 0 0,0-1 0,29-8-1,-42 9 32,1 0-1,0-1 1,-1 1-1,1-1 0,-1 0 1,0 0-1,1 0 1,-1 0-1,0-1 0,0 1 1,4-6-1,-5 6-80,-1 1 1,0-1-1,0 1 0,-1-1 1,1 0-1,0 0 0,0 1 0,-1-1 1,1 0-1,-1 0 0,0 1 1,1-1-1,-1 0 0,0 0 1,0 0-1,0 0 0,0 0 1,-1 1-1,1-1 0,0 0 0,-1 0 1,1 0-1,-1 1 0,0-1 1,0 0-1,-1-1 0,-1-3 12,-1 1-1,0 0 1,0 1 0,0-1-1,-1 1 1,1 0 0,-1 0-1,0 0 1,-6-3-1,-18-15-1459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10 202 24575,'-5'53'0,"3"-34"0,0 22 0,3-15 0,1-1 0,2 0 0,0 0 0,2-1 0,8 27 0,-2-20 0,1-1 0,1 0 0,25 39 0,-5-21 0,1-1 0,2-3 0,3 0 0,51 43 0,-87-83 0,-2-2 0,1 1 0,1 0 0,-1-1 0,0 1 0,0-1 0,6 2 0,-8-3 0,0-1 0,0 0 0,0 1 0,0-1 0,0 0 0,0 0 0,0 0 0,0 0 0,0 0 0,0 0 0,1 0 0,-1 0 0,0-1 0,0 1 0,0 0 0,0-1 0,0 1 0,0-1 0,0 1 0,-1-1 0,1 1 0,0-1 0,0 1 0,0-1 0,0 0 0,-1 0 0,1 1 0,0-1 0,1-2 0,2-3 0,0 0 0,0 0 0,-1-1 0,1 1 0,4-15 0,7-37 0,-13 47 0,60-372 115,3-17-1595,-58 370-5346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24575,'0'14'0,"0"200"-1365,0-203-5461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0 24575,'-1'0'0,"0"1"0,0-1 0,1 0 0,-1 0 0,0 0 0,1 0 0,-1 1 0,1-1 0,-1 0 0,0 0 0,1 1 0,-1-1 0,1 0 0,-1 1 0,0-1 0,1 1 0,-1-1 0,1 1 0,-1 0 0,-9 13 0,8-10 0,-109 199 0,86-153 0,-203 431 0,221-465 0,3-9 0,0 0 0,1 0 0,0 0 0,1 0 0,0 1 0,0 0 0,-2 14 0,4-20 0,1-1 0,-1 1 0,0 0 0,1 0 0,0-1 0,-1 1 0,1 0 0,0-1 0,-1 1 0,1 0 0,0-1 0,0 1 0,1-1 0,-1 1 0,0-1 0,2 2 0,2 1 0,0 0 0,1 0 0,6 4 0,6 1 0,0 0 0,1-1 0,37 11 0,61 7 0,-100-23 0,252 42 120,3-23-1605,-255-21-5341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18 24575,'-3'0'0,"1"-1"0,0 1 0,-1-1 0,1 0 0,-4-2 0,-7-2 0,3 3 0,0 0 0,0 1 0,0 0 0,0 1 0,0 0 0,0 1 0,0 0 0,0 0 0,0 1 0,0 0 0,1 1 0,-1 0 0,1 1 0,-17 8 0,12-4 0,0 0 0,1 1 0,0 0 0,0 1 0,1 1 0,1 0 0,0 1 0,-17 21 0,24-26 0,-1 0 0,1 0 0,0 0 0,1 0 0,0 1 0,0-1 0,-2 10 0,4-13 0,0 1 0,1 0 0,-1-1 0,1 1 0,0 0 0,0 0 0,1-1 0,-1 1 0,1 0 0,0-1 0,0 1 0,1-1 0,3 9 0,2 0 0,1 0 0,1 0 0,18 22 0,38 32 0,-33-36 0,-27-26 0,104 111 0,-90-93 0,-1 1 0,-1 0 0,19 36 0,-32-53 0,-1 1 0,0 0 0,0 0 0,-1 0 0,0 0 0,0 0 0,-1 1 0,1 11 0,-2-15 0,0 0 0,0 0 0,-1 0 0,0 0 0,0 0 0,0 0 0,-1 0 0,1 0 0,-1 0 0,0 0 0,-1-1 0,1 1 0,-1-1 0,-6 8 0,2-5 0,-1 1 0,0-1 0,0-1 0,-1 0 0,1 0 0,-1 0 0,-1-1 0,1-1 0,-1 0 0,0 0 0,0-1 0,0 0 0,0 0 0,-17 1 0,25-4 0,0 1 0,1-1 0,-1 0 0,0 0 0,0 0 0,0 0 0,0 0 0,0-1 0,0 1 0,0-1 0,1 1 0,-1-1 0,0 0 0,0 1 0,1-1 0,-1 0 0,0 0 0,1 0 0,-1 0 0,1-1 0,-1 1 0,1 0 0,0-1 0,-1 1 0,1-1 0,0 1 0,0-1 0,0 1 0,0-1 0,0 0 0,0 0 0,1 1 0,-1-1 0,1 0 0,-1 0 0,1 0 0,0 0 0,-1 0 0,1-3 0,0-7 11,1 0 0,0 1 0,0-1 0,1 0 0,1 1 0,0-1-1,0 1 1,1 0 0,1 0 0,10-18 0,1 2-506,2 0 0,36-42 0,-21 32-6331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0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5 0,0 8 0,0 13 0,0 12 0,0 6 0,0 1 0,2-6 0,-2-5 0,0-6 0,0-7-8191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1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24575,'0'0'0,"4"3"0,3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3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2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33 24575,'-11'-7'0,"-2"2"0,-1 0 0,0 1 0,1 1 0,-1 0 0,0 1 0,-1 0 0,1 1 0,0 1 0,-26 2 0,16 1 0,0 1 0,1 1 0,0 1 0,0 1 0,-23 11 0,8-1 0,1 2 0,1 2 0,1 1 0,1 1 0,1 3 0,1 0 0,1 2 0,2 1 0,1 2 0,-29 39 0,43-50 0,1 1 0,1 0 0,1 1 0,0 1 0,2-1 0,1 2 0,-9 40 0,14-50 0,2 0 0,-1 0 0,2 1 0,0-1 0,1 0 0,3 18 0,-2-21 0,0-1 0,1 0 0,1 0 0,0 0 0,0 0 0,1-1 0,0 1 0,0-1 0,9 10 0,-1-4 0,1-1 0,0 0 0,1 0 0,1-2 0,0 0 0,34 19 0,-7-9 0,79 29 0,59 5 0,-36-13 0,-141-41 0,12 3 0,-1 0 0,27 15 0,-38-18 0,-1 0 0,0 0 0,0 0 0,0 0 0,0 1 0,0-1 0,-1 1 0,1-1 0,-1 1 0,1 0 0,-1 0 0,0 1 0,0-1 0,-1 0 0,1 1 0,-1-1 0,1 1 0,0 3 0,-2-1 0,1 0 0,-1-1 0,0 1 0,0 0 0,-1 0 0,0-1 0,0 1 0,0 0 0,-4 7 0,-2 7 0,-14 22 0,20-39 0,-70 118 0,31-53 0,40-68 7,-1 1-1,1 0 1,-1 0 0,1-1-1,-1 1 1,1 0-1,-1 0 1,1-1 0,-1 1-1,0 0 1,1-1-1,-1 1 1,-1 0 0,2-1-63,0-1-1,-1 1 1,1 0 0,0-1 0,0 1 0,-1 0 0,1-1 0,0 1 0,0-1 0,0 1 0,-1 0 0,1-1 0,0 1 0,0-1 0,0 1 0,0 0 0,0-1-1,0 1 1,0-1 0,0 1 0,0-1 0,0 1 0,0 0 0,0-1 0,0 0 0,1-13-6770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161 250 24575,'0'1'0,"0"-1"0,0 1 0,0 0 0,0 0 0,0-1 0,0 1 0,0 0 0,-1 0 0,1-1 0,0 1 0,-1 1 0,0 2 0,-11 56 0,3 1 0,2 1 0,1 72 0,9-81 0,13 83 0,-10-110 0,0 1 0,1-2 0,2 1 0,1-1 0,13 26 0,-16-40 0,0 0 0,1 0 0,0-1 0,0 0 0,1-1 0,1 0 0,0 0 0,0-1 0,0 0 0,1 0 0,0-2 0,23 11 0,-18-10 0,0-1 0,0-1 0,0 0 0,1-2 0,0 0 0,-1 0 0,1-2 0,0 0 0,24-2 0,-30 0 0,0-1 0,0 0 0,-1-1 0,1 0 0,0 0 0,-1-1 0,0 0 0,16-10 0,-14 6 0,0-1 0,0 0 0,-1 0 0,0-1 0,17-22 0,-11 9 0,0-2 0,-2 0 0,-1-1 0,-1 0 0,-1-1 0,9-29 0,-8 10 0,-1 0 0,-2 0 0,-3-1 0,-1-1 0,-2 1 0,-3 0 0,-6-71 0,3 98 0,-1 1 0,0 1 0,-2-1 0,0 0 0,-13-28 0,13 35 0,-1 0 0,-1 1 0,0 0 0,-1 0 0,0 1 0,0 0 0,-1 1 0,0 0 0,-13-10 0,7 8 0,0 1 0,-1 0 0,0 1 0,-1 1 0,0 1 0,0 0 0,0 1 0,-1 1 0,0 0 0,0 2 0,-20-2 0,17 3 0,1 2 0,-1 1 0,0 0 0,1 1 0,0 1 0,-1 1 0,1 1 0,1 1 0,-34 14 0,25-7 0,1 2 0,1 0 0,-40 32 0,48-32 0,0 0 0,2 1 0,0 1 0,1 1 0,-19 28 0,28-37-91,1 0 0,0 0 0,0 1 0,1 0 0,0 0 0,1 0 0,0 0 0,1 1 0,0-1 0,0 1 0,1-1 0,1 1 0,0 0 0,1 14 0,7 13-6735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24575,'0'0'0,"-1"0"0,1 0 0,-1 1 0,1-1 0,-1 0 0,1 0 0,-1 1 0,1-1 0,-1 0 0,1 1 0,-1-1 0,1 1 0,-1-1 0,1 1 0,0-1 0,-1 0 0,1 1 0,0 0 0,-1-1 0,1 1 0,0-1 0,0 1 0,-1 0 0,-4 15 0,5-15 0,-2 10 0,1-1 0,-1 1 0,2-1 0,0 21 0,1-24 0,0 0 0,0 1 0,1-1 0,-1 0 0,2 0 0,-1 0 0,7 13 0,-8-18 0,1 0 0,-1 0 0,1 0 0,-1 0 0,1 0 0,0 0 0,0 0 0,0-1 0,0 1 0,0-1 0,0 1 0,0-1 0,0 0 0,1 0 0,-1 0 0,0 0 0,1 0 0,-1 0 0,1-1 0,-1 1 0,1-1 0,-1 1 0,1-1 0,-1 0 0,1 0 0,0-1 0,-1 1 0,1 0 0,-1-1 0,1 1 0,-1-1 0,3-1 0,2-1 0,0 0 0,0 0 0,0-1 0,-1 0 0,0 0 0,0 0 0,0-1 0,0 0 0,9-10 0,5-11 0,-16 20 0,0-1 0,1 1 0,-1 1 0,1-1 0,1 1 0,-1 0 0,1 0 0,0 0 0,7-4 0,-12 8 0,1 1 0,-1-1 0,1 1 0,-1-1 0,1 1 0,-1 0 0,1-1 0,-1 1 0,1 0 0,-1 0 0,1 0 0,0 0 0,-1 0 0,1 1 0,-1-1 0,1 0 0,2 2 0,-2-1 0,1 0 0,-1 1 0,1-1 0,-1 1 0,0 0 0,0 0 0,0 0 0,0 0 0,2 3 0,2 4 0,0 0 0,-1 0 0,0 0 0,4 13 0,3 10 0,-2 0 0,-1 1 0,-2 0 0,6 61 0,-10-43 0,-3-1 0,-8 79 0,5-103 20,-1-1 0,-2 0 0,0 0 0,-1 0 0,-16 34 0,19-49-119,-1 0 0,-1 0 0,0-1 0,0 0 0,-1 0 0,0 0 0,-1-1 0,0 0 0,0-1 0,-1 1 0,0-2 0,0 1 0,0-1 0,-20 9 0,-5-3-6727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24575,'0'0'0,"0"4"0,2 7 0,1-1 0,4 12 0,1 5 0,79 393 0,-85-409 0,3 17 0,-1-12 0,-1-1 0,-1 0 0,-1 1 0,0 19 0,-3-93 0,4 32 0,1 0 0,1 1 0,1-1 0,2 1 0,0 0 0,2 1 0,19-40 0,-22 53 0,1 0 0,0 1 0,1 1 0,0-1 0,0 1 0,1 0 0,0 1 0,1 0 0,0 1 0,0 0 0,0 0 0,1 1 0,18-7 0,-4 3 0,1 1 0,0 1 0,1 1 0,0 2 0,28-3 0,-39 7 0,0 0 0,0 1 0,0 0 0,28 5 0,-36-3 0,1 0 0,-1 0 0,0 1 0,-1 0 0,1 0 0,-1 1 0,1 0 0,-1 0 0,0 0 0,11 11 0,-11-8 14,0 0-1,0 1 0,-1 0 0,0 0 1,-1 1-1,0 0 0,0-1 1,6 18-1,-6-11-310,0 1 0,-2-1 0,1 1 0,1 26 0,-4-10-6529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1 24575,'-21'1'0,"-1"0"0,0 2 0,1 1 0,-30 9 0,46-12 0,-25 8-43,0 2 0,0 0 0,1 2 0,1 2 0,0 0 0,1 2-1,1 0 1,1 2 0,0 1 0,1 2 0,-22 25 0,15-11-31,1 1 0,2 2 0,2 0 0,1 2 0,3 1 1,-31 79-1,31-61 74,3 1 0,2 0 0,3 2 0,3 0 0,-5 106 0,16-136 0,5 44 0,-3-63 0,0-1 0,1 0 0,1 0 0,0 0 0,11 23 0,-14-33 47,1 0 0,0 0 0,0 1 0,0-1 0,0 0 0,1-1 0,-1 1 0,1 0 0,0-1 0,3 3 0,-4-4-24,0 0 1,-1 0-1,1-1 1,0 1 0,0 0-1,0-1 1,-1 1-1,1-1 1,0 0-1,0 0 1,0 0-1,0 0 1,0 0-1,0 0 1,0 0-1,0-1 1,0 1-1,-1-1 1,1 1-1,0-1 1,2-1-1,10-5-23,-2 0 0,1-1 0,-1-1 0,13-11 0,-1 1 0,289-196 0,-300 207 0,-1 2 0,1 0 0,0 0 0,1 1 0,0 1 0,18-4 0,-22 7 0,1 0 0,-1 0 0,1 1 0,0 0 0,-1 1 0,1 0 0,-1 1 0,1 0 0,10 4 0,-1 1 5,-1 1 1,0 1-1,-1 1 0,29 19 0,62 56-107,-37-28-1187,-38-31-5537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530 590 24575,'0'-16'0,"4"-31"0,-5-69 0,-1 94 0,-1 0 0,-1 0 0,-1 0 0,-1 1 0,-11-27 0,9 28 0,-2 1 0,0 1 0,-1-1 0,-1 2 0,-15-19 0,19 27 0,1 0 0,-1 1 0,-1 1 0,0-1 0,0 1 0,0 1 0,-1 0 0,0 0 0,0 1 0,0 0 0,-14-4 0,18 7 0,1 1 0,-1 0 0,0 0 0,0 1 0,0-1 0,1 1 0,-1 1 0,0-1 0,0 1 0,0 0 0,-7 2 0,6 0 0,-1 0 0,1 0 0,-1 1 0,1 0 0,0 0 0,1 0 0,-10 8 0,4 0 0,-1 1 0,2 0 0,0 0 0,0 1 0,2 1 0,-17 30 0,16-22 0,0 0 0,2 1 0,1 0 0,0 1 0,2-1 0,-3 38 0,6-31 0,1 0 0,2 0 0,1 0 0,11 56 0,-11-75 0,0 0 0,2-1 0,-1 0 0,1 0 0,1 0 0,9 16 0,-13-24 0,1-1 0,0 0 0,0 0 0,1 1 0,-1-1 0,0-1 0,1 1 0,-1 0 0,1-1 0,-1 1 0,1-1 0,0 0 0,0 0 0,-1 0 0,1 0 0,0 0 0,0 0 0,0-1 0,0 0 0,0 1 0,0-1 0,0 0 0,0-1 0,0 1 0,6-2 0,5-1 0,-1-1 0,0 0 0,0-1 0,15-8 0,0-2 0,-1 0 0,0-2 0,27-23 0,69-66 0,-120 103 0,21-19 0,52-36 0,-63 50 0,1 0 0,0 1 0,0 1 0,1 0 0,0 1 0,17-4 0,-3 3 0,1 2 0,0 1 0,52 2 0,-41 4 0,0 1 0,46 11 0,-70-11 0,0 0 0,-1 1 0,0 1 0,0 0 0,20 12 0,-29-12 0,-11-5 0,-17-7 0,11 0 0,0 1 0,1-1 0,-1-1 0,1 0 0,0 0 0,1-1 0,0 0 0,0 0 0,0-1 0,1 0 0,1 0 0,0-1 0,0 0 0,-5-11 0,7 12 0,1 0 0,0-1 0,0 1 0,1-1 0,0 1 0,0-1 0,0-13 0,2 15 0,1 1 0,-1 0 0,1-1 0,1 1 0,-1 0 0,1-1 0,0 1 0,1 0 0,0 1 0,4-10 0,-1 7 0,0 0 0,0 0 0,1 0 0,0 1 0,1 0 0,0 0 0,0 1 0,0 0 0,1 0 0,0 1 0,0 0 0,1 1 0,0 0 0,16-6 0,-12 7 0,-1 0 0,1 1 0,0 1 0,0 0 0,0 1 0,0 0 0,0 1 0,0 1 0,0 0 0,0 1 0,14 4 0,-1 1 0,0 2 0,-1 0 0,43 23 0,70 51 0,-34-19 0,76 26-1365,-99-55-5461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550 700 24575,'-9'-10'0,"4"7"0,-22-32 0,16 22 0,1 0 0,-20-18 0,-6 2 0,-1 1 0,-2 1 0,-1 3 0,-1 1 0,-77-31 0,113 52 0,-13-5 0,-23-6 0,36 12 0,1 0 0,0 1 0,-1-1 0,1 1 0,-1-1 0,1 1 0,-1 1 0,1-1 0,0 1 0,-1-1 0,-4 3 0,8-3 0,-1 1 0,1-1 0,0 1 0,-1 0 0,1 0 0,0 0 0,0-1 0,0 1 0,0 0 0,0 0 0,0 1 0,0-1 0,0 0 0,0 0 0,0 0 0,-1 3 0,1-2 0,1 1 0,-1-1 0,0 1 0,1-1 0,-1 1 0,1 0 0,0-1 0,0 5 0,1 2 0,0 0 0,1 0 0,0 0 0,5 12 0,-1-4 0,1-1 0,1 1 0,0-2 0,2 1 0,-1-2 0,2 1 0,0-1 0,0 0 0,17 14 0,-20-21 0,0-1 0,0 1 0,0-2 0,1 1 0,0-1 0,0 0 0,0-1 0,0 0 0,1-1 0,0 0 0,-1 0 0,1-1 0,0 0 0,0-1 0,1 0 0,-1-1 0,18-1 0,-4-3 0,-1 0 0,0-2 0,35-13 0,65-36 0,-83 36 0,2 1 0,80-24 0,-106 39 0,0 0 0,1 2 0,-1 0 0,0 1 0,1 0 0,-1 1 0,0 1 0,20 5 0,8 4 0,70 30 0,-107-38 0,13 4 0,-19-6 0,0-1 0,0 0 0,0 0 0,0 1 0,0-1 0,0 0 0,0 0 0,0 0 0,0 0 0,0 0 0,0 0 0,0-1 0,0 1 0,0 0 0,0 0 0,1-1 0,-2 0 0,0 1 0,1-1 0,-1 1 0,0-1 0,1 1 0,-1-1 0,0 0 0,0 1 0,0-1 0,0 1 0,0-1 0,1 0 0,-1 1 0,0-1 0,0 1 0,0-1 0,-1 0 0,1 1 0,0-1 0,0 1 0,0-1 0,0 0 0,-1 1 0,1-1 0,0 1 0,-1-1 0,0-2 0,-13-45 0,-13-75 0,24 102 0,1 0 0,0 1 0,2-1 0,1 0 0,0 0 0,7-30 0,-5 39 12,1 0 0,0 1 0,1-1 0,0 1 0,1 0 0,0 0 0,0 1 0,1 0 0,15-16 0,-5 8-383,1 1-1,1 1 1,36-24 0,-1 6-6455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 24575,'-216'7'0,"168"-3"0,1 3 0,-70 19 0,109-24 0,-1 1 0,1 0 0,0 0 0,0 1 0,0 0 0,1 1 0,-1-1 0,-7 8 0,11-8 0,-1 1 0,1 0 0,-1 0 0,2 0 0,-1 0 0,0 1 0,1 0 0,0-1 0,1 1 0,-1 0 0,-2 10 0,1-2 0,1 1 0,1 0 0,0 0 0,1 0 0,1 0 0,1 23 0,-1-38 0,0 0 0,0 0 0,0 1 0,0-1 0,0 0 0,0 0 0,0 0 0,0 0 0,0 0 0,0 1 0,0-1 0,0 0 0,0 0 0,1 0 0,-1 0 0,0 0 0,0 0 0,0 0 0,0 1 0,0-1 0,0 0 0,0 0 0,0 0 0,0 0 0,0 0 0,1 0 0,-1 0 0,0 0 0,0 0 0,0 0 0,0 0 0,0 0 0,0 0 0,1 1 0,-1-1 0,0 0 0,0 0 0,0 0 0,0 0 0,0 0 0,1 0 0,6-4 0,11-15 0,-7 7 0,4 0 0,-1 1 0,2 0 0,0 1 0,0 1 0,0 0 0,33-11 0,-23 11 0,1 1 0,0 1 0,55-5 0,-34 10 0,-1 3 0,88 12 0,17 1 0,-96-13-1365,-12-2-5461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24575,'0'0'0,"1"1"0,40 61 0,58 113 0,44 141-405,-15 9-55,-116-294 454,136 416-1365,-140-413-4578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0 612 24575,'1'-13'0,"-1"11"0,1 0 0,-1 0 0,1 0 0,0 0 0,0 0 0,0 0 0,0 0 0,0 0 0,0 0 0,2-2 0,17-16 0,-16 16 0,9-8 0,1 0 0,0 2 0,0-1 0,1 2 0,0 0 0,1 0 0,18-6 0,-25 12 0,0 0 0,0 0 0,0 1 0,0 1 0,0-1 0,0 1 0,1 1 0,-1 0 0,0 0 0,1 1 0,-1 0 0,0 1 0,0 0 0,0 0 0,11 5 0,5 5 0,0 1 0,-1 2 0,37 29 0,13 8 0,-32-27 0,1-2 0,1-1 0,56 18 0,-64-28 0,0-2 0,0-1 0,1-2 0,68 4 0,-91-10 0,1-1 0,-1-1 0,0 0 0,1-1 0,-1-1 0,24-7 0,-33 8 0,-1 0 0,1 0 0,-1 0 0,0-1 0,0 0 0,0 1 0,0-1 0,0-1 0,-1 1 0,4-5 0,-4 5 0,-1 0 0,0 0 0,0 0 0,-1-1 0,1 1 0,-1-1 0,0 1 0,0-1 0,0 0 0,0 1 0,0-1 0,-1 0 0,0 0 0,0-6 0,0 4 0,-1 0 0,0 0 0,0 0 0,-1 0 0,1 1 0,-1-1 0,0 0 0,-5-7 0,2 4 0,0 1 0,-1-1 0,0 1 0,-10-10 0,-3 0 0,-1 1 0,-42-28 0,13 18 0,6 3 0,42 23 0,0 1 0,1 0 0,-1 0 0,1-1 0,-1 1 0,1-1 0,-1 1 0,1 0 0,-1-1 0,1 1 0,-1-1 0,1 0 0,-1 1 0,1-1 0,0 1 0,-1-1 0,1 1 0,0-1 0,0 0 0,0 1 0,-1-1 0,1 0 0,0 1 0,0-1 0,0 0 0,0 1 0,0-1 0,0 0 0,0 1 0,0-1 0,0 0 0,0 1 0,1-1 0,-1 0 0,0 1 0,0-1 0,1 0 0,-1 1 0,0-1 0,1 1 0,-1-1 0,0 1 0,1-1 0,-1 1 0,1-1 0,-1 1 0,1-1 0,-1 1 0,2-1 0,3-3 0,0 0 0,0 1 0,1-1 0,6-2 0,-8 4 0,8-4 0,1 0 0,-1 2 0,1-1 0,-1 2 0,1-1 0,19-1 0,-14 4 0,1 0 0,0 1 0,0 0 0,18 4 0,-6 2 0,0 1 0,-1 1 0,0 2 0,-1 1 0,33 17 0,-26-8 0,-25-13 0,22 10 0,-32-16 0,1-1 0,-1 1 0,1-1 0,-1 1 0,1-1 0,0 0 0,-1 0 0,1 0 0,-1 0 0,1 0 0,0 0 0,-1 0 0,1 0 0,-1-1 0,1 1 0,-1-1 0,1 1 0,-1-1 0,1 1 0,-1-1 0,1 0 0,-1 0 0,0 0 0,1 0 0,1-1 0,1-2 0,0-1 0,0 0 0,0 0 0,0 0 0,4-8 0,17-36 0,28-77 0,-23 51 0,4-3-1365,-3 12-5461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6:3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2003 24575,'10'0'0,"71"-12"0,-28 2 0,190-27-184,302-45-2464,984-95 353,-616 76 1486,317-75 809,-445 58 0,-113 19-827,-2-20-709,-87-2 1025,412-77 549,-751 156-102,257-45 181,-4-14-1257,15-23 805,-4 1 172,3 17 119,-321 74 279,200-40 1260,-337 59 431,76-29 1,-103 31-5300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4 0,5 9 0,8 13 0,13 18 0,11 17 0,4 8 0,0 3 0,0-3 0,1-6 0,3-7 0,8-8 0,3-12 0,-9-13-8191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24575,'0'5'0,"-12"316"-86,-14 1-748,19-234 642,-81 1067-1743,73-745 555,15-385-2384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24575,'43'16'0,"11"-1"11,69 11 1,64-2-320,316 0-1237,2-39 1662,12-29-788,-163 10 589,-324 32 1452,-30 2-1357,0 0 0,0 0 0,0 0-1,0 0 1,0 0 0,0 0 0,1 0 0,-1 0 0,0 0 0,0 0-1,0 0 1,0 0 0,0 0 0,0-1 0,0 1 0,0 0-1,0 0 1,0 0 0,0 0 0,1 0 0,-1 0 0,0 0-1,0 0 1,0 0 0,0 0 0,0 0 0,0 0 0,0 0-1,0-1 1,0 1 0,0 0 0,0 0 0,0 0 0,0 0-1,0 0 1,0 0 0,0 0 0,0 0 0,0 0 0,0-1-1,0 1 1,0 0 0,0 0 0,0 0 0,0 0 0,0 0-1,-4-5 393,-6-4-1682,-3 0-5549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24575,'3'0'0,"0"1"0,0-1 0,-1 0 0,1 1 0,0 0 0,3 1 0,9 2 0,122 29 0,81 20 0,-5 14 0,-182-56 0,-1 2 0,-1 0 0,40 26 0,-60-32 0,0-1 0,0 2 0,-1-1 0,0 1 0,12 16 0,-15-18 0,-1 0 0,-1 0 0,1 0 0,-1 1 0,-1-1 0,1 1 0,-1 0 0,0 0 0,2 14 0,-3-9 0,-1 0 0,0 0 0,-1 0 0,0-1 0,-1 1 0,-4 16 0,-28 69 0,11-44-83,-2-2 0,-2 0 0,-3-2 0,-2-1 0,-47 54 0,35-51-220,-3-3-1,-1-2 1,-3-2-1,-67 45 1,76-61-5873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24575,'-2'9'0,"-11"43"0,-10 89 0,18-106 0,-60 496-617,30-236 363,-47 416 254,59-364-4,23-336 7,-1-8 69,1 0 1,0 0-1,0-1 0,0 1 0,0 0 1,1 0-1,-1 0 0,1-1 0,1 6 0,-2-8-68,0 0 0,0 0 0,1 0-1,-1 1 1,0-1 0,0 0-1,1 0 1,-1 0 0,0 0-1,0 0 1,0 0 0,1 0-1,-1 0 1,0 0 0,0 0 0,1 0-1,-1 0 1,0 0 0,0 0-1,1 0 1,-1 0 0,0 0-1,0 0 1,0 0 0,1 0-1,-1 0 1,0 0 0,0 0 0,1 0-1,-1 0 1,0-1 0,0 1-1,0 0 1,0 0 0,1 0-1,-1 0 1,0-1 0,0 1 0,0 0-1,9-9-979,-8 8 588,11-14-6437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2350 0 24575,'0'0'0,"-3"0"0,-231 17 0,169-10 0,-1006 124-4016,523-37 3086,361-59 744,150-28 252,-42 6 431,64-11-334,-1-1 0,1-1 0,-18-2 1,27 1-292,1 1 1,0-1-1,-8-3 1,-5-5-3638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1 24575,'-6'2'0,"1"-1"0,0 2 0,0-1 0,-7 5 0,-3 1 0,-90 52 0,-165 123 0,-129 103 0,396-284 0,-1 1 0,1-1 0,0 1 0,0-1 0,0 1 0,0 0 0,-3 5 0,5-7 0,0 0 0,1 1 0,-1-1 0,1 1 0,-1-1 0,1 0 0,-1 1 0,1-1 0,0 1 0,0-1 0,0 1 0,0-1 0,0 1 0,0-1 0,0 1 0,1-1 0,-1 1 0,0-1 0,1 1 0,-1-1 0,1 0 0,-1 1 0,2 0 0,6 12 0,1 0 0,0-1 0,1 0 0,11 11 0,5 6 0,122 158-1365,-106-132-5461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 24575,'-1'0'0,"0"-1"0,0 0 0,-1 0 0,1 0 0,0 0 0,0 0 0,0 0 0,-1-2 0,-1 0 0,1 1 0,-5-5 0,0 1 0,-12-9 0,17 14 0,-1-1 0,1 1 0,-1-1 0,1 1 0,-1 0 0,0 0 0,1 0 0,-1 1 0,0-1 0,0 1 0,0-1 0,1 1 0,-5 0 0,5 0 0,0 1 0,0 0 0,1-1 0,-1 1 0,0 0 0,1-1 0,-1 1 0,1 0 0,-1 0 0,1 1 0,-1-1 0,1 0 0,0 0 0,-1 1 0,1-1 0,0 0 0,0 1 0,0-1 0,0 1 0,0 0 0,0-1 0,1 1 0,-2 3 0,-1 5 0,0 0 0,-3 19 0,6-27 0,-5 36 0,1 1 0,3 0 0,4 58 0,24 116 0,-22-180 0,35 169 120,-32-175-368,1-1 1,1 0-1,1 0 1,1-1-1,20 31 1,-15-32-6579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24575,'4'0'0,"1"-1"0,-1 1 0,1-1 0,-1 0 0,8-3 0,-4 2 0,265-102 0,-6-22 0,-265 125-17,123-58 156,-95 47-635,0 1 1,40-9-1,-40 14-6330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24575,'0'0'0,"0"0"0,4-2 0,9-2 0,12-5 0,10-2 0,10-2 0,5 0 0,-2 2 0,-2 3 0,-3 3 0,-8 2 0,-7 2 0,-9 1 0,-7 0 0,-6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24575,'0'0'0,"0"0"0,4 0 0,5 0 0,6 0 0,9-2 0,12-5 0,18-8 0,25-19 0,13-15 0,-10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24575,'-2'0'0,"0"1"0,0-1 0,1 1 0,-1-1 0,0 1 0,0 0 0,1-1 0,-1 1 0,-2 2 0,-5 2 0,-14 6 0,-2 1 0,-39 25 0,56-32 0,0 1 0,1 0 0,0 0 0,0 1 0,1 0 0,0 0 0,0 1 0,1-1 0,-5 10 0,4-6 0,2 0 0,-1 0 0,1 0 0,1 1 0,-4 23 0,1 63 0,15 213 0,-1-160 0,-2 410 0,-7-468 0,2-86-151,-1 0-1,0 0 0,-1 0 0,0 1 1,0-1-1,-1 0 0,1 0 1,-5 9-1,2-8-6674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24575,'-1'0'0,"0"1"0,0 0 0,-1-1 0,1 1 0,0 0 0,0 0 0,0 0 0,0 0 0,0 0 0,-1 1 0,1-1 0,-5 5 0,2-1 0,-1 0 0,1 0 0,0 0 0,-7 10 0,11-14 0,0-1 0,0 1 0,-1 0 0,1-1 0,0 1 0,0-1 0,0 1 0,0-1 0,0 1 0,-1 0 0,1-1 0,0 1 0,1-1 0,-1 1 0,0 0 0,0-1 0,0 1 0,0-1 0,0 1 0,0-1 0,1 1 0,-1 0 0,0-1 0,1 1 0,-1-1 0,0 1 0,1-1 0,-1 0 0,0 1 0,1-1 0,-1 1 0,1-1 0,-1 0 0,1 1 0,0-1 0,2 2 0,1 0 0,-1 0 0,1-1 0,5 2 0,-9-3 0,25 7 0,-1-2 0,1 0 0,0-2 0,0 0 0,37-2 0,131-18 0,-90 6 0,115-4-1365,-185 12-5461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24575,'5'3'0,"4"6"0,0 1 0,0-1 0,-1 1 0,-1 1 0,10 18 0,-12-21 0,139 274 0,-50-87 0,-65-143 0,56 79 0,-39-72-1365,-7-15-5461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1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47 463 24575,'0'0'0,"0"0"0,0 1 0,0-1 0,0 0 0,0 1 0,0-1 0,0 0 0,0 1 0,0-1 0,0 1 0,0-1 0,0 0 0,0 1 0,0-1 0,0 0 0,1 1 0,-1-1 0,0 0 0,0 1 0,0-1 0,1 0 0,-1 0 0,0 1 0,0-1 0,1 0 0,-1 0 0,0 1 0,1-1 0,-1 0 0,0 0 0,0 0 0,1 0 0,-1 1 0,0-1 0,1 0 0,-1 0 0,1 0 0,-1 0 0,0 0 0,1 0 0,-1 0 0,0 0 0,1 0 0,-1 0 0,0 0 0,1 0 0,-1 0 0,0 0 0,1-1 0,-1 1 0,0 0 0,1 0 0,-1 0 0,1-1 0,1 0 0,1 0 0,-1 0 0,0-1 0,0 1 0,0-1 0,0 1 0,2-3 0,0-2 0,0 1 0,-1-1 0,1 1 0,-1-1 0,0 0 0,4-12 0,8-41 0,-13 50 0,20-116 0,-20 105 0,-1 1 0,-1-1 0,-1 0 0,-4-28 0,4 43 0,0 0 0,-1 0 0,1 1 0,-1-1 0,0 0 0,0 1 0,0 0 0,-1-1 0,1 1 0,-1 0 0,0 0 0,-7-7 0,7 9 0,0 0 0,0 0 0,0 0 0,0 0 0,0 0 0,-1 1 0,1-1 0,0 1 0,-1 0 0,1 0 0,-1 0 0,0 1 0,1-1 0,-1 1 0,1 0 0,-1 0 0,0 0 0,-3 1 0,5-1 0,0 0 0,0 0 0,1 0 0,-1 1 0,0-1 0,0 1 0,1-1 0,-1 1 0,0 0 0,1 0 0,-1 0 0,1 0 0,-1 0 0,1 0 0,-1 0 0,1 0 0,0 0 0,0 1 0,0-1 0,-1 0 0,1 1 0,0-1 0,1 1 0,-1-1 0,0 1 0,0 0 0,1-1 0,-1 1 0,1 0 0,-1 0 0,1-1 0,0 1 0,0 0 0,-1 0 0,1 0 0,1-1 0,-1 4 0,1 2 0,1 0 0,-1-1 0,1 1 0,0-1 0,1 0 0,-1 1 0,1-1 0,0 0 0,6 6 0,1 2 0,1-2 0,0 0 0,1 0 0,0-1 0,1 0 0,1-1 0,-1-1 0,17 9 0,3-1 0,1-2 0,55 19 0,-55-24-455,1-1 0,59 6 0,-32-10-6371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24575,'-8'3'0,"-29"11"0,-3 2 0,-55 30 0,82-39 0,1 1 0,0 0 0,1 1 0,0 0 0,0 1 0,1 0 0,0 1 0,-11 16 0,16-19 0,-1 1 0,1 0 0,0 0 0,1 0 0,0 1 0,1 0 0,0 0 0,-3 16 0,5-22 0,1 0 0,0-1 0,-1 1 0,2 0 0,-1 0 0,0-1 0,1 1 0,0 0 0,-1-1 0,1 1 0,1 0 0,-1-1 0,1 0 0,-1 1 0,1-1 0,0 0 0,0 1 0,0-1 0,1-1 0,-1 1 0,1 0 0,-1 0 0,1-1 0,0 0 0,0 1 0,6 2 0,0 0 10,1-1 0,0 0 0,0-1-1,0 0 1,0-1 0,0 0 0,1 0-1,-1-1 1,1 0 0,-1-1 0,20-2-1,0-2-503,-1-1 0,55-17 0,-8-4-6332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24575,'1'3'0,"-1"0"0,1-1 0,-1 1 0,1 0 0,0-1 0,0 1 0,0-1 0,0 1 0,1-1 0,1 3 0,4 6 0,33 70 0,-3 1 0,-3 2 0,-4 1 0,-4 1 0,-4 1 0,19 150 0,-38-192-341,-1-1 0,-2 0-1,-8 50 1,4-64-6485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24575,'13'-7'0,"6"1"0,0 1 0,35-5 0,44 1 0,8 3 0,1 5 0,-1 5 0,133 22 0,-227-24 0,73 15 0,-77-15 0,-1 1 0,1 0 0,0 0 0,-1 1 0,0 0 0,0 0 0,0 1 0,8 6 0,-13-9 0,0 0 0,0 0 0,0 1 0,0-1 0,0 0 0,0 1 0,-1 0 0,1-1 0,-1 1 0,0 0 0,0 0 0,0-1 0,0 1 0,0 0 0,0 0 0,-1 6 0,3-15 0,0 0 0,0 0 0,0 1 0,6-7 0,28-34 0,49-49 0,-31 37 0,14-19-1365,-5 6-5461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593 559 24575,'0'0'0,"2"3"0,3 6 0,2 9 0,-2 10 0,-4 10 0,-7 5 0,-11 0 0,-10-5 0,-2-9 0,4-9-8191</inkml:trace>
  <inkml:trace contextRef="#ctx0" brushRef="#br0" timeOffset="1">0 1 24575,'0'0'0,"0"0"0,0 0 0,0 0 0,0 0 0,4 4 0,7 2 0,9 2 0,5 0 0,-2-1-8191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24575,'-3'0'0,"1"1"0,0 0 0,-1 0 0,1-1 0,0 1 0,0 0 0,0 1 0,0-1 0,0 0 0,0 1 0,-2 1 0,-4 3 0,-23 14 0,-82 57 0,100-66 0,0 0 0,1 1 0,0 0 0,1 1 0,1 0 0,-10 15 0,16-22 0,1 0 0,0 1 0,0-1 0,1 1 0,0-1 0,0 1 0,0 0 0,1 0 0,0 0 0,0 0 0,1-1 0,0 1 0,0 0 0,2 9 0,0-6 0,0-1 0,1 1 0,0-1 0,0 0 0,1 0 0,1 0 0,-1-1 0,1 0 0,12 15 0,-8-12-9,0-1 0,1 0 0,1-1 0,-1 0 0,1-1 0,16 10 0,-9-8 47,1-1 1,0 0 0,31 8-1,-4-5-758,0-3 0,89 8-1,-19-12-5400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296 833 24575,'-21'0'0,"0"1"0,0 0 0,-23 6 0,34-5 0,1 1 0,0 0 0,0 0 0,1 1 0,-1 0 0,1 1 0,0 0 0,0 0 0,-10 8 0,10-5 0,0-1 0,0 1 0,1 0 0,0 1 0,0 0 0,1 0 0,0 0 0,1 1 0,0 0 0,1 0 0,-1 0 0,2 1 0,0-1 0,0 1 0,1 0 0,-2 19 0,3-18 0,1 0 0,0 0 0,0 0 0,1 0 0,1 0 0,4 16 0,-6-28 0,1 1 0,-1-1 0,0 1 0,0-1 0,0 0 0,0 1 0,1-1 0,-1 1 0,0-1 0,0 0 0,1 1 0,-1-1 0,0 0 0,1 1 0,-1-1 0,0 0 0,1 0 0,-1 1 0,0-1 0,1 0 0,-1 0 0,1 0 0,-1 1 0,0-1 0,1 0 0,-1 0 0,1 0 0,-1 0 0,1 0 0,-1 0 0,1 0 0,-1 0 0,0 0 0,1 0 0,-1 0 0,1 0 0,-1 0 0,1-1 0,3 0 0,-1 0 0,0-1 0,0 1 0,4-4 0,4-1 0,153-56 0,-44 19 0,-112 39 0,0 0 0,-1 0 0,1 0 0,-1-1 0,0 0 0,0 0 0,-1-1 0,1 0 0,-1 0 0,-1 0 0,1-1 0,-1 0 0,0 0 0,-1 0 0,1-1 0,-1 0 0,4-11 0,2-10 0,-1 0 0,-2-1 0,0 0 0,4-59 0,-8 28 0,-8-90 0,-23-66 0,20 179 0,-1 1 0,-2 0 0,-27-59 0,34 86 0,0 1 0,-1 0 0,0 1 0,0-1 0,-1 1 0,0 0 0,-1 1 0,-13-13 0,20 20 0,0-1 0,-1 1 0,1-1 0,-1 1 0,1 0 0,0 0 0,-1-1 0,1 1 0,-1 0 0,1 0 0,-1-1 0,1 1 0,-1 0 0,1 0 0,-1 0 0,1 0 0,-1 0 0,1 0 0,-1 0 0,1 0 0,-1 0 0,0 0 0,0 0 0,1 1 0,-1 0 0,1-1 0,0 1 0,0 0 0,-1-1 0,1 1 0,0 0 0,0-1 0,0 1 0,-1 0 0,1 0 0,0-1 0,0 1 0,0 0 0,0-1 0,0 1 0,1 0 0,-1 0 0,0 0 0,3 17 0,1 1 0,0-1 0,8 19 0,-1-3 0,27 90 0,-34-112-3,80 245-1158,26 4 75,7-50 96,10-9-3961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306 975 24575,'0'0'0,"0"0"0,-7-3 0,-1-1 0,1 0 0,0 0 0,0-1 0,0-1 0,0 1 0,1-1 0,-6-6 0,-3-7 0,-17-25 0,-6-16 0,2-1 0,4-2 0,-28-74 0,55 126 0,1-1 0,0 0 0,1-1 0,0 1 0,1-1 0,0 1 0,1-1 0,1-22 0,0 35 0,0-1 0,0 1 0,0 0 0,0-1 0,0 1 0,0 0 0,0-1 0,0 1 0,0-1 0,0 1 0,0 0 0,1-1 0,-1 1 0,0 0 0,0 0 0,1-1 0,-1 1 0,0 0 0,0-1 0,1 1 0,-1 0 0,0 0 0,0 0 0,1-1 0,-1 1 0,0 0 0,1 0 0,10 0 0,-6 0 0,24 4 0,-1 1 0,1 1 0,-1 1 0,-1 2 0,31 13 0,-17-3 0,-1 2 0,60 41 0,-68-39 0,-4-3 0,37 21 0,-63-40 0,-1-1 0,1 1 0,0 0 0,0 0 0,0-1 0,0 1 0,-1-1 0,1 1 0,0-1 0,0 0 0,0 0 0,0 0 0,0 0 0,2 0 0,-3-1 0,1 1 0,-1-1 0,0 1 0,0-1 0,0 1 0,0-1 0,0 0 0,0 0 0,0 1 0,0-1 0,0 0 0,0 0 0,0 0 0,0 0 0,-1 0 0,1 0 0,0 0 0,-1-1 0,1 1 0,-1 0 0,2-2 0,0-6 0,1 0 0,-1-1 0,-1 1 0,2-17 0,-4-41 0,0 35 0,4-87 0,0 92 0,0 0 0,10-37 0,-9 50 0,1-1 0,0 1 0,1-1 0,1 2 0,13-21 0,-13 24 0,0 0 0,1 1 0,0 0 0,1 1 0,0-1 0,0 2 0,20-14 0,-19 15 0,-1 1 0,1 0 0,0 1 0,0 0 0,1 1 0,-1 0 0,13-2 0,-16 4 0,0 0 0,1 1 0,-1 0 0,1 0 0,-1 1 0,1 0 0,-1 0 0,0 0 0,1 1 0,-1 0 0,10 5 0,-4 0 0,1 0 0,-2 1 0,1 1 0,15 14 0,43 45 0,157 193 0,-184-209 0,80 102-1365,-98-118-5461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375 471 24575,'0'0'0,"-13"-6"0,8 2 0,0 0 0,1 0 0,0 0 0,-1-1 0,2 0 0,-1 0 0,-6-10 0,0-3 0,-7-21 0,4 7 0,-61-114 0,59 120 0,-2 0 0,0 1 0,-29-31 0,38 48 0,0 1 0,0-1 0,-10-6 0,16 13 0,0-1 0,0 1 0,0-1 0,-1 1 0,1 0 0,-1 0 0,1 0 0,-1 0 0,1 0 0,-1 1 0,1-1 0,-1 1 0,0 0 0,1 0 0,-1-1 0,1 2 0,-1-1 0,-2 1 0,3-1 0,1 1 0,0-1 0,-1 1 0,1 0 0,0 0 0,0 0 0,0 0 0,0 0 0,0 0 0,0 0 0,0 0 0,0 0 0,0 1 0,0-1 0,1 0 0,-1 0 0,1 1 0,-1-1 0,1 1 0,-1-1 0,1 0 0,0 1 0,-1-1 0,1 1 0,0 1 0,0 5 0,0 0 0,0 0 0,2 11 0,1-3 0,1 1 0,0-1 0,1 0 0,1 0 0,0 0 0,1-1 0,1 0 0,0 0 0,1-1 0,1 0 0,0-1 0,1 0 0,1-1 0,0 0 0,0 0 0,1-1 0,0-1 0,1 0 0,0-1 0,1-1 0,0 0 0,0-1 0,17 6 0,-7-6-227,0-1-1,0-1 1,0-1-1,1-2 1,44 0-1,-21-4-6598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24575,'-14'0'0,"-9"3"0,22-3 0,1 0 0,-1 0 0,0 1 0,1-1 0,-1 0 0,0 0 0,1 1 0,-1-1 0,1 0 0,-1 1 0,1-1 0,-1 1 0,0 0 0,1-1 0,0 0 0,0 1 0,-1-1 0,1 0 0,0 1 0,0-1 0,0 0 0,0 1 0,0-1 0,0 0 0,0 0 0,1 1 0,-1-1 0,0 0 0,0 1 0,0-1 0,0 0 0,0 0 0,0 1 0,0-1 0,1 0 0,-1 0 0,0 1 0,0-1 0,0 0 0,1 0 0,-1 1 0,0-1 0,0 0 0,1 0 0,-1 0 0,0 0 0,1 1 0,1 0 0,0 0 0,0 0 0,0 0 0,1 0 0,-1 0 0,1 0 0,-1 0 0,0-1 0,1 1 0,-1-1 0,1 0 0,-1 0 0,5 0 0,6-1 0,17-3 0,-20 2 0,137-26 0,5-2 0,49 1-1365,-151 23-5461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24575,'0'9'0,"0"5"0,0 5 0,3 23 0,-3-36 0,1-1 0,0 0 0,0 0 0,1 0 0,0 0 0,0 0 0,0 0 0,0-1 0,5 7 0,-6-10 0,0 0 0,-1 1 0,1-1 0,0-1 0,1 1 0,-1 0 0,0 0 0,0 0 0,0 0 0,0-1 0,1 1 0,-1-1 0,0 1 0,1-1 0,-1 1 0,0-1 0,1 0 0,-1 0 0,0 1 0,1-1 0,-1 0 0,1 0 0,-1-1 0,0 1 0,1 0 0,-1 0 0,1-1 0,-1 1 0,2-1 0,3-2 0,-1 1 0,1-1 0,-1 0 0,1-1 0,6-5 0,1-1 0,-1-1 0,0 0 0,-1 0 0,0-2 0,-1 1 0,13-22 0,-17 23 0,0 0 0,-1 0 0,0 0 0,-1 0 0,0-1 0,-1 0 0,-1 0 0,1 0 0,0-18 0,-4 6 0,0 1 0,-1 0 0,-1-1 0,-1 1 0,-2 1 0,-10-31 0,-61-127 0,73 175 0,3 9 0,2 11 0,1 2 0,2-1 0,-1 1 0,2-1 0,7 18 0,33 63 0,9 3 0,119 162 0,-166-253 0,3 5 0,23 25 0,-33-39 0,1 1 0,-1-1 0,0 1 0,1-1 0,0 1 0,-1-1 0,1 1 0,-1-1 0,1 0 0,-1 1 0,1-1 0,0 0 0,-1 0 0,1 1 0,0-1 0,-1 0 0,2 0 0,-2 0 0,1 0 0,-1 0 0,0 0 0,0-1 0,1 1 0,-1 0 0,0 0 0,0 0 0,1-1 0,-1 1 0,0 0 0,0 0 0,0-1 0,0 1 0,1 0 0,-1 0 0,0-1 0,0 1 0,0 0 0,0-1 0,0 1 0,0 0 0,0 0 0,0-1 0,0 1 0,0-1 0,1-3 0,-1-1 0,-1 1 0,0-9 0,-2-4 0,-6-38 0,-2-103 0,12 118 0,10-57 0,-7 75 0,0 1 0,2 0 0,1 0 0,11-25 0,-16 41 0,1 0 0,0 0 0,0 0 0,0 0 0,0 0 0,1 1 0,0 0 0,5-5 0,-7 7 0,1 1 0,-1-1 0,1 0 0,-1 1 0,1 0 0,0 0 0,0 0 0,0 0 0,0 0 0,0 0 0,0 1 0,0-1 0,0 1 0,0 0 0,0 0 0,5 1 0,4 0 0,-1 2 0,1-1 0,-1 2 0,20 8 0,43 25 0,-60-29 0,149 83-1365,-125-71-5461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 24575,'-19'-1'0,"-36"2"0,39-1 0,-3 1 0,1 1 0,-1 1 0,1 0 0,0 2 0,0 0 0,-30 12 0,35-11 0,1 1 0,-1 0 0,1 1 0,1 0 0,-1 0 0,1 1 0,1 1 0,0 0 0,-12 16 0,9-9 0,1 1 0,1 0 0,-15 34 0,21-40 0,0 1 0,1 0 0,0 0 0,1 0 0,1 0 0,0 0 0,0 15 0,2-23 0,0-1 0,1 1 0,0-1 0,-1 1 0,1-1 0,1 0 0,-1 1 0,1-1 0,3 7 0,-4-10 0,0 0 0,-1 0 0,1 0 0,0 0 0,-1 0 0,1 0 0,0 0 0,0 0 0,0-1 0,0 1 0,0 0 0,0 0 0,0-1 0,0 1 0,0-1 0,0 1 0,0-1 0,0 0 0,0 1 0,1-1 0,-1 0 0,0 0 0,0 0 0,0 1 0,0-1 0,1 0 0,-1-1 0,0 1 0,0 0 0,0 0 0,0-1 0,1 1 0,-1 0 0,0-1 0,0 1 0,0-1 0,0 1 0,0-1 0,0 0 0,0 1 0,1-2 0,1-1 0,1 0 0,-1 0 0,0 0 0,0-1 0,0 1 0,0-1 0,4-7 0,14-33 0,-12 24 0,-5 12 0,0 1 0,0-1 0,8-10 0,-10 16 0,1-1 0,-1 1 0,0-1 0,1 1 0,0 0 0,0 0 0,0 0 0,-1 0 0,2 1 0,-1-1 0,0 1 0,3-1 0,10-2 0,0 1 0,-1 1 0,1 1 0,28 0 0,-15 1 0,147-8-1365,-133 4-5461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24575,'3'5'0,"23"41"0,29 54 0,-35-66 0,-12-20 0,-1 0 0,7 17 0,-14-31 0,0 0 0,0 0 0,0 0 0,0 0 0,1 0 0,-1 0 0,0 0 0,0 0 0,0 1 0,0-1 0,0 0 0,0 0 0,0 0 0,0 0 0,0 0 0,0 0 0,0 0 0,0 0 0,0 1 0,0-1 0,0 0 0,0 0 0,0 0 0,0 0 0,0 0 0,0 0 0,0 0 0,0 1 0,0-1 0,0 0 0,0 0 0,0 0 0,0 0 0,0 0 0,0 0 0,0 0 0,0 0 0,0 1 0,0-1 0,0 0 0,0 0 0,-1 0 0,1 0 0,0 0 0,0 0 0,0 0 0,0 0 0,0 0 0,0 0 0,0 0 0,0 0 0,0 0 0,-1 0 0,1 0 0,0 0 0,0 1 0,0-1 0,0 0 0,0 0 0,0 0 0,0 0 0,-1-1 0,1 1 0,0 0 0,0 0 0,0 0 0,0 0 0,0 0 0,-8-5 0,2-1 0,0 0 0,1-1 0,0 0 0,0 0 0,1 0 0,0-1 0,0 0 0,0 1 0,1-1 0,0-1 0,1 1 0,0 0 0,0-1 0,1 1 0,0-1 0,0 1 0,1-1 0,1-13 0,0 18 0,0-1 0,0 1 0,0 0 0,0 0 0,1-1 0,-1 1 0,1 0 0,0 0 0,0 0 0,1 1 0,-1-1 0,1 0 0,0 1 0,0 0 0,0 0 0,0 0 0,0 0 0,1 0 0,0 0 0,-1 1 0,1 0 0,0 0 0,0 0 0,0 0 0,0 0 0,1 1 0,-1 0 0,0 0 0,1 0 0,-1 1 0,0-1 0,6 1 0,8 0 0,-1 1 0,1 1 0,-1 1 0,22 5 0,68 26 0,-65-20 0,35 13-1365,-51-16-5461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2 0,9 6 0,13 12 0,12 13 0,9 11 0,3 3 0,-3-2 0,-6-5 0,-8-8 0,-11-8-8191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0,3 0 0,4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2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24575,'-1'0'0,"0"1"0,0-1 0,0 1 0,0-1 0,1 1 0,-1-1 0,0 1 0,0 0 0,1-1 0,-1 1 0,1 0 0,-1 0 0,0-1 0,1 1 0,-1 0 0,1 0 0,0 0 0,-1 0 0,1 1 0,-1-1 0,-6 15 0,0 0 0,2 0 0,-7 24 0,-3 53 0,10-58 0,2-1 0,2 1 0,3 41 0,-2-70 0,1-1 0,0 1 0,0-1 0,1 1 0,0-1 0,4 9 0,-5-11 0,1 0 0,0 0 0,0-1 0,0 1 0,0-1 0,0 1 0,1-1 0,-1 0 0,1 0 0,0 0 0,-1 0 0,7 2 0,1 0 13,-1-1 0,1 0 0,0 0-1,0-1 1,0-1 0,0 0 0,1 0-1,19-2 1,81-13-1367,-107 13 1228,52-10-6700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8:3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226 621 24575,'-5'0'0,"1"1"0,0 0 0,1 0 0,-1 0 0,0 0 0,0 1 0,0 0 0,1-1 0,-1 1 0,1 1 0,-6 3 0,0 0 0,-5 3 0,2 1 0,-1 0 0,1 1 0,0 0 0,1 1 0,1 0 0,0 1 0,0 0 0,1 1 0,1 0 0,0 0 0,1 1 0,1-1 0,0 2 0,1-1 0,-4 24 0,7-32 0,2-1 0,-1 0 0,1 1 0,0-1 0,0 1 0,2 11 0,-1-15 0,0 0 0,0 0 0,0 0 0,0 0 0,0 0 0,1 0 0,-1-1 0,1 1 0,0 0 0,0-1 0,0 0 0,0 1 0,0-1 0,0 0 0,1 0 0,2 2 0,2-1 0,-1 1 0,1-1 0,0-1 0,0 1 0,0-1 0,0 0 0,1-1 0,-1 0 0,0 0 0,1-1 0,-1 1 0,0-2 0,1 1 0,-1-1 0,1 0 0,9-3 0,-13 3 0,-1-1 0,1 0 0,-1 0 0,1 0 0,-1 0 0,0 0 0,0-1 0,0 1 0,0-1 0,0 0 0,-1 0 0,1 0 0,-1 0 0,3-4 0,2-7 0,0 0 0,7-20 0,1-2 0,-7 21 0,1 0 0,0 1 0,1 0 0,0 1 0,21-21 0,-10 14 0,1 1 0,38-23 0,-35 26 0,-8 5 0,-1 0 0,19-16 0,-30 22 0,0 0 0,-1 0 0,1 0 0,-1 0 0,0-1 0,-1 1 0,1-1 0,-1 0 0,-1 0 0,5-12 0,-5 10 0,0-1 0,0 0 0,-1-1 0,-1 1 0,1 0 0,-1 0 0,-1 0 0,-1-11 0,-1 7 0,0 0 0,0 0 0,-2 0 0,-10-23 0,1 11 0,-1 0 0,-2 2 0,0 0 0,-32-33 0,22 28 0,-1 2 0,-57-41 0,62 52 0,-2 0 0,1 1 0,-2 2 0,-39-15 0,56 24 0,0 1 0,1 0 0,-15-2 0,23 4 0,0 0 0,0 0 0,-1-1 0,1 1 0,0 0 0,-1 0 0,1 0 0,0 0 0,-1 0 0,1 0 0,0 0 0,-1 0 0,1 1 0,0-1 0,0 0 0,-1 0 0,1 0 0,0 0 0,-1 0 0,1 0 0,0 1 0,0-1 0,-1 0 0,1 0 0,0 0 0,0 1 0,-1-1 0,1 0 0,0 0 0,0 1 0,0 0 0,0-1 0,0 1 0,0 0 0,0 0 0,1 0 0,-1-1 0,0 1 0,1 0 0,-1-1 0,0 1 0,1 0 0,-1-1 0,1 1 0,0 0 0,9 11 0,0-1 0,1 0 0,0 0 0,18 12 0,-19-15 0,163 121-1173,-168-125 981,84 61-6634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3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24575,'-11'0'0,"7"0"0,1-1 0,-1 1 0,0 1 0,1-1 0,-1 0 0,-4 2 0,6-1 0,1-1 0,0 1 0,0-1 0,0 1 0,0 0 0,0 0 0,0-1 0,0 1 0,0 0 0,0 0 0,0 0 0,0 0 0,0 0 0,1 0 0,-1 1 0,0-1 0,1 0 0,-1 0 0,1 0 0,0 1 0,-1-1 0,1 2 0,-3 9 0,1 1 0,1-1 0,0 1 0,1 0 0,1-1 0,2 21 0,20 78 0,-16-85 0,41 167 34,48 222-1223,-59-174 314,5 252-1,-29 245 975,-15-34 909,3-700 253,0-13-874,1-15-1662,0-4-5490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3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5080 0 24575,'-1'0'0,"0"0"0,0 1 0,0-1 0,0 0 0,1 0 0,-1 1 0,0-1 0,0 0 0,1 1 0,-1-1 0,0 0 0,1 1 0,-1-1 0,-1 2 0,1-1 0,-16 11 0,4-2 0,0-1 0,-20 10 0,4-6 0,-1-2 0,-1 0 0,-43 8 0,-98 10 0,162-28 0,-405 34-793,-4-30-980,367-5 1424,-1694-3-2546,480-21 1418,991 17 2259,-134 5 5723,408 2-6505,0 0 0,1 1 0,-1-1 0,0 0 0,0 1 0,1-1 0,-1 1 0,0-1 0,1 1 0,-1 0 0,1-1 0,-1 1 0,0-1 0,1 1 0,0 0 0,-1 0 0,1-1 0,-1 1 0,1 0 0,0 0 0,-1-1 0,1 1 0,0 0 0,0 1 0,-2 3 0,-4 12 0,1 1 0,1 0 0,1 1 0,0-1 0,1 20 0,-1-4 0,-14 191-272,14 250 0,67 224-1188,-31-475 1217,32 236 159,-11-31-269,-53-415 410,2 4 506,5 25 1,-7-38-428,1 0 1,-1 0-1,1-1 0,0 1 1,0-1-1,1 1 1,0-1-1,-1 0 0,1 0 1,4 4-1,-3-4-136,0 0 0,0 1 0,0-1 0,0 1 0,-1 0 0,0 0 0,4 10 0,-6-14 0,0 1 0,0 0 0,0-1 0,0 1 0,1-1 0,-1 1 0,0-1 0,1 1 0,-1-1 0,0 0 0,1 0 0,0 1 0,-1-1 0,1 0 0,2 0 0,3 2 0,0 0 0,13 2 0,-6-1 0,51 11 7,110 12 0,70-9-173,262-12-1469,0-27 144,-462 19 1466,1376-69-3029,-661 37 3172,-579 25 1742,93-4 1829,-91 13-4364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3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4 0,0 139 0,3 205 0,2-272 0,3-1 0,3 0 0,39 132 0,-48-198-112,1-3-13,-1 0-1,-1-1 1,1 1 0,-1 0-1,0 0 1,0 0 0,-1 1 0,0-1-1,-1 12 1,-1-8-6701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14056 1 24575,'0'0'0,"0"0"0,-7 2 0,3 1 0,1 0 0,0-1 0,0 1 0,0 1 0,1-1 0,-1 0 0,1 1 0,-4 6 0,-13 35 0,18-42 0,-10 29 0,-12 64 0,3 37 0,-6 248-482,36 2 0,57 155-376,41-6-911,-25-131 569,-17 2 685,-25 256 240,-68-3-383,-47-1-131,-22-4 120,28-198 406,8 8-491,24 0 1494,32 191 2512,6-370-1949,-2 13 2116,0-290-3419,-1 1 0,1-1 0,-1 1 0,0-1 0,-1 1 0,1-1 0,-1 0 0,0 0 0,0 1 0,-1-1 0,0-1 0,0 1 0,0 0 0,-6 6 0,-2 1 0,0-2 0,-1 1 0,0-2 0,-16 11 0,-54 32-290,-3-4-1,-106 43 1,-191 50-1903,112-61-50,-41-3 917,-35-2-1003,-34 0 1439,-36 5 258,-526 82-2824,-11-40 2147,-763-17 234,-1-83 1016,243-25 59,149 1 0,84 22-17,11 65 653,973-54-283,57-4 653,58-7-236,122-17-406,-17 2 986,-47 0 0,61-7 1030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24575,'0'0'0,"0"0"0,0-7 0,0 5 0,0 0 0,1 0 0,-1 1 0,0-1 0,1 0 0,-1 0 0,1 0 0,-1 1 0,1-1 0,0 0 0,0 1 0,0-1 0,0 1 0,0-1 0,2-2 0,0 2 0,0-1 0,-1 1 0,1 0 0,0 0 0,0 0 0,1 0 0,4-1 0,4-2 0,0 2 0,0 0 0,20-2 0,2 0 0,45 0 0,-69 5 0,0 1 0,1 0 0,-1 0 0,0 1 0,0 0 0,0 0 0,0 1 0,18 9 0,-23-10 0,-1 1 0,1 0 0,-1 0 0,0 1 0,0 0 0,0-1 0,0 1 0,-1 0 0,0 1 0,5 6 0,-4-4 0,-1 1 0,1-1 0,-1 1 0,0 0 0,-1 0 0,2 9 0,-2 1 0,0 0 0,-1 0 0,-1-1 0,-1 1 0,-4 28 0,0-20 0,-1-1 0,-1 0 0,-1 0 0,-1-1 0,-1 0 0,-2-1 0,0 0 0,-1 0 0,-1-2 0,-33 39 0,44-57 0,1-1 0,0 1 0,0-1 0,-1 0 0,1 0 0,-1 0 0,-3 3 0,6-5 0,0 0 0,0 0 0,0 0 0,0 0 0,0 0 0,0 0 0,0 0 0,0-1 0,0 1 0,0 0 0,1 0 0,-1 0 0,0 0 0,0 0 0,0 0 0,0 0 0,0 0 0,0 0 0,0 0 0,0 0 0,0 0 0,0 0 0,0 0 0,0 0 0,0 0 0,0-1 0,0 1 0,0 0 0,0 0 0,1 0 0,-1 0 0,0 0 0,0 0 0,0 0 0,0 0 0,0 0 0,0 0 0,0-1 0,0 1 0,0 0 0,0 0 0,0 0 0,-1 0 0,1 0 0,0 0 0,0 0 0,0 0 0,2 2 0,0 0 0,1 0 0,-1 0 0,0 0 0,1 0 0,0 0 0,-1-1 0,1 1 0,0-1 0,3 2 0,3 1 0,140 77 120,-124-65-491,-2 0-1,0 1 1,39 40 0,-37-29-6455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80 24575,'0'-1'0,"-1"1"0,1 0 0,-1 0 0,1 0 0,-1 0 0,1 0 0,-1 0 0,1 0 0,-1 0 0,1 0 0,-1 0 0,1 0 0,-1 0 0,1 0 0,-1 0 0,1 0 0,-1 1 0,1-1 0,-1 0 0,0 1 0,-9 4 0,8-3 0,0 1 0,0-1 0,0 0 0,0 0 0,1 1 0,-1-1 0,1 1 0,-1 0 0,1-1 0,0 1 0,0 0 0,0 0 0,1 0 0,-1-1 0,0 5 0,1-3 0,-1 0 0,1 0 0,0 0 0,0 0 0,1 1 0,-1-1 0,1 0 0,0-1 0,0 1 0,3 6 0,-3-7 0,0 0 0,1 0 0,0-1 0,0 1 0,0-1 0,0 1 0,0-1 0,0 0 0,1 0 0,-1 0 0,1 0 0,-1 0 0,1 0 0,0-1 0,5 3 0,-4-3 0,1 1 0,0-1 0,-1 0 0,1-1 0,0 1 0,0-1 0,0 0 0,0 0 0,6-2 0,1 0 0,0-1 0,0 0 0,0-1 0,-1-1 0,1 0 0,-1 0 0,13-9 0,-14 7 0,0-1 0,0 1 0,15-18 0,-20 20 0,-1 0 0,1-1 0,-1 0 0,0 0 0,-1 0 0,0 0 0,6-14 0,-9 18 0,1 0 0,-1 0 0,1 1 0,-1-1 0,0 0 0,0 0 0,0 0 0,0 0 0,0 0 0,0 0 0,0 0 0,-1 0 0,1 0 0,-1 0 0,1 1 0,-1-1 0,-1-3 0,1 3 0,-1 0 0,1 0 0,-1 0 0,0 1 0,0-1 0,0 0 0,0 1 0,0-1 0,0 1 0,0 0 0,-4-3 0,-3 1 0,0 0 0,0 1 0,0 0 0,0 0 0,0 1 0,-10-1 0,8 2 0,1 0 0,0 0 0,-1 1 0,1 0 0,0 1 0,0 0 0,0 1 0,-11 4 0,17-6 0,1 1 0,-1 0 0,0 0 0,1 0 0,-1 0 0,1 0 0,0 1 0,0 0 0,0-1 0,0 1 0,0 0 0,0 1 0,1-1 0,-1 0 0,1 1 0,0-1 0,0 1 0,1 0 0,-1 0 0,1 0 0,0 0 0,0 0 0,-1 4 0,1-2-341,1 1 0,0 0-1,1 8 1,5 19-6485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24575,'4'5'0,"5"9"0,0 1 0,-1 0 0,-1 0 0,0 1 0,6 21 0,-5-14 0,224 527 0,-137-370-1365,-73-141-5461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24575,'0'0'0,"0"0"0,0 0 0,0 0 0,0 0 0,0 0 0,0 0 0,0 0 0,-11-3 0,4-5-1365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24575,'0'0'0,"0"0"0,0 0 0,2 0 0,4 0 0,5 0 0,11 0 0,14 2 0,16 1 0,15 0 0,10-3 0,0-3 0,-5-1 0,-8-2 0,-12 0 0,-15 1-8191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96 24575,'0'0'0,"0"0"0,0 0 0,0 0 0,-3-14 0,1 10 0,0-1 0,-1 1 0,0-1 0,0 1 0,0 0 0,0 0 0,-1 1 0,0-1 0,0 1 0,0 0 0,0-1 0,0 2 0,0-1 0,-1 0 0,0 1 0,1 0 0,-6-2 0,-4 0 0,1 0 0,0 1 0,-1 1 0,0 0 0,-16-1 0,7 3 0,1 0 0,-1 2 0,1 0 0,-1 1 0,-39 12 0,48-10 0,0 0 0,0 1 0,0 0 0,1 1 0,0 1 0,0 0 0,0 1 0,1 0 0,-17 18 0,17-14 0,0 1 0,2 0 0,-1 0 0,2 1 0,-10 20 0,13-22 0,1-1 0,0 1 0,1 0 0,1 0 0,0 0 0,1 1 0,-1 18 0,2-30 0,1-1 0,0 1 0,0-1 0,0 1 0,0-1 0,0 1 0,1-1 0,-1 1 0,0-1 0,1 1 0,-1-1 0,1 0 0,-1 1 0,1-1 0,0 0 0,-1 1 0,2 0 0,-1-1 0,0-1 0,0 1 0,1-1 0,-1 1 0,0-1 0,0 0 0,0 0 0,0 0 0,0 1 0,0-1 0,0 0 0,0 0 0,0 0 0,1-1 0,-1 1 0,0 0 0,0 0 0,0-1 0,0 1 0,0 0 0,0-1 0,0 1 0,1-2 0,9-3 0,0-1 0,0 0 0,-1-1 0,0 0 0,11-11 0,-1-1 0,23-28 0,-28 27 0,16-28 0,8-10 0,-39 58 0,1 0 0,-1 0 0,1 0 0,-1 0 0,1 0 0,-1 0 0,0 1 0,1-1 0,-1 0 0,1 0 0,-1 0 0,0 1 0,1-1 0,-1 0 0,1 1 0,-1-1 0,0 0 0,0 1 0,1-1 0,0 1 0,68 63 6,-34-30-692,59 45 1,-67-61-6141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24575,'0'0'0,"0"3"0,0 4 0,1-1 0,0 1 0,0-1 0,0 0 0,5 12 0,15 32 0,-14-36 0,161 293 0,-98-195 44,35 61-1453,-93-152-5417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24575,'1'-4'0,"0"0"0,0-1 0,0 1 0,1 0 0,-1 0 0,1 0 0,0 0 0,0 0 0,1 1 0,-1-1 0,1 0 0,3-3 0,-3 3 0,17-21 0,1 2 0,36-33 0,55-33 0,-108 86 0,50-33 0,-48 32 0,0 1 0,1 0 0,0 0 0,0 1 0,-1-1 0,14-1 0,-17 4 0,1 0 0,-1 0 0,0 0 0,0 0 0,1 1 0,-1 0 0,0-1 0,0 1 0,0 0 0,0 0 0,0 1 0,0-1 0,0 1 0,0-1 0,0 1 0,2 3 0,6 4 0,-2 0 0,16 18 0,-13-13 0,9 9 0,0-1 0,2 0 0,1-2 0,0-1 0,33 20 0,-2-10-1365,-7-6-5461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2 254 24575,'1'2'0,"-1"0"0,1 0 0,0 0 0,0 0 0,0 0 0,0 0 0,1 0 0,-1 0 0,0 0 0,1 0 0,-1 0 0,4 2 0,-1 0 0,30 39 0,-56-84 0,17 30 0,-1 0 0,1-1 0,1 1 0,0-1 0,1 0 0,0 0 0,1 0 0,0 0 0,1-1 0,0-13 0,1 23 0,1 1 0,-1-1 0,0 1 0,1-1 0,0 1 0,-1 0 0,1-1 0,0 1 0,0 0 0,1 0 0,-1 0 0,0 0 0,1 0 0,-1 0 0,1 0 0,1-2 0,-2 3 0,1 0 0,-1 1 0,0-1 0,0 0 0,0 0 0,1 1 0,-1-1 0,0 1 0,1-1 0,-1 1 0,0 0 0,1-1 0,-1 1 0,1 0 0,-1 0 0,0 0 0,1 0 0,-1 0 0,1 0 0,-1 1 0,0-1 0,1 0 0,-1 1 0,0-1 0,1 1 0,-1-1 0,0 1 0,0 0 0,2 0 0,5 6 0,0 0 0,0 0 0,-1 0 0,0 1 0,12 16 0,-1-1 0,-16-22 0,0-5 0,-1-10 0,0 6 0,0-1 0,1 0 0,1 0 0,0 0 0,0 1 0,0-1 0,1 1 0,1 0 0,-1 0 0,1 0 0,10-11 0,-10 13 0,0 1 0,0 1 0,0-1 0,1 1 0,-1 0 0,1 0 0,0 1 0,0 0 0,1 0 0,-1 0 0,1 1 0,-1-1 0,1 2 0,12-3 0,-9 3 0,0 1 0,0 0 0,0 0 0,0 1 0,0 1 0,0-1 0,0 2 0,0-1 0,-1 1 0,1 1 0,-1 0 0,17 9 0,-12-4 0,1 1 0,-1 1 0,-1 0 0,0 0 0,-1 2 0,18 20 0,-26-27-95,4 4-540,14 14 0,-12-15-6191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24575,'0'0'0,"-2"2"0,-2 10 0,-5 14 0,-3 11 0,2-1-8191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2025 24575,'5'0'0,"7"0"0,-12-1 0,0 1 0,0 0 0,1 0 0,-1 0 0,0 0 0,0-1 0,1 1 0,-1 0 0,0 0 0,0-1 0,0 1 0,1 0 0,-1-1 0,0 1 0,0 0 0,0 0 0,0-1 0,0 1 0,0 0 0,0-1 0,0 1 0,0 0 0,0-1 0,0 1 0,0 0 0,0-1 0,0 1 0,0 0 0,0 0 0,0-1 0,0 1 0,0 0 0,0-1 0,0 0 0,-37-116 0,-29-187-276,22-9-641,20 90 917,5-317 0,19 531-127,0 4 220,0 0 0,0 0-1,1 0 1,1-8 0,-1 12-54,-1 0 0,1-1-1,-1 1 1,1 0 0,-1 0 0,1-1 0,0 1 0,0 0 0,0 0 0,-1 0 0,1 0 0,0 0 0,0 0 0,1 0 0,-1 1 0,0-1 0,0 0 0,0 0-1,0 1 1,1-1 0,1 0 0,4-1-39,-1 1 0,1 0 0,-1 0 0,1 1 0,-1 0 0,1 0 0,10 1 0,4 3 0,21 6 0,-18-3 0,-1 1 0,0 2 0,0 0 0,-2 1 0,32 22 0,-4 2 0,49 45 0,-27-15 0,92 108 0,-123-124 0,-3 1 0,-2 3 0,38 72 0,-65-108 0,-5-13 0,-3-7 0,-1-12 0,1 6 0,-3-84-47,5 1-1,4-1 1,21-107-1,82-268-445,-102 443 493,0-2 0,1 0 0,2 0 0,19-40 0,-27 63-2,1-1 1,-1 1 0,1 1 0,0-1 0,0 0-1,0 1 1,7-6 0,-8 7 7,0 1 1,0 0-1,0 0 1,0 0-1,0 0 1,0 0-1,0 1 1,0-1-1,1 1 1,-1-1-1,0 1 1,0 0-1,1-1 1,-1 1-1,0 1 1,0-1-1,1 0 1,2 1-1,1 1 64,0 0 0,-1 0-1,1 0 1,-1 1 0,1 0-1,7 5 1,30 26 12,-16-7-172,0 0 1,-2 2-1,-2 0 0,0 2 0,-2 1 1,19 38-1,-5 1-224,50 146-1,-22 11 315,-13 6 0,15 61 0,-54-253 110,28 74 0,-35-105-234,1-1 1,1 0-1,-1 0 1,2 0-1,-1-1 1,1 0-1,0 0 1,1 0-1,0-1 1,1-1-1,18 14 1,8-4-5549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2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24575,'0'0'0,"0"0"0,0 0 0,0 0 0,-2 0 0,0 0 0,1 0 0,-1 0 0,0 0 0,1 0 0,-1 0 0,0 0 0,1 1 0,-1-1 0,0 1 0,1-1 0,-1 1 0,1 0 0,-1-1 0,1 1 0,-1 0 0,1 0 0,0 0 0,0 0 0,-1 0 0,1 1 0,0-1 0,0 0 0,0 0 0,0 1 0,0-1 0,0 1 0,1-1 0,-1 1 0,0-1 0,1 1 0,-1-1 0,0 3 0,-3 13 0,0 1 0,1 0 0,-2 35 0,2 24-143,14 141-1,30 77-1178,-26-197 1202,71 565-1126,-45 5 1,-70 251-322,7-692 1422,-1-81 3138,23-145-2955,0 0 1,0 0 0,0-1-1,0 1 1,0 0-1,-1-1 1,1 1-1,0 0 1,-1 0-1,1-1 1,0 1-1,-1 0 1,1-1-1,-1 1 1,1-1-1,-1 1 1,1-1 0,-1 2-1,0-2-1,1 0 0,-1 0 0,1 0 0,0 0 0,-1 0 0,1 0 0,0 0 0,-1 0 1,1 0-1,-1-1 0,1 1 0,0 0 0,-1 0 0,1 0 0,0 0 0,-1 0 0,1-1 0,0 1 0,-1 0 0,1 0 0,0-1 0,0 1 0,-1 0 0,1 0 0,0-1 0,-4-3-157,1 0-1,1 0 1,-6-9-1,8 12-144,-17-32-5935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2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6558 50 24575,'-353'-24'-147,"187"9"-713,-1062 5-4394,3 124 957,280 20 3961,381-53 214,-684 45 1254,1021-118-108,-111-8 5609,224-1-4434,110 1-2198,1 0 0,-1 0 1,0 0-1,0 1 0,0 0 0,0 0 1,1 0-1,-1 0 0,0 0 0,1 1 0,-1-1 1,1 1-1,-1 0 0,1 0 0,0 1 1,0-1-1,0 1 0,0-1 0,0 1 1,1 0-1,-1 0 0,-2 4 0,-3 5-1,1 1 0,0 1 0,0-1 0,2 1 0,-1 0 0,2 0 0,-5 24 0,2 4 0,-2 61 0,10 125 20,18 1-337,-12-155-52,16 199 272,45 425 55,57-9 48,-68-507-64,-48-159 179,1-1-1,1 0 1,1 0 0,1-2-1,27 34 1,-32-46-109,1 0 0,-1 0 0,1-1 0,1 0 1,0 0-1,0-1 0,0-1 0,0 0 0,1 0 0,0-1 0,14 4 0,14 1-19,76 8 0,-112-17 9,69 8 118,567 64-1856,-437-46 209,1177 68-4627,-206-102 6248,0-56-1264,82-16 3384,-1140 74-1904,104-3 4941,-216 9-5041,10-1 1449,-12 1-1680,-1-1 0,0 1-1,1 0 1,-1 0 0,0 0 0,1 0 0,-1-1-1,0 1 1,1 0 0,-1 0 0,0-1 0,0 1-1,1 0 1,-1-1 0,0 1 0,0 0 0,1-1-1,-1 1 1,0 0 0,0-1 0,0 1 0,0 0-1,0-1 1,0 1 0,1-1 0,-1 1 0,0 0-1,0-1 1,0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1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540 143 24575,'-7'4'0,"1"1"0,0-1 0,0 1 0,0 0 0,-7 10 0,-7 4 0,-13 10 0,-60 42 0,79-62 0,-1-1 0,1 0 0,-1-1 0,-1 0 0,1-1 0,-1-1 0,-27 5 0,38-9 0,0-1 0,-1 1 0,1-1 0,-1 0 0,1-1 0,-1 1 0,1-1 0,0 0 0,-1-1 0,1 1 0,0-1 0,0 0 0,-5-3 0,3 1 0,1 0 0,0-1 0,-1 1 0,2-2 0,-1 1 0,1 0 0,0-1 0,-7-10 0,3 4 0,1-1 0,1-1 0,0 1 0,1-1 0,0 0 0,1-1 0,1 1 0,0-1 0,-3-26 0,7 38 0,-1-1 0,1 1 0,0-1 0,1 1 0,-1-1 0,0 1 0,1-1 0,0 1 0,0-1 0,0 1 0,0-1 0,1 1 0,-1 0 0,1 0 0,0 0 0,-1 0 0,1 0 0,1 0 0,-1 0 0,0 1 0,1-1 0,0 1 0,-1 0 0,1-1 0,0 1 0,0 1 0,0-1 0,0 0 0,4-1 0,11-4 0,1 0 0,0 1 0,0 1 0,1 0 0,-1 2 0,1 0 0,0 1 0,-1 2 0,1 0 0,0 0 0,32 7 0,-35-3 0,1 1 0,-1 0 0,0 2 0,-1 0 0,0 0 0,0 2 0,0 0 0,23 19 0,-14-8 0,-2 1 0,0 1 0,-1 2 0,19 26 0,-25-27 0,0 1 0,-2 1 0,0 0 0,-2 0 0,-1 1 0,-1 1 0,-1 0 0,-1 0 0,-2 1 0,-1 0 0,-1 0 0,-1 1 0,-1 41 0,-3-45 0,-1 1 0,-2-1 0,0 0 0,-1 0 0,-2 0 0,0-1 0,-2 0 0,0 0 0,-2-1 0,-1 0 0,0-1 0,-2-1 0,-1 0 0,0-1 0,-22 23 0,26-33 14,0 0-1,-1 0 0,0-2 0,0 1 1,0-2-1,-1 1 0,-1-2 1,-15 6-1,20-9-42,1 0 1,-1-1-1,0 0 0,0-1 0,0 0 1,-11 0-1,14-2-99,0 1-1,0-1 1,0 0-1,0 0 1,0-1 0,0 0-1,0 0 1,0 0-1,-9-6 1,1-1-6698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1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24575,'1'5'0,"6"32"0,13 42 0,5 30 0,-22-76 0,-2-22 0,-1-9 0,1-3 0,0-9 0,1-1 0,0 1 0,0 0 0,1 0 0,1 0 0,0 0 0,0 1 0,1-1 0,0 1 0,1 0 0,-1 0 0,14-14 0,-7 10 0,0 1 0,1 0 0,0 1 0,1 0 0,0 1 0,31-16 0,-31 19 0,0 1 0,0 1 0,24-5 0,-29 8 0,1 0 0,0 1 0,0 0 0,0 1 0,0 0 0,15 2 0,-19-1 4,-1 0 1,1 1-1,-1 0 0,1 0 0,-1 1 0,0-1 1,0 1-1,6 4 0,5 5-95,15 15 0,-6-5-1130,-7-7-5605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1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543 383 24575,'0'1'0,"-1"1"0,0 0 0,1 0 0,-1-1 0,0 1 0,0 0 0,0-1 0,0 1 0,-1-1 0,1 1 0,0-1 0,-1 1 0,1-1 0,0 0 0,-3 2 0,1-1 0,-33 27 0,-41 26 0,-44 20 0,-56 38 0,116-64 0,55-43 0,0 0 0,1 0 0,0 0 0,0 0 0,0 1 0,1 0 0,-5 9 0,8-15 0,1 0 0,-1-1 0,1 1 0,0 0 0,0-1 0,-1 1 0,1 0 0,0 0 0,0-1 0,0 1 0,-1 0 0,1 0 0,0-1 0,0 1 0,0 0 0,0 0 0,1-1 0,-1 1 0,0 0 0,0 0 0,0-1 0,1 1 0,-1 0 0,0-1 0,1 1 0,-1 0 0,0-1 0,1 1 0,-1 0 0,1 0 0,0-1 0,0 1 0,0-1 0,0 0 0,0 0 0,0 0 0,0 1 0,0-1 0,0 0 0,0 0 0,0 0 0,0-1 0,0 1 0,0 0 0,0 0 0,0 0 0,0-1 0,-1 1 0,1-1 0,0 1 0,0 0 0,0-1 0,0 1 0,1-2 0,6-4 0,0 0 0,0-1 0,0 0 0,-1 0 0,10-14 0,-3 2 0,16-30 0,-12 14 0,-2-1 0,-1-1 0,-1 0 0,-3-1 0,-1 0 0,-2-1 0,6-58 0,-14 61 0,0 1 0,-3-1 0,-8-45 0,-3-51 0,12 121 0,0 27 0,-1 37 0,2 0 0,2 0 0,12 76 0,-1-58 0,4-1 0,25 72 0,-26-97 30,2-2 0,3 0 0,48 80 0,-53-101-80,1-1-1,1 0 1,25 23 0,-28-32-164,1 0 0,0 0 0,0-2 0,1 0 0,23 11 0,-10-9-6612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24575,'2'14'0,"1"-10"0,-1 0 0,1 0 0,0 0 0,0 0 0,1 0 0,-1-1 0,1 1 0,-1-1 0,1 0 0,0 0 0,7 3 0,3 2 0,1-1 0,18 7 0,-17-8 0,1-1 0,24 5 0,-37-9 0,1-1 0,0 1 0,0-1 0,0 0 0,-1 0 0,1 0 0,0 0 0,0-1 0,0 0 0,-1 0 0,1 0 0,0-1 0,7-3 0,-10 3 0,0 1 0,0-1 0,-1 0 0,1 1 0,0-1 0,-1 0 0,1 0 0,-1 0 0,1-1 0,-1 1 0,0 0 0,0 0 0,0-1 0,0 1 0,-1 0 0,1-1 0,-1 1 0,1-6 0,0-3 0,-1-1 0,-1-21 0,0 19 0,0 8 0,0-11 0,1 17 0,0-1 0,0 1 0,0-1 0,0 1 0,0 0 0,1-1 0,-1 1 0,0 0 0,0-1 0,0 1 0,0-1 0,0 1 0,1 0 0,-1-1 0,0 1 0,0 0 0,0 0 0,1-1 0,-1 1 0,0 0 0,1 0 0,-1-1 0,0 1 0,0 0 0,1 0 0,-1 0 0,0-1 0,1 1 0,-1 0 0,1 0 0,-1 0 0,0 0 0,1 0 0,0 0 0,2 0 0,1 0 0,0 1 0,0 0 0,-1 0 0,1 0 0,0 0 0,5 3 0,26 15 0,-19-10 0,102 49 0,-90-46 0,1-1 0,37 8 0,-3-7-1365,-7-4-5461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3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24575,'-9'0'0,"1"1"0,-1 0 0,1 0 0,-1 1 0,1 0 0,-1 0 0,1 1 0,-13 6 0,10-3 0,0 0 0,1 1 0,0 0 0,1 1 0,-14 13 0,5 0 0,0 1 0,1 0 0,2 2 0,-22 40 0,32-54 0,0 0 0,0 0 0,1 0 0,1 0 0,-1 1 0,2-1 0,-3 13 0,5-21 0,0 0 0,0 0 0,0 0 0,0 0 0,1 0 0,-1 0 0,1 0 0,-1 0 0,1 0 0,0 0 0,-1 0 0,1 0 0,0 0 0,0 0 0,1 0 0,-1-1 0,0 1 0,1 0 0,-1-1 0,0 0 0,3 3 0,1-1 0,-1 0 0,1-1 0,0 1 0,0-1 0,0 0 0,0 0 0,8 2 0,5 0 26,0-1-1,0-1 1,35 0-1,56-8-1305,-104 6 1093,64-7-6639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4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24575,'5'10'0,"38"62"0,-2 1 0,40 104 0,35 214 0,-110-369 0,-5-20-18,28 96 158,-24-85-388,0 0 0,1 0 1,1-1-1,0 0 0,10 13 0,-6-12-6578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4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 24575,'1'-13'0,"-1"7"0,1 1 0,1 0 0,-1 0 0,1 0 0,0 0 0,3-6 0,19-28 0,-22 34 0,146-192 0,-92 126 0,-53 68 0,0-2 0,0 1 0,1 0 0,0-1 0,8-5 0,-11 9 0,0 0 0,0 0 0,0 1 0,1-1 0,-1 1 0,0-1 0,0 1 0,0 0 0,0-1 0,1 1 0,-1 0 0,0 0 0,0-1 0,0 1 0,1 0 0,-1 0 0,0 1 0,0-1 0,1 0 0,-1 0 0,0 0 0,0 1 0,0-1 0,0 1 0,1-1 0,-1 1 0,0-1 0,1 2 0,8 7 0,0 0 0,0 1 0,-1 0 0,0 0 0,-1 1 0,9 15 0,5 5 0,33 35-1365,-28-39-5461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24575,'7'15'0,"-7"-15"0,0 0 0,0 0 0,0 0 0,0 0 0,0 1 0,0-1 0,0 0 0,0 0 0,0 0 0,0 0 0,0 0 0,0 0 0,0 0 0,0 0 0,0 0 0,0 0 0,0 0 0,0 1 0,0-1 0,0 0 0,0 0 0,0 0 0,0 0 0,0 0 0,0 0 0,0 0 0,1 0 0,-1 0 0,0 0 0,0 0 0,0 0 0,0 0 0,0 0 0,0 0 0,0 0 0,0 0 0,0 1 0,0-1 0,0 0 0,0 0 0,0 0 0,1 0 0,-1 0 0,0 0 0,0 0 0,0 0 0,0 0 0,0 0 0,0 0 0,0 0 0,0 0 0,0-1 0,0 1 0,0 0 0,1 0 0,-1 0 0,0 0 0,0 0 0,0 0 0,0 0 0,0 0 0,0 0 0,0 0 0,0 0 0,0-9 0,-4-18 0,3 18 0,-1-5 0,0-1 0,1 0 0,1 0 0,2-27 0,-1 37 0,0 1 0,-1 0 0,2-1 0,-1 1 0,0 0 0,1 0 0,0 0 0,0 0 0,0 0 0,1 0 0,-1 1 0,1-1 0,0 1 0,0-1 0,0 1 0,0 0 0,1 0 0,-1 1 0,1-1 0,6-3 0,-2 2 0,1 1 0,-1 0 0,1 1 0,0 0 0,0 0 0,0 1 0,0 0 0,0 0 0,1 1 0,-1 0 0,0 1 0,0 0 0,0 0 0,0 1 0,0 1 0,0-1 0,-1 1 0,1 1 0,-1-1 0,0 1 0,10 7 0,-5 0 0,-10-8 0,1 0 0,-1 0 0,8 4 0,-10-7 0,0 0 0,-1 0 0,1-1 0,0 1 0,0 0 0,-1 0 0,1 0 0,0-1 0,0 1 0,-1 0 0,1-1 0,0 1 0,-1 0 0,1-1 0,0 1 0,0-2 0,1 1 0,4-4 0,0 0 0,-1 0 0,1 0 0,-1-1 0,0 0 0,0 0 0,6-12 0,-7 11 0,0 1 0,1-1 0,0 1 0,0 0 0,1 0 0,11-10 0,-15 15 0,-1 0 0,1 0 0,-1 0 0,1 0 0,0 0 0,-1 1 0,1-1 0,0 1 0,0-1 0,-1 1 0,1-1 0,0 1 0,3 0 0,-4 0 0,1 0 0,-1 1 0,1-1 0,0 1 0,-1-1 0,1 1 0,-1 0 0,0 0 0,1-1 0,-1 1 0,0 0 0,1 0 0,-1 0 0,0 1 0,2 1 0,75 89-1365,-65-78-5461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25 514 24575,'0'0'0,"0"7"0,0-5 0,0 0 0,0 0 0,1 1 0,-1-1 0,1 0 0,-1 0 0,1 1 0,0-1 0,0 0 0,0 0 0,0 0 0,0 0 0,0 0 0,1 0 0,-1 0 0,1-1 0,-1 1 0,1 0 0,0-1 0,0 0 0,-1 1 0,1-1 0,0 0 0,0 0 0,0 0 0,4 2 0,-2-2 0,0 0 0,0 1 0,1-1 0,-1-1 0,0 1 0,1-1 0,-1 1 0,0-1 0,1-1 0,-1 1 0,1 0 0,-1-1 0,5-1 0,-3 0 0,0-1 0,-1 1 0,1-1 0,-1 0 0,0 0 0,1 0 0,-1-1 0,6-6 0,-3 2 0,-1 1 0,-1-1 0,0 0 0,8-14 0,-1-2 0,-2 0 0,17-49 0,-18 39 0,13-65 0,-20 80 0,-2 1 0,0 0 0,0-1 0,-2 1 0,-4-27 0,4 39 0,0 1 0,0-1 0,-1 1 0,0-1 0,0 1 0,0-1 0,-1 1 0,0 0 0,-6-8 0,7 10 0,-1 0 0,0 0 0,0 0 0,0 1 0,-1-1 0,1 1 0,-1 0 0,1 0 0,-1 0 0,0 1 0,1-1 0,-1 1 0,0 0 0,-7-1 0,2 0 0,0 2 0,0-1 0,-1 1 0,1 1 0,0 0 0,-1 0 0,1 0 0,0 2 0,0-1 0,0 1 0,1 0 0,-1 1 0,1 0 0,-1 0 0,1 1 0,0 0 0,1 0 0,-1 1 0,1 0 0,0 0 0,1 1 0,-12 13 0,16-16 8,0 0-1,-1 0 1,1 0-1,1 0 1,-1 0-1,1 0 0,-1 1 1,1-1-1,0 0 1,1 1-1,-1-1 1,1 1-1,0 5 1,0-4-172,1 1 1,1-1 0,-1 1-1,1-1 1,0 1 0,0-1 0,1 0-1,3 6 1,20 29-6663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0:4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24575,'0'0'0,"0"3"0,3 8 0,8 9 0,5 5 0,1-2-8191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24575,'0'1'0,"0"1"0,0-1 0,0 0 0,0 0 0,0 0 0,0 0 0,0 1 0,-1-1 0,1 0 0,0 0 0,-1 2 0,-3 5 0,1 1 0,0-1 0,1 1 0,0 0 0,-1 14 0,0 48 0,3-48 0,-2 406 0,4-218 0,-2-195 0,-1 4 0,4 27 0,-2-41 0,0-1 0,0 0 0,0 0 0,0 0 0,1 0 0,0 0 0,0-1 0,1 1 0,-1-1 0,5 7 0,-2-6-1365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24575,'0'0'0,"0"0"0,3 0 0,149-32 0,-70 14 0,-10 2 0,-17 3 0,90-9 0,-140 21-112,-2 1 22,0-1 1,0 1-1,0 0 1,0 0-1,0 0 1,0 0-1,0 1 1,0-1-1,0 1 1,0 0-1,0 0 1,-1 0-1,4 1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24575,'0'0'0,"0"0"0,0 0 0,2 0 0,4 0 0,8 0 0,8-2 0,8-3 0,5-2 0,2-2 0,1 1 0,-1 1 0,-3 3 0,-7 1-8191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24575,'0'0'0,"0"0"0,0 0 0,4-2 0,6-4 0,12-7 0,15-13 0,19-15 0,18-16 0,7-3 0,-11 7-8191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230 730 24575,'0'0'0,"0"0"0,-3-7 0,-111-231 0,21-6 0,88 231 0,1-1 0,1 1 0,0-1 0,-2-24 0,5 38 0,0 0 0,0-1 0,0 1 0,0 0 0,0 0 0,0-1 0,0 1 0,0 0 0,0-1 0,1 1 0,-1 0 0,0 0 0,0-1 0,0 1 0,0 0 0,0 0 0,0-1 0,1 1 0,-1 0 0,0 0 0,0 0 0,0-1 0,1 1 0,-1 0 0,0 0 0,0 0 0,1 0 0,-1-1 0,0 1 0,0 0 0,1 0 0,-1 0 0,0 0 0,0 0 0,1 0 0,-1 0 0,0 0 0,1 0 0,-1 0 0,0 0 0,0 0 0,1 0 0,-1 0 0,0 0 0,1 0 0,-1 0 0,0 0 0,0 0 0,1 0 0,-1 1 0,0-1 0,0 0 0,1 0 0,-1 0 0,0 0 0,0 1 0,1-1 0,16 12 0,-15-11 0,209 184 0,-204-179 0,0 1 0,-6-5 0,0-1 0,1 1 0,-1 0 0,1-1 0,-1 1 0,1-1 0,0 0 0,-1 0 0,1 0 0,3 2 0,-4-3 0,-1-1 0,1 1 0,-1-1 0,0 1 0,1-1 0,-1 1 0,0-1 0,0 1 0,1-1 0,-1 1 0,0-1 0,0 0 0,0 1 0,0-1 0,0 1 0,0-1 0,0 1 0,0-2 0,1 0 0,46-271 0,-33 189 0,-14 84 0,0 0 0,0 0 0,0 0 0,0-1 0,0 1 0,0 0 0,0 0 0,0 0 0,0 0 0,0 0 0,0 0 0,1 0 0,-1 0 0,0 0 0,0 0 0,0 0 0,0 0 0,0 0 0,0 0 0,0 0 0,0 0 0,0 0 0,0 0 0,0 0 0,1 0 0,-1 0 0,0 0 0,0 0 0,0 0 0,0 0 0,0 0 0,0 0 0,0 0 0,0 0 0,0 0 0,0 0 0,1 0 0,-1 0 0,0 0 0,0 0 0,0 0 0,0 0 0,0 0 0,0 0 0,0 0 0,0 0 0,0 0 0,0 0 0,0 0 0,0 0 0,0 1 0,1-1 0,4 4 0,5 9 0,-1 0 0,0 1 0,0 0 0,9 22 0,-1-2 0,-8-17 0,65 114 0,-53-97 0,46 55 0,-60-80-455,2-1 0,16 15 0,-9-13-6371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14 161 24575,'0'0'0,"0"0"0,0 5 0,3 58 0,2 0 0,4-1 0,18 72 0,21 16 0,-45-142 0,-1-4 0,-1 0 0,1 1 0,-1-1 0,0 1 0,0-1 0,-1 1 0,0 0 0,0 7 0,0-13 0,0 1 0,0 0 0,0 0 0,0 0 0,0 0 0,0 0 0,0 0 0,0 0 0,0 0 0,0 0 0,0 0 0,0 0 0,0 0 0,0 0 0,0 0 0,-1 0 0,1 0 0,0 0 0,0 0 0,0 0 0,0 0 0,0-1 0,0 1 0,0 0 0,0 0 0,0 1 0,0-1 0,-1 0 0,1 0 0,0 0 0,0 0 0,0 0 0,0 0 0,0 0 0,0 0 0,0 0 0,0 0 0,0 0 0,0 0 0,0 0 0,-1 0 0,1 0 0,0 0 0,0 0 0,0 0 0,0 0 0,0 0 0,0 0 0,0 1 0,0-1 0,0 0 0,0 0 0,0 0 0,0 0 0,0 0 0,0 0 0,0 0 0,0 0 0,0 0 0,0 0 0,0 1 0,0-1 0,0 0 0,-5-8 0,-15-41 0,1 0 0,-16-73 0,24 70 0,1 0 0,3-1 0,3 1 0,2-73 0,2 122 0,0-10 0,0 0 0,2 0 0,0 0 0,3-14 0,-4 25 0,-1-1 0,1 0 0,0 1 0,0-1 0,1 1 0,-1-1 0,0 1 0,1 0 0,-1-1 0,1 1 0,0 0 0,0 0 0,0 0 0,0 0 0,0 0 0,0 1 0,0-1 0,1 1 0,-1-1 0,0 1 0,1 0 0,-1 0 0,1 0 0,0 0 0,5-1 0,0 2 0,0 0 0,0 0 0,0 0 0,0 1 0,0 0 0,0 1 0,12 3 0,54 23 0,-46-16 0,17 7-1365,-6-3-5461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24575,'0'0'0,"0"0"0,0 0 0,2 0 0,4 0 0,6 0 0,3-2 0,10-4 0,8-5 0,-2-1-8191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5 0,9 23 0,-1-1 0,5 29 0,8 58 0,-22-105 0,14 123 0,-6-42 0,-9-84 0,1 0 0,1-1 0,-1 1 0,1 0 0,0-1 0,0 1 0,1-1 0,0 0 0,0 0 0,0 0 0,0 0 0,7 7 0,-5-7 0,1 0 0,-1 0 0,1-1 0,0 0 0,0 0 0,1 0 0,-1-1 0,1 0 0,13 4 0,-5-3-455,-1-1 0,24 2 0,-4-3-6371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24575,'0'0'0,"0"0"0,0 0 0,0 0 0,2 8 0,3-2 0,-1 0 0,1 0 0,0-1 0,1 1 0,-1-1 0,1 0 0,0 0 0,0-1 0,1 0 0,7 4 0,5 2 0,1-2 0,28 9 0,-11-6 0,1-2 0,63 6 0,81-8 0,-99-11-275,0-3 1,-1-4-1,149-41 0,226-110 283,-443 155-102,7-2-179,1 0 1,0 2 0,42-10 0,-53 16-5645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646 998 24575,'-3'0'0,"-3"0"0,0 1 0,0 0 0,1 0 0,-1 1 0,0-1 0,1 1 0,-10 5 0,-309 177 0,200-103 0,97-61 0,2 2 0,-35 34 0,56-52 0,1 0 0,0 0 0,-1 0 0,2 1 0,-1-1 0,-4 9 0,7-13 0,0 1 0,0-1 0,-1 0 0,1 1 0,0-1 0,0 1 0,0-1 0,0 1 0,0-1 0,0 1 0,0-1 0,0 1 0,0-1 0,0 1 0,0-1 0,0 1 0,0-1 0,0 1 0,0-1 0,1 2 0,-1-2 0,1 0 0,-1 1 0,1-1 0,-1 0 0,1 0 0,0 1 0,-1-1 0,1 0 0,-1 0 0,1 0 0,-1 0 0,1 0 0,0 0 0,-1 0 0,1 0 0,-1 0 0,1 0 0,0 0 0,-1 0 0,2 0 0,7-3 0,1 0 0,-1 0 0,0-1 0,0 0 0,0 0 0,-1-1 0,9-7 0,13-7 0,-2-1 0,0-2 0,-1-1 0,-2-1 0,0-2 0,-2 0 0,0-1 0,-2-1 0,-1-2 0,-2 1 0,23-50 0,-23 33-42,-2-1-1,-2-1 1,-3 0-1,-1 0 1,-3-1-1,3-89 1,-11 45-58,-4 1 1,-28-156 0,32 244 99,-3-22 0,-1 1 0,-1-1 0,-18-42 0,23 65-3,-1 0-1,1 0 0,-1 0 1,0 0-1,0 0 1,-4-5-1,6 8 7,-1 0 0,1-1 0,-1 1 0,0-1 0,1 1 0,-1 0 0,1 0 0,-1-1 1,0 1-1,1 0 0,-1 0 0,0 0 0,1 0 0,-1-1 0,0 1 0,1 0 0,-1 0 0,0 0 0,1 0 0,-1 1 0,0-1 0,1 0 0,-1 0 0,0 0 0,1 1 0,-1-1 0,0 0 0,1 0 0,-1 1 0,1-1 0,-1 1 0,1-1 0,-1 0 0,1 1 0,-1-1 0,1 1 0,-1-1 0,1 1 0,0-1 0,-1 2 0,-3 2 60,1 0 1,0 1-1,0 0 0,1 0 0,-1 0 1,-2 8-1,-10 40-10,8-14-110,1 2 0,-2 74-1,18 88-1115,2-105 623,3-2-1,5 1 1,38 111 0,-33-135 491,4-2 0,3-1 0,3-1 0,71 106-1,-78-137-12,1-2-1,2 0 1,1-2-1,2-1 1,1-2-1,2-1 1,1-2-1,1-2 1,47 24-1,28 1-3551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24575,'5'5'0,"69"55"0,27 23 0,-74-55-7,-1 1 0,-1 1 0,-1 1 1,-2 1-1,-1 1 0,-2 1 0,-1 1 0,-2 1 0,-1 0 0,-2 0 0,-2 2 0,-1 0 0,-2 0 0,-1 0 0,2 66 0,-10-47-65,-2 0 0,-3 0 0,-2-1 0,-27 95 0,-1-34-25,-59 125 0,-141 213 97,234-452 5,-31 60-1265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24575,'-1'0'0,"1"0"0,-1 1 0,0-1 0,1 0 0,-1 0 0,0 0 0,0 1 0,1-1 0,-1 1 0,0-1 0,1 0 0,-1 1 0,1-1 0,-1 1 0,1-1 0,-1 1 0,1-1 0,-1 1 0,1 0 0,-1-1 0,0 2 0,-7 16 0,8-18 0,-6 20 0,1 0 0,0 0 0,-3 39 0,4 66 0,5-70 0,16 104 0,28 50 0,-29-143 0,46 151 0,-56-202-455,1 0 0,11 19 0,-6-16-6371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1266 24575,'0'-1'0,"0"0"0,0-1 0,0 1 0,1 0 0,-1-1 0,0 1 0,1 0 0,-1 0 0,1-1 0,-1 1 0,2-1 0,8-18 0,1 0 0,1 2 0,27-33 0,-36 47 0,93-110 0,44-36-546,282-241-2309,-298 293 2802,221-135 0,-209 159-821,-32 26 57,-29 20-2176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122 787 24575,'-7'0'0,"-1"-1"0,-1 1 0,1 1 0,-1 0 0,-9 2 0,15-2 0,0 0 0,0 0 0,0 0 0,0 1 0,1-1 0,-1 1 0,1 0 0,-1-1 0,1 1 0,-1 0 0,1 0 0,0 1 0,0-1 0,0 0 0,-2 5 0,1-2 0,0 0 0,1 0 0,-1 1 0,1-1 0,0 1 0,1-1 0,-1 1 0,1 0 0,0 0 0,0 6 0,1-2 0,1-1 0,0 1 0,0-1 0,0 0 0,6 17 0,-1-8 0,1-1 0,1 1 0,1-1 0,0-1 0,20 26 0,-24-35 0,1 0 0,-1 0 0,2 0 0,-1-1 0,13 9 0,-17-14 0,0 1 0,0-1 0,0 1 0,1-1 0,-1 0 0,1 0 0,-1-1 0,1 1 0,-1 0 0,1-1 0,0 1 0,-1-1 0,1 0 0,-1 0 0,1 0 0,0 0 0,-1 0 0,1-1 0,0 1 0,-1-1 0,1 0 0,-1 0 0,4-1 0,-1-1 0,-1 0 0,1-1 0,-1 1 0,0-1 0,0 1 0,-1-1 0,1 0 0,-1-1 0,0 1 0,0-1 0,0 1 0,0-1 0,-1 0 0,2-5 0,2-7 0,0 0 0,5-35 0,5-102 0,-5 32 0,-9 103 0,1-6 0,8-32 0,-9 51 0,0-1 0,0 1 0,0 0 0,1 0 0,0 1 0,0-1 0,0 0 0,1 1 0,0 0 0,6-7 0,-7 9 0,1 0 0,0 1 0,0-1 0,0 1 0,1 0 0,-1 0 0,0 0 0,1 0 0,-1 1 0,1 0 0,0 0 0,-1 0 0,1 0 0,7 1 0,1 0 0,-1 0 0,1 1 0,-1 1 0,16 4 0,1 3 0,0 1 0,0 2 0,-1 1 0,26 16 0,-38-21 0,-16-7 0,1-1 0,-1 0 0,1 1 0,-1-1 0,1 0 0,-1 0 0,1 1 0,-1-1 0,1 0 0,-1 0 0,1 0 0,-1 0 0,1 0 0,0 0 0,-1 0 0,1 0 0,-1 0 0,1 0 0,-1 0 0,2 0 0,-2-1 0,0 1 0,1 0 0,-1-1 0,0 1 0,0 0 0,1-1 0,-1 1 0,0 0 0,0-1 0,0 1 0,1 0 0,-1-1 0,0 1 0,0-1 0,0 1 0,0 0 0,0-1 0,0 1 0,0-1 0,0 1 0,0-1 0,0-4 0,-1 0 0,0-1 0,-2-7 0,1 4 0,-3-18 0,2 0 0,1 0 0,1 0 0,1 0 0,1 0 0,2 0 0,8-37 0,-4 31 0,2 1 0,2 0 0,1 0 0,1 1 0,27-44 0,-10 29-1365,-5 13-5461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487 147 24575,'-1'-1'0,"0"1"0,0-1 0,0 0 0,0 1 0,0-1 0,0 0 0,1 0 0,-1 0 0,-1-1 0,-1-2 0,-80-83 0,78 80 0,0 3 0,1 0 0,0 1 0,-1-1 0,0 1 0,0 0 0,0 0 0,0 0 0,-1 1 0,1 0 0,-1 0 0,1 0 0,-1 1 0,0 0 0,1 0 0,-1 0 0,0 1 0,-11 0 0,4 1 0,0 0 0,0 1 0,0 0 0,1 1 0,-1 1 0,1 0 0,-12 6 0,13-5 0,0 1 0,1 1 0,0 0 0,0 0 0,1 1 0,-1 0 0,2 0 0,-1 1 0,-10 16 0,11-14 0,0 1 0,1 0 0,0 0 0,1 1 0,1 0 0,0 0 0,1 0 0,-3 15 0,6-26 0,1 1 0,-1 0 0,1 0 0,0-1 0,0 1 0,0 4 0,0-7 0,0 0 0,0 1 0,0-1 0,1 1 0,-1-1 0,0 0 0,0 1 0,0-1 0,0 0 0,1 0 0,-1 1 0,0-1 0,0 0 0,1 1 0,-1-1 0,0 0 0,0 0 0,1 1 0,-1-1 0,0 0 0,1 0 0,0 1 0,0-1 0,0 0 0,-1 0 0,1 0 0,0 0 0,0 0 0,0 0 0,-1 0 0,1 0 0,0-1 0,0 1 0,0 0 0,-1 0 0,2-1 0,11-4 0,0-2 0,0 1 0,14-11 0,36-29 0,-62 46 0,93-80 0,-93 79 0,0 0 0,0 1 0,-1-1 0,1 0 0,0 1 0,0-1 0,0 1 0,0 0 0,0-1 0,0 1 0,-1 0 0,1-1 0,0 1 0,0 0 0,0 0 0,0 0 0,0 0 0,0 0 0,0 0 0,0 0 0,0 0 0,0 0 0,0 0 0,0 1 0,0-1 0,0 0 0,0 1 0,0-1 0,0 1 0,0-1 0,1 1 0,0 2 0,1 0 0,0 0 0,-1 0 0,0 0 0,0 1 0,0-1 0,2 5 0,12 28 0,-3 1 0,16 64 0,-13-43 0,2 7 0,3-2 0,46 95 0,-54-133 0,1-1 0,1 0 0,1-1 0,1-1 0,1 0 0,1-1 0,0-1 0,42 31 0,-42-37-455,2-1 0,31 15 0,-21-15-6371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45 24575,'-1'0'0,"1"0"0,-1 0 0,1 0 0,0 0 0,-1 1 0,1-1 0,0 0 0,-1 0 0,1 0 0,0 0 0,-1 0 0,1 1 0,0-1 0,-1 0 0,1 0 0,0 0 0,-1 1 0,1-1 0,0 0 0,0 1 0,0-1 0,-1 0 0,1 1 0,0-1 0,-6 9 0,4-4 0,0 1 0,0-1 0,1 0 0,0 0 0,0 1 0,-1 8 0,2 35 0,1-33 0,-2-16 0,1 1 0,0-1 0,0 1 0,0-1 0,0 1 0,0-1 0,0 1 0,0-1 0,0 1 0,1-1 0,-1 1 0,0-1 0,0 1 0,0-1 0,0 1 0,1-1 0,-1 1 0,0-1 0,0 1 0,1-1 0,-1 1 0,1-1 0,-1 0 0,0 1 0,1-1 0,-1 0 0,1 1 0,0-1 0,0 0 0,0 0 0,0 0 0,0-1 0,0 1 0,0 0 0,0 0 0,0-1 0,0 1 0,0-1 0,-1 1 0,1-1 0,0 1 0,0-1 0,1 0 0,6-5 0,-1 0 0,1-1 0,-1 0 0,12-14 0,20-36 0,-12 16 0,-25 38 0,0 1 0,0-1 0,0 1 0,0 0 0,0 0 0,0 0 0,1 0 0,-1 0 0,1 1 0,-1-1 0,1 1 0,0-1 0,0 1 0,-1 0 0,1 0 0,0 0 0,0 1 0,0-1 0,0 1 0,0-1 0,0 1 0,0 0 0,0 0 0,0 1 0,0-1 0,4 1 0,38 8 0,0 2 0,65 24 0,-23-6 0,67 9-1365,-84-24-5461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212 696 24575,'-1'0'0,"0"-1"0,0 1 0,-1-1 0,1 1 0,0-1 0,0 0 0,0 1 0,1-1 0,-2-1 0,0-1 0,1-1 0,-1 1 0,1-1 0,0 0 0,0 1 0,1-1 0,-1 0 0,1 0 0,0 1 0,0-1 0,0 0 0,1-6 0,0 5 0,22-175 0,-1 18 0,-20 134 0,-1 0 0,-1 0 0,-8-51 0,6 68 0,0 0 0,-1 0 0,0 1 0,-1-1 0,0 1 0,-7-12 0,10 19 0,0 1 0,-1-1 0,0 1 0,1-1 0,-1 1 0,0 0 0,-1 0 0,1 0 0,0 0 0,0 0 0,-1 0 0,1 1 0,-1-1 0,0 1 0,1 0 0,-1-1 0,0 1 0,0 0 0,0 1 0,1-1 0,-1 0 0,0 1 0,0 0 0,0 0 0,0 0 0,0 0 0,-5 1 0,3 0 0,0 1 0,0-1 0,0 1 0,0 1 0,1-1 0,-1 1 0,1 0 0,-1 0 0,1 0 0,0 0 0,0 1 0,0 0 0,1 0 0,-1 0 0,1 0 0,-5 9 0,0 1 0,0 0 0,1 0 0,1 1 0,-6 20 0,9-23 0,0 0 0,0 0 0,1 0 0,1 0 0,0 0 0,1 21 0,1-27 0,-1 0 0,1 0 0,1 0 0,-1 0 0,1-1 0,0 1 0,0 0 0,1-1 0,0 0 0,0 1 0,0-1 0,0 0 0,1-1 0,0 1 0,7 7 0,-5-7 0,1 0 0,-1 0 0,1-1 0,0 0 0,0 0 0,1-1 0,-1 0 0,1 0 0,-1-1 0,1 0 0,0 0 0,14 1 0,-5-2 0,1-1 0,-1-1 0,0 0 0,0-2 0,27-6 0,113-42-1365,12-16-5461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 24575,'0'-13'0,"0"-9"0,0 16 0,0 9 0,13 253 0,-6-146 0,11 624-1273,-56 292-1176,36-980 2439,-9 321-117,11-350-4205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3048 471 24575,'-15'2'0,"-28"12"0,-1-2 0,-71 9 0,42-15-151,-1-4 0,-123-11-1,-148-39-377,304 41 520,-1055-188-1472,744 118 1220,8-22 0,199 42 989,95 36-314,43 18-72,2 0-137,0 1-1,1 1 1,-1-1 0,-7-1-1,11 3-183,0 0-1,0 0 0,0 0 1,0 0-1,-1 0 0,1 0 1,0 0-1,0 0 0,0 1 1,0-1-1,0 0 0,-1 1 1,1-1-1,0 1 0,0-1 1,0 1-1,0 0 0,0-1 1,0 1-1,1 0 0,-1-1 1,0 1-1,-1 2 0,-2 4-20,0 0 0,0 0 0,1 0 0,0 1 0,1 0 0,0-1 0,0 1 0,-1 9 0,2-11 0,-6 35 4,-3 55-1,7 44-58,3-91-41,-1 789-1678,2-444 1290,38 451-363,-10-321 4096,-29-493-3249,3-31 0,-1 0 0,1 1 0,-1-1 0,1 1 0,0-1 0,2 2 0,-3-1 0,305 66 41,9-25-945,334-3-325,2-40 258,-275-11 610,0-18 0,-207 4 720,-149 21-214,0-1 0,0-1 1,0-1-1,-1-1 0,34-20 0,-7-5-4,-6 1-5918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53 24575,'-3'-3'0,"0"1"0,0 0 0,0 0 0,-1 1 0,1-1 0,0 0 0,-1 1 0,-4-1 0,-6-4 0,0 0 0,-2 0 0,1 1 0,-30-5 0,37 9 0,0 0 0,1 0 0,-1 1 0,0 0 0,0 1 0,1 0 0,-1 0 0,0 1 0,1 0 0,-12 4 0,8-1 0,0 1 0,0 0 0,0 1 0,1 0 0,0 0 0,-16 16 0,6-2 0,-32 43 0,32-34-32,1 1-1,1 0 0,2 2 1,1 0-1,1 1 1,2 0-1,-9 45 0,11-33-45,3 2-1,1-1 0,2 0 0,3 1 0,4 49 1,0-70 76,0 0 0,2 0 0,0-1 1,2 1-1,11 26 0,-13-42 5,0-1-1,0 1 1,1-1-1,0-1 1,1 1-1,9 9 1,-11-13 7,1-1 1,0 0-1,0 0 1,0 0-1,1-1 1,0 0-1,0 0 1,0-1-1,0 0 0,8 3 1,-8-5 31,0 1-1,0-1 1,-1-1-1,1 1 1,0-1-1,0 0 1,0-1-1,0 1 1,0-1 0,0-1-1,0 1 1,-1-1-1,1-1 1,0 1-1,10-7 1,5-3-60,-1-2 0,38-31 0,-11 5 18,41-31 0,-84 67 0,0 0 0,1 0 0,-1 1 0,1 0 0,0 0 0,0 1 0,0 0 0,1 0 0,9-2 0,-11 4 0,-1-1 0,1 1 0,0 0 0,0 1 0,0-1 0,-1 1 0,1 0 0,0 0 0,-1 1 0,1-1 0,-1 1 0,1 0 0,5 4 0,-2-1 10,0 0 0,-1 1-1,0 0 1,0 0 0,-1 1 0,0 0-1,0 0 1,0 0 0,-1 1 0,0 0-1,7 16 1,0 5-472,-1 0 1,7 35-1,-17-61 365,10 38-6729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1241 24575,'1'-9'0,"0"1"0,1-1 0,-1 1 0,1 0 0,1 0 0,0 0 0,4-10 0,5-11 0,138-459-128,-149 486 116,61-243-634,-52 192 652,-2-1 0,3-88 0,-11 128-8,0 1 0,-1 0 0,0-1 0,-1 1 1,-6-20-1,7 30 6,0 0 1,0 0-1,0 0 1,0 1-1,-1-1 1,1 1-1,-1-1 1,0 1-1,0-1 1,0 1-1,0 0 1,0 0-1,0 0 1,-1 0-1,1 0 1,0 1-1,-1-1 1,0 1-1,1-1 1,-1 1-1,0 0 1,0 0-1,0 0 1,1 1-1,-1-1 1,0 1-1,0-1 1,0 1-1,0 0 0,-5 0 1,-4 2 63,0 0 0,1 1 0,-1 0-1,1 0 1,0 1 0,0 1 0,1 0 0,-1 0 0,-15 12 0,-1 2-81,1 1 0,-28 28 0,41-35 13,-1 0 0,2 1 0,0 1 0,-21 31 0,30-40 0,0 0 0,0 0 0,1 1 0,-1-1 0,1 1 0,1-1 0,-1 1 0,1 0 0,0-1 0,1 1 0,0 0 0,0 0 0,0 0 0,1 0 0,0-1 0,0 1 0,3 8 0,0-3 0,1 0 0,0 0 0,1-1 0,0 0 0,9 11 0,-1-4 0,1 0 0,19 17 0,-1-4-212,2-2 0,1-2 0,2-1 0,77 40-1,-63-41 58,2-2-1,1-2 1,80 18-1,-96-31-76,1-1-1,0-2 1,1-2-1,-1-1 0,1-3 1,-1-1-1,0-1 1,1-3-1,74-20 1,-1-14-3951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82 24575,'-19'0'0,"18"1"0,0-1 0,0 1 0,0-1 0,0 1 0,0 0 0,0-1 0,0 1 0,0 0 0,0 0 0,0 0 0,0 0 0,0 0 0,1 0 0,-1 0 0,0 0 0,1 0 0,-1 0 0,1 0 0,-1 1 0,0 1 0,0 2 0,-1 0 0,1 1 0,0 7 0,0 0 0,1-1 0,0 0 0,1 1 0,1-1 0,0 0 0,0 0 0,2 0 0,-1 0 0,8 15 0,-8-19 0,2 1 0,-1-1 0,1 0 0,0 0 0,1 0 0,0-1 0,0 0 0,0 0 0,1 0 0,0-1 0,1 0 0,13 8 0,-17-11 0,1-1 0,0 0 0,-1 0 0,1 0 0,0-1 0,0 0 0,0 0 0,0 0 0,0 0 0,0-1 0,0 0 0,0 0 0,0 0 0,0-1 0,7-1 0,-12 2 0,0-1 0,1 1 0,-1 0 0,0 0 0,0-1 0,1 1 0,-1 0 0,0-1 0,0 1 0,0 0 0,0-1 0,1 1 0,-1 0 0,0-1 0,0 1 0,0 0 0,0-1 0,0 1 0,0-1 0,0 1 0,0 0 0,0-1 0,0 0 0,-1-12 0,0 8 0,0-156 0,1 156 0,0 1 0,0-1 0,0 1 0,1 0 0,-1-1 0,1 1 0,0 0 0,0-1 0,1 1 0,-1 0 0,3-5 0,-3 9 0,0-1 0,0 0 0,0 0 0,0 1 0,0-1 0,0 0 0,0 1 0,1-1 0,-1 1 0,0-1 0,0 1 0,0 0 0,1 0 0,-1-1 0,0 1 0,0 0 0,1 0 0,-1 0 0,0 0 0,0 0 0,1 1 0,-1-1 0,0 0 0,0 1 0,1-1 0,-1 0 0,0 1 0,1 0 0,5 2 0,-1 0 0,1 1 0,7 5 0,-9-5 0,32 22 0,63 33 0,-84-50 0,-9-5 0,1 0 0,-1-1 0,1 1 0,0-1 0,-1-1 0,1 0 0,13 3 0,-20-5 0,0 0 0,-1 0 0,1-1 0,0 1 0,-1 0 0,1 0 0,0 0 0,-1 0 0,1-1 0,0 1 0,-1 0 0,1 0 0,-1-1 0,1 1 0,-1-1 0,1 1 0,-1 0 0,1-1 0,-1 1 0,1-1 0,-1 1 0,1-1 0,-1 0 0,0 1 0,1-1 0,-1 1 0,0-1 0,1 0 0,-1 1 0,0-1 0,0-1 0,1-2 0,0 0 0,-1 1 0,0-1 0,0-6 0,0 5 0,-2-32 0,1 15 0,1-24 0,0 41 8,1 1 0,0-1 0,0 1-1,1-1 1,-1 1 0,1 0 0,0 0-1,0 0 1,0 0 0,1 0 0,-1 0-1,1 0 1,0 1 0,4-4 0,2-2-379,0 1 1,1 0-1,20-11 1,6-2-6456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111 475 24575,'1'-114'0,"-2"-124"0,1 238 0,0-14 0,-1 1 0,0-1 0,-6-19 0,6 29 0,0 1 0,0-1 0,0 1 0,-1 0 0,0-1 0,0 1 0,-4-6 0,5 8 0,0-1 0,-1 1 0,1 0 0,-1 0 0,1-1 0,-1 1 0,0 0 0,1 0 0,-1 1 0,0-1 0,0 0 0,0 0 0,0 1 0,0-1 0,-3 1 0,4-1 0,-1 1 0,0 0 0,1 0 0,-1 0 0,1 0 0,-1 1 0,1-1 0,-1 0 0,1 1 0,-1-1 0,1 1 0,0-1 0,-1 1 0,1 0 0,0 0 0,-1-1 0,-1 3 0,1-1 0,0 0 0,1 0 0,-1 0 0,0 0 0,1 1 0,0-1 0,-1 0 0,1 1 0,-1 3 0,-1 3 0,1 1 0,0 0 0,0 0 0,0 12 0,1-9 0,1 1 0,0-1 0,1 0 0,1 0 0,0 0 0,6 21 0,-7-28 0,1-1 0,1 1 0,-1-1 0,1 1 0,0-1 0,0 0 0,0 0 0,1 0 0,0-1 0,0 1 0,0-1 0,0 0 0,1 0 0,0 0 0,0-1 0,0 0 0,6 4 0,1-3 14,0 1-1,-1-2 0,2 1 0,-1-2 1,0 0-1,0 0 0,1-1 0,16-1 1,-1-1-509,0-2 0,43-9 0,-12-3-6331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24575,'0'0'0,"0"0"0,7 3 0,1 2 0,-1 2 0,1-1 0,-1 1 0,-1 0 0,1 0 0,5 9 0,31 50 0,-39-59 0,19 33 0,-1 1 0,22 60 0,-40-88 0,-2-6 0,-2-18 0,-2-206 0,2 215 0,0-1 0,0 1 0,1-1 0,-1 0 0,1 1 0,0 0 0,-1-1 0,1 1 0,0-1 0,0 1 0,1 0 0,-1 0 0,0-1 0,1 1 0,2-2 0,-3 3 0,1 0 0,-1-1 0,1 1 0,0 0 0,0 0 0,0 0 0,0 0 0,0 1 0,0-1 0,0 0 0,0 1 0,0-1 0,0 1 0,0 0 0,0 0 0,0 0 0,0 0 0,0 0 0,3 1 0,34 7 76,-15-2-1517,-1-2-5385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0,1 8 0,1 2 0,0 1 0,1-1 0,5 12 0,6 20 0,-5-1 0,-1 1 0,-3 0 0,-1 0 0,-3 66 0,-1-213 0,-1 22 0,2 71 0,2-45 0,-2 50 0,0 1 0,0 0 0,0 0 0,1 0 0,0 0 0,5-10 0,-6 15 0,-1 0 0,1 0 0,0 0 0,-1 0 0,1 0 0,0 0 0,0 0 0,0 0 0,0 0 0,0 0 0,0 1 0,0-1 0,0 0 0,0 1 0,0-1 0,0 1 0,1-1 0,-1 1 0,0-1 0,0 1 0,1 0 0,-1 0 0,0 0 0,0-1 0,1 1 0,-1 1 0,0-1 0,0 0 0,1 0 0,-1 0 0,0 1 0,0-1 0,0 0 0,1 1 0,-1-1 0,0 1 0,2 1 0,2 1 0,1 0 0,-1 1 0,0 0 0,-1 0 0,1 0 0,5 7 0,0 2 22,0 0 0,-1 0 0,-1 1 0,12 27 0,20 63-1198,-38-96 877,10 27-6527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46 155 24575,'-2'2'0,"1"1"0,-1-1 0,1 0 0,0 0 0,0 1 0,0-1 0,0 0 0,0 4 0,-2 2 0,-5 21 0,0 0 0,2 0 0,2 1 0,0 0 0,2 0 0,2 41 0,0-70 0,0-1 0,0 1 0,0 0 0,0-1 0,0 1 0,0-1 0,0 1 0,0 0 0,1-1 0,-1 1 0,0-1 0,0 1 0,0-1 0,1 1 0,-1-1 0,0 1 0,1-1 0,-1 1 0,0-1 0,1 1 0,-1-1 0,1 1 0,-1-1 0,1 0 0,-1 1 0,1-1 0,-1 0 0,1 0 0,-1 1 0,1-1 0,-1 0 0,1 0 0,0 0 0,-1 1 0,1-1 0,-1 0 0,1 0 0,-1 0 0,1 0 0,0 0 0,-1 0 0,1 0 0,-1 0 0,1-1 0,0 1 0,-1 0 0,1 0 0,-1 0 0,1-1 0,-1 1 0,1 0 0,-1 0 0,1-1 0,-1 1 0,1-1 0,-1 1 0,1-1 0,0-1 0,-1 1 0,0-1 0,0 0 0,0 1 0,0-1 0,0 1 0,0-1 0,-1-2 0,1-2 0,-1-13 0,2-44 0,-1 55 0,1 0 0,1 1 0,-1-1 0,1 0 0,5-13 0,-6 19 0,0 0 0,0 0 0,1-1 0,-1 1 0,0 0 0,1 0 0,-1 1 0,1-1 0,0 0 0,-1 0 0,1 1 0,0-1 0,0 1 0,0-1 0,0 1 0,0 0 0,0 0 0,1 0 0,-1 0 0,0 0 0,1 1 0,-1-1 0,0 1 0,1-1 0,-1 1 0,1 0 0,-1 0 0,0 0 0,1 0 0,-1 0 0,4 2 0,6 0 0,-1 2 0,1 0 0,-1 0 0,0 1 0,11 7 0,-14-8 0,14 8 0,0 0 0,-1 1 0,36 30 0,-52-40 0,-4-5 0,-5-11 0,2 6 0,1 3-20,-8-27 56,1 0-1,1-1 1,-2-38 0,9 59-72,0 1 1,1-1 0,0 1 0,0-1 0,5-17-1,-3 21-91,-1 0-1,1 0 1,0 1-1,0-1 0,1 1 1,0 0-1,0 0 0,1 0 1,7-7-1,14-10-6698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24575,'1'8'0,"0"0"0,0 0 0,0 0 0,1 0 0,0 0 0,4 9 0,3 10 0,41 159-603,-9 2 1,28 305-1,-52-223-1760,-23 342 0,-11-361 1874,-5-26 240,-3-37-750,-1-43 805,2-38 468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24575,'0'-1'0,"0"1"0,1-1 0,-1 0 0,0 0 0,0 0 0,1 0 0,-1 0 0,1 1 0,-1-1 0,1 0 0,-1 0 0,1 1 0,-1-1 0,1 0 0,0 0 0,1-1 0,14-16 0,1 0 0,1 1 0,23-17 0,64-39 0,-82 57 0,2 1 0,0 2 0,0 0 0,30-9 0,-47 19 0,1 1 0,0 0 0,0 0 0,0 1 0,0 0 0,0 1 0,12 1 0,-15 0 0,1 0 0,-1 0 0,0 1 0,1 0 0,-1 0 0,0 0 0,-1 1 0,1 0 0,0 0 0,-1 1 0,8 6 0,-3-2 0,-2 1 0,1 0 0,-1 0 0,0 1 0,-1 0 0,-1 0 0,8 15 0,2 8 0,13 45 0,28 130-661,-19 2-1181,-19-76-3846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31 24575,'0'-2'0,"0"1"0,0 0 0,0 0 0,0 0 0,0 0 0,0-1 0,-1 1 0,1 0 0,0 0 0,-1 0 0,1 0 0,-1 0 0,1 0 0,-1 0 0,1 0 0,-1 0 0,0 0 0,0 0 0,1 0 0,-1 0 0,0 0 0,0 1 0,0-1 0,0 0 0,0 1 0,0-1 0,0 1 0,0-1 0,0 1 0,0-1 0,0 1 0,0 0 0,-2-1 0,0 1 0,0 0 0,1 0 0,-1 0 0,0 0 0,0 0 0,0 0 0,1 1 0,-1 0 0,0-1 0,0 1 0,1 0 0,-6 3 0,0 0 0,1 1 0,-1 0 0,1 1 0,0-1 0,0 1 0,1 1 0,0-1 0,0 1 0,-8 13 0,10-14 0,1 0 0,0 0 0,0 1 0,1-1 0,0 1 0,0-1 0,0 1 0,1 0 0,0 0 0,0 0 0,1-1 0,0 1 0,1 10 0,0-8 0,1 1 0,0-1 0,1 1 0,0-1 0,1 0 0,0 0 0,0 0 0,0 0 0,2-1 0,-1 1 0,1-2 0,9 12 0,8 4 0,0-1 0,38 27 0,-24-21 0,-34-25 0,25 19 0,-2 1 0,26 29 0,-45-45 0,0 1 0,-1 1 0,0-1 0,-1 1 0,0 0 0,0 0 0,-1 1 0,0-1 0,0 1 0,-1 0 0,3 19 0,-5-15 0,0 1 0,-2-1 0,1 1 0,-2-1 0,0 0 0,-5 20 0,-33 82 0,-188 377-733,204-443 806,16-34-73,5-8 0,-1 0 0,0-1 0,-10 14 0,14-21-48,0 0 0,-1 1 0,1-1-1,0 0 1,0 0 0,0 1 0,0-1-1,-1 0 1,1 0 0,0 0-1,0 1 1,0-1 0,-1 0 0,1 0-1,0 0 1,0 0 0,-1 0-1,1 0 1,0 1 0,0-1 0,-1 0-1,1 0 1,0 0 0,0 0-1,-1 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11 0,0-1 0,2 13 0,0-7 0,102 563-1199,-48-280 870,-8 54-812,-46-288-4381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0 642 24575,'0'0'0,"0"-2"0,4-6 0,5-13 0,8-20 0,10-23 0,12-18 0,16-13 0,13-4 0,7 6-684,-4 14 684,-13 22-7507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24575,'-6'10'0,"1"7"0,1 0 0,-3 25 0,0 30-263,2 0 0,8 114 0,34 144-526,165 687-1543,-155-850 1975,81 191 0,-75-238-3210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285 755 24575,'1'-12'0,"-2"6"0,-1-43 0,-9-54 0,3 42 0,-1-28 0,-8-58 0,11 106 0,-19-61 0,25 101 0,-3-8 0,1 1 0,-2 0 0,-6-14 0,9 20 0,-1 1 0,1-1 0,0 0 0,0 1 0,-1 0 0,1-1 0,-1 1 0,1 0 0,-4-3 0,4 4 0,0-1 0,0 1 0,0 0 0,0-1 0,0 1 0,0 0 0,0 0 0,0 0 0,0 0 0,0 0 0,-1 0 0,1 0 0,0 0 0,0 0 0,0 0 0,0 0 0,0 1 0,0-1 0,-2 1 0,-2 2 0,0 1 0,0-1 0,0 1 0,0 0 0,1 0 0,0 0 0,0 0 0,0 1 0,-6 8 0,-27 51 0,35-61 0,-11 23 0,-14 37 0,23-52 0,1 0 0,0 0 0,0 1 0,1-1 0,1 1 0,0 16 0,1-23 0,0 0 0,1 0 0,0 0 0,0 0 0,1-1 0,-1 1 0,1 0 0,0-1 0,0 1 0,0-1 0,1 0 0,0 0 0,-1 0 0,2 0 0,-1 0 0,0 0 0,1-1 0,-1 0 0,1 0 0,0 0 0,0 0 0,0 0 0,10 3 0,-2 0 0,1-1 0,0-1 0,0 0 0,1-1 0,-1-1 0,1 0 0,20 1 0,-10-4 0,0 0 0,0-2 0,-1 0 0,1-2 0,-1 0 0,0-2 0,0 0 0,-1-2 0,29-14 0,-7-1 0,-1-2 0,-1-2 0,54-46 0,-56 39 0,43-47 0,-67 65 0,-2-2 0,0 1 0,0-2 0,-2 0 0,12-25 0,-23 42 0,1 0 0,-1 0 0,0-1 0,0 1 0,0-1 0,0-3 0,-1 7 0,0-1 0,0 1 0,0 0 0,0-1 0,0 1 0,0 0 0,0-1 0,0 1 0,0-1 0,-1 1 0,1 0 0,0-1 0,0 1 0,0 0 0,0-1 0,-1 1 0,1 0 0,0 0 0,0-1 0,-1 1 0,1 0 0,0 0 0,0-1 0,-1 1 0,0 0 0,0-1 0,0 1 0,0 0 0,0 0 0,0 0 0,0 0 0,0 0 0,1 0 0,-1 0 0,0 0 0,0 0 0,0 1 0,0-1 0,-1 1 0,-4 1 0,0 0 0,0 1 0,1 0 0,-1 1 0,1-1 0,0 1 0,0 0 0,0 0 0,-8 10 0,1 0 0,1 1 0,-12 19 0,6-5 0,1 1 0,-23 61 0,31-67 0,0 0 0,2 1 0,1 0 0,-3 41 0,8-63 0,0 1 0,0-1 0,0 1 0,1 0 0,-1-1 0,1 1 0,0 0 0,2 6 0,-3-9 0,1 0 0,-1 0 0,1-1 0,0 1 0,-1 0 0,1 0 0,0 0 0,0 0 0,0-1 0,0 1 0,-1 0 0,1-1 0,0 1 0,0 0 0,0-1 0,0 1 0,0-1 0,1 0 0,-1 1 0,0-1 0,0 0 0,0 0 0,0 1 0,0-1 0,0 0 0,0 0 0,1 0 0,-1-1 0,0 1 0,0 0 0,2-1 0,4-1 0,0 0 0,0 0 0,0-1 0,0 0 0,11-8 0,31-23 0,-43 30 0,11-10 0,-8 7 0,0 1 0,0-1 0,0 1 0,19-8 0,-25 13 0,0 0 0,0 0 0,0 0 0,0 0 0,0 1 0,1 0 0,-1-1 0,0 1 0,0 0 0,0 1 0,0-1 0,1 0 0,-1 1 0,0 0 0,0 0 0,0 0 0,0 0 0,0 0 0,0 1 0,-1-1 0,5 4 0,5 5 0,0 0 0,-1 1 0,0 0 0,-1 1 0,13 18 0,22 26 0,-39-50 0,1 0 0,-1 0 0,1-1 0,0 0 0,0 0 0,11 5 0,-8-6-273,0 0 0,0-1 0,0 0 0,20 3 0,-1-4-6553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24575,'2'5'0,"6"8"0,-1 1 0,0-1 0,8 29 0,9 46 0,-21-73 0,0 0 0,-2 0 0,1 29 0,-2-36 0,-1 0 0,0 0 0,0 0 0,-1 0 0,0-1 0,0 1 0,-1-1 0,0 1 0,-5 8 0,8-16 0,0 1 0,0-1 0,-1 1 0,1-1 0,0 1 0,-1-1 0,1 0 0,0 1 0,-1-1 0,1 1 0,0-1 0,-1 0 0,1 1 0,-1-1 0,1 0 0,-1 1 0,1-1 0,-1 0 0,1 0 0,-1 0 0,1 1 0,-1-1 0,0 0 0,0 0 0,1 0 0,-1 0 0,1-1 0,-1 1 0,1 0 0,-1 0 0,1-1 0,0 1 0,-1 0 0,1-1 0,-1 1 0,1-1 0,0 1 0,-1 0 0,1-1 0,0 1 0,-1-1 0,1 0 0,-2-2 0,1 0 0,-1 0 0,1 0 0,0-1 0,1 1 0,-2-4 0,2 2 0,-1 1 0,1-1 0,0 1 0,1-1 0,-1 0 0,1 1 0,0-1 0,0 1 0,0 0 0,0-1 0,1 1 0,3-7 0,-3 9 0,0-1 0,0 0 0,0 0 0,0 1 0,1-1 0,-1 1 0,1 0 0,0 0 0,0 0 0,0 0 0,-1 0 0,2 1 0,-1-1 0,0 1 0,0 0 0,0-1 0,5 1 0,-3 0 0,0 0 0,0 0 0,0 1 0,0 0 0,0 0 0,0 0 0,-1 1 0,1-1 0,0 1 0,8 3 0,-1 0 0,0 2 0,19 10 0,-21-10 0,-9-5 0,1-1 0,-1 1 0,0 0 0,1-1 0,-1 1 0,1 0 0,-1-1 0,1 0 0,-1 1 0,1-1 0,-1 0 0,1 0 0,-1 0 0,1 0 0,-1 0 0,3 0 0,-3-1 0,1 0 0,0 0 0,-1 0 0,1 0 0,0 0 0,-1 0 0,1 0 0,-1-1 0,0 1 0,1-1 0,-1 1 0,2-3 0,28-40 0,-17 23 0,27-30 0,-36 45 0,1 0 0,1 0 0,-1 1 0,1 0 0,0 0 0,0 1 0,0 0 0,15-6 0,-16 7 0,0 1 0,1 1 0,-1-1 0,1 1 0,-1 0 0,1 0 0,-1 1 0,1 0 0,-1 0 0,1 0 0,0 1 0,-1 0 0,1 1 0,-1-1 0,0 1 0,1 0 0,-1 1 0,0-1 0,0 1 0,-1 1 0,1-1 0,9 8 0,-5-2 17,-1-1 0,0 2 1,0 0-1,-1 0 0,0 0 0,8 16 0,-5-6-512,-1 0 0,13 39 0,-10-17-6331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10 24575,'-16'-3'0,"4"-1"0,7 3 0,1 1 0,0-1 0,-1 1 0,1 0 0,0 0 0,-1 0 0,1 0 0,0 1 0,-1 0 0,1-1 0,0 2 0,0-1 0,0 0 0,0 1 0,0 0 0,0 0 0,0 0 0,0 1 0,-4 3 0,0 2 0,-1 0 0,1 1 0,1 1 0,0-1 0,0 1 0,1 0 0,0 1 0,1-1 0,0 1 0,-4 14 0,-3 14 0,-12 71 0,6 35-339,2 276-1462,28 4-454,-12-423 2236,43 902-676,-33-738-182,11 54 611,-12-165 518,-9-52-78,1 0 1,0 1-1,0-1 1,0 0-1,1 4 0,-2-7-167,0 0 0,0 0-1,0 0 1,1 0-1,-1 0 1,0 0-1,0 0 1,0 1 0,0-1-1,0 0 1,0 0-1,0 0 1,0 0-1,0 0 1,0 0 0,0 0-1,0 0 1,0 0-1,0 0 1,0 0-1,1 0 1,-1 0 0,0 0-1,0 0 1,0 0-1,0 0 1,0 0-1,0 0 1,0 0 0,0 0-1,0 0 1,0 0-1,1 0 1,-1 0-1,0 0 1,0 0 0,0 0-1,0 0 1,0 0-1,0 0 1,0 0-1,0 0 1,0 0 0,3-7 447,-1-8-10,-1-1 0,-1 0 1,-2-24-1,1 31-878,-4-56-4890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24575,'0'0'0,"0"2"0,1 0 0,0 0 0,1 0 0,-1-1 0,0 1 0,0-1 0,1 1 0,-1-1 0,1 1 0,-1-1 0,1 0 0,3 2 0,25 10 0,2-2 0,0-3 0,1 0 0,34 2 0,73 4-316,22-9-1274,249-23 1,162-55-527,-341 41 771,394-32 853,-486 58 405,-1 7 0,207 26 0,-234-9-432,-2 5 0,141 49 0,-170-42 902,-1 3 0,-2 3 0,116 74 0,-72-22 382,-104-73 91,-1 1 0,-1 0-1,0 1 1,18 28 0,-32-42-650,0 0 0,0 0 0,0 0 0,-1 0 0,1 0 0,1 6 0,-3-7-148,0-1 0,0 1 0,0-1 0,0 0 1,0 1-1,0-1 0,0 1 0,0-1 0,-1 0 0,1 1 0,0-1 1,-1 0-1,1 1 0,-1-1 0,1 0 0,-1 0 0,0 1 0,0-1 1,-1 2-1,-18 18-16,-33 30 0,18-19-41,11-9-1,-40 51 0,54-60 0,0 1 0,1 0 0,0 1 0,2 0 0,-9 24 0,8-14-5,2 0 1,1 1-1,2-1 0,0 1 0,1 0 0,4 44 0,4-11-519,26 111 0,78 191 289,28-11 254,-27-100-28,-111-251 9,6 13 0,-2-1 0,7 25 0,-10-33 0,-1 0 0,1-1 0,-1 1 0,0 0 0,0 0 0,0-1 0,-1 1 0,1 0 0,-1-1 0,0 1 0,0 0 0,0-1 0,0 1 0,-4 6 0,1-6 42,1 1 0,0-1 0,-1 1 0,0-1 0,0 0 0,0 0 0,-1-1 0,-6 5 0,-5 1 310,-26 12-1,-61 17-134,-40 2-591,-38 3-1119,-35 0 1120,-1705 233-6318,1683-255 5434,28-8 967,29-8 387,-46-11 928,192 2-854,0-1-1,1-1 0,0-2 0,-42-15 1,23 0 151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24575,'0'4'0,"1"1"0,0-1 0,-1 0 0,2 1 0,-1-1 0,0 0 0,1 0 0,0 0 0,2 5 0,0-2 0,8 19 0,103 222 0,-83-170 0,27 104 0,-17 16-39,-14 1 203,12 66-1654,-38-254-5336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24575,'-1'-19'0,"2"-1"0,4-23 0,-4 36 0,0 1 0,1-1 0,0 1 0,1 0 0,-1-1 0,1 1 0,1 1 0,-1-1 0,1 0 0,5-6 0,-2 4 0,1 1 0,0 0 0,1 0 0,-1 1 0,1 0 0,0 0 0,1 1 0,-1 0 0,1 1 0,0 0 0,1 0 0,-1 1 0,0 1 0,1 0 0,0 0 0,13 0 0,-7 1 0,-1 1 0,1 1 0,-1 0 0,1 1 0,-1 1 0,0 1 0,0 0 0,0 1 0,0 1 0,15 8 0,-18-7 0,0 0 0,0 2 0,-1-1 0,0 2 0,-1 0 0,0 0 0,0 1 0,-1 0 0,10 14 0,-9-8 0,0 0 0,-2 1 0,0 1 0,0-1 0,-2 2 0,6 20 0,-5-7 0,-2 0 0,-1 1 0,1 35 0,-5-18 0,-6 63 0,-33 114 0,16-116 0,20-103 0,1-6 0,0-1 0,0 1 0,1 0 0,-1-1 0,1 1 0,0 0 0,0 0 0,0-1 0,1 6 0,-1-8 0,1 0 0,-1 0 0,1 0 0,-1 0 0,1 0 0,-1 1 0,1-1 0,-1 0 0,1 0 0,-1-1 0,1 1 0,-1 0 0,1 0 0,-1 0 0,1 0 0,-1 0 0,1 0 0,-1-1 0,1 1 0,-1 0 0,1 0 0,-1-1 0,0 1 0,1 0 0,0-1 0,0 0 0,49-31 0,25-15 0,-52 35 0,1 1 0,48-15 0,-61 23 0,0 1 0,1-1 0,-1 2 0,0 0 0,1 0 0,-1 1 0,1 0 0,-1 1 0,14 3 0,-20-3 0,-1 0 0,1 0 0,-1 1 0,1 0 0,-1 0 0,0 0 0,0 0 0,0 1 0,0 0 0,0-1 0,0 2 0,-1-1 0,1 0 0,-1 1 0,0-1 0,0 1 0,-1 0 0,1 0 0,2 5 0,-3-4 0,0 1 0,0 0 0,0 0 0,-1 0 0,0 0 0,0 0 0,0 0 0,-1 0 0,0 0 0,0 0 0,-1 0 0,1 1 0,-2-1 0,-1 9 0,-3 3 0,-1 0 0,0-1 0,-2 0 0,0 0 0,-18 25 0,-1-4 0,-35 36 0,32-41 0,-43 35 0,61-57 0,-2 0 0,0-1 0,0-1 0,0 0 0,-1-1 0,-18 7 0,32-15-101,1 1 26,0 0 1,0-1 0,0 0-1,0 1 1,0-1 0,0 0-1,0 0 1,0 1 0,0-1-1,-1 0 1,1 0 0,0 0-1,0 0 1,0 0 0,0-1-1,-2 1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55 342 24575,'13'0'0,"1"1"0,0 0 0,21 5 0,-20-3 0,23 2 0,-32-5 0,0 0 0,-1 0 0,1-1 0,0 0 0,-1 0 0,1 0 0,9-4 0,-6 1 0,-1-1 0,0 0 0,0 0 0,0 0 0,-1-1 0,1 0 0,-1-1 0,-1 1 0,1-1 0,-1-1 0,-1 1 0,1-1 0,4-9 0,-4 6 0,-1 1 0,0-1 0,-1-1 0,0 1 0,0 0 0,-1-1 0,-1 0 0,0 0 0,0-22 0,-2 27 0,0 1 0,-1-1 0,0 1 0,0 0 0,-1-1 0,0 1 0,0 0 0,0 0 0,-6-9 0,6 11 0,0 1 0,0 0 0,0 0 0,-1 0 0,1 0 0,-1 1 0,0-1 0,0 1 0,0-1 0,0 1 0,0 0 0,-1 0 0,1 1 0,0-1 0,-1 1 0,0-1 0,-5 0 0,2 1 0,0 0 0,1 1 0,-1 0 0,0 0 0,0 1 0,1 0 0,-1 0 0,1 1 0,-1-1 0,1 2 0,-1-1 0,1 1 0,-7 3 0,-1 2 0,0 1 0,0 0 0,1 1 0,-15 14 0,13-10 24,1 1 0,1 0 0,0 1 0,-11 19 0,18-25-173,1-1 1,0 1-1,0 0 1,1 0-1,0 1 1,1 0-1,0-1 1,1 1-1,-1 13 1,3-13-6678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4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24575,'0'3'0,"1"-1"0,-1 1 0,1 0 0,0 0 0,0 0 0,0 0 0,2 4 0,3 6 0,21 77 0,22 59 0,-41-129 0,1-1 0,0 0 0,2 0 0,0-1 0,16 20 0,-9-20-1365,-4-4-5461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24575,'2'0'0,"4"0"0,-1 0 0,1 0 0,8 2 0,-12-1 0,0-1 0,0 1 0,0 0 0,1 0 0,-1 0 0,0 0 0,0 1 0,0-1 0,-1 0 0,1 1 0,2 2 0,2 3 0,0 0 0,-1 0 0,0 0 0,0 1 0,5 13 0,15 44 0,-23-58 0,23 74-111,20 123 0,-2 89-226,-26-157 279,31 185-1204,-41-274-5050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5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24575,'0'0'0,"0"0"0,0-7 0,2 0 0,0 0 0,0 0 0,1 0 0,0 1 0,4-9 0,2-4 0,12-29 0,22-84 0,-2-55 0,-40 182 0,2-8 0,-1 1 0,0-1 0,-1 0 0,-1-1 0,0 1 0,-2-17 0,2 29 0,0 0 0,0-1 0,-1 1 0,1-1 0,-1 1 0,1 0 0,-1-1 0,1 1 0,-1 0 0,0 0 0,1 0 0,-1-1 0,0 1 0,0 0 0,0 0 0,0 0 0,0 0 0,0 0 0,-1 0 0,1 0 0,1 1 0,-1 0 0,1 0 0,-1 0 0,1 0 0,-1 0 0,1 0 0,-1 0 0,1 0 0,-1 0 0,1 0 0,-1 0 0,1 0 0,-1 0 0,1 0 0,-1 0 0,1 1 0,-1-1 0,1 0 0,0 0 0,-1 1 0,0 0 0,-1 0 0,1 0 0,0 0 0,0 0 0,0 0 0,0 0 0,1 0 0,-1 1 0,0-1 0,0 2 0,-3 6 0,0 0 0,1 1 0,0 0 0,1-1 0,0 1 0,1 0 0,-1 11 0,2 3 0,4 44 0,0-39 0,1-1 0,1 0 0,1 0 0,2-1 0,1 0 0,1-1 0,1 0 0,1 0 0,30 41 0,-38-60 0,1 1 0,0-2 0,1 1 0,-1-1 0,15 11 0,-17-14 0,0-1 0,-1 0 0,1-1 0,0 1 0,0-1 0,0 1 0,0-1 0,0 0 0,0-1 0,0 1 0,0-1 0,0 1 0,0-1 0,1-1 0,4 0 0,20-2 0,56 0 0,-85 3 0,1 0 0,-1 0 0,0 0 0,1 0 0,-1 0 0,1 0 0,-1 0 0,0-1 0,1 1 0,-1 0 0,0 0 0,1 0 0,-1 0 0,0-1 0,0 1 0,1 0 0,-1 0 0,0-1 0,0 1 0,1 0 0,-1-1 0,0 1 0,0 0 0,1 0 0,-1-1 0,0 1 0,0 0 0,0-1 0,0 1 0,0-1 0,2-15 0,-2 9 0,6-186 0,-6 109 0,16-114 0,-13 181-341,0-1 0,2 1-1,8-23 1,1 10-6485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24575,'0'0'0,"0"0"0,0 0 0,0 0 0,-2 8 0,-2 15 0,-3 22 0,-3 19 0,-5 15 0,-5 8 0,-3 6 0,5-3 0,7-8 0,5-19-8191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5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2 0,0 0 0,0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93 205 24575,'0'-1'0,"0"-1"0,0 1 0,0-1 0,-1 1 0,1-1 0,0 1 0,-1-1 0,0-2 0,-7-18 0,-1 1 0,-21-38 0,17 35 0,-16-38 0,30 66 0,0 1 0,-1-1 0,1 1 0,-1-1 0,0 1 0,-1 5 0,1 7 0,24 414-171,38 125-726,-15-147 940,-34-288-40,17 147-83,-28-251-314,1 0 0,9 30 1,-4-29-5515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24575,'0'4'0,"1"-1"0,-1 0 0,1 1 0,0-1 0,0 0 0,0 0 0,2 4 0,2 7 0,68 183 16,36 107-807,-65-142 264,42 299 0,-24 171-524,-45-416 1170,-14-183-146,-2-6 55,2-1 1,0 0-1,10 30 0,-7-41-503,0-10-4566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24575,'0'2'0,"0"-1"0,1 0 0,-1 0 0,0 0 0,1 0 0,-1 0 0,1 0 0,-1 0 0,1 0 0,0 0 0,0 0 0,-1 0 0,1 0 0,0 0 0,0 0 0,0-1 0,0 1 0,0 0 0,0-1 0,1 1 0,9 6 0,1 0 0,0-1 0,0-1 0,25 8 0,4 0 6,0-3 1,44 5-1,88 2-320,-3-12-929,0-6 0,291-42-1,330-116-2042,-789 159 3286,678-158 0,8 33 0,-269 77-385,771 12 0,-1160 37 514,75 4 1608,-89-3-1044,1 0 0,-1 1 0,0 1 1,16 6-1,-29-9-582,0 0 0,-1 0 0,1 1-1,-1-1 1,1 0 0,-1 1 0,0 0 0,1 0 0,-1-1 0,0 1 0,0 0 0,0 1 0,-1-1 0,1 0 0,0 1 0,-1-1 0,0 1 0,1-1 0,-1 1-1,1 3 1,-1 1-58,1-1-1,-2 1 1,1 0-1,-1 0 1,0 0-1,0 0 1,-2 8-1,-5 40-52,-8 89 0,14-120 0,2 0 0,0 0 0,2 0 0,7 30 0,55 149-281,19-2-552,-54-130 830,186 422-1490,-67-154 779,-132-300 627,10 21 69,30 103-1,-54-152 104,0 0 0,-1 1 0,0 0 0,-1 13-1,-1-21-28,0 1-1,0-1 0,-1 0 0,0 1 0,0-1 0,0 0 0,0 0 1,-1 1-1,1-1 0,-1 0 0,0-1 0,-1 1 0,1 0 0,-3 4 1,0-3 53,0 0 0,-1 0 0,1-1 0,-1 1 0,1-1 0,-2 0 0,-8 4 0,-5 1 126,-28 8 0,-68 14-235,-43-6-291,-38-5-871,-36-5 872,57-5 170,-476 30-1697,0 23-289,-45 51-728,4 28 2912,107-21-1932,573-118 1827,-272 48 606,201-39 108,-113 0-1,159-13-107,0-1 1,1-1-1,-1-3 1,-50-13-1,38 4-2342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24575,'-1'1'0,"-1"0"0,1 0 0,0 0 0,0 0 0,0 0 0,0 0 0,0 0 0,-2 2 0,2-1 0,-2 1 0,1 0 0,0-1 0,0 1 0,0 0 0,1 0 0,-1 0 0,0 0 0,1 0 0,0 1 0,0-1 0,0 0 0,0 1 0,1-1 0,-1 0 0,1 1 0,0-1 0,0 1 0,0-1 0,0 1 0,1-1 0,-1 1 0,1-1 0,0 0 0,0 1 0,0-1 0,0 0 0,3 4 0,13 22 0,23 29 0,-2-4 0,187 337-33,-144-245-1299,-73-131-5494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24575,'3'-13'0,"0"8"0,0 1 0,0 0 0,1 0 0,-1 1 0,1-1 0,0 1 0,0 0 0,5-3 0,1-1 0,38-29 0,1 3 0,2 2 0,77-35 0,-91 52-455,0 2 0,61-12 0,-46 14-6371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24575,'0'0'0,"0"0"0,0 2 0,0 1 0,0-1 0,2 0 0,10 0 0,16-3 0,19-7 0,15-8 0,8-6 0,1-10 0,-1-12 0,-9-4 0,-15 5-8191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24575,'38'18'0,"0"-3"0,54 16 0,-52-19 0,236 71 0,6-19 0,-252-60-682,36 2-1,-38-6-6143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24575,'0'0'0,"-1"12"0,-1 0 0,0 0 0,-1-1 0,0 1 0,0-1 0,-11 21 0,6-13 0,-24 59-33,-152 408-448,119-277-885,42-129-4945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24575,'0'0'0,"4"-2"0,7-4 0,13-5 0,21-11 0,15-8 0,-3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4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24575,'0'2'0,"1"0"0,-1 0 0,1-1 0,-1 1 0,1 0 0,0 0 0,0 0 0,0-1 0,2 4 0,2 3 0,15 36 0,-1 0 0,-2 1 0,13 53 0,-30-97 0,4 10 0,-1-22 0,1-18 0,6-35 0,32-107 0,-38 160 0,0 0 0,1 0 0,0 0 0,0 1 0,1 0 0,12-15 0,-13 20 0,-1 0 0,1 0 0,0 1 0,1-1 0,-1 1 0,1 1 0,-1-1 0,1 1 0,0 0 0,1 0 0,-1 0 0,12-2 0,-9 3 0,0 0 0,1 1 0,-1 0 0,0 1 0,1 0 0,-1 0 0,0 1 0,1 0 0,12 3 0,-11 0 0,0-1 0,0 2 0,-1-1 0,1 2 0,-1-1 0,16 13 0,-4 0 0,-2 1 0,0 0 0,-1 2 0,-1 0 0,24 37 0,5 12-682,79 88-1,-70-100-6143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0 24575,'0'0'0,"-2"1"0,-18 9 0,-21 15 0,8-4 0,-25 13 0,0-2 0,-85 66 0,127-85 0,0 1 0,1 0 0,0 2 0,1-1 0,1 2 0,1 0 0,0 1 0,1 0 0,-11 25 0,18-35 0,1 0 0,0 1 0,1-1 0,0 1 0,-2 14 0,4-19 0,0-1 0,0 0 0,0 1 0,0-1 0,1 1 0,-1-1 0,1 0 0,0 1 0,0-1 0,0 0 0,1 1 0,-1-1 0,1 0 0,0 0 0,-1 0 0,1-1 0,3 4 0,-1-2 0,1 0 0,-1 0 0,1-1 0,0 0 0,0 0 0,0 0 0,1 0 0,-1-1 0,1 0 0,-1 0 0,1 0 0,10 1 0,1-1 0,-1-1 0,0 0 0,24-2 0,29-8-1365,-7-4-5461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24575,'8'20'0,"20"19"24,0-2 0,3 0 0,1-3 0,43 38 0,155 106-1509,-174-139-5341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5 0,20 39 0,2-1 0,55 73 0,-42-63 0,169 257-527,-151-217-176,63 145 0,-105-205-5555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0 714 24575,'1'-10'0,"0"5"0,1 1 0,-1-1 0,1 1 0,0-1 0,1 1 0,3-7 0,-5 10 0,44-66 0,99-112 0,-92 123-293,2 2 1,3 3-1,2 2 0,1 2 0,3 4 0,98-52 1,-112 71-5850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51 396 24575,'4'-61'0,"0"13"0,-1-219 0,-6 251 0,3 15 0,0 1 0,0 0 0,0 0 0,0 0 0,0 0 0,0-1 0,0 1 0,0 0 0,0 0 0,-1 0 0,1 0 0,0 0 0,0 0 0,0-1 0,0 1 0,0 0 0,-1 0 0,1 0 0,0 0 0,0 0 0,0 0 0,0 0 0,-1 0 0,1 0 0,0 0 0,0 0 0,0 0 0,-1 0 0,1 0 0,-1 0 0,1 0 0,-1 1 0,1-1 0,-1 0 0,1 0 0,-1 1 0,1-1 0,-1 1 0,1-1 0,0 0 0,-1 1 0,1-1 0,-1 2 0,-4 5 0,1 0 0,0 1 0,1-1 0,-1 1 0,1 0 0,-3 13 0,-7 52 0,10-54 0,2 0 0,0 0 0,3 36 0,-2-48 0,1 0 0,0-1 0,1 1 0,0-1 0,0 1 0,0-1 0,1 0 0,-1 0 0,1 0 0,1 0 0,-1 0 0,1-1 0,0 0 0,8 9 0,-9-12 0,0 0 0,0 0 0,0 0 0,0 0 0,0-1 0,0 1 0,1-1 0,-1 0 0,0 0 0,1 0 0,-1 0 0,4 0 0,5 0 0,-1-1 0,17-2 0,-21 1 0,1 1 0,0 0 0,0 0 0,-1 0 0,1 1 0,0 0 0,9 3 0,-9-1 0,0 1 0,0 0 0,-1 1 0,1 0 0,-1 0 0,13 13 0,9 5 0,-27-21 0,0-1 0,1 1 0,-1-1 0,1 0 0,-1 0 0,1 0 0,-1 0 0,1 0 0,0 0 0,-1-1 0,1 0 0,0 1 0,0-1 0,-1 0 0,1 0 0,0 0 0,-1-1 0,1 1 0,0-1 0,-1 1 0,1-1 0,0 0 0,-1 0 0,1 0 0,-1-1 0,1 1 0,2-3 0,4-2 0,-1 0 0,0-1 0,-1 0 0,1-1 0,11-15 0,-4 1 0,0-1 0,-1 0 0,15-36 0,23-79 0,-40 96 70,-9 28-787,10-26-1,-8 29-6108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24575,'1'23'0,"1"-1"0,1 0 0,1 1 0,1-2 0,9 26 0,45 101 0,79 116 120,19-6-1605,-143-236-5341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24575,'0'0'0,"0"-2"0,0-2 0,2-5 0,4-6 0,9-6 0,17-10 0,24-8 0,22-6 0,12-2 0,5-1 0,-1 0 0,-11 6 0,-19 11-8191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24575,'0'0'0,"0"0"0,0-2 0,4-2 0,7-5 0,11-8 0,15-13 0,26-18 0,26-20 0,6-4 0,-13 10-8191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24575,'0'0'0,"2"4"0,5 6 0,4 10 0,5 11 0,5 9 0,6 10 0,9 5 0,3 1 0,2-6 0,-3-11 0,-8-12-8191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24575,'5'-7'0,"11"-6"0,0 0 0,23-13 0,40-18 0,-47 27 0,-17 8 0,2 0 0,0-1 0,1 2 0,0 0 0,21-5 0,-33 11 0,-1 1 0,1 1 0,-1-1 0,1 1 0,0-1 0,-1 2 0,1-1 0,6 2 0,-8-1 0,0 0 0,-1 0 0,1 0 0,0 1 0,0 0 0,-1 0 0,1 0 0,-1 0 0,0 1 0,0-1 0,0 1 0,5 4 0,-1 1 0,-1 1 0,0 0 0,0 0 0,-1 0 0,0 1 0,-1 0 0,0 0 0,4 14 0,-1 4 0,-2 0 0,3 30 0,-5-8 0,-2 1 0,-2 0 0,-3-1 0,-17 92 0,-72 194 0,87-321 0,5-11 0,-1 0 0,0 0 0,1 0 0,0 0 0,0 0 0,0 0 0,1 0 0,-1 1 0,1 7 0,1-11 0,-1 1 0,0-1 0,1 0 0,-1 0 0,1 0 0,-1 0 0,1 0 0,0 0 0,0 0 0,-1-1 0,1 1 0,0 0 0,0 0 0,0-1 0,0 1 0,0 0 0,0-1 0,0 1 0,0-1 0,1 1 0,24 8 0,-22-9 0,108 20 0,-15-5 0,-79-11 0,1 1 0,-1 1 0,20 9 0,-33-13 0,0 1 0,1 0 0,-1 1 0,0-1 0,-1 1 0,1 0 0,-1 0 0,1 0 0,-1 1 0,-1 0 0,6 7 0,-5-5 0,0 0 0,-1 1 0,1 0 0,-2-1 0,1 1 0,-1 0 0,2 15 0,-3-10 0,0 1 0,-1 0 0,-1 0 0,0-1 0,0 1 0,-2 0 0,0-1 0,0 0 0,-11 25 0,4-17 0,-1 0 0,-2-1 0,0-1 0,-1 0 0,0-1 0,-2 0 0,0-1 0,-1-1 0,-33 24 0,12-13 0,-1-2 0,-1-2 0,-85 35 0,119-56 0,-12 6 0,-1-1 0,-25 5 0,37-11-1365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24575,'-7'1'0,"0"2"0,-1 1 0,2 0 0,-1 1 0,0 0 0,1 0 0,-8 8 0,3-4 0,-189 197 0,130-129 0,64-71 0,3-3 0,1-1 0,-1 1 0,0 0 0,1 0 0,0 0 0,0 0 0,0 1 0,0-1 0,0 0 0,0 1 0,0 4 0,2-8 0,0 0 0,0 0 0,0 0 0,0 1 0,0-1 0,0 0 0,0 0 0,1 0 0,-1 0 0,0 1 0,0-1 0,0 0 0,0 0 0,0 0 0,1 0 0,-1 0 0,0 1 0,0-1 0,0 0 0,1 0 0,-1 0 0,0 0 0,0 0 0,0 0 0,1 0 0,-1 0 0,0 0 0,0 0 0,0 0 0,1 0 0,-1 0 0,12 1 0,-6 0 0,233 36 0,-187-25 0,1 2 0,74 31 0,-100-32 0,0 0 0,-1 1 0,0 2 0,-2 0 0,36 31 0,-47-35 0,-1 1 0,0-1 0,-1 2 0,0 0 0,-1 0 0,0 1 0,-2 0 0,1 1 0,-2 0 0,11 32 0,-12-22-70,-2 0-1,0 0 0,-2 0 1,0 1-1,-2-1 1,-1 1-1,-7 40 0,-5 3-211,-35 108 0,13-68 282,-6-2 0,-104 198 0,80-201 0,52-87 0,-1-1 0,0 0 0,-24 21 0,33-34 0,1-1 0,-1 1 0,1-1 0,-1 0 0,0 0 0,-7 3 0,11-5 0,-1-1 0,1 0 0,0 1 0,0-1 0,0 0 0,-1 1 0,1-1 0,0 0 0,0 0 0,0 0 0,-1 0 0,1 0 0,0-1 0,0 1 0,-1 0 0,1 0 0,0-1 0,0 1 0,0-1 0,0 1 0,0-1 0,0 0 0,0 1 0,0-1 0,0 0 0,0 0 0,0 1 0,0-1 0,0 0 0,0 0 0,1 0 0,-1 0 0,0 0 0,0-2 0,-2-2 40,1 0 1,1 0 0,-1 0-1,1 0 1,0 0 0,0 0-1,-1-8 1,2-43 567,0 55-600,25-244-383,18-4-437,-34 198 774,57-307-2371,-39 207-1960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309 293 24575,'7'6'0,"-4"-2"0,1 1 0,-1-1 0,0 0 0,0 1 0,0 0 0,0 0 0,2 9 0,0-31 0,-3 2 0,-2 0 0,1 0 0,-2 1 0,0-1 0,-1 0 0,-1 0 0,0 1 0,-5-15 0,4 16 0,-1 1 0,0 0 0,-1 0 0,-1 1 0,1 0 0,-2 0 0,1 0 0,-2 1 0,-12-13 0,14 17 0,0 0 0,-1 1 0,0 0 0,1 0 0,-2 1 0,1 0 0,0 0 0,-1 1 0,0 0 0,0 0 0,1 1 0,-16-2 0,19 4 0,0-1 0,0 1 0,0 0 0,0 1 0,0-1 0,0 1 0,1 0 0,-1 0 0,0 0 0,0 1 0,1-1 0,-1 1 0,1 1 0,-1-1 0,1 0 0,0 1 0,0 0 0,0 0 0,0 0 0,0 1 0,1-1 0,0 1 0,0 0 0,-5 7 0,5-6 0,0 1 0,0-1 0,1 1 0,0 0 0,0 0 0,1 0 0,-1 0 0,1 0 0,0 0 0,1 0 0,0 0 0,0 0 0,0 1 0,1-1 0,-1 0 0,1 0 0,1 0 0,-1 0 0,1 0 0,0 0 0,1 0 0,4 7 0,-2-3 0,2 0 0,-1-1 0,1 0 0,1 0 0,0 0 0,0-1 0,1 0 0,-1-1 0,2 0 0,-1 0 0,13 6 0,-10-7-9,1 0 0,-1-1 0,1-1 1,0 0-1,0 0 0,1-1 0,-1-1 0,15 1 0,-8-3 49,0 0 0,0-1 0,-1-1 0,38-9 0,-15-2-337,1-1 0,-2-3 0,0-1 0,42-26 0,-10 1-6529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24575,'0'0'0,"4"4"0,9 10 0,11 13 0,10 11 0,13 11 0,16 10 0,15 6 0,10 2 0,3-1 0,-3-4 0,-12-11 0,-19-14-8191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594 306 24575,'-24'0'0,"0"2"0,0 0 0,0 2 0,0 1 0,-34 11 0,-127 56 0,145-52 0,1 1 0,-54 39 0,85-54 0,0 0 0,0 1 0,1-1 0,0 1 0,-7 9 0,14-16 0,-1 1 0,0 0 0,1 0 0,-1 0 0,1 0 0,-1 0 0,1-1 0,-1 1 0,1 0 0,0 0 0,0 0 0,-1 0 0,1 0 0,0 0 0,0 0 0,0 0 0,0 0 0,0 0 0,0 0 0,0 0 0,0 0 0,1 2 0,0-2 0,-1 0 0,1 0 0,0 0 0,0 0 0,-1-1 0,1 1 0,0 0 0,0 0 0,0-1 0,0 1 0,0 0 0,0-1 0,0 1 0,0-1 0,0 1 0,2-1 0,4 2 0,0 0 0,0-1 0,0 0 0,0-1 0,8 1 0,-1-2 0,0 0 0,-1 0 0,1-2 0,-1 0 0,1 0 0,-1-1 0,0 0 0,0-2 0,15-7 0,-19 7 0,0 1 0,0-2 0,0 1 0,-1-1 0,0 0 0,0-1 0,-1 0 0,0 0 0,0-1 0,-1 0 0,0 0 0,6-13 0,-7 11 0,0-1 0,-1 0 0,0-1 0,-1 1 0,0-1 0,-1 1 0,-1-1 0,0 0 0,-1 0 0,0 1 0,-1-1 0,0 0 0,-1 0 0,0 1 0,-1-1 0,-1 1 0,0 0 0,0 0 0,-1 0 0,-1 1 0,0-1 0,-12-16 0,6 13 0,-1-1 0,-1 2 0,0 0 0,-1 0 0,0 2 0,-1 0 0,-1 0 0,0 2 0,-30-15 0,43 24 0,-6-3 0,8 7 0,3 5 0,53 134 0,-11-37 0,14 50-1365,5 17-5461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24575,'0'14'0,"3"2"0,0-1 0,1 1 0,1-1 0,1 1 0,10 20 0,-13-28 0,75 162 0,77 193 0,-106-217-471,-7 2-1,41 277 0,-25 196 208,-56-572-821,-2-42-4342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0 964 24575,'0'14'0,"0"-12"0,0 0 0,0 0 0,1 0 0,-1 0 0,0 1 0,1-1 0,0 0 0,-1 0 0,1 0 0,0 0 0,0 0 0,0 0 0,0 0 0,0-1 0,1 1 0,-1 0 0,1-1 0,-1 1 0,1-1 0,-1 1 0,1-1 0,0 0 0,0 1 0,2 0 0,3 1 0,1 1 0,0-2 0,0 1 0,0-1 0,12 2 0,18 1 4,0-1 0,47-1 0,82-11-100,-117 6-35,606-43-2347,17 0 1283,-508 36 929,605-41-1023,-4-49 643,-58-51 646,12-3 0,-358 91-438,39-6-510,-7-19 401,-66-16 921,-237 67 2282,126-71 1,-204 99-2343,15-7 766,-26 13-986,0 1 0,1 1 0,-1-1 0,1 0 0,-1 1 1,1-1-1,-1 1 0,1-1 0,3 1 0,-6 1-94,0 0 0,0 0 0,0-1 0,1 1 0,-1 0 0,0 0 0,0 0 0,0 0 0,0-1 0,-1 1 0,1 0 0,0 0 0,0 0 0,0-1 0,-1 1 0,1 1 0,-2 4 0,-3 49 0,1 94 0,4-110 0,35 588-1426,37-2-320,-37-341 911,57 307 3288,-88-570-2166,-1-7-75,0 0-1,-1 0 0,-1 0 0,0 0 0,-2 27 0,0-39-211,1 0 0,-1 0 0,1 0 0,-1 0 0,0 0 0,0-1 0,0 1 0,0 0 0,0 0 0,-1-1 0,1 1 0,0-1 0,-1 1 0,1-1 0,-1 1 0,0-1 0,1 0 0,-1 0 0,-2 1 0,-4 2 0,-1 0 0,0-1 0,-9 3 0,14-5 0,-83 22 0,-100 11 0,172-32 0,-651 83-2113,98-16-1177,-10 34 1866,4 22-621,-255 49 343,-136-29 1418,-5-52 204,819-83 622,-46-8 1523,187-2-1614,0 0-1,0-1 1,0-1-1,0 0 1,1 0-1,-14-5 0,22 6-444,0 1 0,0 0 0,0-1-1,0 0 1,0 1 0,0-1 0,0 0-1,0 1 1,0-1 0,1 0 0,-2-1 0,1-6-3089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26 943 24575,'-10'-186'0,"1"59"0,3-82 0,15 1 0,5 112 0,-12 84 0,1 0 0,1 1 0,0-1 0,1 1 0,11-21 0,-15 30 0,1 0 0,-1 0 0,1 0 0,-1 1 0,1-1 0,0 0 0,0 1 0,-1-1 0,1 1 0,0-1 0,1 1 0,-1 0 0,0 0 0,0 0 0,0 0 0,1 1 0,-1-1 0,0 0 0,1 1 0,-1 0 0,1-1 0,-1 1 0,0 0 0,1 0 0,-1 1 0,1-1 0,-1 0 0,0 1 0,1-1 0,3 2 0,4 2 0,0 1 0,1 0 0,-2 0 0,1 1 0,10 7 0,8 9 0,0 1 0,-2 1 0,-1 1 0,-1 2 0,33 45 0,85 157 0,-68-102 0,48 86 0,-92-162-1365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24575,'0'0'0,"0"0"0,0 0 0,0 0 0,0-2 0,4-4 0,7-9 0,12-13 0,23-14 0,21-8 0,21-6 0,15-7 0,0 1-720,-12 8 720,-23 13-7471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24575,'1'3'0,"0"-1"0,-1 0 0,1 0 0,0 0 0,1 1 0,-1-1 0,0 0 0,0-1 0,1 1 0,-1 0 0,1 0 0,0-1 0,2 3 0,1 1 0,411 460-460,-252-280 347,-143-161 113,63 68 0,-59-67 0,41 32 0,-58-51 48,0 0 0,1-1-1,0 0 1,0 0 0,17 6 0,-23-10-37,0-1 0,0 1 0,-1 0 0,1-1 0,0 1 0,0-1 0,0 0 0,0 0 0,0 0 0,-1 0 0,1 0 0,0-1 0,0 1 0,0-1 0,-1 0 0,1 0 0,0 0 0,-1 0 0,1 0 0,-1-1 0,1 1 0,-1-1 0,1 0 0,-1 0 0,3-2 0,-1-2-11,0-1 0,0 1 0,-1-1 0,0 0 0,0 0 0,0 0 0,-1 0 0,0 0 0,2-15 0,2-19 0,-1-1 0,-3 1 0,-1 0 0,-6-56 0,-36-166 0,20 167 0,1 8 0,-8-100 0,27 171-682,2-32-1,1 29-6143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24575,'0'0'0,"0"14"0,-5 195 0,2 99 0,6-268 0,1 0 0,2 0 0,2 0 0,2-1 0,1 0 0,2-1 0,1 0 0,27 48 0,46 60-1365,-74-127-5461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24575,'4'-8'0,"12"-10"0,9-11 0,37-33 0,-53 53 0,2 1 0,-1 1 0,1-1 0,0 2 0,1-1 0,0 2 0,21-8 0,-17 8 0,0 2 0,0 0 0,1 0 0,-1 2 0,0 0 0,1 1 0,27 3 0,-23 0 0,-1 1 0,0 1 0,0 1 0,0 0 0,34 18 0,-35-15 0,-1 2 0,1 1 0,-2 0 0,0 1 0,0 1 0,-1 0 0,-1 1 0,-1 1 0,0 0 0,-1 1 0,0 1 0,-2 0 0,11 22 0,-14-21 0,-1 1 0,-1 0 0,0 0 0,-2 1 0,0-1 0,-2 1 0,0 0 0,-1 0 0,-1 0 0,-5 35 0,0-22 0,-2-1 0,-1 1 0,-1-1 0,-2-1 0,-26 54 0,23-61 0,-1-1 0,-28 36 0,42-58 0,-1 0 0,0 0 0,1 1 0,0-1 0,-1 0 0,1 1 0,0-1 0,0 1 0,0 2 0,1-3 0,-1-1 0,1 0 0,0 0 0,1 1 0,-1-1 0,0 0 0,0 0 0,1 0 0,-1 1 0,0-1 0,1 0 0,-1 0 0,1 0 0,-1 0 0,1 0 0,0 0 0,0 0 0,-1 0 0,1 0 0,0 0 0,2 1 0,3 4 0,1-1 0,0 1 0,1-2 0,0 1 0,11 4 0,46 16 0,-47-19 0,214 71 0,58 20 0,-282-94-99,7 2-154,0 0 0,-1 1 0,0 1-1,15 9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5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24575,'0'0'0,"0"0"0,-1 0 0,-4 2 0,-5 4 0,-6 9 0,-2 6 0,3-1-8191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24575,'10'10'0,"-7"-7"0,5 5 0,-1 1 0,0 0 0,0 0 0,-1 1 0,0 0 0,-1 0 0,7 18 0,20 79 0,-28-90 0,33 139 0,30 287 0,-61-270 120,-7-144-491,-1 0-1,-2 0 1,-13 53 0,11-62-6455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24575,'1'-4'0,"0"0"0,0 0 0,0 0 0,0 0 0,0 0 0,1 0 0,0 1 0,0-1 0,0 0 0,4-5 0,1-2 0,6-11 0,1 1 0,1 1 0,1 0 0,22-22 0,-30 35 0,0 0 0,0 0 0,1 1 0,-1 0 0,2 0 0,-1 1 0,0 0 0,1 1 0,0 0 0,0 0 0,0 1 0,20-3 0,-16 5 0,1 0 0,-1 1 0,1 1 0,-1 0 0,0 1 0,1 1 0,-1 0 0,0 1 0,0 0 0,-1 2 0,1-1 0,-1 1 0,-1 1 0,18 12 0,-20-13 0,-1 1 0,0 1 0,-1 0 0,1 0 0,-1 0 0,-1 1 0,0 0 0,0 1 0,-1-1 0,0 1 0,-1 1 0,0-1 0,0 1 0,-1 0 0,-1 0 0,0 0 0,0 0 0,1 18 0,-3-21 0,-1 0 0,-1 1 0,1-1 0,-1 0 0,-1 0 0,1 1 0,-1-1 0,-1 0 0,-4 10 0,2-8 0,-1 1 0,0-1 0,0 0 0,-1-1 0,-15 17 0,-3-3 0,-1-1 0,-1-1 0,-44 27 0,59-41 0,6-3 0,-1 0 0,1 0 0,-8 7 0,22-5 0,70 32 0,-2 0 0,-40-18 40,-1 2 0,62 51 0,-75-53-337,-1 0 0,-1 2 0,-1 0 0,30 48 0,-34-45-6529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249 462 24575,'0'0'0,"7"-2"0,2-5 0,1 0 0,-1 0 0,0-1 0,0 0 0,-1 0 0,0-1 0,-1 0 0,1-1 0,9-18 0,-12 18 0,0 0 0,-1-1 0,0 0 0,-1 0 0,0 0 0,0 0 0,-2 0 0,1-1 0,-1 1 0,-1-19 0,-1 17 0,0 1 0,-1 0 0,-1-1 0,1 1 0,-2 0 0,0 1 0,0-1 0,-1 1 0,-11-19 0,12 24 0,0 0 0,-1 0 0,0 0 0,0 0 0,0 1 0,-1 0 0,0 0 0,0 1 0,0 0 0,-1 0 0,1 0 0,-1 1 0,0-1 0,0 2 0,-13-4 0,11 4 0,0 0 0,-1 1 0,1 0 0,0 1 0,0 0 0,0 1 0,0 0 0,0 0 0,0 1 0,0 0 0,0 0 0,-14 7 0,14-5 0,1 0 0,-1 1 0,1-1 0,0 2 0,1-1 0,-1 1 0,1 0 0,0 1 0,-6 8 0,11-13 0,0 0 0,0 0 0,1 0 0,0 1 0,-1-1 0,1 1 0,0-1 0,0 1 0,0 0 0,0-1 0,1 1 0,-1 0 0,1 0 0,-1-1 0,1 1 0,0 0 0,0 0 0,1-1 0,-1 1 0,0 0 0,1 0 0,0-1 0,-1 1 0,1 0 0,0-1 0,1 1 0,-1-1 0,0 1 0,1-1 0,-1 0 0,1 1 0,0-1 0,0 0 0,3 3 0,1 0-170,1 1-1,0-1 0,0 0 1,0-1-1,0 0 0,1 0 1,13 4-1,17 5-6655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5 0,2 3 0,0-1 0,1 1 0,7 11 0,-1-1 0,113 231 0,-97-186 0,-3 1 0,17 76 0,-21-47-455,-5 1 0,5 157 0,-18-200-6371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9:4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24575,'9'-7'0,"20"-16"0,-12 10 0,1 0 0,32-17 0,-31 21 0,1 0 0,0 2 0,1 0 0,-1 2 0,1 0 0,0 1 0,1 1 0,-1 1 0,32 2 0,-38 0 0,1 2 0,-1 0 0,-1 0 0,1 2 0,0 0 0,-1 0 0,0 1 0,0 1 0,0 1 0,-1 0 0,0 0 0,0 2 0,0-1 0,13 14 0,-15-12 0,-1 1 0,-1 0 0,14 22 0,18 40 0,-20-35 0,-17-30 0,0-1 0,1 1 0,0-1 0,0 0 0,9 8 0,-14-15 0,0 0 0,0 0 0,0 0 0,0 1 0,0-1 0,0 0 0,0 0 0,0 0 0,0 0 0,0 0 0,0 0 0,1 0 0,-1 0 0,0 0 0,0 0 0,0 0 0,0 0 0,0 0 0,0 0 0,0 0 0,0 0 0,0 0 0,0 0 0,0 0 0,0 0 0,0 0 0,0 0 0,0 0 0,0 0 0,0 0 0,0 0 0,0 0 0,0 0 0,1 0 0,-1 0 0,0 0 0,0 0 0,0 0 0,0 0 0,0 0 0,0 0 0,0 0 0,0 0 0,0 0 0,0 0 0,0 0 0,0 0 0,0-1 0,0 1 0,0 0 0,0 0 0,0 0 0,0 0 0,0 0 0,0 0 0,0 0 0,0 0 0,0 0 0,0 0 0,0-5 0,-2-7 0,-2 3 0,0 0 0,0 1 0,-1-1 0,-1 1 0,1 0 0,-1 1 0,-10-11 0,-6-3 0,-25-19 0,-12-3 0,-8-7 0,64 48 0,1 0 0,0 0 0,0 0 0,0-1 0,0 1 0,0 0 0,0-1 0,-2-3 0,4 5 0,-1 0 0,1 0 0,0 0 0,0 0 0,0 0 0,0 1 0,0-1 0,0 0 0,0 0 0,0 0 0,0 0 0,0 0 0,0 0 0,1 1 0,-1-1 0,0 0 0,1 0 0,-1 0 0,0 0 0,1 1 0,-1-1 0,1 0 0,-1 0 0,1 1 0,0-1 0,-1 1 0,1-1 0,0 0 0,-1 1 0,1-1 0,0 1 0,0-1 0,9-5 0,-1 1 0,0 0 0,1 1 0,0 0 0,0 0 0,1 1 0,17-3 0,6 1 0,37-1 0,-47 5 0,0 1 0,0 2 0,0 0 0,0 1 0,0 1 0,0 2 0,30 10 0,-42-11 0,1 1 0,-1 0 0,0 1 0,-1 0 0,1 0 0,11 12 0,-15-12 0,-1 0 0,-1 0 0,1 1 0,-1 0 0,0 0 0,-1 0 0,0 1 0,-1 0 0,6 12 0,-7 0 0,-4-24 0,0 0 0,1-1 0,-1 1 0,0 0 0,1-1 0,0 1 0,0 0 0,0-1 0,1-3 0,6-33 0,-7 39 0,8-25-273,0 0 0,2 1 0,0 1 0,21-35 0,-4 13-6553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24575,'0'22'0,"1"0"0,1 0 0,1 0 0,10 39 0,13 22 0,4-1 0,69 135 0,119 135 0,-186-308-1365,-25-35-5461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24575,'1'0'0,"1"0"0,0 1 0,-1-1 0,1 1 0,0-1 0,-1 1 0,1-1 0,2 2 0,4 2 0,221 65 0,-4-2 0,-148-37 0,78 41 0,-149-68 0,-2 0 0,0-1 0,1 0 0,-1 0 0,6 2 0,-9-4 0,0 0 0,-1 1 0,1-1 0,0 0 0,-1 0 0,1 0 0,0 0 0,0 0 0,-1 0 0,1 0 0,0 0 0,-1 0 0,1 0 0,0-1 0,0 1 0,-1 0 0,1 0 0,0-1 0,-1 1 0,1 0 0,-1-1 0,1 1 0,0 0 0,-1-1 0,1 1 0,-1-1 0,1 1 0,-1-1 0,1 1 0,-1-1 0,0 0 0,1 1 0,-1-1 0,1-1 0,0-2 0,0-1 0,0 0 0,-1 0 0,1 0 0,-1 0 0,-1 0 0,1 0 0,0 0 0,-1 0 0,-3-9 0,1-2 0,-79-404 0,45 281 77,18 70-1519,12 44-5384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569 626 24575,'-10'-2'0,"7"-5"0,1-1 0,-37-141 0,26 105 0,-28-57 0,21 58 0,-2 1 0,-2 1 0,-2 1 0,-36-43 0,56 77 0,0-1 0,0 1 0,-1 0 0,1 0 0,-1 1 0,-1 0 0,1 0 0,-10-4 0,12 7 0,0 0 0,0 1 0,-1-1 0,1 1 0,-1 0 0,1 0 0,0 1 0,-1 0 0,1 0 0,-1 0 0,1 0 0,-1 1 0,1 0 0,-7 2 0,3 0 0,0 0 0,0 1 0,1 0 0,-1 0 0,1 1 0,0 0 0,1 0 0,-1 1 0,1 0 0,0 0 0,0 1 0,1 0 0,0 0 0,-9 14 0,11-14 0,0-1 0,1 0 0,0 1 0,1 0 0,-1 0 0,1 0 0,0 0 0,1 0 0,0 0 0,0 0 0,0 1 0,1-1 0,0 0 0,1 0 0,0 1 0,0-1 0,0 0 0,1 0 0,4 12 0,-3-13 0,-1 0 0,1-1 0,1 1 0,-1-1 0,1 1 0,0-1 0,0 0 0,9 7 0,-5-6 0,0 0 0,0 0 0,1-1 0,17 9 0,-4-5 0,1-2 0,0 0 0,0-1 0,23 2 0,-7-2 0,0-2 0,1-2 0,-1-1 0,0-3 0,1 0 0,-1-3 0,39-10 0,-62 11-273,-1 0 0,-1-2 0,1 0 0,20-11 0,-9-1-6553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24575,'0'0'0,"0"1"0,1-1 0,-1 1 0,0 0 0,0-1 0,0 1 0,0-1 0,1 1 0,-1-1 0,0 0 0,0 1 0,1-1 0,-1 1 0,0-1 0,1 1 0,0 0 0,37 49 0,40 57 0,57 132 0,-131-226 0,-4-12 0,-1-7 0,1 4 0,0 0 0,0 0 0,0-1 0,0 1 0,1 0 0,-1 0 0,1-1 0,0 1 0,0 0 0,-1 0 0,1 0 0,1 0 0,-1 0 0,0 0 0,0 0 0,1 0 0,2-2 0,4-4 0,0 0 0,10-8 0,17-9 0,1 1 0,65-32 0,14-7 0,-112 61 0,1-1 0,0 1 0,-1-1 0,0 0 0,0 0 0,0 0 0,0 0 0,0 0 0,0-1 0,-1 1 0,3-6 0,-3 6 0,-1-1 0,0 1 0,-1 0 0,1-1 0,0 1 0,-1-1 0,0 1 0,0 0 0,0-1 0,0 1 0,0-1 0,-1 1 0,0-1 0,-1-5 0,-4-8 0,0 0 0,-17-30 0,-23-30 0,25 41 0,-11-14-93,-20-36 305,44 71-583,1 0 0,0-1 0,-8-30 0,11 27-6455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24575,'2'5'0,"20"27"0,2-1 0,40 41 0,61 47 0,-34-34 0,-20-12 0,-4 3 0,-3 3 0,87 139 0,-150-216 0,49 88 0,-45-80 0,0 0 0,-1 1 0,-1 0 0,0 0 0,-1 0 0,3 22 0,-5-20-1365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1:5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24575,'3'1'0,"-1"0"0,1-1 0,0 1 0,-1 0 0,1-1 0,4 1 0,4 0 0,103 10 0,-4-5 0,40-1-356,41-2-1068,43-1 521,38 1-1309,37-2 1009,38-1-1088,794 8-1976,-20 0 2800,-2-17 328,474-50 874,-7-60 3450,-1051 54 3191,-521 63-6063,138-12 3891,-131 13-3962,0 1-1,0 1 1,0 1-1,0 1 1,22 7-1,-39-9-346,18 6 343,-21-6-309,0-1 0,-1 1-1,1-1 1,0 1 0,0-1-1,0 1 1,-1-1-1,1 1 1,0 0 0,-1-1-1,1 1 1,-1 0 0,1 0-1,-1-1 1,1 1 0,-1 0-1,1 0 1,-1 0 0,0 0-1,1 1 1,-2 6-6755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0 640 24575,'0'-2'0,"1"0"0,-1 0 0,0 0 0,1 1 0,-1-1 0,1 0 0,0 0 0,-1 0 0,1 1 0,0-1 0,0 0 0,0 1 0,0-1 0,0 1 0,1-1 0,-1 1 0,0-1 0,1 1 0,-1 0 0,1 0 0,1-1 0,5-3 0,0 1 0,0 0 0,12-4 0,-11 4 0,74-24 0,115-23 0,-124 33 0,-20 7 0,0 2 0,1 2 0,102 0 0,-122 9 0,-13-1 0,26-2 0,-47 1 0,0 0 0,0 0 0,0 0 0,0 0 0,0-1 0,0 1 0,0 0 0,0-1 0,0 1 0,0-1 0,0 1 0,-1-1 0,2 0 0,-2 1 0,1 0 0,-1-1 0,0 1 0,0 0 0,0 0 0,1-1 0,-1 1 0,0 0 0,0-1 0,0 1 0,0 0 0,0-1 0,0 1 0,0 0 0,0-1 0,1 1 0,-1 0 0,0-1 0,0 1 0,-1 0 0,1-1 0,0 1 0,0 0 0,0-1 0,0 1 0,-1-2 0,1 1 0,-1 0 0,0 0 0,0 0 0,0 0 0,0 0 0,0 0 0,0 0 0,0 0 0,0 0 0,0 0 0,0 0 0,0 1 0,-1-1 0,1 0 0,-3 0 0,-9-3 0,0 1 0,-1 0 0,1 1 0,-18-1 0,-56 5 0,75-1 0,-1 1 0,0 1 0,1 0 0,0 1 0,-1 0 0,2 1 0,-1 0 0,0 1 0,1 0 0,0 1 0,1 0 0,-1 0 0,1 2 0,1-1 0,-11 12 0,14-12 0,5-7 0,1-1 0,0 0 0,-1 1 0,1-1 0,0 0 0,0 0 0,0 1 0,-1-1 0,1 0 0,0 1 0,0-1 0,0 1 0,0-1 0,0 0 0,-1 1 0,1-1 0,0 0 0,0 1 0,0-1 0,0 1 0,0 0 0,1-1 0,-1-1 0,0 1 0,0 0 0,1 0 0,-1 0 0,0 0 0,0 0 0,0 0 0,1-1 0,-1 1 0,0 0 0,0 0 0,0 0 0,0-1 0,0 1 0,1 0 0,-1 0 0,0 0 0,0-1 0,0 1 0,0 0 0,0 0 0,0-1 0,0 1 0,0 0 0,0 0 0,0-1 0,0 1 0,0 0 0,0 0 0,0-1 0,0 1 0,0 0 0,0-1 0,1-9 0,-1 10 0,0-1 0,0 1 0,0-1 0,0 1 0,0 0 0,0-1 0,1 1 0,-1-1 0,0 1 0,0 0 0,0-1 0,1 1 0,-1 0 0,0-1 0,1 1 0,-1 0 0,0-1 0,0 1 0,1 0 0,-1 0 0,1-1 0,-1 1 0,0 0 0,1 0 0,-1 0 0,1 0 0,-1-1 0,0 1 0,1 0 0,-1 0 0,1 0 0,-1 0 0,0 0 0,1 0 0,-1 0 0,1 0 0,-1 0 0,1 0 0,-1 0 0,1 1 0,21 4 0,6 6 0,31 18 0,9 4 0,-49-26 0,0 0 0,0-1 0,1-1 0,0-1 0,1 0 0,38 0 0,-48-4 0,0-1 0,0 0 0,0-1 0,0 0 0,-1 0 0,13-5 0,-16 4 0,1-1 0,-1 0 0,0 0 0,0 0 0,0 0 0,-1-1 0,1 0 0,-1-1 0,6-7 0,-11 13 0,-1-1 0,0 1 0,1 0 0,-1-1 0,1 1 0,-1-1 0,0 1 0,1-1 0,-1 1 0,0-1 0,0 0 0,1 1 0,-1-1 0,0 1 0,0-1 0,0 1 0,0-1 0,0 0 0,0 1 0,0-1 0,0 0 0,0 1 0,0-1 0,0 1 0,0-1 0,0 0 0,0 1 0,0-1 0,-1 1 0,1-1 0,0 1 0,-1-1 0,1 1 0,0-1 0,-1 1 0,1-1 0,0 1 0,-1-1 0,1 1 0,-1-1 0,1 1 0,-1 0 0,1-1 0,-1 1 0,1 0 0,-2-1 0,-2-1 0,-1 0 0,0 0 0,0 0 0,-7-1 0,9 2 0,-16-3 0,0 1 0,-29-1 0,26 2 0,21 2 0,0 0 0,-1 0 0,1 0 0,0 0 0,0-1 0,-1 1 0,1 0 0,0-1 0,0 1 0,-1-1 0,1 1 0,0-1 0,0 0 0,0 1 0,0-1 0,0 0 0,0 0 0,0 0 0,0 0 0,-1-1 0,2 1 0,-1 0 0,1-1 0,-1 1 0,1-1 0,0 1 0,-1-1 0,1 1 0,0 0 0,0-1 0,0 1 0,0-1 0,0 1 0,0-1 0,1 1 0,-1-1 0,0 1 0,2-3 0,7-19 0,2 0 0,19-31 0,-17 31 0,-13 22 0,5-6 0,-1-1 0,1 1 0,0 0 0,10-11 0,-14 17 0,0 0 0,1-1 0,-1 1 0,0 0 0,0 0 0,1 0 0,-1 1 0,1-1 0,-1 0 0,1 0 0,-1 1 0,1-1 0,0 1 0,-1-1 0,1 1 0,-1 0 0,1 0 0,0 0 0,-1 0 0,1 0 0,0 0 0,-1 0 0,1 0 0,0 0 0,-1 1 0,1-1 0,-1 1 0,1 0 0,-1-1 0,1 1 0,-1 0 0,2 1 0,11 8 0,21 21 0,-3-2 0,122 97 0,-140-116 0,-17-16 0,-8-12 0,-14-36 0,3-1 0,-14-59 0,11 17 0,21 77 0,1 0 0,0-39 0,3 57 0,0 1 0,0-1 0,0 0 0,0 1 0,0-1 0,1 1 0,-1-1 0,1 1 0,-1-1 0,1 1 0,-1-1 0,1 1 0,0 0 0,0-1 0,0 1 0,0 0 0,0 0 0,0-1 0,2-1 0,-1 2 0,0 0 0,1 0 0,-1 0 0,1 0 0,-1 0 0,1 0 0,-1 1 0,1-1 0,0 1 0,-1-1 0,5 1 0,5 0 0,-1 1 0,1 0 0,0 1 0,-1 0 0,16 4 0,54 24 0,-5-1 0,-68-27-227,0 0-1,0 0 1,0-1-1,0 0 1,16-1-1,-1-2-6598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0,7 4 0,9 10 0,11 17 0,11 18 0,11 15 0,10 11 0,15 2 0,6-6 0,-10-16-8191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24575,'-13'1'0,"0"0"0,0 1 0,0 0 0,-18 7 0,8-3 0,-51 17 0,63-19 0,0 1 0,0 0 0,0 1 0,-13 9 0,22-13 0,-1 0 0,1 0 0,-1 0 0,1 0 0,0 1 0,0-1 0,0 1 0,0-1 0,0 1 0,1 0 0,-1 0 0,1 0 0,-1 0 0,1 0 0,0 0 0,1 0 0,-2 5 0,2-3 0,0 0 0,0 0 0,0-1 0,1 1 0,0 0 0,0 0 0,0-1 0,1 1 0,-1-1 0,1 1 0,3 5 0,4 5 0,0-1 0,0 1 0,2-2 0,20 23 0,57 43 0,9 11 0,-96-88 0,1-1 0,-1 1 0,1 0 0,-1 0 0,1 0 0,-1 0 0,0 0 0,0 0 0,0 0 0,0 1 0,0-1 0,-1 0 0,1 0 0,-1 1 0,1-1 0,-1 4 0,0-4 0,-1 0 0,1 0 0,-1 0 0,1 0 0,-1 0 0,0 0 0,0 0 0,0 0 0,0 0 0,-1 0 0,1 0 0,0-1 0,-1 1 0,1 0 0,-1-1 0,0 0 0,1 1 0,-3 1 0,-7 4 21,1-1 0,-1 1 0,0-2 0,-15 6 0,-49 14-1491,26-12-5356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1623 24575,'0'0'0,"4"-2"0,86-37 0,529-211-1651,-178 104 259,-65 22 305,-282 92 1034,428-140-1390,9 26 279,188 10 1184,-302 62-302,-227 35 0,-1-8-1,335-133 1,-462 153 2302,-1-4 1,104-69-1,-73 44-1845,-51 35-6703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24575,'1'7'0,"-1"-1"0,1 0 0,1 6 0,1 7 0,2 18 23,41 269-127,-28-213-174,37 113 1,-44-175 314,1-1 0,24 45-1,-27-59-231,1-1-1,1 0 0,0-1 1,0-1-1,1 1 0,16 11 1,6 2-6101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24575,'0'0'0,"0"0"0,3 0 0,345-73 0,-289 58-682,101-39-1,-123 38-6143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24575,'13'-2'0,"12"-5"0,-1-1 0,0-1 0,0-2 0,-1 0 0,-1-1 0,34-23 0,0-10 0,-28 22-683,55-34 1,-72 51-6144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24575,'0'0'0,"3"0"0,10-2 0,13-2 0,17-5 0,18-6 0,23-10 0,20-14 0,11-12 0,-5-1-793,-20 8-6605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24575,'0'0'0,"1"46"5,3 1-1,16 80 0,36 83-168,34 51-329,-58-181 360,52 91 0,-75-155-40,0 0-1,1-1 1,1-1 0,0 0-1,1 0 1,17 15-1,-9-13-5893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24575,'4'-3'0,"0"-1"0,0 1 0,1 0 0,6-3 0,13-10 0,-16 9 0,0 0 0,-1-1 0,0 0 0,0-1 0,-1 1 0,0-1 0,0-1 0,-1 1 0,-1-1 0,0 1 0,5-17 0,-6 17 0,-1 0 0,0-1 0,-1 1 0,1-1 0,-2 0 0,0 1 0,0-1 0,0 0 0,-1 1 0,-1-1 0,0 1 0,-5-18 0,6 24 0,-1 0 0,1 0 0,-1 0 0,1 0 0,-1 0 0,0 1 0,0-1 0,0 1 0,0-1 0,-5-3 0,6 5 0,0 1 0,0-1 0,0 0 0,0 1 0,-1-1 0,1 1 0,0 0 0,0-1 0,0 1 0,-1 0 0,1 0 0,0 0 0,-1 0 0,1 0 0,0 0 0,0 0 0,-1 0 0,1 0 0,0 0 0,0 1 0,-1-1 0,1 1 0,0-1 0,0 1 0,0-1 0,0 1 0,-1 0 0,1-1 0,-1 3 0,-4 1 0,1 0 0,0 1 0,1 0 0,-1 0 0,1 0 0,0 1 0,0 0 0,0-1 0,1 1 0,0 0 0,0 1 0,1-1 0,0 0 0,0 1 0,0 0 0,1-1 0,0 1 0,0 0 0,0 0 0,1-1 0,0 1 0,1 0 0,-1 0 0,1 0 0,1-1 0,-1 1 0,1 0 0,0-1 0,1 0 0,4 9 0,1-2 9,1-1 1,0 0-1,0-1 0,2 0 0,-1 0 1,1-1-1,1 0 0,0-1 0,0-1 0,1 0 1,0 0-1,23 9 0,-13-8-221,1 0 0,0-2 0,1-1-1,0 0 1,0-2 0,43 1 0,-6-5-6614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3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60 24575,'0'0'0,"-1"-1"0,1 0 0,-1 1 0,0-1 0,1 1 0,-1-1 0,0 1 0,0-1 0,1 1 0,-1 0 0,-1-1 0,0 0 0,-18-8 0,-1 0 0,-1 1 0,1 2 0,-1 0 0,0 1 0,-1 1 0,1 1 0,-1 1 0,-28 1 0,39 2 0,1 1 0,0 0 0,-1 0 0,1 1 0,0 0 0,0 1 0,1 0 0,-1 1 0,1 0 0,-14 10 0,12-6 0,0 1 0,1-1 0,0 2 0,0 0 0,1 0 0,1 1 0,-13 20 0,11-12 2,0 0 0,2 0 0,0 1 0,1 0 0,1 1 0,-6 34 0,8-25-9,2 0 0,1-1 0,1 1 0,4 40 0,4-19-107,2 1 0,3-1 1,2-1-1,2-1 0,29 65 0,-30-82 112,0-1 0,3-1 0,0 0 0,31 37 0,-39-56 5,0-1 0,1 0-1,1 0 1,0-2 0,15 11 0,-17-14 11,0-1 0,0 0-1,0-1 1,0 0 0,1 0 0,0-1 0,21 4-1,-12-6 92,0 1 0,-1-2 0,1-1 0,0 0-1,27-7 1,-31 5-111,1-1 0,-1-1 0,-1-1 0,1 0 0,-1-1 0,25-15 0,-32 16 6,0 0 0,0-1 0,-1 0 0,0 0 0,6-8 0,27-42 0,-36 49 0,-1 5 0,-1 1 0,0-1 0,1 1 0,0-1 0,-1 1 0,1 0 0,0 0 0,0 0 0,0 1 0,1-1 0,-1 0 0,0 1 0,6-2 0,3 0 0,0 1 0,20-3 0,-12 4 20,0 1 0,1 1 0,-1 1 0,0 0 0,35 10 0,94 38-1505,-107-33-5341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24575,'-6'8'0,"5"-6"0,-12 18 0,1 1 0,1 0 0,1 1 0,2 1 0,-13 45 0,17-51 0,1 1 0,1-1 0,0 0 0,1 1 0,1-1 0,1 1 0,0-1 0,8 33 0,-7-40 0,1-1 0,0 0 0,1 0 0,0 0 0,1-1 0,0 0 0,0 1 0,0-2 0,1 1 0,0-1 0,1 0 0,0 0 0,0 0 0,0-1 0,1 0 0,0-1 0,0 0 0,0 0 0,1 0 0,0-1 0,0-1 0,0 1 0,0-2 0,0 1 0,11 1 0,0-1-682,37 0-1,-27-4-6143</inkml:trace>
  <inkml:trace contextRef="#ctx0" brushRef="#br0" timeOffset="1">664 214 24575,'0'0'0,"0"0"0,0 0 0,-2 1 0,-2 4 0,-3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263 684 24575,'3'9'0,"1"4"0,1 1 0,-2 0 0,0 0 0,-1 0 0,1 17 0,-2 74 0,-2-70 0,-1-25 0,2-10 0,0 0 0,0 0 0,0 0 0,0 0 0,0 0 0,0 0 0,0 0 0,0 0 0,0 0 0,-1 1 0,1-1 0,0 0 0,0 0 0,0 0 0,0 0 0,0 0 0,0 0 0,0 0 0,0 0 0,0 0 0,-1 0 0,1 0 0,0 0 0,0 0 0,0 0 0,0 0 0,0 0 0,0 0 0,0 0 0,-1 0 0,1 0 0,0 0 0,0 0 0,0 0 0,0 0 0,0 0 0,0 0 0,0 0 0,-1-1 0,0 0 0,0 0 0,-1-1 0,1 1 0,0-1 0,-1 0 0,-1-3 0,-73-145 0,52 100 0,-14-31 0,5-1 0,-46-166 0,75 232 0,-8-48 0,11 59 0,0 0 0,1-1 0,0 1 0,0-1 0,0 1 0,1-1 0,0 1 0,0-1 0,2-4 0,-2 8 0,-1 1 0,1-1 0,0 1 0,0 0 0,-1 0 0,1-1 0,0 1 0,0 0 0,0 0 0,0 0 0,1 0 0,-1 0 0,0 0 0,0 0 0,1 0 0,-1 1 0,0-1 0,1 1 0,-1-1 0,1 0 0,-1 1 0,1 0 0,-1-1 0,1 1 0,-1 0 0,1 0 0,-1 0 0,1 0 0,-1 0 0,2 1 0,5 0 0,0 0 0,0 1 0,0 1 0,11 4 0,21 10 0,59 35 0,35 32 0,-121-76 0,176 129 0,-61-40 0,-121-92 0,-5-3 0,1 0 0,0 0 0,0 0 0,0-1 0,0 1 0,0-1 0,3 2 0,-5-3 0,-1 0 0,0 0 0,1 0 0,-1-1 0,0 1 0,0 0 0,1 0 0,-1 0 0,0 0 0,1-1 0,-1 1 0,0 0 0,0 0 0,1 0 0,-1-1 0,0 1 0,0 0 0,1-1 0,-1 1 0,0 0 0,0 0 0,0-1 0,0 1 0,0 0 0,0-1 0,1 1 0,-1 0 0,0-1 0,3-13 0,-2 13 0,2-24 0,-1 0 0,0 1 0,-4-37 0,1 24 0,-1-50 0,0-114 0,3 194 0,-1 0 0,1 0 0,0 1 0,0-1 0,4-9 0,-4 13 0,0 1 0,0-1 0,0 0 0,1 1 0,-1-1 0,1 1 0,0 0 0,0 0 0,0 0 0,0-1 0,0 2 0,0-1 0,0 0 0,1 0 0,3-1 0,0 0 0,1 0 0,0 1 0,0 0 0,0 0 0,0 0 0,1 1 0,-1 0 0,0 1 0,0 0 0,1 0 0,-1 0 0,0 1 0,1 0 0,9 3 0,-5-1 0,1 1 0,-1 1 0,0 0 0,-1 0 0,1 1 0,-1 1 0,14 10 0,-4 1 0,0 1 0,-2 1 0,0 1 0,-1 0 0,-1 2 0,-1 0 0,13 25 0,4 15 0,38 103 0,-36-63-1365,-26-72-5461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24575,'7'-5'0,"0"1"0,0-1 0,0 0 0,0 0 0,-1-1 0,9-10 0,-5 4 0,1-2 0,10-18 0,-11 14 0,0-1 0,-1-1 0,-1 0 0,0 0 0,-2 0 0,-1-1 0,0 0 0,-1 0 0,-2 0 0,1-33 0,-3 48 0,-1 0 0,1-1 0,-1 1 0,-1 0 0,1 0 0,-1 1 0,0-1 0,-1 0 0,-3-6 0,5 10 0,0 0 0,0 0 0,0 1 0,-1-1 0,1 1 0,0-1 0,-1 1 0,1 0 0,-1-1 0,0 1 0,1 0 0,-1 0 0,0 0 0,0 0 0,0 0 0,0 1 0,0-1 0,1 0 0,-1 1 0,0 0 0,0-1 0,-1 1 0,1 0 0,0 0 0,0 0 0,0 0 0,0 0 0,0 1 0,0-1 0,0 1 0,-2 0 0,0 1 0,1-1 0,0 1 0,0-1 0,-1 1 0,1 0 0,1 1 0,-1-1 0,0 0 0,0 1 0,1-1 0,0 1 0,-1 0 0,1 0 0,0 0 0,0 0 0,1 0 0,-1 1 0,1-1 0,-1 0 0,1 1 0,0-1 0,-1 7 0,1-2 0,0 0 0,0-1 0,1 1 0,0 0 0,0 0 0,1-1 0,0 1 0,0 0 0,5 13 0,-2-12 0,0 0 0,0 0 0,1 0 0,0 0 0,1-1 0,-1 0 0,2 0 0,7 7 0,-4-5 0,2 0 0,-1 0 0,1-2 0,24 14 0,-6-7 0,2-2 0,0-1 0,63 15 0,114 11-1365,-128-29-5461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24575,'2'14'0,"45"146"0,-44-150 0,1 1 0,0-1 0,10 19 0,-11-24 0,0 0 0,1-1 0,-1 1 0,1-1 0,0 0 0,1 0 0,-1 0 0,1-1 0,6 5 0,1-1 0,1-1 0,0-1 0,0 0 0,0 0 0,23 4 0,-16-6 0,1 0 0,-1-2 0,26 0 0,-36-1 0,0-1 0,0 0 0,0-1 0,-1 0 0,1-1 0,0 1 0,-1-2 0,13-5 0,-15 5 0,-1 0 0,1 0 0,-1-1 0,0 0 0,-1 0 0,1 0 0,-1-1 0,0 1 0,0-1 0,-1-1 0,7-9 0,-4 2 0,0 0 0,-1-1 0,-1 1 0,0-1 0,-1-1 0,4-29 0,-6 23 0,-2 1 0,0-1 0,-1 0 0,-5-31 0,-2 14 0,-2 0 0,-2 0 0,-2 1 0,-1 1 0,-20-37 0,22 49 0,-47-84 0,61 117 0,4 10 0,73 149 0,-38-85 0,187 351 0,-222-422 0,-1-2 0,-3-10 0,-2-5 0,1 6 0,-2-17 0,1-26 0,1 40 0,0-1 0,0 0 0,1 0 0,-1 1 0,1-1 0,0 0 0,0 1 0,0-1 0,1 1 0,-1-1 0,1 1 0,0 0 0,3-5 0,-3 6 0,0 1 0,0-1 0,0 1 0,0-1 0,0 1 0,1 0 0,-1 0 0,0 0 0,1 1 0,-1-1 0,1 0 0,-1 1 0,1-1 0,-1 1 0,1 0 0,-1 0 0,1 0 0,-1 0 0,1 1 0,-1-1 0,1 1 0,2 0 0,7 3 0,0-1 0,0 2 0,11 5 0,-23-10 0,80 41-238,-61-30-889,9 4-5699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24575,'2'0'0,"0"1"0,0-1 0,0 0 0,0 0 0,0 0 0,0 0 0,0 0 0,3-1 0,4 1 0,52 0-118,363-11-1129,-372 6-5579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24575,'0'0'0,"0"0"0,0 0 0,2-2 0,3-2 0,4-3 0,4-2 0,10-1 0,14-5 0,20-5 0,21-5 0,6 0 0,-10 3-8191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24575,'65'-3'0,"113"-21"0,-145 19 0,-4 0-114,160-24-1137,-128 22-5575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24575,'0'0'0,"0"0"0,3 0 0,10-2 0,13-3 0,14-3 0,12-7 0,14-9 0,13-7 0,13-12 0,6-6 0,-15 5-8191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24575,'0'0'0,"0"2"0,2 3 0,4 2 0,5 2 0,5 1 0,5 1 0,10-2 0,12-3 0,10-8 0,10-12 0,5-12 0,-9-1-8191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3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1028 24575,'-1'-1'0,"0"0"0,0 1 0,0-1 0,0 0 0,0-1 0,0 1 0,0 0 0,0 0 0,1 0 0,-1 0 0,-1-3 0,0 0 0,-60-108 0,1 0 0,58 108 0,-102-163 0,74 122 0,-59-64 0,85 105 0,4 7 0,5 11 0,-2-10 0,15 41 0,3-1 0,1-1 0,2-1 0,32 44 0,-39-63 0,2 0 0,27 29 0,-38-45 0,0 0 0,1-1 0,0 0 0,0 0 0,0-1 0,1 0 0,-1 0 0,1-1 0,0 0 0,16 4 0,-21-7 0,-1 0 0,0-1 0,0 0 0,1 0 0,-1 0 0,0 0 0,1 0 0,-1-1 0,0 1 0,0-1 0,1 0 0,4-2 0,-4 1 0,1 0 0,-1-1 0,0 0 0,0 0 0,0 0 0,0 0 0,5-6 0,0-3 0,0-1 0,0 1 0,-1-2 0,8-17 0,-1-5 0,13-40 0,-17 40 0,22-43 0,-29 71 0,0 1 0,0 0 0,1 0 0,0 0 0,1 0 0,0 1 0,0 0 0,0 0 0,14-9 0,-11 9 0,0 1 0,1 0 0,0 1 0,0 0 0,0 0 0,0 1 0,15-2 0,9-1 0,0 2 0,68 1 0,69 17 0,-164-13 0,-5-1 0,0 1 0,0-1 0,0 0 0,-1 0 0,1 1 0,0-1 0,0-1 0,0 1 0,2 0 0,-3-1 0,-1 1 0,0 0 0,0-1 0,1 1 0,-1-1 0,0 1 0,0 0 0,0-1 0,0 1 0,0 0 0,0-1 0,0 1 0,0-1 0,0 1 0,0-1 0,0 1 0,0 0 0,0-1 0,0 1 0,0-1 0,0-2 0,-1-46 0,2-108 0,1 132 0,1 0 0,1 1 0,1-1 0,10-29 0,-13 48 0,0 0 0,1 1 0,0-1 0,0 1 0,0 0 0,0 0 0,6-6 0,-6 8 0,-1 1 0,1-1 0,0 1 0,0 0 0,-1 0 0,2 0 0,-1 0 0,0 1 0,0-1 0,1 1 0,-1 0 0,0 0 0,7-1 0,-1 1 0,1 0 0,-1 1 0,0 1 0,0 0 0,0 0 0,1 0 0,-1 1 0,15 6 0,-3 0 0,1 1 0,27 16 0,-14-3-273,-1 1 0,0 2 0,-2 1 0,39 42 0,-39-34-6553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5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24575,'0'0'0,"0"2"0,4 2 0,5 3 0,4 2 0,7 1 0,7-1 0,12-4 0,14-4 0,13-7 0,11-10 0,4-6 0,-11 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37 705 24575,'0'1'0,"1"0"0,-1-1 0,1 1 0,-1 0 0,1-1 0,0 1 0,-1 0 0,1-1 0,0 1 0,-1-1 0,1 1 0,0-1 0,0 1 0,0-1 0,1 1 0,-1-17 0,-1 0 0,0 0 0,-3-24 0,-12-47 0,1 13 0,-1-51 0,14 94 0,0 0 0,4-32 0,-3 58 0,1-1 0,0 1 0,0 0 0,1 0 0,-1-1 0,1 1 0,0 0 0,0 1 0,5-7 0,-5 8 0,0 0 0,0 1 0,0 0 0,0-1 0,1 1 0,-1 0 0,1 0 0,-1 0 0,1 1 0,0-1 0,0 1 0,0-1 0,0 1 0,0 0 0,0 0 0,6-1 0,1 1 0,0 1 0,0-1 0,0 1 0,0 1 0,0 0 0,0 1 0,0 0 0,0 0 0,-1 1 0,1 0 0,14 7 0,8 6 0,56 38 0,-34-19 0,1-2 0,106 47 0,15-23 0,-142-49 0,1-1 0,-1-2 0,46 1 0,-72-6 0,0 0 0,1-1 0,-1 0 0,0 0 0,0 0 0,1-1 0,7-4 0,-12 5 0,0-1 0,-1 0 0,1 0 0,-1 0 0,1-1 0,-1 1 0,0-1 0,0 0 0,0 0 0,0 0 0,0 0 0,-1 0 0,1-1 0,-1 1 0,3-8 0,0 1 0,-2 0 0,0-1 0,0 0 0,-1 0 0,0 0 0,-1 0 0,0 0 0,-1-16 0,-1 8 0,-1 1 0,0-1 0,-2 1 0,-7-23 0,7 27 0,-1 1 0,-1 1 0,0-1 0,-1 1 0,-11-15 0,14 20 0,-1 1 0,-1 0 0,1 0 0,-1 0 0,0 1 0,0 0 0,-1 0 0,1 1 0,-1-1 0,-12-4 0,18 8 0,-1 1 0,1-1 0,-1 1 0,0-1 0,1 1 0,-1-1 0,0 1 0,0 0 0,1 0 0,-1 0 0,0 0 0,1 0 0,-1 0 0,0 0 0,-1 1 0,1 0 0,1 0 0,0-1 0,0 1 0,-1 0 0,1 0 0,0 0 0,0 0 0,0 0 0,0 0 0,0 0 0,1 0 0,-1 1 0,0-1 0,0 0 0,1 1 0,-1-1 0,1 0 0,-1 1 0,0 1 0,-1 8 0,0-1 0,0 1 0,1-1 0,0 1 0,2 16 0,8 56 0,-6-64 0,100 485 0,-82-426-682,59 136-1,-71-192-6143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24575,'1'13'0,"0"0"0,1 0 0,0-1 0,1 1 0,0-1 0,1 1 0,9 17 0,4 4 0,24 38 0,1-11 0,-35-52 0,0-1 0,1 1 0,0-1 0,13 9 0,-19-15 0,-1-1 0,1 0 0,-1 0 0,1-1 0,-1 1 0,1 0 0,0 0 0,-1-1 0,1 1 0,0-1 0,0 1 0,-1-1 0,1 0 0,0 0 0,0 0 0,0 0 0,-1 0 0,1 0 0,2-1 0,-1 0 0,1 0 0,-1-1 0,0 1 0,0-1 0,0 0 0,0 0 0,0 0 0,4-5 0,2 1 0,-1-1 0,1 2 0,1-1 0,-1 1 0,1 0 0,0 1 0,19-6 0,5 2 0,37-5 0,141-11 0,64-10 0,-263 31 0,0 0 0,0 0 0,-1-2 0,0 1 0,16-9 0,-22 9 0,-1 1 0,0-1 0,0 1 0,0-1 0,-1-1 0,1 1 0,-1-1 0,0 1 0,0-1 0,-1-1 0,1 1 0,-1 0 0,3-8 0,-2 2 0,0-1 0,-1 1 0,-1-1 0,0 0 0,0 0 0,-1 0 0,-1 0 0,-1-20 0,-1 14 0,0 1 0,-1-1 0,-1 1 0,-1 0 0,-9-21 0,4 18 0,0 0 0,-14-18 0,1 0 0,21 36 20,1 0 0,0-1 0,-1 1 0,1-1 0,-1-4 0,2 6-85,0 1 1,0-1-1,0 0 0,0 0 1,0 0-1,0 1 1,0-1-1,0 0 1,0 0-1,0 1 1,1-1-1,-1 0 0,0 0 1,0 1-1,1-1 1,-1 0-1,1 1 1,-1-1-1,0 0 1,1 1-1,0-1 1,0 0-1,8-6-6761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24575,'0'0'0,"0"-14"0,0 13 0,0 0 0,0 0 0,0 0 0,1 0 0,-1 0 0,0 0 0,0 0 0,1 0 0,-1 0 0,0 1 0,1-1 0,-1 0 0,1 0 0,0 0 0,-1 0 0,1 1 0,-1-1 0,1 0 0,0 1 0,0-2 0,1 1 0,0 0 0,0 0 0,0 0 0,1 0 0,-1 0 0,0 0 0,0 1 0,4-1 0,4-1 0,-1 2 0,1-1 0,12 2 0,-21-1 0,13 2 0,0 0 0,-1 0 0,1 2 0,-1 0 0,1 0 0,-1 1 0,-1 0 0,1 1 0,-1 1 0,0 0 0,17 14 0,7 9 0,-1 1 0,34 41 0,-4-5 0,-21-25 0,2-2 0,54 36 0,-71-56 0,2-2 0,1-1 0,0-1 0,64 22 0,-84-35 0,0 0 0,0 0 0,1-1 0,-1 0 0,0-1 0,1-1 0,24-1 0,-31 0 0,0-1 0,0 1 0,0-1 0,-1 0 0,1 0 0,0 0 0,-1-1 0,1 0 0,-1 0 0,0-1 0,0 1 0,0-1 0,-1 0 0,1 0 0,-1-1 0,0 1 0,0-1 0,3-5 0,1-3 0,-1-1 0,-1 1 0,0-1 0,-1 0 0,-1 0 0,0-1 0,0 0 0,-2 1 0,1-17 0,-1 5 0,-1 1 0,-2-1 0,-1 0 0,-7-38 0,5 44 0,-1 1 0,-1 1 0,-1-1 0,-17-32 0,18 39 0,-1 1 0,-1 0 0,0 0 0,0 1 0,-1 0 0,0 0 0,-1 1 0,-11-8 0,16 13 0,0 1 0,-1 0 0,1 0 0,-1 0 0,1 1 0,-1-1 0,-10-1 0,15 3 0,-1 1 0,0 0 0,0-1 0,0 1 0,0 0 0,0 0 0,0 0 0,0 1 0,0-1 0,0 0 0,0 1 0,0-1 0,0 1 0,0 0 0,0-1 0,0 1 0,0 0 0,1 0 0,-1 0 0,0 0 0,1 1 0,-1-1 0,1 0 0,-1 1 0,1-1 0,-2 4 0,0-1 0,1 0 0,0 0 0,1 1 0,-1-1 0,1 1 0,0-1 0,0 1 0,0-1 0,1 1 0,-1-1 0,1 1 0,0 0 0,2 7 0,0 2 0,0-1 0,1-1 0,8 22 0,-5-21 11,0 0 0,1-1 0,0 0-1,1 0 1,0 0 0,1-1 0,0-1 0,1 1 0,0-1-1,21 15 1,-3-5-382,0-2 0,1-2 0,42 19 0,13-1-6455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24575,'0'0'0,"0"0"0,7 0 0,1 0 0,0 0 0,-1 1 0,1 0 0,10 2 0,-15-2 0,0 0 0,0 0 0,0 0 0,0 1 0,0 0 0,-1-1 0,1 1 0,0 0 0,-1 0 0,0 0 0,1 1 0,-1-1 0,3 4 0,1 3 0,0 0 0,-1 1 0,0-1 0,0 1 0,6 21 0,10 55 0,-19-76 0,10 62 0,-8-44 0,1 0 0,1-1 0,17 45 0,-21-68 11,0 1 0,0 0 0,1-1 0,0 1 0,0-1 0,0 0-1,0 0 1,1 0 0,0-1 0,5 6 0,-5-7-125,0 0 0,-1 0-1,1 0 1,0 0 0,0 0 0,0-1-1,1 0 1,-1 0 0,0 0 0,0 0-1,1-1 1,6 1 0,11-2-6712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0,2 4 0,3 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1 0,7 7 0,-1 1 0,1 1 0,6 12 0,2 2 0,15 26-89,-3 0 0,-1 2 0,-3 1 0,-2 1-1,18 67 1,50 293-905,-29-6-859,44 225-192,-55-413 1659,11-2 0,137 330 0,-194-541 379,42 91 714,-45-98-680,-1 1 0,0 0 0,1 0 0,-1 0 0,1 0 0,-1-1 0,1 1 0,0 0 1,-1 0-1,1-1 0,0 1 0,-1 0 0,1-1 0,0 1 0,0-1 0,0 1 0,1 0 0,-2-2 25,1 1 1,-1 0-1,1-1 0,0 1 1,-1-1-1,1 1 0,-1 0 1,1-1-1,-1 1 0,1-1 1,-1 1-1,0-1 0,1 0 1,-1 1-1,0-1 0,1 1 1,-1-1-1,0 0 0,0 1 1,1-1-1,-1 0 0,0 0 1,8-31-461,-1-5-3181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2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24575,'0'0'0,"0"0"0,0 0 0,0 0 0,0 0 0,5 0 0,83-15 0,282-17-696,4 20-1267,1017-19-3514,-1204 27 4712,1734-60-1497,-899 8 585,709-31 981,-1473 78 787,-29 0 270,-32 1 4,332-9 4747,-180 15 1705,-318 1-6381,-16 1-318,-1 0 0,21 2 0,-35-2-118,1 0 0,-1 0 0,0 0 0,1 1 0,-1-1 0,1 0 0,-1 0 0,0 0 0,1 1 0,-1-1 0,1 0 0,-1 1 0,0-1 0,1 0 0,-1 0 0,0 1 0,0-1 0,1 1 0,-1-1 0,0 0 0,0 1 0,0-1 0,1 1 0,-1 0 0,2 12 0,-2-11 0,1 189 0,-2-98 0,22 911-1335,-7-803 143,3 86 996,-12-2 141,-8-216-233,-21 131 1,15-159 802,-1 0 0,-3 0 0,-1-1 1,-25 50-1,22-49 262,17-41-777,0 0 0,-1 1 0,1-1 0,0 0 0,0 0 0,-1 1 0,1-1 0,0 0 0,-1 0 0,1 0 0,-1 1 0,1-1 0,0 0 0,-1 0 0,1 0 0,-1 0 0,1 0 0,0 0 0,-1 0 0,1 0 0,-1 0 0,1 0 0,0 0 0,-1 0 0,1 0 0,-1 0 0,1 0 0,0 0 0,-1 0 0,1-1 0,-1 1 0,0 0 0,-14-7 0,14 6 0,-15-7 0,-1 2 0,1 0 0,-1 0 0,0 2 0,0 0 0,0 1 0,-1 0 0,-27 1 0,-15 3 0,-69 10 0,88-7 0,-610 71 0,-621 42-958,1245-115 957,-702 49-1072,44-4 735,-876 138-1582,944-90 1148,241-36 228,-151 11 545,0-13-26,453-50 15,-415 37-203,0-28 3743,474-15-2926,10-1-410,0 1 0,1-1 0,-1-1 0,0 1 0,1 0 0,-1-1 0,-6-2 0,10 3-249,0-1 1,1 1 0,-1 0-1,1-1 1,-1 1-1,1 0 1,-1-1-1,1 1 1,-1-1-1,1 1 1,-1-1-1,1 1 1,0-1 0,-1 1-1,1-1 1,0 1-1,-1-1 1,1 0-1,0 1 1,0-1-1,-1-1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2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0,0-1 0,0 0 0,1 1 0,-1-1 0,0 1 0,0-1 0,0 0 0,1 1 0,-1-1 0,0 0 0,0 1 0,1-1 0,-1 0 0,0 1 0,1-1 0,-1 0 0,0 0 0,1 1 0,-1-1 0,1 0 0,11 5 0,-9-4 0,40 11 0,0-3 0,70 8 0,-103-16 0,43 4 0,0-3 0,0-1 0,1-4 0,-1-1 0,57-12 0,-57 4-16,56-6-1333,-86 16-5477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2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24575,'0'0'0,"3"-2"0,10-2 0,13-1 0,14-1 0,12-2 0,10-1 0,12-3 0,12-3 0,9-3 0,-1-2 0,-6 0 0,-11 2 0,-15 4 0,-17 4-8191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3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24575,'0'0'0,"-1"0"0,1 0 0,0 0 0,-1 0 0,1 0 0,-1 0 0,1 0 0,0 0 0,-1 0 0,1 0 0,0 0 0,-1 1 0,1-1 0,0 0 0,-1 0 0,1 0 0,0 0 0,-1 1 0,1-1 0,0 0 0,-1 0 0,1 1 0,0-1 0,0 0 0,-1 1 0,1-1 0,0 0 0,0 1 0,-1 0 0,1 0 0,0 0 0,0 0 0,0 0 0,0 0 0,0 0 0,0 1 0,0-1 0,0 0 0,0 0 0,1 1 0,0 4 0,1 0 0,0-1 0,4 7 0,7 12 0,19 25 0,0 0 0,57 119 0,-12 9 0,-31-70 0,-29-68 0,74 162 0,11-10 0,-99-185 0,47 69 0,-44-68 0,-1-1 0,1 1 0,0-1 0,1 0 0,-1-1 0,1 1 0,15 8 0,-20-13 0,1 0 0,0 0 0,-1-1 0,1 1 0,0 0 0,-1-1 0,1 1 0,0-1 0,0 0 0,0 0 0,-1 0 0,1-1 0,0 1 0,0-1 0,-1 1 0,1-1 0,0 0 0,-1 0 0,1 0 0,-1 0 0,1 0 0,2-3 0,4-2 0,1-1 0,-1-1 0,15-16 0,-16 16 0,52-53 0,103-82 0,-118 111-682,91-48-1,-89 57-6143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24575,'-3'14'0,"0"-5"0,-2 15 0,1 1 0,2 0 0,1 0 0,0 1 0,2-1 0,1 0 0,1 0 0,1 0 0,13 43 0,-8-41 0,0-1 0,2 0 0,1-1 0,1 0 0,1-1 0,1-1 0,1 0 0,33 35 0,-32-41 0,1-1 0,1 0 0,0-2 0,30 17 0,-20-14 0,2-2 0,49 16 0,4-6 0,132 20 0,-162-35-1365,-15-5-5461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24575,'0'0'0,"5"0"0,26 1 0,49 9 0,-64-7 0,145 27-410,-2 7-1,162 60 1,-272-79 383,-1 1 0,63 36-1,-90-43-7,0 1 0,-2 1 0,1 1 0,-2 1 0,0 1 0,-1 0-1,19 25 1,-23-25 35,-1 2 0,-1-1 0,-1 1 0,0 1 0,-1 0 0,-1 0 0,-1 1 0,4 21 0,-8-26 0,-1 1 0,0-1 0,-1 0 0,0 0 0,-2 1 0,0-1 0,-1 0 0,0 0 0,-2 0 0,0 0 0,-7 21 0,1-14-13,-1-1 0,-1 0 0,0 0 0,-25 30 0,15-25 67,-3 0 0,-41 37 0,3-14-453,-2-3 0,-78 42 1,102-65-5100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1068 24575,'5'0'0,"16"-3"0,36-12 0,-47 12 0,80-23 0,44-15-356,44-17-1070,35-19 531,470-217-1075,-172 68 1246,-313 147 476,-32 14-743,243-84 1543,-387 141-534,-11 4 445,0 0 0,0 0-1,1 1 1,-1 0 0,1 1 0,-1 1 0,13-1-1,-22 2-455,0 0-1,-1 0 0,1 1 1,-1-1-1,1 0 1,-1 1-1,4 0 0,2 6-5910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1118 24575,'14'2'0,"-6"-2"0,1 0 0,-1 0 0,0-1 0,15-3 0,-23 4 0,51-10-35,-2-3-1,74-28 1,95-53-1183,708-381-1405,-516 246 2131,10 27-1,-415 200 528,19-9 229,1 1 0,1 1 0,39-8 0,-74 16 795,-4 1-6468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24575,'13'0'0,"7"1"0,0 0 0,-1 2 0,0 0 0,1 1 0,-1 1 0,34 14 0,-21-5 0,-1 2 0,-1 0 0,29 23 0,-15-6-215,-1 2 0,-2 1 0,-2 3-1,63 79 1,-36-28 152,75 135 0,-108-165 99,-2 1 0,38 106 0,-60-135-96,0 0-1,6 57 0,-13-65-171,-1-1 0,0 1 0,-2 0-1,-7 37 1,-9 12-5522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2761 24575,'1'1'0,"0"-1"0,1 0 0,-1 0 0,1 0 0,-1 0 0,0 0 0,1 0 0,-1-1 0,1 1 0,1-1 0,0 0 0,7-1 0,-1-1 0,1-1 0,-1 0 0,14-8 0,34-24 0,-22 10-13,-2-1-1,-1-2 1,-1 0-1,-2-3 1,-1 0-1,34-51 0,-27 27-162,-1-1 0,-3-2 0,33-92 0,-42 91 176,-4-1 0,-2-1 0,-2-1 0,-4 0 0,-2-1 0,-3 0 0,-3 0 0,-11-127 0,2 146-38,-2 1-1,-2-1 1,-2 2 0,-2-1 0,-23-46 0,11 37-89,-2 0 1,-3 2 0,-52-64 0,26 46-126,-109-99 0,-83-37 23,174 151 126,-2 2 0,-2 4 1,-2 4-1,-2 3 0,-2 4 1,-120-35-1,-4 23-172,191 46-4656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0 869 24575,'2'-39'0,"12"-65"0,-7 56 0,3-17 0,32-114 0,-30 145 0,0 0 0,2 1 0,2 1 0,39-60 0,-32 59 0,38-40 0,-48 59 0,1 1 0,0 1 0,1 0 0,0 1 0,18-10 0,-27 17 0,0 2 0,0-1 0,0 1 0,0 0 0,1 0 0,-1 0 0,0 1 0,1 0 0,-1 1 0,1-1 0,-1 1 0,1 0 0,-1 1 0,1-1 0,-1 2 0,1-1 0,-1 0 0,0 1 0,0 0 0,9 5 0,2 1 26,-1 1-1,0 1 1,17 14-1,41 39-1241,-69-58 965,41 36-6575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1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69 426 24575,'-14'-7'0,"10"2"0,0 1 0,1-1 0,-1 0 0,1 0 0,0 0 0,1 0 0,-1 0 0,-1-7 0,-2-5 0,-4-24 0,9 36 0,-1-5 0,0-1 0,0 0 0,1 0 0,0-13 0,2 21 0,-1 0 0,0 0 0,1 0 0,0 0 0,-1 0 0,1 0 0,0 0 0,1 0 0,-1 1 0,0-1 0,1 0 0,0 1 0,0-1 0,-1 1 0,1-1 0,1 1 0,-1 0 0,0 0 0,5-4 0,3 0 0,0 1 0,1-1 0,0 2 0,0-1 0,16-3 0,62-11 0,-66 15 0,166-29 0,65-12 0,-204 33 0,49-18 0,-96 28 0,-4 1 0,-10 1 0,-15 0 0,10 1 0,1 1 0,0 1 0,0 0 0,-16 5 0,25-6 0,0 0 0,0 1 0,0 0 0,0-1 0,1 2 0,-1-1 0,1 1 0,0 0 0,0 0 0,0 0 0,1 1 0,-7 8 0,9-10 0,0 0 0,0 0 0,1 1 0,-1-1 0,1 0 0,0 1 0,0 0 0,0-1 0,1 1 0,-1 0 0,1 4 0,0-2 0,0 0 0,1 0 0,-1 0 0,2 0 0,-1 0 0,3 6 0,3 5 0,1 0 0,1 0 0,15 21 0,-15-24 0,68 108 0,-54-82 0,20 47 0,-28-47-273,0 1 0,-3 0 0,-2 0 0,9 67 0,-15-66-6553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485 648 24575,'0'0'0,"0"0"0,0 0 0,0 0 0,0 0 0,-9-12 0,4 7 0,-220-244 0,78 92 0,127 135 0,6 8 0,0-2 0,1 1 0,1-1 0,-13-24 0,25 40 0,0 0 0,0 0 0,0 0 0,0 0 0,0 0 0,0 0 0,0-1 0,0 1 0,0 0 0,0 0 0,-1 0 0,1 0 0,0 0 0,0 0 0,0-1 0,0 1 0,0 0 0,0 0 0,0 0 0,0 0 0,0 0 0,0 0 0,0-1 0,0 1 0,0 0 0,0 0 0,1 0 0,-1 0 0,0 0 0,0 0 0,0-1 0,0 1 0,0 0 0,0 0 0,0 0 0,0 0 0,0 0 0,0 0 0,0 0 0,1 0 0,-1 0 0,0-1 0,0 1 0,0 0 0,0 0 0,0 0 0,1 0 0,8 1 0,12 7 0,-21-8 0,138 64 0,51 22 0,-185-85 0,-1 1 0,1-1 0,-1 0 0,1 0 0,-1-1 0,1 1 0,0-1 0,-1 1 0,1-1 0,6-1 0,-7 0 0,0 0 0,0 0 0,-1 0 0,1 0 0,-1 0 0,1-1 0,-1 1 0,1-1 0,-1 0 0,0 1 0,0-1 0,0 0 0,0 0 0,3-4 0,9-14 0,-1-1 0,0 0 0,17-43 0,-3 8 0,-23 46 0,-1 5 0,-1 0 0,1 0 0,0 0 0,6-7 0,-8 10 0,0 1 0,1 0 0,-1 0 0,0 0 0,0 0 0,1 0 0,-1 1 0,0-1 0,1 0 0,-1 1 0,1-1 0,-1 1 0,1-1 0,-1 1 0,1 0 0,-1-1 0,1 1 0,-1 0 0,1 0 0,-1 0 0,1 0 0,2 1 0,10 2 0,0 1 0,-1 1 0,1 0 0,20 11 0,51 34 0,-23-7 60,60 51 0,48 60-1545,-138-124-5341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24575,'0'0'0,"6"-3"0,35-17 0,-13 4 0,0 2 0,2 2 0,45-15 0,-65 25 0,0 0 0,0 1 0,0 0 0,0 0 0,0 1 0,14 2 0,-17-1 0,0 1 0,0-1 0,0 1 0,0 1 0,0-1 0,0 1 0,-1 1 0,1-1 0,10 8 0,-11-6 0,0 0 0,0 1 0,-1-1 0,0 1 0,0 0 0,0 0 0,-1 1 0,1-1 0,4 11 0,-5-7 0,-1 0 0,1 0 0,-2 0 0,1 0 0,-1 1 0,0 14 0,-1-6 0,-2 0 0,0-1 0,-1 1 0,-1-1 0,-1 1 0,0-1 0,-11 27 0,11-35-136,0 0-1,0 0 1,-1 0-1,-1-1 1,0 1-1,0-1 1,-1-1-1,0 1 0,-8 7 1,-4-1-6690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0 436 24575,'0'0'0,"0"4"0,2 5 0,-1-1 0,1 1 0,0-1 0,1 0 0,0 0 0,1 0 0,-1 0 0,1-1 0,1 0 0,-1 1 0,1-1 0,1-1 0,-1 1 0,1-1 0,0 0 0,1 0 0,-1-1 0,1 0 0,0 0 0,1 0 0,-1-1 0,1 0 0,0-1 0,12 4 0,-10-4 0,0 0 0,1-1 0,-1-1 0,1 0 0,0 0 0,-1-1 0,1-1 0,-1 1 0,1-2 0,16-3 0,-13 1 0,0-1 0,0 0 0,-1-1 0,1-1 0,-1 0 0,23-18 0,-15 9 0,-2-2 0,0 0 0,0-2 0,-2 0 0,-1 0 0,0-2 0,-2 0 0,15-29 0,-18 29 0,-1-1 0,13-46 0,-19 53 0,-1 1 0,-1-1 0,0 0 0,-1 0 0,-2-26 0,1 36 0,-1 0 0,0 0 0,0 0 0,-1 0 0,0 0 0,0 0 0,0 0 0,-5-9 0,5 12 0,-1 0 0,1 0 0,0 0 0,-1 1 0,1-1 0,-1 0 0,0 1 0,0 0 0,0 0 0,0 0 0,0 0 0,0 0 0,-1 1 0,1-1 0,-7-1 0,2 1 0,-1 1 0,1 0 0,0 0 0,0 1 0,0 0 0,-1 1 0,1 0 0,0 0 0,0 0 0,-8 3 0,0 1 0,1 1 0,0 0 0,0 1 0,-17 11 0,9-3 0,1 1 0,1 1 0,1 0 0,0 2 0,2 1 0,0 0 0,-25 38 0,21-25 0,2 1 0,2 0 0,1 2 0,-20 62 0,29-72 60,-10 54 0,16-63-357,1-1 0,1 1 0,0-1 0,3 25 0,6-1-6529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24575,'-1'2'0,"1"1"0,-1 0 0,1 0 0,-1-1 0,0 1 0,0 0 0,0-1 0,-2 4 0,-2 5 0,-2 8 0,1 1 0,1 1 0,1-1 0,1 1 0,1-1 0,0 1 0,1 0 0,2 0 0,0 0 0,1 0 0,1-1 0,1 1 0,1-1 0,13 34 0,-14-46 0,0 0 0,0 0 0,1 0 0,0 0 0,1-1 0,-1 0 0,1 0 0,1-1 0,-1 1 0,1-1 0,1-1 0,-1 1 0,1-1 0,-1-1 0,1 1 0,1-1 0,-1-1 0,1 0 0,-1 0 0,1 0 0,18 2 0,-7-3 22,0 0 0,1-1-1,-1-1 1,33-5-1,79-21-1494,-52 4-5353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24575,'0'0'0,"0"0"0,0 0 0,0 0 0,-2 0 0,-2 4 0,-7 5 0,-7 2 0,-4 2 0,-4-1 0,-1-3 0,3-4-8191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24575,'0'0'0,"0"0"0,0 0 0,-2 0 0,-2 1 0,-3 4 0,-2 2 0,1 1 0,1 1 0,2-5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24575,'0'0'0,"0"0"0,0 0 0,2-2 0,5-3 0,4-2 0,5-5 0,2-8 0,5-2 0,2-5 0,3-1 0,-2 3 0,-5 5-8191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24575,'0'0'0,"0"0"0,2-1 0,4-4 0,10-5 0,8-8 0,11-10 0,8-11 0,7-13 0,6-12 0,1-3 0,-9 9-8191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7 0,2-2 0,1 1 0,0-1 0,0 0 0,0 0 0,0 0 0,1 0 0,0-1 0,6 7 0,-4-5 0,155 153 0,-89-92 0,405 383-578,-241-229 578,-230-215-110,-2-3-122,0 1 0,0 0 1,0-1-1,9 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13 460 24575,'-1'0'0,"1"0"0,-1 1 0,1-1 0,-1 0 0,1 0 0,-1 1 0,1-1 0,-1 0 0,1 0 0,-1 1 0,1-1 0,0 1 0,-1-1 0,1 0 0,-1 1 0,-2 2 0,1-7 0,3-2 0,0 0 0,1 0 0,-1 0 0,1 0 0,0 0 0,0 1 0,1-1 0,-1 1 0,7-10 0,-3 6 0,11-20 0,1 1 0,2 1 0,0 1 0,30-30 0,-15 24 0,0 0 0,57-36 0,23-6-1365,-88 58-5461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24575,'0'0'0,"2"0"0,2 0 0,3 0 0,2 0 0,3-2 0,3-2 0,8-7 0,6-7 0,7-5 0,4-10 0,5-8 0,5-4 0,4-9 0,8-9 0,-4 1 0,-12 12-8191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24575,'0'0'0,"0"0"0,0 0 0,2 0 0,2-2 0,5-2 0,2-1 0,0 1-8191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24575,'0'2'0,"2"4"0,2 5 0,3 3 0,2 0 0,1 1 0,1-2 0,0 2 0,3 2 0,2 1 0,2 3 0,4 0 0,6 1 0,8 2 0,5 0 0,5-7 0,-1-7 0,-8-4-8191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3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95 24575,'-14'-13'0,"-2"1"0,1 1 0,-25-13 0,29 18 0,-1 0 0,1 2 0,-1-1 0,0 1 0,-1 1 0,-13-2 0,19 4 0,0 1 0,0-1 0,0 2 0,0-1 0,0 1 0,1 0 0,-1 0 0,0 1 0,0 0 0,-7 3 0,5-1 0,-1 1 0,1 0 0,0 1 0,1 0 0,-17 14 0,6 0 0,1 0 0,1 1 0,1 1 0,-17 29 0,13-18 0,3 1 0,0 1 0,2 0 0,2 1 0,1 1 0,2 0 0,2 0 0,1 1 0,2 0 0,-1 65 0,6-101 0,0 3 0,0-1 0,1 0 0,1 9 0,-2-13 0,0 1 0,0-1 0,0 0 0,0 1 0,0-1 0,0 0 0,0 1 0,0-1 0,1 0 0,-1 1 0,0-1 0,0 0 0,0 1 0,1-1 0,-1 0 0,0 1 0,0-1 0,1 0 0,-1 0 0,0 1 0,0-1 0,1 0 0,-1 0 0,0 0 0,1 1 0,-1-1 0,0 0 0,1 0 0,-1 0 0,1 0 0,-1 0 0,0 0 0,1 0 0,-1 0 0,0 0 0,1 0 0,-1 0 0,1 0 0,-1 0 0,0 0 0,1 0 0,-1 0 0,0 0 0,1 0 0,-1-1 0,0 1 0,1 0 0,-1 0 0,0 0 0,1-1 0,-1 1 0,0 0 0,1 0 0,-1-1 0,0 1 0,0-1 0,6-4 0,-1 0 0,0-1 0,-1 0 0,1 0 0,4-9 0,-4 8 0,82-151 0,-12-7 0,-69 150 0,-4 9 0,1 0 0,-1-1 0,1 1 0,1 0 0,-1 1 0,1-1 0,0 1 0,6-7 0,-9 11 0,0 0 0,0 0 0,1 1 0,-1-1 0,0 0 0,0 1 0,1-1 0,-1 1 0,0-1 0,1 1 0,-1 0 0,1-1 0,-1 1 0,0 0 0,1 0 0,-1 0 0,1 0 0,-1 0 0,2 1 0,2 0 0,1 0 0,-1 1 0,8 3 0,-9-3 0,54 24 0,-34-15 0,0 0 0,1-2 0,45 12 0,-49-18 15,0-1 0,0 0 0,1-2 0,-1-1 0,0 0 0,0-1 0,28-8 0,-3-2-510,-1-2 0,49-22 0,-10-2-6331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24575,'0'0'0,"0"2"0,0 2 0,2 3 0,2 0 0,3-1 0,4-2 0,3-3 0,8-8 0,11-8 0,13-9 0,11-8 0,4-9 0,2-4 0,-6 2 0,-13 7-8191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24575,'10'14'0,"29"30"0,70 59 0,-63-60 0,292 283 0,-283-272-1365,-37-38-5461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0 771 24575,'0'0'0,"1"-18"0,1 3 0,1 0 0,0 0 0,1 1 0,1-1 0,8-16 0,-4 7 0,124-284 120,-103 250-491,2 1-1,3 2 1,47-59 0,-54 82-6455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24575,'0'0'0,"0"0"0,0 0 0,0 0 0,4 0 0,5 0 0,8-2 0,9-2 0,10-3 0,5-2 0,2-1 0,0-3 0,-1-5 0,-5-1 0,-8 2-8191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24575,'0'9'0,"0"-1"0,0 0 0,1 1 0,0-1 0,0 0 0,3 9 0,-3-14 0,0 1 0,1 0 0,0-1 0,0 1 0,0-1 0,0 1 0,0-1 0,1 0 0,-1 0 0,1 0 0,0 0 0,6 4 0,-1-1 0,2-1 0,-1 0 0,0 0 0,1-1 0,0 0 0,0-1 0,0 0 0,0-1 0,1 0 0,-1 0 0,1-1 0,-1-1 0,1 1 0,11-3 0,-14 1 0,0 0 0,0 0 0,0-1 0,0 0 0,0-1 0,-1 0 0,1 0 0,9-6 0,-12 5 0,0 1 0,0-1 0,-1 1 0,0-1 0,1 0 0,-2-1 0,1 1 0,0-1 0,-1 0 0,0 0 0,0 0 0,3-8 0,-4 10 0,-1 0 0,0 0 0,0 0 0,0-1 0,-1 1 0,1 0 0,-1 0 0,1-1 0,-1 1 0,0-1 0,-1 1 0,1 0 0,0-1 0,-1 1 0,0 0 0,-2-5 0,2 4 0,-1 0 0,0 1 0,-1-1 0,1 1 0,-1 0 0,1 0 0,-1 0 0,0 0 0,0 0 0,0 0 0,-1 1 0,-3-3 0,1 1 0,-1 1 0,0-1 0,0 1 0,-1 1 0,1-1 0,-1 1 0,1 0 0,-1 1 0,0 0 0,1 0 0,-1 1 0,0 0 0,-14 2 0,16-1-114,0 0 1,0 1-1,0 0 0,0 0 0,0 0 1,0 1-1,1 0 0,-1 0 0,1 1 1,0 0-1,-6 4 0,-2 7-6712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24575,'0'17'0,"0"-16"0,0 0 0,0-1 0,0 1 0,0 0 0,0-1 0,1 1 0,-1 0 0,0 0 0,1-1 0,-1 1 0,0-1 0,1 1 0,-1 0 0,1-1 0,-1 1 0,1-1 0,-1 1 0,1-1 0,-1 1 0,1-1 0,0 1 0,-1-1 0,1 1 0,-1-1 0,1 0 0,0 0 0,0 1 0,-1-1 0,1 0 0,0 0 0,-1 0 0,1 0 0,0 0 0,0 0 0,-1 0 0,1 0 0,1 0 0,5 0 0,-1-1 0,0 0 0,9-2 0,-13 3 0,27-7-119,49-12 370,-65 15-625,0-1-1,-1 0 1,22-13 0,-11 4-6452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24575,'0'14'0,"0"-6"0,1-1 0,-1 1 0,1 0 0,1 0 0,-1-1 0,1 1 0,1-1 0,-1 1 0,1-1 0,1 0 0,7 12 0,15 19 0,2-2 0,41 41 0,-18-21 0,145 188-1365,-157-192-5461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24575,'0'0'0,"0"0"0,0 0 0,2 0 0,5-2 0,4-2 0,6-5 0,9-4 0,4-6 0,7-7 0,10-11 0,5-10 0,-2-1 0,-10 8-8191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24575,'0'0'0,"0"0"0,0 0 0,0 0 0,2-2 0,4-2 0,6-5 0,7-4 0,11-6 0,9-5 0,8-5 0,8-4 0,1-3 0,-5 3 0,-11 8-8191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5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24575,'-1'0'0,"0"0"0,0 0 0,0 0 0,1 1 0,-1-1 0,0 0 0,0 1 0,0-1 0,1 0 0,-1 1 0,0-1 0,1 1 0,-1-1 0,0 2 0,-1-1 0,-12 9 0,1 0 0,-22 22 0,31-27 0,-1 0 0,1 1 0,0 0 0,0 0 0,1 0 0,-1 0 0,2 0 0,-1 1 0,-3 11 0,4-5 0,0 1 0,0-1 0,1 0 0,1 0 0,0 1 0,1-1 0,1 0 0,3 18 0,4 2 0,1 0 0,15 32 0,44 79 133,-18-41-1631,-36-68-5328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652 550 24575,'-3'5'0,"-42"95"0,-53 132 0,82-181 0,3 1 0,1 1 0,3 0 0,-2 56 0,11-88 0,0-20 0,1-2 0,2-9 0,3-18 0,8-66 0,-5-1 0,-3-140 0,-8 197 0,-1 1 0,-2-1 0,-12-40 0,9 51 0,-1 0 0,-1 0 0,-1 1 0,-26-44 0,11 32 0,-1 0 0,-50-51 0,-72-57 0,128 127 0,7 5 0,0 1 0,-1 1 0,-22-14 0,36 26 0,2 4 0,8 7 0,71 70 0,-11-13 0,165 190-509,133 133-459,-327-354 883,1-1-1,68 43 1,-84-63 48,0-2 1,1-1-1,0-2 0,1 0 1,1-2-1,37 9 0,-40-13-92,1-2 0,0 0 0,0-2 0,0-1-1,0-1 1,0-1 0,31-7 0,-8-2-5039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5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24575,'35'-13'0,"82"-50"0,-81 41 0,-31 19 0,0 1 0,0-1 0,0 1 0,0 0 0,7-1 0,-11 2 0,1 1 0,-1 0 0,1 0 0,0-1 0,-1 1 0,1 0 0,-1 0 0,1 1 0,0-1 0,-1 0 0,1 0 0,-1 1 0,1-1 0,-1 1 0,1 0 0,-1-1 0,1 1 0,-1 0 0,1 0 0,-1 0 0,0 0 0,2 1 0,6 9 0,0 1 0,0 1 0,12 25 0,-8-15 0,-13-22 0,0-1 0,1 0 0,-1 0 0,0 0 0,0 0 0,0 0 0,0 1 0,0-1 0,0 0 0,0 0 0,0 0 0,0 0 0,0 0 0,0 0 0,0 1 0,0-1 0,1 0 0,-1 0 0,0 0 0,0 0 0,0 0 0,0 0 0,0 0 0,0 0 0,1 0 0,-1 0 0,0 0 0,0 0 0,0 1 0,0-1 0,0 0 0,0 0 0,1 0 0,-1 0 0,0 0 0,0 0 0,0 0 0,0 0 0,0 0 0,1-1 0,-1 1 0,0 0 0,0 0 0,0 0 0,0 0 0,0 0 0,1 0 0,-1 0 0,0 0 0,0 0 0,0 0 0,0 0 0,0-1 0,0 1 0,0 0 0,1 0 0,3-9 0,-4 8 0,46-168 91,-24 79-1547,-4 23-5370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0,1 3 0,0 1 0,1 1 0,0-1 0,0 0 0,0 1 0,1-1 0,3 5 0,1 1 0,189 265 58,14-9-414,-118-149-711,-59-76-5759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24575,'0'0'0,"0"0"0,0 0 0,0 0 0,0-2 0,2-2 0,3-5 0,3-4 0,5-4 0,8-5 0,8-6 0,8-10 0,8-5 0,2 1 0,-7 9-8191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24575,'0'0'0,"0"0"0,6-2 0,12-6 0,22-12 0,20-11 0,17-13 0,23-11 0,20-10 0,0 3-1113,-21 11-5965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519 111 24575,'-14'-12'0,"1"2"0,7 5 0,-18-11 0,-1 1 0,-49-22 0,66 34 0,0 0 0,-1 0 0,1 1 0,0 1 0,-1-1 0,1 1 0,-1 0 0,1 1 0,-1 0 0,1 1 0,-1 0 0,1 0 0,-1 0 0,-11 5 0,7-1 0,1 1 0,0 0 0,1 1 0,-1 0 0,1 0 0,1 2 0,-1-1 0,-15 19 0,10-9 0,0 1 0,2 0 0,-24 43 0,34-55 0,0 1 0,1-1 0,0 1 0,0 0 0,-2 15 0,5-21 0,-1 0 0,1 0 0,0 0 0,0 0 0,0 0 0,1 0 0,-1-1 0,0 1 0,1 0 0,-1 0 0,1 0 0,0 0 0,1 2 0,-2-3 0,1 0 0,0 0 0,0 0 0,0 0 0,1 0 0,-1 0 0,0 0 0,0 0 0,0 0 0,1-1 0,-1 1 0,0 0 0,1-1 0,-1 1 0,1-1 0,-1 0 0,1 1 0,-1-1 0,3 0 0,-1 0 0,-1 0 0,1 0 0,0 0 0,-1-1 0,1 1 0,-1-1 0,1 1 0,-1-1 0,1 0 0,-1 0 0,0 0 0,1 0 0,-1-1 0,0 1 0,0-1 0,0 1 0,0-1 0,2-1 0,3-5 0,0 0 0,-1 0 0,7-11 0,-7 10 0,-6 9 0,1 0 0,-1 0 0,0 0 0,1 0 0,-1 0 0,0 0 0,0 0 0,1 0 0,-1 0 0,0 0 0,1 0 0,-1 0 0,0 0 0,1 0 0,-1 0 0,0 0 0,1 1 0,-1-1 0,0 0 0,0 0 0,1 0 0,-1 0 0,0 1 0,0-1 0,1 0 0,10 8 0,-9-6 0,46 31-341,2-2 0,0-2-1,92 37 1,-87-44-6485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24575,'0'0'0,"3"5"0,47 104 0,40 75 0,-88-182 0,-1 1 0,1 0 0,-1-1 0,1 0 0,0 1 0,4 3 0,-6-6 0,1 0 0,-1 1 0,0-1 0,1 0 0,-1 0 0,0 0 0,1 0 0,-1 1 0,0-1 0,1 0 0,-1 0 0,1 0 0,-1 0 0,0 0 0,1 0 0,-1 0 0,1 0 0,-1 0 0,0 0 0,1 0 0,0-1 0,0 1 0,0-1 0,-1 1 0,1-1 0,0 1 0,0-1 0,-1 0 0,1 1 0,0-1 0,-1 0 0,1 0 0,-1 1 0,1-1 0,0-1 0,6-15 0,0-1 0,-1 0 0,0 0 0,4-28 0,1-3 0,5-7 60,26-64 0,-32 96-308,2 1 1,0 0-1,1 1 1,2 0-1,17-20 1,-2 9-6579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 24575,'0'0'0,"0"0"0,0 0 0,-2 0 0,-52 0 0,1 2 0,-88 16 0,120-14 0,1 2 0,-1 0 0,1 0 0,0 2 0,0 1 0,1 0 0,0 2 0,1 0 0,-26 21 0,26-17 0,-22 25 0,36-36 0,0 1 0,1-1 0,-1 1 0,1 0 0,0 0 0,0 0 0,1 0 0,-1 1 0,1-1 0,1 1 0,-3 8 0,4-13 0,0-1 0,0 0 0,0 1 0,0-1 0,0 1 0,0-1 0,0 0 0,0 1 0,0-1 0,0 0 0,0 1 0,0-1 0,0 1 0,0-1 0,0 0 0,1 1 0,-1-1 0,0 0 0,0 1 0,0-1 0,1 0 0,-1 1 0,0-1 0,0 0 0,1 0 0,-1 1 0,0-1 0,1 0 0,-1 0 0,0 1 0,1-1 0,-1 0 0,0 0 0,1 0 0,-1 0 0,0 0 0,1 1 0,-1-1 0,1 0 0,-1 0 0,0 0 0,1 0 0,0 0 0,19-4 0,-17 3 0,75-22 0,-28 7 0,67-12 0,-92 25 0,0 0 0,0 1 0,0 1 0,0 1 0,-1 2 0,1 0 0,0 2 0,34 9 0,-31-4-1365,-4-2-5461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766 518 24575,'-1'0'0,"1"0"0,-1 0 0,1 0 0,-1 0 0,1 0 0,-1 0 0,1 0 0,-1 0 0,1 1 0,-1-1 0,1 0 0,-1 0 0,1 0 0,-1 0 0,0 1 0,-2 0 0,-26 10 0,0 1 0,0 1 0,2 2 0,0 1 0,0 0 0,2 2 0,0 2 0,1 0 0,1 1 0,-23 27 0,39-40 0,1-1 0,0 1 0,1 0 0,-1 0 0,-3 9 0,7-10 0,6-10 0,7-10 0,-7 6 0,-1 1 0,0-1 0,0 0 0,0 0 0,-1 0 0,0 0 0,0-1 0,-1 1 0,0-1 0,0 1 0,-1-13 0,-1-1 0,-1-1 0,-8-38 0,1 25 0,-1 1 0,-2 0 0,-1 1 0,-2 0 0,-1 1 0,-1 1 0,-2 0 0,-26-31 0,14 23 0,-2 2 0,-2 1 0,-1 2 0,-2 1 0,-56-36 0,89 65 0,4 5 0,11 9 0,-5-5 0,108 116 0,23 24 0,76 38-2223,-117-112-3745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24575,'0'0'0,"-3"0"0,-2 0 0,-1 1 0,1 0 0,-1 0 0,1 1 0,-10 3 0,3-1 0,-42 16 0,0 2 0,2 2 0,1 3 0,1 2 0,-73 55 0,113-76 0,0 0 0,-10 13 0,16-14 0,8-6 0,15-6 0,-14 3 0,64-22 0,43-13 0,-85 29 0,1 1 0,31-2 0,-49 8 0,0 1 0,-1 0 0,1 1 0,0 0 0,0 1 0,-1 0 0,1 0 0,-1 1 0,1 0 0,9 5 0,10 7 0,46 30 0,-55-32 0,41 27-455,3-4 0,77 33 0,-104-55-6371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24575,'1'1'0,"-1"0"0,0 0 0,1 0 0,0 0 0,-1 1 0,1-1 0,0 0 0,-1 0 0,1 0 0,0 0 0,0-1 0,0 1 0,0 0 0,0 0 0,0 0 0,1 0 0,2 2 0,10 9 0,0-1 0,1-1 0,0-1 0,0 0 0,1-1 0,0 0 0,0-2 0,25 8 0,-30-12 0,-1 1 0,0-2 0,1 1 0,-1-2 0,1 1 0,-1-1 0,1-1 0,-1 0 0,1 0 0,-1-1 0,0-1 0,0 1 0,0-2 0,0 1 0,15-9 0,-20 10 0,-1-1 0,1 0 0,0-1 0,-1 1 0,1-1 0,-1 0 0,0 0 0,0 0 0,-1-1 0,1 1 0,-1-1 0,0 0 0,0 0 0,-1 0 0,1 0 0,-1-1 0,0 1 0,-1 0 0,1-1 0,-1 0 0,0 1 0,-1-1 0,1 0 0,-1 1 0,-1-8 0,0 2 0,0 0 0,-1 1 0,-1 0 0,1-1 0,-2 1 0,0 0 0,-7-15 0,6 20 0,5 5 0,0 0 0,0 1 0,0-1 0,-1 0 0,1 1 0,0-1 0,0 0 0,0 1 0,0-1 0,0 0 0,0 1 0,0-1 0,0 0 0,0 1 0,0-1 0,0 0 0,0 1 0,0-1 0,0 0 0,0 1 0,0-1 0,0 0 0,0 1 0,0-1 0,1 1 0,3 21 0,14 42 0,-14-51 0,29 87 0,12 37-247,54 172-1249,-17 5 506,-70-260 847,5 76 0,-16-111 107,-1 0 0,0 0 0,-2 0 1,0 0-1,-1 0 0,-1 0 0,-9 29 1,5-30-56,-1 0 1,0-1-1,-1 0 1,-1 0-1,-1-1 1,0-1-1,-1 0 1,-16 14-1,-34 25-3980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24575,'-9'4'0,"-45"28"0,-66 51 0,103-70 0,1 1 0,0 1 0,1 1 0,1 0 0,0 1 0,1 0 0,-17 31 0,30-48 0,-4 9 0,0-1 0,0 1 0,-5 17 0,9-25 0,-1 1 0,1 0 0,-1-1 0,1 1 0,0 0 0,0-1 0,0 1 0,0 0 0,0-1 0,0 1 0,0 0 0,1-1 0,-1 1 0,1 0 0,-1-1 0,1 1 0,0 0 0,-1-1 0,1 1 0,0-1 0,0 0 0,0 1 0,0-1 0,0 0 0,0 1 0,1-1 0,-1 0 0,0 0 0,2 1 0,7 3 0,0-1 0,0 0 0,0-1 0,1 0 0,11 2 0,-11-4 0,-1 2 0,0-1 0,1 2 0,-1-1 0,17 10 0,-25-12 0,0 0 0,0 1 0,0-1 0,0 1 0,0 0 0,-1 0 0,1 0 0,0 0 0,-1 0 0,1 0 0,-1 0 0,0 0 0,0 1 0,2 3 0,-2-2 0,0-1 0,-1 1 0,1 0 0,-1-1 0,0 1 0,0 0 0,0 0 0,0-1 0,-2 5 0,-1 6 0,-1-1 0,-1 1 0,0-1 0,-11 18 0,-6 9-108,-3-1 0,-1-1-1,-44 50 1,-104 92-571,76-87-501,14-18-4719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24575,'0'0'0,"5"-2"0,15-2 0,19-7 0,14-2 0,-3 0-8191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10 184 24575,'0'0'0,"0"-1"0,0 1 0,0-1 0,0 0 0,1 1 0,-1-1 0,0 1 0,0-1 0,1 1 0,-1-1 0,0 1 0,1 0 0,-1-1 0,1 1 0,-1-1 0,0 1 0,1 0 0,-1-1 0,2 1 0,0-3 0,-11 3 0,-1-1 0,22-3 0,-10 3 0,0 0 0,57-19 0,98-48 0,-90 29-1365,-6 2-5461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2068 93 24575,'0'0'0,"0"0"0,0 0 0,0 0 0,0 0 0,0 0 0,0 0 0,7 2 0,-2 1 0,-1 0 0,0 0 0,7 7 0,-8-7 0,0 0 0,-1-1 0,1 1 0,0-1 0,0 0 0,0 0 0,0 0 0,1-1 0,-1 1 0,5 1 0,-9-6 0,1 1 0,-1 0 0,1-1 0,0 1 0,0 0 0,1-4 0,-1 2 0,-1-1 0,0 0 0,0 0 0,0 0 0,0 0 0,-1 0 0,0 0 0,0 1 0,0-1 0,0 1 0,-6-9 0,3 7 0,1-2 0,1 1 0,-5-10 0,8 16 0,0 1 0,-1-1 0,1 0 0,0 0 0,-1 0 0,1 1 0,-1-1 0,1 0 0,-1 0 0,1 1 0,-1-1 0,0 0 0,1 1 0,-1-1 0,0 1 0,0-1 0,1 1 0,-1-1 0,0 1 0,0 0 0,0-1 0,0 1 0,0 0 0,-1-1 0,-2 1 0,0 0 0,0 0 0,1 0 0,-8 1 0,-3 0 0,10 0 0,1-1 0,0 1 0,0-1 0,0 1 0,0 0 0,0 0 0,0 0 0,0 1 0,0-1 0,1 1 0,-1 0 0,0-1 0,1 1 0,-1 0 0,1 0 0,0 1 0,0-1 0,0 1 0,0-1 0,0 1 0,-3 5 0,-1 4 0,-1 1 0,2 0 0,-7 22 0,6-11 0,0 1 0,2-1 0,-3 43 0,7 78 0,1-78 0,-8 131 0,1-150 0,-1 0 0,-16 52 0,1-18 0,-53 157 0,66-216 0,-1-1 0,-1-1 0,-1 0 0,-1 0 0,0-1 0,-2-1 0,-1 0 0,0-1 0,-25 21 0,2-7 0,-47 28 0,-49 21 0,79-48 0,-76 43 0,-189 124 0,196-106 0,-135 132 0,225-190 0,3 2 0,-31 43 0,-47 87 0,95-144 0,-9 17 0,1 1 0,3 1 0,-30 89 0,30-59 0,-19 131 0,25-10 0,15-1 0,0-95 0,1 679 0,4-625 0,6-1 0,7 0 0,6-1 0,7-2 0,78 222 0,-43-187-408,45 131 265,-25 6 153,-18 149-10,-31-176 0,19-4 0,45 32 0,24-8 0,-1 32 90,-122-334-33,0 1-1,-1 0 0,-1 0 1,1 0-1,-2 0 0,0 0 1,-3 24-1,3-34-56,-1 1 0,0-1 0,0 1 0,0-1 0,0 1 0,0-1 0,-1 0 0,1 1 0,-1-1 0,1 0 0,-4 3 0,-24 20 0,20-18 0,-45 39 0,-60 64 0,86-80 0,-113 120 0,-10-10 0,87-87 0,-199 155 0,262-207 0,-19 14 0,-1-1 0,0-1 0,-32 14 0,50-26 17,1 0 0,-1 0 1,1 0-1,-1 0 0,1-1 0,-6 1 0,7-1-67,1 0 1,-1 0-1,0 0 1,1 0-1,-1 0 1,0 0-1,1-1 1,-1 1-1,0 0 1,1 0-1,-1-1 1,1 1-1,-1 0 1,0-1-1,1 1 1,-1-1-1,1 1 1,-1-1-1,1 1 1,-1-1-1,1 1 1,0-1-1,-1 1 1,1-1-1,0 1 1,-1-1-1,1 0 1,0 1-1,-1-2 1,-1-8-6777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24575,'2'14'0,"2"-4"0,0 0 0,0-1 0,1 0 0,10 14 0,29 34 0,-27-35 0,83 106 0,-6 5 0,98 184 0,-181-295 0,3 4 0,27 41 0,-35-60 0,-1 1 0,1-1 0,1-1 0,0 0 0,0 0 0,0 0 0,0 0 0,1-1 0,13 6 0,-2-3 0,1 0 0,-1-2 0,2 0 0,-1-1 0,0-1 0,1-1 0,0-1 0,0-1 0,0 0 0,0-2 0,0 0 0,26-6 0,-36 4-151,0-1-1,0 0 0,0-1 0,0 0 1,-1 0-1,0-1 0,0 0 1,12-11-1,-7 5-6674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24575,'0'0'0,"0"0"0,0 3 0,1 5 0,-1 0 0,2 1 0,-1-1 0,5 13 0,14 34 0,-12-35 0,19 44 0,2-2 0,3 0 0,3-3 0,2 0 0,3-3 0,61 68 0,-31-54 0,-60-61 0,1-1 0,0 0 0,0 0 0,1-1 0,14 6 0,-23-12 0,1 1 0,0-1 0,-1 0 0,1 0 0,0 0 0,0-1 0,0 1 0,0-1 0,0 0 0,0 0 0,6-1 0,-7 0 0,-1 0 0,1 0 0,0 1 0,-1-2 0,1 1 0,-1 0 0,0 0 0,1-1 0,-1 1 0,0-1 0,0 0 0,0 0 0,0 0 0,0 0 0,0 0 0,-1 0 0,3-4 0,0-2 0,0 0 0,-1-1 0,0 1 0,-1-1 0,0 0 0,0 0 0,-1 0 0,0 0 0,0-12 0,-1-13 0,-2 0 0,-1 0 0,-2-1 0,-1 2 0,-2-1 0,-21-58 0,-95-187 0,119 269 0,-58-115 0,-45-92 0,93 183 0,15 42-1365,1 4-5461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24575,'0'3'0,"0"1"0,1 0 0,0-1 0,-1 1 0,1 0 0,0-1 0,1 1 0,2 5 0,18 26 0,-8-14 0,77 154 0,-22-39 0,-64-127-80,75 127-1205,-68-116-5541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24575,'0'0'0,"0"0"0,0 0 0,0 0 0,0 0 0,0-2 0,1-4 0,2-4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24575,'1'6'0,"5"41"0,22 78 0,26 43 0,83 197-1039,-34-98 972,-15 5-24,-28 3 134,-22-87 1091,-37-185-1192,4 19-586,2 26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1 596 24575,'0'-14'0,"1"-15"0,1-1 0,2 1 0,1 0 0,13-43 0,50-107 0,11 23 0,-77 152 0,1-1 0,0 1 0,0 0 0,1 0 0,-1 0 0,1 0 0,0 0 0,0 1 0,0 0 0,5-3 0,-4 3 0,-1 2 0,0-1 0,0 0 0,1 1 0,-1 0 0,1 0 0,0 0 0,-1 1 0,1-1 0,-1 1 0,10 1 0,5 2 0,0 0 0,0 1 0,0 1 0,-1 1 0,20 9 0,86 48 0,-61-27 60,84 65 0,-125-84-272,-1 1 0,-1 1 0,-1 1-1,0 1 1,-2 0 0,29 47 0,-32-41-6614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24575,'0'0'0,"0"1"0,0 0 0,0-1 0,0 1 0,0-1 0,0 1 0,0-1 0,0 1 0,0-1 0,0 1 0,0-1 0,1 1 0,-1-1 0,0 1 0,0-1 0,0 1 0,1-1 0,-1 1 0,0-1 0,0 1 0,1-1 0,-1 0 0,0 1 0,1-1 0,-1 1 0,1-1 0,-1 0 0,1 1 0,14 10 0,22 12 0,-3-2 0,12 12 0,84 77 0,30 54 0,-41-41 0,-100-105 0,125 121 0,-105-105 0,79 53 0,-115-84 0,1-1 0,-1 0 0,1 0 0,0 0 0,6 2 0,-10-3 0,1-1 0,0 0 0,-1 0 0,1 0 0,0 0 0,0 0 0,-1 1 0,1-1 0,0 0 0,-1 0 0,1-1 0,0 1 0,0 0 0,-1 0 0,1 0 0,0 0 0,-1-1 0,1 1 0,0 0 0,-1-1 0,1 1 0,0 0 0,-1-1 0,1 1 0,-1-1 0,1 1 0,-1-1 0,1 1 0,-1-1 0,1 0 0,0 0 0,0-2 0,0 1 0,0-1 0,0 1 0,0-1 0,-1 1 0,1-1 0,-1 0 0,0 1 0,0-1 0,0-3 0,-4-30 0,-3 3 3,-1 1-1,-21-50 1,-36-63-61,45 102-25,-24-51-98,-40-89-151,13-2 177,65 166-51,0-1 1,2 0 0,0 1-1,1-2 1,-1-33 0,5 43-5953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2 24575,'-2'0'0,"0"-1"0,0 1 0,0 0 0,0 0 0,0 0 0,1 0 0,-1 0 0,-4 1 0,-3-1 0,-58 0 0,-109 13 0,144-8 0,0 1 0,0 2 0,1 1 0,-53 22 0,74-26 0,-1 1 0,1 0 0,0 0 0,0 1 0,1 0 0,0 1 0,0 0 0,1 0 0,0 1 0,0 0 0,1 0 0,0 1 0,1 0 0,0 0 0,1 1 0,-6 14 0,8-16 0,1-1 0,-1 1 0,2 0 0,-1-1 0,1 1 0,1 0 0,-1 0 0,1 0 0,1 0 0,0 0 0,0-1 0,1 1 0,3 11 0,-2-12 0,0-1 0,1 0 0,-1 0 0,1 0 0,1 0 0,-1 0 0,1-1 0,0 0 0,1 0 0,-1-1 0,1 1 0,0-1 0,1 0 0,-1-1 0,10 6 0,0-3 0,-1 0 0,2-1 0,-1 0 0,1-2 0,-1 0 0,1 0 0,0-2 0,20 1 0,-6-2 0,-1-2 0,0-1 0,55-11 0,-53 5-195,0-2 0,0-1 0,-1-1 0,-1-2 0,0-1 0,41-27 0,-13 1-6631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76 24575,'0'-1'0,"-1"0"0,0 0 0,0 0 0,0 0 0,0 0 0,0 0 0,0 0 0,0 1 0,0-1 0,0 0 0,0 1 0,-2-2 0,0 0 0,-88-59 0,90 60 0,7 5 0,12 9 0,29 26 9,44 47 0,40 54-257,200 271-1001,-247-289 1298,107 209 0,-177-302-49,-14-28-2,1-1-1,-1 1 1,0-1 0,0 1-1,1-1 1,-1 1 0,0-1-1,0 1 1,0 0-1,0-1 1,0 1 0,0-1-1,0 1 1,0-1 0,0 2-1,0-2 6,0 0-1,-1 1 1,1-1-1,0 0 1,0 0-1,0 0 1,0 0-1,-1 0 0,1 0 1,0 0-1,0 1 1,0-1-1,-1 0 1,1 0-1,0 0 1,0 0-1,0 0 0,-1 0 1,1 0-1,0 0 1,0 0-1,0 0 1,-1 0-1,1 0 1,0 0-1,0 0 0,0 0 1,-1-1-1,-18-9-517,14 7-138,-20-10-5022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24575,'0'0'0,"0"0"0,2 0 0,2 1 0,0 1 0,-1-1 0,1 1 0,0 0 0,-1 0 0,0 0 0,1 0 0,2 4 0,25 23 0,-24-21 0,77 82 0,59 56 0,-135-141 0,-8-5 0,1 0 0,-1 0 0,0 0 0,0 0 0,0 0 0,0 1 0,0-1 0,0 0 0,1 0 0,-1 0 0,0 0 0,0-1 0,0 1 0,0 0 0,0 0 0,0 0 0,1 0 0,-1 0 0,0 0 0,0 0 0,0 0 0,0 0 0,0 0 0,0 0 0,0 0 0,1 0 0,-1 0 0,0 0 0,0-1 0,0 1 0,0 0 0,0 0 0,0 0 0,0 0 0,0 0 0,0 0 0,1-3 0,-1 1 0,0 0 0,0-1 0,0 1 0,0 0 0,-1-4 0,-11-212 120,13 169-615,1 0 0,14-70 0,-7 77-6331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281 561 24575,'0'0'0,"0"0"0,0 0 0,0 0 0,0 0 0,-6-7 0,-3 0 0,0-1 0,0 1 0,0 1 0,-1-1 0,-17-6 0,3 2 0,-33-10 0,45 17 0,0 1 0,-1 0 0,1 1 0,-1 0 0,1 1 0,-1 0 0,-20 2 0,32 1 0,4 3 0,6 3 0,46 36 0,66 41 0,-66-48 0,-52-35 0,0 0 0,-1-1 0,1 1 0,0-1 0,0 1 0,0-1 0,0 0 0,0 0 0,1-1 0,-1 1 0,0-1 0,0 1 0,0-1 0,5 0 0,-5-1 0,-1 1 0,1-1 0,0 0 0,-1 0 0,1 0 0,0 0 0,-1 0 0,1 0 0,-1-1 0,0 1 0,0-1 0,1 0 0,-1 0 0,0 0 0,0 0 0,-1 0 0,3-2 0,0-3 0,0 1 0,-1-1 0,1 0 0,-1 0 0,-1-1 0,1 1 0,-1 0 0,-1-1 0,1 1 0,-1-1 0,-1 0 0,1 1 0,-2-12 0,-1-10 0,-13-60 0,15 89 0,-6-31 0,-2 1 0,-1 0 0,-23-48 0,24 61 0,-1 0 0,-1 1 0,0 0 0,-1 1 0,-1 0 0,-1 1 0,-20-18 0,20 20 0,-1 1 0,0 1 0,-1 0 0,-1 1 0,1 1 0,-34-13 0,46 20 0,1 0 0,-1 0 0,0 1 0,0-1 0,0 1 0,1-1 0,-4 1 0,5 0 0,1 0 0,-1 0 0,1 1 0,0-1 0,-1 0 0,1 0 0,-1 0 0,1 0 0,0 0 0,-1 1 0,1-1 0,0 0 0,-1 0 0,1 1 0,0-1 0,-1 0 0,1 1 0,0-1 0,0 0 0,-1 1 0,1-1 0,0 1 0,-1 0 0,1 0 0,0 0 0,0 0 0,0 0 0,0 0 0,0 0 0,0 0 0,0 0 0,0 0 0,0 0 0,0 0 0,0 0 0,1 1 0,4 13 0,1 0 0,1-1 0,1 0 0,15 24 0,-21-35 0,147 197-625,17-10-135,-139-160 739,376 385 21,38-43 0,-433-367 0,35 28 0,62 34 0,-93-61 0,-12-6 6,0-1 0,0 1 0,0 0 0,0 0 1,0 0-1,0 0 0,0 0 0,0 0 0,0 0 1,0 0-1,0 0 0,0 0 0,0-1 1,0 1-1,0 0 0,0 0 0,0 0 0,0 0 1,0 0-1,0 0 0,0 0 0,0 0 1,0 0-1,0 0 0,0 0 0,0-1 0,0 1 1,0 0-1,0 0 0,1 0 0,-1 0 0,0 0 1,0 0-1,0 0 0,0 0 0,0 0 1,0 0-1,0 0 0,0 0 0,0 0 0,0 0 1,1 0-1,-1 0 0,0 0 0,0 0 1,0 0-1,0 0 0,0 0 0,0 0 0,0 0 1,0 0-1,0 0 0,0 0 0,1 0 0,-1 0 1,0 0-1,0 0 0,0 0 0,0 0 1,0 0-1,0 0 0,0 0 0,0 0 0,0 1 1,0-1-1,-5-8 756,-5-3-691,0 0 1,-18-14 0,19 17-53,-87-70-313,-3 5-1,-137-78 1,-240-83 2,453 226 292,17 6 0,0 0 0,0-1 0,0 1 0,0-1 0,1 0 0,-1 0 0,1-1 0,-10-7 0,15 10 28,-1 0 0,0 0 0,1 0 0,-1 0 0,1 0 0,-1 0 0,1 1 0,-1-1 0,1 0 0,0 0 0,-1 0 0,1-1 0,0 1 0,0 0 0,0 0 0,0 0 0,0 0 0,0 0 0,0 0 0,0 0 0,0 0 0,1 0 0,-1 0 0,0 0 0,1 0 0,-1 0 0,1 0 0,-1 0 0,1-1 0,3-3 39,-1 1 0,0 0 0,1 0 0,6-5 0,24-21-67,61-38 0,-31 23 0,-35 24 0,34-34 0,-52 44 0,0-1 0,-1 0 0,0-1 0,-1 0 0,10-19 0,3-17-1365,-5 7-5461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24575,'0'0'0,"5"7"0,13 5 0,0 0 0,35 16 0,-38-21 0,112 48 116,5 2-1597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24575,'0'0'0,"0"7"0,0-3 0,0 19 0,0-22 0,0-1 0,0 1 0,0-1 0,0 1 0,0-1 0,0 1 0,0-1 0,0 1 0,0-1 0,-1 1 0,1-1 0,0 0 0,0 1 0,0-1 0,-1 1 0,1-1 0,0 1 0,0-1 0,-1 0 0,1 1 0,-1-1 0,1 0 0,0 1 0,-1-1 0,1 0 0,0 0 0,-1 1 0,1-1 0,-1 0 0,1 0 0,-1 0 0,1 1 0,-1-1 0,1 0 0,-1 0 0,4-3 0,6 0 0,16-1 0,0 1 0,44 2 0,-38 1 0,6 0 0,49 6 0,-74-5 0,0 1 0,0 1 0,-1 0 0,1 1 0,-1 0 0,0 1 0,0 0 0,13 8 0,-18-8 0,0 0 0,0 0 0,0 0 0,-1 1 0,0 0 0,0 0 0,-1 0 0,1 1 0,-2 0 0,1 0 0,3 8 0,3 10 0,11 49 0,-6 1-1365,-11-46-5461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0,3 3 0,236 281 0,-232-275 0,77 106-1365,-51-65-5461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2 232 24575,'0'0'0,"0"0"0,0-6 0,0-5 0,-1 6 0,1 1 0,0-1 0,0 1 0,0-1 0,1 1 0,0-1 0,-1 1 0,1 0 0,1-1 0,-1 1 0,1 0 0,0 0 0,3-6 0,2 1 0,1 0 0,1 0 0,0 0 0,14-10 0,42-27 0,-56 41 0,44-27-1365,-35 22-5461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24575,'0'0'0,"2"0"0,2-2 0,3-3 0,2-1 0,3-3 0,3-1 0,8-5 0,8-8 0,11-6 0,4-2 0,-7 6-8191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24575,'0'0'0,"3"-2"0,8-4 0,9-9 0,13-12 0,10-12 0,3-5 0,-5 4-8191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24575,'-7'9'0,"-3"1"0,-1 0 0,0-1 0,0-1 0,-1 1 0,-13 6 0,9-5 0,0 0 0,-18 16 0,28-19 0,0-1 0,0 2 0,1-1 0,-1 0 0,2 1 0,-1 0 0,1 0 0,0 1 0,1-1 0,0 1 0,0-1 0,-1 13 0,0-2 0,2 1 0,0 0 0,1 0 0,3 31 0,1-29 0,1 1 0,1 0 0,1-1 0,1 0 0,0 0 0,2-1 0,17 31 0,3-3 0,67 84 0,143 132-812,-219-244 259,5 5-6273</inkml:trace>
  <inkml:trace contextRef="#ctx0" brushRef="#br0" timeOffset="1">0 816 24575,'0'0'0,"0"0"0,0 0 0,0 0 0,0-2 0,2-3 0,4-1 0,11-9 0,16-8 0,15-7 0,6-1 0,-7 4-8191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0 812 24575,'0'0'0,"0"-1"0,0 1 0,0-1 0,0 1 0,0-1 0,0 1 0,0-1 0,0 1 0,0-1 0,1 1 0,-1-1 0,0 1 0,0-1 0,0 1 0,0 0 0,1-1 0,-1 1 0,1-1 0,10-1 0,-8 2 0,66 3 0,107 19 0,-103-12 0,304 30-975,-287-36 939,1-4-1,107-14 1,-176 12 36,-1-2 0,0 0 0,0-1 0,0-1 0,20-9 0,-35 11 0,1 1 0,-1-1 0,1 0 0,-1-1 0,0 1 0,-1-1 0,9-9 0,-10 9 0,0 1 0,-1-1 0,0 0 0,0 0 0,-1-1 0,1 1 0,-1 0 0,0-1 0,-1 0 0,3-11 0,-3 5 88,0-1 1,-1 1 0,0 0-1,-1-1 1,0 1-1,-7-24 1,0 5 143,-21-45 0,-89-148-232,18 39 0,95 175 0,2 4 0,0 1 0,0-1 0,1 0 0,0 0 0,0 0 0,0 0 0,1 0 0,0 0 0,-1-11 0,5 5-1365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429 138 24575,'0'0'0,"0"0"0,0 0 0,-3 5 0,-3 8 0,-2 0 0,1 0 0,-1-1 0,-1 0 0,-11 11 0,-55 51 0,61-61 0,-8 8 0,-47 45 0,58-54 0,1 1 0,0 0 0,-15 24 0,23-33 0,0 1 0,0-1 0,0 1 0,-2 8 0,4-12 0,0 0 0,0 0 0,0 0 0,0 0 0,0 0 0,0 0 0,0 0 0,0 0 0,0 0 0,0-1 0,0 1 0,1 0 0,0 2 0,-1-3 0,0 1 0,1-1 0,-1 1 0,1-1 0,-1 0 0,1 1 0,-1-1 0,1 0 0,-1 1 0,1-1 0,-1 0 0,1 0 0,-1 1 0,1-1 0,-1 0 0,1 0 0,0 0 0,-1 0 0,1 0 0,-1 0 0,1 0 0,0 0 0,-1 0 0,1 0 0,3 0 0,0-1 0,0 1 0,0-1 0,0 0 0,-1 0 0,1-1 0,0 1 0,-1-1 0,1 0 0,-1 0 0,1 0 0,-1 0 0,0 0 0,0-1 0,0 1 0,0-1 0,-1 0 0,1 0 0,-1 0 0,1 0 0,-1-1 0,3-5 0,-2 2 0,0 0 0,-1 0 0,0 0 0,0-1 0,0 1 0,-1-1 0,0 1 0,0-1 0,-1 0 0,-1-14 0,-2 3 0,-1-1 0,0 1 0,-2 0 0,-14-36 0,4 22 0,-35-56 0,2 21 0,43 60 0,-1 0 0,0 1 0,-1 0 0,1 1 0,-1-1 0,-11-5 0,19 11 0,-1 1 0,1 0 0,-1 0 0,1-1 0,-1 1 0,1 0 0,-1 0 0,1-1 0,-1 1 0,1 0 0,-1 0 0,0 0 0,1 0 0,-1 0 0,1 0 0,-1 0 0,0 0 0,1 0 0,-1 0 0,1 1 0,0-1 0,0 0 0,0 0 0,-1 0 0,1 1 0,0-1 0,0 0 0,0 0 0,0 0 0,0 1 0,0-1 0,0 0 0,0 0 0,-1 1 0,1-1 0,0 0 0,0 0 0,0 1 0,0-1 0,0 0 0,0 0 0,0 1 0,1-1 0,-1 1 0,8 22 0,2-1 0,2 0 0,1-1 0,1 0 0,22 25 0,73 70 0,-75-84-341,2-2 0,1-1-1,52 30 1,-59-42-6485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1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2 0,4 5 0,4 6 0,8 9 0,8 8 0,6 5 0,5 2 0,3-3 0,-4-6 0,-7-8-8191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5:0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6790 1688 24575,'0'-6'0,"1"1"0,0 0 0,0 0 0,0 0 0,0 0 0,1 1 0,0-1 0,4-6 0,-1-2 0,145-268 0,-17 37 0,-33 2 0,-15-7 0,-77 224 0,8-31 0,-14 49 0,-1 0 0,0 0 0,0 0 0,-1 0 0,0 0 0,-1-8 0,0 14 0,0 1 0,1 0 0,-1-1 0,0 1 0,0 0 0,0 0 0,0 0 0,0-1 0,0 1 0,0 0 0,0 1 0,0-1 0,0 0 0,0 0 0,-2 1 0,-3-1 0,-523 52-268,221-17-503,1-12 20,-374-19 0,-716-141-1443,940 59 2194,4-13 0,258 51 0,-309-51-303,-781-39 0,969 118 807,3 9 3545,312 3-4009,-17 0 329,-35 4 1,47-3-369,1 1 0,-1-1 0,1 1 0,0 0-1,0 0 1,0 0 0,0 1 0,0-1 0,0 1-1,-7 6 1,4-1-1,1 0 0,0 0 0,0 1 0,1 0 0,0 0 0,0 1 0,-5 13 0,-27 75 0,37-93 0,-17 53 0,-18 110 0,7 64 0,22-166 0,-103 796 0,107-844 0,-62 391 0,63-402 0,-12 66 0,-5 86 0,18-150-170,1-1-1,0 0 0,0 1 1,1-1-1,0 0 0,0 0 1,4 11-1,3-3-6655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5:0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24575,'-1'0'0,"-1"0"0,1 0 0,-1 0 0,1 1 0,-1-1 0,1 0 0,0 1 0,-3 0 0,-1 3 0,-1 0 0,1 1 0,0 0 0,0 0 0,0 0 0,1 0 0,-1 1 0,1-1 0,-5 11 0,6-11 0,-14 24 0,1 2 0,2-1 0,1 2 0,-15 55 0,-16 135 0,22-46 0,19-125 0,3 74 0,1-118 0,-1 0 0,1 0 0,0 0 0,1 0 0,0 0 0,4 11 0,-4-15 0,-1-1 0,0 0 0,0 0 0,1 0 0,-1 0 0,1-1 0,0 1 0,-1 0 0,1-1 0,0 1 0,0-1 0,0 1 0,0-1 0,0 0 0,1 0 0,-1 0 0,0 0 0,1-1 0,-1 1 0,0 0 0,1-1 0,-1 0 0,3 1 0,3-1 0,0 0 0,0-1 0,0 1 0,0-2 0,0 1 0,-1-1 0,9-3 0,57-25 0,-6-5-333,95-65-1,51-57-1218,-124 89-4420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5:0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114 373 24575,'-8'4'0,"0"1"0,-13 11 0,16-12 0,-1 1 0,1-2 0,-1 1 0,0 0 0,0-1 0,-12 5 0,16-8 0,1 1 0,0-1 0,-1 1 0,1 0 0,0 0 0,-1-1 0,1 1 0,0 0 0,0 0 0,0 0 0,0 0 0,0 0 0,0 1 0,0-1 0,0 0 0,0 0 0,0 1 0,1-1 0,-1 1 0,1-1 0,-1 0 0,1 1 0,-1-1 0,1 1 0,0-1 0,0 1 0,0 1 0,-1 5 0,1 0 0,1 0 0,0-1 0,2 9 0,-3-15 0,7 37 0,2 0 0,2-1 0,2 0 0,1-1 0,1-1 0,30 49 0,-39-74 0,1 0 0,1 0 0,-1-1 0,2 0 0,-1 0 0,16 12 0,-20-19 0,0 1 0,0-1 0,0 0 0,0 0 0,0 0 0,1 0 0,-1-1 0,9 2 0,-10-2 0,0-1 0,1 0 0,-1 0 0,0 0 0,1-1 0,-1 1 0,0-1 0,1 1 0,-1-1 0,0 0 0,0-1 0,0 1 0,4-3 0,2-1 0,-1 0 0,-1-1 0,1 0 0,-1-1 0,0 1 0,-1-1 0,0-1 0,10-14 0,2-7 0,16-37 0,0-1 0,-30 60 0,1 0 0,-1 1 0,1-1 0,1 1 0,-1 1 0,1-1 0,11-7 0,1 0 0,30-13 0,-32 17 0,40-21 0,101-72 0,-139 88 0,0 0 0,-2-2 0,0 0 0,0-1 0,-2 0 0,0-1 0,-1-1 0,-1 0 0,10-22 0,-19 34 0,0 0 0,0 0 0,-1 0 0,0 0 0,-1 0 0,1 0 0,-1 0 0,-1 0 0,1-1 0,-1 1 0,0 0 0,-1-1 0,0 1 0,0 0 0,-1 0 0,0 0 0,0 0 0,0 0 0,-1 0 0,0 1 0,0-1 0,-1 1 0,-7-10 0,-25-36-1365,30 41-5461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3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24575,'0'2'0,"0"0"0,-1-1 0,1 1 0,0 0 0,0 0 0,0-1 0,0 1 0,1 3 0,-1 5 0,14 585-124,0-407-246,49 245 0,49 15 988,-85-336-1737,-23-100-5707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3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24575,'0'0'0,"2"5"0,41 55 0,-6-9 0,16 29 0,-3 1 0,55 128 0,-97-189 0,4 8 0,24 43 0,-31-63 0,0-1 0,0 1 0,1-1 0,0 0 0,0-1 0,1 1 0,-1-1 0,2-1 0,14 10 0,-8-8 0,0 0 0,0-2 0,1 0 0,0 0 0,0-1 0,29 3 0,-25-6 0,0 0 0,0-1 0,0 0 0,0-2 0,24-5 0,-27 3 0,-1-1 0,0-1 0,-1 0 0,1-1 0,-1 0 0,-1-1 0,1-1 0,-1 0 0,18-17 0,8-11 0,48-60 0,-86 95 0,112-138-1365,-70 84-5461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3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24575,'0'1'0,"-1"1"0,1 0 0,0 0 0,0 0 0,0 0 0,0 0 0,0 0 0,1 3 0,-1 4 0,0 33 0,10 205 0,-7-220 0,2 0 0,0 1 0,2-2 0,2 1 0,0-1 0,24 48 0,-17-47 0,2 0 0,0-1 0,24 25 0,-26-34 0,0 0 0,2-1 0,0-1 0,37 24 0,-45-34-341,1 1 0,-1-1-1,20 5 1,-7-4-6485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4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24575,'0'0'0,"0"0"0,8 0 0,68 0 0,120 3 0,-181-2 0,-1 0 0,1 2 0,0 0 0,-1 0 0,16 7 0,-23-7 0,0 0 0,0 1 0,-1-1 0,1 2 0,-1-1 0,0 1 0,0 0 0,0 0 0,-1 0 0,1 1 0,6 10 0,-6-7-7,-1 0 0,1 0-1,-2 1 1,0 0 0,0 0-1,-1 0 1,0 0 0,0 0-1,-1 1 1,1 13 0,-3-8 35,0 0 1,-1-1 0,0 1-1,-2-1 1,0 0-1,-6 20 1,-1-6-96,-1-1 0,-20 39 0,-35 43-1217,42-74-5542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599 489 24575,'-30'-57'0,"-43"-67"0,59 104 0,-1 1 0,0 0 0,-1 2 0,-1-1 0,-1 2 0,-31-23 0,28 26 0,0 1 0,-1 0 0,-23-8 0,31 15 0,0 0 0,0 1 0,-1 0 0,1 2 0,-1-1 0,-19 1 0,28 2 0,0 0 0,0 1 0,0 0 0,0 0 0,0 0 0,0 1 0,0 0 0,1 0 0,-1 0 0,1 1 0,-1 0 0,1 0 0,-7 5 0,9-5 0,0-1 0,0 1 0,1 0 0,-1 0 0,0 0 0,1 0 0,0 1 0,0-1 0,0 1 0,0-1 0,1 1 0,-1 0 0,1-1 0,0 1 0,0 0 0,0 0 0,1 0 0,-1 0 0,1 0 0,0 0 0,0 4 0,1-1 0,1 0 0,-1 0 0,1 0 0,1 0 0,-1 0 0,1-1 0,0 1 0,0-1 0,1 0 0,0 0 0,0 0 0,1 0 0,-1-1 0,8 7 0,-3-5 0,-1 0 0,1 0 0,0-1 0,0 0 0,0 0 0,1-1 0,0-1 0,20 7 0,-16-7 1,0-2 1,1 0-1,-1 0 0,1-2 0,-1 0 0,1 0 0,-1-1 0,1-1 0,-1-1 1,1 0-1,23-8 0,-10 0-35,-1 0-1,-1-2 1,0-1 0,46-33 0,-29 14-632,-3-3 1,57-61 0,-32 21-5373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4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 24575,'0'0'0,"1"0"0,-1 0 0,0 0 0,0 0 0,0-1 0,0 1 0,0 0 0,0 0 0,0 0 0,1 0 0,-1-1 0,0 1 0,0 0 0,0 0 0,0 0 0,0-1 0,0 1 0,0 0 0,0 0 0,0 0 0,0 0 0,0-1 0,0 1 0,0 0 0,0 0 0,0 0 0,0-1 0,-1 1 0,1 0 0,0 0 0,0 0 0,0 0 0,0-1 0,0 1 0,0 0 0,0 0 0,0 0 0,-1 0 0,1 0 0,0 0 0,0-1 0,0 1 0,0 0 0,-1 0 0,1 0 0,0 0 0,0 0 0,0 0 0,0 0 0,-1 0 0,1 0 0,0 0 0,0 0 0,-11-3 0,9 3 0,-1 1 0,0-1 0,1 1 0,-1-1 0,1 1 0,-1 0 0,0 0 0,1 0 0,0 0 0,-1 0 0,1 1 0,0-1 0,0 1 0,0-1 0,0 1 0,0 0 0,0 0 0,0 0 0,-2 4 0,-4 4 0,1 1 0,-10 17 0,10-12 0,0 0 0,1 0 0,0 1 0,1-1 0,1 1 0,1 0 0,0 0 0,2 1 0,-1-1 0,2 0 0,3 28 0,-3-41 0,1 0 0,-1-1 0,1 1 0,0 0 0,1-1 0,-1 1 0,0-1 0,1 1 0,0-1 0,0 0 0,0 0 0,0 0 0,0 0 0,1 0 0,2 3 0,-2-4 0,1 0 0,-1 0 0,0 0 0,0 0 0,1-1 0,-1 1 0,0-1 0,1 0 0,0 0 0,-1 0 0,1-1 0,0 1 0,-1-1 0,1 0 0,6 0 0,2-2 10,-1 0 0,1 0 0,-1-1 0,0 0 0,1-1 0,-2-1 0,1 0 0,0 0 0,-1-1 0,0 0 0,14-12 0,6-7-505,-2 0 0,29-34 0,-10 6-6331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4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2 0,2 4 0,5 7 0,4 9 0,5 10 0,1 9 0,0 8 0,-1 0 0,-2-2 0,-1-4 0,-1-4 0,0-8 0,-3-9-8191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6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0 0,3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24575,'2'-3'0,"4"0"0,0 0 0,0 1 0,1 0 0,-1 0 0,0 0 0,1 1 0,8-1 0,0-1 0,264-34-472,4 14-180,-193 16 592,905-82-1026,-2-45-1,-772 101 1394,-1 18 262,-210 15-612,8 0 779,18-3-1,-30 2-787,0 0-1,-1 0 0,1-1 0,-1 0 1,1 0-1,-1 0 0,6-4 1,6-5-6665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4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6385 960 24575,'-1'-1'0,"0"1"0,0-1 0,0 0 0,0 0 0,0 0 0,0 1 0,0-1 0,0 0 0,-1-2 0,-1 0 0,-33-32 0,-77-71 0,89 86 0,-1 1 0,-53-30 0,-74-23 0,14 7 0,-43-31 0,-152-74 0,249 135 0,-106-30 0,-94-7 0,-385-43-663,467 97 612,1 9 0,-1 9-1,-206 26 1,-460 84-973,749-89 1024,1 4 0,-174 63 0,-79 66 0,11 20 0,292-138-51,0 4 0,3 1 0,1 4 0,-109 101 0,-112 154 563,260-269-308,1 2 1,2 0-1,1 1 0,1 2 1,2 0-1,2 1 1,-21 71-1,32-89-204,1 0 0,1 0 0,0 1 0,2-1 0,0 1 0,3 25 0,0-29 0,1 1 0,0 0 0,1-1 0,1 0 0,1 0 0,0 0 0,13 23 0,-6-18 0,0-1 0,1 0 0,1 0 0,1-2 0,1 0 0,26 22 0,-26-26 0,0-2 0,1 0 0,1 0 0,0-2 0,0 0 0,1-2 0,34 11 0,-5-7 0,92 10 0,54-12 0,-101-14 0,121-19 0,-145 13 0,317-51 0,103-12 0,-123 64 0,-328 10 0,0 2 0,-1 1 0,1 3 0,-1 1 0,57 19 0,339 101 0,-360-114 0,101 5 0,77-12 0,30-22 0,-2-18 0,73-32 0,-5-23 0,6 1 0,-130 33 0,-176 41 0,59-23 0,-83 26 0,0-1 0,-1-2 0,0 0 0,23-18 0,-19 9 0,0-2 0,-2-1 0,0-1 0,-2 0 0,-1-2 0,-2-1 0,0-1 0,23-47 0,-30 50 0,13-28 0,-23 47 0,0 0 0,-1 0 0,0-1 0,-1 1 0,1-12 0,1-109-1365,0 83-5461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4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24575,'0'20'0,"0"-1"0,1-9 0,-2 19 0,0-26 0,1 0 0,-1 1 0,0-1 0,0 0 0,0 0 0,0 0 0,0 0 0,-1-1 0,1 1 0,-3 3 0,-13 16 0,2 1 0,-22 41 0,31-52 0,1 1 0,1-1 0,0 1 0,0 0 0,2 0 0,-1 0 0,0 23 0,3-3 0,2 0 0,1 1 0,13 57 0,-4-43 0,35 86 0,-44-125 0,1-1 0,1 1 0,-1-1 0,1 0 0,11 14 0,-13-19 0,0 0 0,0-1 0,0 1 0,0 0 0,0-1 0,1 0 0,-1 0 0,1 0 0,-1 0 0,1-1 0,0 0 0,0 1 0,0-1 0,0 0 0,0-1 0,4 1 0,1-1 0,0 0 0,0-1 0,0 0 0,0 0 0,-1-1 0,1-1 0,-1 1 0,16-8 0,-6 2 0,-2-1 0,0-1 0,18-13 0,-15 8 0,-1 0 0,0-1 0,-1-1 0,-1-1 0,-1 0 0,0-1 0,-1 0 0,-2-2 0,14-25 0,-24 41 0,0 1 0,0-1 0,-1 1 0,1-1 0,-1 0 0,0 0 0,0 1 0,-1-1 0,1 0 0,-1 0 0,0 0 0,-1 0 0,0-7 0,3 17 0,1-1 0,0 0 0,0 1 0,0-1 0,7 6 0,4 6 0,-2 0 0,9 19 0,-14-23 0,-1-1 0,2 0 0,-1-1 0,2 0 0,13 14 0,-19-21 0,0-1 0,0 0 0,0 0 0,0 0 0,0-1 0,1 1 0,-1-1 0,1 0 0,-1 0 0,1 0 0,-1 0 0,1 0 0,3-1 0,-1 1 0,0-2 0,0 1 0,0-1 0,0 0 0,0 0 0,0 0 0,7-4 0,0 0 0,-1-1 0,-1 0 0,1-1 0,-1 0 0,0-1 0,14-13 0,-17 14 0,0 0 0,-1-1 0,12-15 0,-17 20 0,0-1 0,-1 1 0,1 0 0,-1 0 0,1-1 0,-1 1 0,0-1 0,0 1 0,-1-1 0,1 1 0,-1-1 0,1 0 0,-1 1 0,-1-8 0,-1 3 0,1 0 0,-2 1 0,1-1 0,-1 0 0,-4-7 0,-22-37 0,8 14 0,4 5-1365,2 3-5461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24575,'0'0'0,"0"0"0,0 0 0,0 0 0,16 5 0,35 1 0,64 0 0,-82-5 0,325 1-47,-151-2-832,705-15-1457,-338-16 634,183-9 1653,0 18 68,218-2-19,-143-9-1135,-658 28 2472,170-2 2821,-382 4-4889,25 1-6095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24575,'0'0'0,"1"1"0,11 10 0,17 11 0,3 2 0,238 174 0,179 48 0,-25-14 0,-413-226 0,-1 0 0,0 0 0,0 0 0,-1 1 0,0 0 0,0 1 0,13 15 0,-21-22 0,0 1 0,0-1 0,0 1 0,0-1 0,0 1 0,0-1 0,0 1 0,-1 0 0,1 0 0,-1-1 0,1 1 0,-1 0 0,0 0 0,0-1 0,1 1 0,-1 0 0,-1 0 0,1 0 0,0-1 0,0 1 0,-1 0 0,1 0 0,-1-1 0,1 1 0,-1 0 0,0-1 0,1 1 0,-1-1 0,0 1 0,-1 1 0,-4 4 0,0-1 0,0 0 0,0-1 0,-1 1 0,-8 5 0,14-10 0,-277 178-71,137-92-586,-351 241 511,479-318-491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 24575,'-16'-1'0,"9"1"0,1-1 0,-1 1 0,-7 2 0,12-2 0,0 0 0,0 1 0,1-1 0,-1 1 0,0-1 0,1 1 0,-1 0 0,0 0 0,1 0 0,-1 0 0,1 0 0,-1 0 0,1 0 0,0 0 0,-1 1 0,0 1 0,-2 3 0,0 0 0,1 0 0,1 1 0,-1-1 0,1 1 0,0-1 0,0 1 0,-1 8 0,-3 60 0,4-50 0,-11 325-4,12-1-593,1-196 58,0 398-751,2 499 1059,2-855 152,17-3 232,-20-185-98,0 2 27,1 0-1,0 0 1,1 0-1,-1 0 1,2 0-1,4 9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24575,'5'0'0,"-1"1"0,1-1 0,7 3 0,4 0 0,596 65-861,5-49-1306,-479-16 1726,984 26-1773,-892-23 2029,798 16 185,-808-18 0,1184 5-1479,-214-3 324,-219 14 688,-308-4-212,833-1 2707,-1009-15 1661,-459 0-7949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24575,'5'18'0,"2"1"0,0-2 0,2 1 0,0-1 0,1 0 0,0-1 0,25 28 0,89 80 0,80 43-687,13-16 480,20 16 223,-210-147-219,0 1-1,-2 1 1,0 2 0,-2 0 0,21 28 0,-28-27-5891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24575,'0'16'0,"-2"-7"0,0 0 0,-1 1 0,0-1 0,-5 10 0,-5 14 0,6-5 0,0 1 0,2 0 0,2 0 0,0 1 0,2 43 0,1-71 0,0 0 0,1 1 0,-1-1 0,0 0 0,1 0 0,0 0 0,-1 0 0,1 1 0,0-1 0,0 0 0,0 0 0,0-1 0,0 1 0,1 0 0,-1 0 0,0-1 0,4 4 0,0-1 0,1 0 0,0 0 0,1 0 0,9 3 0,19 9 6,1-3 0,67 17-1,83 4-230,364 13-1228,4-43-37,-431-4 1417,869 24 73,191 112 0,-477-5 0,-89-15 0,6-18 0,329 16-1135,104 14-191,-968-116 1310,622 79-158,-417-62-1005,-191-18 42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0 24575,'4'1'0,"68"18"-106,0-2 0,2-4 0,103 6 0,225-14-429,-321-6 512,747 22-985,-631-3 672,-1 8 0,226 60 0,-266-34 1500,-146-49-333,-6-1-688,0-1 1,0 1-1,0 0 0,-1 0 1,1 0-1,5 4 0,-7-5-143,1 1 0,-1-1 0,0-1 0,0 1 0,0 0 0,1-1 0,-1 1 0,0-1 0,1 1 0,-1-1 0,0 0 0,1 0 0,2-1 0,13 2 0,30 7 0,-48 6 0,-14 280 0,1 192-374,13 5-112,2-206 364,-1-50-1109,-9 476 1041,-7-507-261,8-157 779,-1 0-1,-19 57 1,22-86 565,3-11-698,0 1 0,-1-1 0,0 1 0,-4 7 0,6-13-195,-1 0 0,0 1 0,1-1 1,-1 0-1,0 0 0,0 0 0,0-1 0,-1 1 1,1 0-1,0-1 0,0 1 0,-1-1 1,1 0-1,-1 0 0,-4 1 0,-10 3 0,0-2 0,-34 3 0,-38-3 0,51-3 0,-461 37-1343,60 37-690,2 13 577,-316 56-1862,-45-40 2876,-4-58-739,600-46 1483,-320-41 0,412 25 676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24575,'0'0'0,"0"0"0,0 1 0,-1-1 0,0 0 0,0 0 0,1 1 0,-1-1 0,0 0 0,0 1 0,1-1 0,-1 1 0,1-1 0,-1 1 0,0-1 0,1 1 0,-1-1 0,1 1 0,-1 0 0,1-1 0,0 1 0,-1 1 0,-8 16 0,8-15 0,-9 21 0,2 0 0,0 1 0,-5 38 0,-3 81 0,12-50 0,3 1 0,5-1 0,27 165 0,-10-174 0,-17-72 0,1 0 0,0 0 0,1 0 0,9 14 0,-12-23-1365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78 24575,'0'-13'0,"1"11"0,-1 0 0,0 1 0,0-1 0,1 0 0,-1 1 0,1-1 0,-1 0 0,1 1 0,0-1 0,0 0 0,0 1 0,0 0 0,0-1 0,0 1 0,0-1 0,0 1 0,0 0 0,1 0 0,-1 0 0,0 0 0,1 0 0,-1 0 0,1 0 0,2-1 0,4-1 0,0 0 0,0 0 0,16-3 0,5 1 0,-1 1 0,41 0 0,-52 4 0,-1 0 0,1 2 0,-1 0 0,1 1 0,26 8 0,-36-9 0,0 1 0,1 1 0,-2-1 0,1 1 0,0 1 0,-1-1 0,0 1 0,0 0 0,0 0 0,-1 1 0,0-1 0,0 1 0,0 1 0,0-1 0,-1 0 0,6 15 0,-6-13 0,-1 0 0,-1 1 0,1 0 0,-1-1 0,-1 1 0,0 0 0,0 0 0,0 0 0,-1 0 0,-1 0 0,0 0 0,0 0 0,0 0 0,-5 13 0,1-9 0,-1 1 0,0-1 0,-1 0 0,0-1 0,-1 1 0,-1-1 0,0-1 0,0 0 0,-1 0 0,-16 13 0,0-3 0,-2 0 0,-1-1 0,-39 20 0,16-14-273,0-1 0,-2-3 0,0-3 0,-96 23 0,105-34-6553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0,2 4 0,2 5 0,3 5 0,2 4 0,1 0 0,-1 0 0,-2-4 0,-2-4-8191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24575,'0'0'0,"1"2"0,4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24575,'0'0'0,"4"0"0,5 0 0,6 0 0,9-2 0,8-2 0,6-3 0,2-2 0,2-1 0,-1 1 0,-6 2-8191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24575,'0'0'0,"2"0"0,4 0 0,9-2 0,15-2 0,20-3 0,18-2 0,16-5 0,7-6 0,-3-1 0,-17 2-8191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3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1 24575,'-16'0'0,"-12"4"0,-40 10 0,4 0 0,-233 27 0,-36 7 0,312-44 0,4 0 0,0-1 0,-24 0 0,41-2 0,0-1 0,0 1 0,0-1 0,-1 0 0,1 1 0,0-1 0,0 1 0,0-1 0,0 1 0,0-1 0,0 0 0,0 1 0,0-1 0,0 1 0,0-1 0,0 1 0,0-1 0,0 0 0,0 1 0,0-1 0,1 1 0,-1-1 0,0 0 0,0 1 0,1 1 0,1 5 0,1 1 0,0-1 0,0 0 0,1 0 0,0 0 0,0 0 0,0-1 0,1 0 0,0 0 0,1 0 0,-1 0 0,11 7 0,6 4 0,1-1 0,30 15 0,150 75 0,-133-70 0,-62-32 0,25 15 0,-29-17 0,-1 0 0,0 0 0,0 1 0,0-1 0,-1 1 0,1 0 0,3 4 0,-6-6 0,1 0 0,-1 0 0,1 0 0,-1 0 0,1 0 0,-1 0 0,0 0 0,0 1 0,1-1 0,-1 0 0,0 0 0,0 0 0,0 0 0,0 1 0,-1-1 0,1 0 0,0 0 0,0 0 0,-1 0 0,1 0 0,0 0 0,-1 0 0,1 0 0,-1 0 0,0 2 0,-3 2 0,1-1 0,-1 1 0,-8 7 0,7-7 0,-81 79 0,-47 49 0,94-89 0,-62 89 0,98-128 0,0-1 0,1 1 0,-4 9 0,5-13 0,1 0 0,0 0 0,-1 0 0,1 0 0,0 0 0,0 0 0,0 0 0,-1 0 0,1 0 0,0 0 0,0 0 0,1 0 0,-1 0 0,0 0 0,0 0 0,0 0 0,1 0 0,-1 0 0,0 0 0,1 0 0,-1-1 0,1 1 0,-1 0 0,1 0 0,0 0 0,-1 0 0,2 0 0,4 3 0,0-1 0,1 0 0,-1-1 0,1 1 0,-1-1 0,1 0 0,0-1 0,10 1 0,-2 1 0,30 3 0,2-1 0,63-2 0,94-14 0,-33 0 0,-116 10 0,60 7 0,-95-4-108,-2-1-311,0 2 0,22 5 0,-30-5-6407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24575,'0'0'0,"0"3"0,2 4 0,1-1 0,0 1 0,1 0 0,-1-1 0,1 1 0,0-1 0,1 0 0,5 6 0,-8-9 0,20 22 0,0 0 0,2-2 0,30 23 0,86 53 0,-27-31 95,-52-32-1555,-33-19-5366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1132 24575,'0'-13'0,"0"-3"0,2 0 0,0 0 0,1 0 0,0 1 0,9-26 0,1 9 0,26-49 0,-27 59 0,0 2 0,2-1 0,0 2 0,1 0 0,1 0 0,1 2 0,1 0 0,0 1 0,1 1 0,1 0 0,0 2 0,1 0 0,0 2 0,1 0 0,0 1 0,1 1 0,32-8 0,-28 12 0,-1 0 0,1 2 0,0 1 0,40 1 0,-30 4 0,-1 1 0,64 16 0,-39-1 0,-1 2 0,0 2 0,83 47 0,-132-64 0,70 41 0,-67-39 0,-1 2 0,-1 0 0,20 18 0,-26-19 0,-6-10 0,0 1 0,0-1 0,0 0 0,0 0 0,0 0 0,0 1 0,0-1 0,0 0 0,0 0 0,0 0 0,1 1 0,-1-1 0,0 0 0,1-1 0,12-21 0,2 0 0,0 0 0,24-26 0,-17 21 0,89-107 0,9-10 0,-107 127 0,1 0 0,-2 0 0,-1-2 0,18-39 0,-26 52 0,0 0 0,-1-1 0,0 1 0,-1-1 0,1 0 0,-2 0 0,1 1 0,-1-1 0,0 0 0,0 0 0,-1 0 0,0 1 0,-1-1 0,0 0 0,0 1 0,0 0 0,-6-12 0,2 9 7,0 0 0,-1 1 0,0-1 0,-1 1 0,0 1 1,0-1-1,-1 2 0,0-1 0,0 1 0,-1 0 0,0 1 0,0 0 0,0 1 0,-1 0 0,0 0 0,-20-4 0,19 5-106,-1 1 0,0 1 0,1 0 0,-1 1 0,0 0 0,0 1 0,0 0 0,0 1 0,0 1 0,0 0 0,1 1 0,-1 0 0,1 1 0,-23 10 0,9 0-6727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24575,'-13'0'0,"10"1"0,1-1 0,0 1 0,-1 0 0,1 0 0,0 0 0,0 0 0,0 0 0,0 1 0,0-1 0,0 1 0,0-1 0,1 1 0,-1-1 0,0 1 0,1 0 0,-1 0 0,-1 4 0,-3 3 0,1 1 0,-7 16 0,2 2 0,-13 54 0,1 34 0,17-88 0,-49 314 0,6-36 0,47-301-43,-7 38-398,2 1 0,0 52 1,7-67-6386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24575,'0'0'0,"0"4"0,0 11 0,2 12 0,1 11 0,1 5 0,1 0 0,-1-4 0,-1-8 0,-1-6 0,-1-7 0,-1-4 0,2-2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0,4 4 0,5 3 0,1 1-8191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77 536 24575,'1'176'0,"-4"244"0,-26-95 0,29-323 0,0-1 0,0 0 0,0 1 0,-1-1 0,1 1 0,0-1 0,-1 0 0,1 1 0,-1-1 0,0 0 0,1 1 0,-3 1 0,3-3 0,-1 0 0,1 1 0,-1-1 0,1 0 0,-1 0 0,1 0 0,-1 0 0,1 0 0,-1 1 0,1-1 0,-1 0 0,0 0 0,1 0 0,-1 0 0,1 0 0,-1-1 0,1 1 0,-1 0 0,1 0 0,-1 0 0,1 0 0,-1-1 0,1 1 0,-1 0 0,1 0 0,-1-1 0,1 1 0,-1 0 0,1-1 0,0 1 0,-1-1 0,1 1 0,0 0 0,-1-2 0,-1 0 0,0 0 0,0-1 0,0 1 0,1-1 0,-1 1 0,1-1 0,0 1 0,0-1 0,0 0 0,0 0 0,0 0 0,0-3 0,-1-6 0,0-20 0,2 16 20,1 0 0,0-1 0,2 1 0,0 0 0,5-17 0,1 4-763,23-49 1,-14 42-6084</inkml:trace>
  <inkml:trace contextRef="#ctx0" brushRef="#br0" timeOffset="1">55 0 24575,'0'0'0,"0"0"0,0 0 0,0 0 0,0 4 0,4 5 0,3 4 0,0 1-8191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24575,'2'15'0,"3"-2"0,0 0 0,0 0 0,2-1 0,-1 1 0,2-1 0,13 17 0,59 61 0,47 28 0,25 26 0,-152-143 0,1-1 0,-1 1 0,1-1 0,-1 1 0,1-1 0,-1 1 0,1-1 0,-1 1 0,1-1 0,-1 0 0,1 1 0,-1-1 0,1 0 0,1 1 0,-2-2 0,0 1 0,1-1 0,-1 1 0,0-1 0,0 0 0,0 1 0,1-1 0,-1 0 0,0 1 0,0-1 0,0 0 0,0 1 0,0-1 0,0 0 0,0 1 0,-1-2 0,1-50 0,7-54 0,15-52 0,-5 64 120,-12 74-615,0 1 0,13-31 0,-7 29-6331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4 0,4 7 0,3 5 0,0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24575,'0'11'0,"1"20"0,9 56 0,15 30 0,-24-110 0,45 171 0,-29-121 0,27 58 0,-36-98 0,0 0 0,12 17 0,-17-29 0,0-1 0,0 0 0,1 0 0,-1 0 0,1 0 0,0-1 0,0 1 0,0-1 0,0 0 0,1 0 0,-1-1 0,7 3 0,-9-4 0,1 0 0,0 0 0,0-1 0,0 0 0,-1 1 0,1-1 0,0 0 0,0 0 0,0-1 0,-1 1 0,1-1 0,0 1 0,0-1 0,-1 0 0,1 0 0,0 0 0,-1 0 0,1-1 0,-1 1 0,1 0 0,-1-1 0,0 0 0,0 0 0,3-2 0,2-3 0,-1-1 0,0 1 0,0-1 0,0 0 0,7-16 0,-2 1 0,-1 0 0,11-42 0,6-52 0,-17 70 0,29-90 0,-34 125-455,1 0 0,13-21 0,-6 15-6371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24575,'-7'5'0,"4"2"0,-1 0 0,1 0 0,1 0 0,-1 0 0,1 0 0,1 1 0,-1-1 0,0 11 0,1-7 0,-8 62 0,1 116 0,22 72 0,28 62 0,-41-314 0,3 7 0,-2-1 0,0 1 0,-1 26 0,-1-39 0,0 1 0,0-1 0,-1 1 0,1 0 0,-1-1 0,0 1 0,0-1 0,0 0 0,-1 1 0,1-1 0,-1 0 0,0 0 0,0 0 0,0 0 0,0 0 0,-1 0 0,1-1 0,-1 1 0,1-1 0,-1 1 0,-5 2 0,2-2 0,0 0 0,-1-1 0,1 0 0,-1 0 0,1-1 0,-1 1 0,1-1 0,-1-1 0,0 1 0,0-1 0,-8-1 0,-3-1 0,1-1 0,-1 0 0,-18-7 0,22 5 0,0 0 0,1 0 0,0-1 0,0-1 0,1 0 0,-1-1 0,1 0 0,1-1 0,0 0 0,-13-15 0,18 18 0,1 0 0,1 0 0,-1-1 0,1 0 0,0 0 0,0 0 0,1 0 0,0 0 0,0-1 0,1 0 0,0 1 0,0-1 0,1 0 0,0 0 0,0 0 0,1 0 0,0 0 0,1 0 0,-1 0 0,3-9 0,0 5 15,1 1 0,0 0 0,0 0 0,1 0 0,1 0 0,0 1 0,13-19 0,-1 7-510,1 1 0,24-20 0,-5 7-6331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4 0,0 5 0,0 4 0,2 3 0,1 0 0,0-3-8191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24575,'1'26'0,"2"0"0,7 35 0,1 4 0,-7-27-106,-2-14 221,6 27 0,-6-44-280,0 0-1,0-1 1,0 1-1,1-1 1,0 1-1,0-1 1,0 0-1,7 8 1,3 0-6661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16 728 24575,'-5'18'0,"4"-7"0,-2 1 0,1-1 0,0 1 0,1-1 0,0 1 0,1 0 0,0-1 0,3 17 0,-2-22 0,0 1 0,1-1 0,0 0 0,0 0 0,1 0 0,-1 0 0,1 0 0,1 0 0,-1-1 0,1 1 0,0-1 0,0 0 0,0 0 0,10 7 0,-8-7 0,0-1 0,1 0 0,0 0 0,0-1 0,0 0 0,0 0 0,1 0 0,-1-1 0,1 0 0,-1-1 0,1 0 0,0 0 0,-1 0 0,1-1 0,0 0 0,0-1 0,-1 0 0,1 0 0,0-1 0,-1 1 0,1-2 0,-1 1 0,0-1 0,0 0 0,0-1 0,0 1 0,0-1 0,-1-1 0,1 1 0,-1-1 0,-1 0 0,1-1 0,-1 1 0,1-1 0,-2 0 0,6-8 0,-8 11 0,0-1 0,0 1 0,0-1 0,-1 0 0,1 0 0,-1 1 0,0-1 0,0 0 0,-1 0 0,1 0 0,-1-1 0,0 1 0,0 0 0,0 0 0,-1-6 0,0 5 0,-1-1 0,0 1 0,0 0 0,0-1 0,-1 1 0,0 0 0,0 1 0,0-1 0,0 0 0,-7-6 0,-48-42 0,43 40 0,0 0 0,1-1 0,-16-20 0,29 32 0,-1 1 0,1-1 0,0 1 0,0 0 0,1-1 0,-1 0 0,0 1 0,0-1 0,1 0 0,-1 1 0,1-1 0,-1 0 0,1 1 0,0-1 0,0 0 0,0 0 0,0 0 0,0 1 0,0-1 0,0 0 0,0 0 0,1 1 0,-1-1 0,1 0 0,-1 0 0,1 1 0,0-1 0,0 1 0,0-1 0,-1 1 0,2-1 0,-1 1 0,0-1 0,0 1 0,2-2 0,6-5 0,0 0 0,1 0 0,0 1 0,0 0 0,0 1 0,1 0 0,13-5 0,7-1 0,45-12 0,-40 16 0,-26 7 0,0-1 0,0 0 0,-1-1 0,16-6 0,-23 8 0,-1 0 0,0 0 0,1 0 0,-1 0 0,0 0 0,0 0 0,1-1 0,-1 1 0,0 0 0,0-1 0,0 1 0,-1-1 0,1 1 0,0-1 0,0 1 0,-1-1 0,1 1 0,-1-1 0,1 0 0,-1 1 0,0-4 0,1-3 0,-1 1 0,-1-1 0,-1-12 0,1 15 0,-6-47-119,-33-223-1127,29 211-5580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58 24575,'0'0'0,"-6"-7"0,2 3 0,0 0 0,0 0 0,0 1 0,0-1 0,-1 1 0,1 0 0,-1 0 0,0 0 0,0 1 0,0 0 0,0 0 0,-1 0 0,1 0 0,-8 0 0,-27-3 0,0 3 0,0 1 0,-52 6 0,74-3 0,1 1 0,0 0 0,0 2 0,1 0 0,-1 0 0,1 2 0,0 0 0,0 0 0,-23 17 0,29-16 0,0-1 0,0 1 0,1 1 0,0 0 0,1 0 0,0 1 0,0 0 0,1 1 0,0-1 0,1 1 0,0 1 0,1-1 0,1 1 0,-4 12 0,5-16 0,2 1 0,-1-1 0,1 1 0,0 0 0,1-1 0,0 1 0,0 0 0,1-1 0,0 1 0,1-1 0,2 11 0,-1-10 0,1 0 0,0-1 0,0 1 0,1-1 0,0 1 0,0-2 0,1 1 0,0 0 0,1-1 0,7 6 0,5 4 38,1-1 0,39 23 1,48 17-1519,-47-29-5346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24575,'0'0'0,"5"1"0,42 9 0,-34-7 0,0 0 0,25 3 0,-26-6 0,0 0 0,0-1 0,0 0 0,0-1 0,0-1 0,-1 0 0,1 0 0,-1-1 0,0 0 0,0-1 0,0-1 0,0 1 0,17-15 0,-20 15 0,-1-2 0,0 1 0,0-1 0,-1 0 0,1 0 0,-1-1 0,-1 0 0,0 0 0,0 0 0,-1-1 0,0 0 0,0 0 0,-1 0 0,0 0 0,0 0 0,-1 0 0,1-18 0,-2 23 0,-1 0 0,0 0 0,0 0 0,-1 0 0,1 0 0,-1 0 0,0 0 0,0 0 0,0 0 0,-1 1 0,1-1 0,-1 1 0,-2-6 0,2 7 0,0 0 0,0 0 0,0-1 0,0 1 0,-1 1 0,1-1 0,0 0 0,-1 0 0,0 1 0,1 0 0,-1-1 0,0 1 0,1 0 0,-1 0 0,0 0 0,0 1 0,0-1 0,-5 1 0,-4-1 0,0 1 0,0 1 0,0 0 0,0 1 0,0 0 0,0 1 0,0 0 0,-13 6 0,4 0 0,1 1 0,0 0 0,-29 20 0,38-21-341,0 0 0,0 0-1,-12 14 1,7-4-6485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 24575,'0'0'0,"-2"0"0,-8 6 0,0 0 0,-12 9 0,-6 4 0,-23 9 0,-96 37 0,48-23 0,95-40 0,-4 1 0,0 1 0,1 0 0,-1 0 0,1 0 0,-7 7 0,13-11 0,0 1 0,1 0 0,-1 0 0,0-1 0,1 1 0,-1 0 0,0 0 0,1 0 0,-1 0 0,1 0 0,-1 0 0,1 0 0,0 0 0,-1 0 0,1 0 0,0 0 0,0 0 0,0 0 0,0 0 0,0 0 0,0 1 0,0-1 0,0 0 0,0 0 0,0 0 0,1 0 0,-1 0 0,0 0 0,1 0 0,-1 0 0,1 0 0,-1 0 0,1 0 0,-1 0 0,1-1 0,0 1 0,0 1 0,4 3 0,0 0 0,0 0 0,1-1 0,9 7 0,-10-8 0,53 35 0,19 15 0,-63-43 0,-1 1 0,0 0 0,15 19 0,-26-27 0,1 0 0,-1 0 0,0 0 0,0 1 0,0-1 0,0 1 0,-1-1 0,1 1 0,-1 0 0,0 0 0,0-1 0,0 1 0,-1 0 0,1 0 0,-1 5 0,0-4 0,-1-1 0,0 1 0,0 0 0,0-1 0,-1 0 0,0 1 0,1-1 0,-2 0 0,1 0 0,0 0 0,-1 0 0,-4 6 0,-5 4 30,-1-1 0,0 0 0,-24 17 0,-49 27-1515,76-51-5341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24575,'0'0'0,"-3"1"0,1 0 0,1 0 0,-1 1 0,1 0 0,-1-1 0,1 1 0,-1 0 0,1 0 0,0-1 0,-2 5 0,-1 1 0,-34 65 0,3 0 0,-45 142 0,68-177 0,2 2 0,1-1 0,2 1 0,-1 43 0,7-59 0,1-1 0,1 1 0,1-1 0,2 1 0,0-1 0,1 0 0,1-1 0,14 35 0,6-4-1365,-1-12-5461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24575,'-4'0'0,"0"0"0,0 0 0,0 1 0,0-1 0,0 1 0,0 0 0,0 0 0,-7 3 0,-1 1 0,-16 10 0,21-11 0,0 0 0,0 1 0,1 0 0,0 1 0,0-1 0,0 1 0,1 0 0,-1 0 0,2 1 0,-8 11 0,7-8 0,1-1 0,0 1 0,1 0 0,0 0 0,0 0 0,1 1 0,-1 14 0,2-2 0,1 0 0,2 1 0,0-1 0,1 0 0,1-1 0,14 44 0,87 184 0,-11-34 0,-89-203 0,-1 1 0,-1-1 0,0 1 0,-1-1 0,0 1 0,0 17 0,-3-20 0,0 0 0,0 0 0,-1 0 0,0-1 0,-1 1 0,0 0 0,-1-1 0,-6 13 0,-1-2 0,-1-1 0,-1 0 0,-1 0 0,0-2 0,-26 26 0,20-25 0,-1-1 0,-1 0 0,0-2 0,-33 19 0,46-30 0,1-1 0,-1 0 0,0 0 0,0-1 0,0 0 0,0-1 0,-1 0 0,-10 1 0,17-3 0,0 0 0,0 0 0,0 0 0,0 0 0,-1-1 0,1 1 0,0-1 0,0 0 0,0 0 0,0 0 0,0 0 0,0 0 0,1-1 0,-1 1 0,0-1 0,1 0 0,-1 0 0,1 0 0,0 0 0,-1 0 0,1-1 0,0 1 0,0-1 0,0 1 0,1-1 0,-1 0 0,1 1 0,-2-5 0,0 0 0,1 0 0,0 0 0,1 0 0,0 0 0,0 0 0,0 0 0,1 0 0,0 0 0,2-14 0,1 2 0,1-1 0,9-26 0,3 1-682,35-65-1,-16 44-6143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258 414 24575,'0'0'0,"0"0"0,0 2 0,0 8 0,2 12 0,1 13 0,-3 11 0,0 3 0,-1-1 0,-1-7 0,0-7 0,-5-5 0,-1-6 0,1-6-8191</inkml:trace>
  <inkml:trace contextRef="#ctx0" brushRef="#br0" timeOffset="1">1 1 24575,'0'0'0,"0"0"0,0 0 0,0 0 0,0 0 0,0 4 0,3 6 0,6 8 0,3 9 0,1 4 0,1 2 0,-3-5-8191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24575,'-14'3'0,"0"-1"0,1 2 0,-1 0 0,-23 11 0,10-2 0,-29 19 0,46-25 0,-1 0 0,1 1 0,0 0 0,1 0 0,-14 16 0,20-20 0,0 0 0,0 0 0,0 0 0,1 1 0,-1-1 0,1 1 0,0 0 0,1-1 0,-1 1 0,1 0 0,0 0 0,0 0 0,0 0 0,1 0 0,0 0 0,1 10 0,0-5 0,1-1 0,1 1 0,0-1 0,0 0 0,1 0 0,5 9 0,33 50 0,-23-37 0,72 125 0,-80-133 0,0 1 0,-2 0 0,-1 0 0,-1 1 0,5 26 0,-11-38 0,0-1 0,0 1 0,-2 0 0,1 0 0,-2 0 0,1 0 0,-2 0 0,0 0 0,0-1 0,-1 0 0,-1 1 0,0-1 0,-10 16 0,8-16 0,-1-1 0,0 0 0,0 0 0,-1-1 0,0 0 0,-1-1 0,0 0 0,-1 0 0,0-1 0,0-1 0,0 0 0,-23 10 0,29-15 0,0 1 0,-1-2 0,1 1 0,-1-1 0,0 0 0,-7 1 0,12-2 0,0 0 0,0 0 0,0 0 0,0 0 0,0 0 0,0 0 0,0-1 0,0 1 0,0 0 0,0 0 0,0-1 0,1 1 0,-1-1 0,0 1 0,0-1 0,0 1 0,0-1 0,0 1 0,1-1 0,-1 0 0,0 1 0,0-1 0,1 0 0,-1 0 0,1 0 0,-1 1 0,0-1 0,1 0 0,0 0 0,-1 0 0,1 0 0,0 0 0,-1 0 0,1 0 0,0 0 0,0 0 0,0 0 0,0 0 0,0 0 0,0 0 0,0 0 0,0-2 0,2-8 0,1 0 0,0 0 0,0 0 0,1 0 0,0 1 0,9-16 0,3-4 30,1 2 0,2 0 0,36-43 0,-14 27-773,51-44 1,-25 31-6084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24575,'0'0'0,"-2"5"0,-4 12 0,0-1 0,-5 34 0,0 38 0,9-69 0,-19 248 0,-4 29 0,-18-80 0,35-179 0,6-33 0,0-6 0,0-11 0,-1-38-227,2-1-1,3 1 1,2 0-1,2-1 1,16-63-1,-12 76-6598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4 0,2 5 0,4 7 0,5 4 0,1-1-8191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4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24575,'0'0'0,"3"0"0,12 3 0,19 4 0,22 1 0,7-2 0,-8-1-8191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24575,'0'0'0,"5"3"0,35 26 0,-1 2 0,51 51 0,-59-52 0,60 59-175,-5 3 0,-3 4 0,-4 4 0,96 161 0,-81-88-557,-86-158 245,8 16-5610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5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24575,'0'0'0,"0"0"0,2 0 0,4-1 0,9-4 0,11-2 0,11-1 0,3-1 0,-5 3-8191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5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66 324 24575,'-2'0'0,"0"0"0,0 0 0,0-1 0,0 1 0,0 1 0,0-1 0,0 0 0,0 1 0,0-1 0,0 1 0,0-1 0,0 1 0,0 0 0,0 0 0,1 0 0,-1 0 0,0 0 0,0 0 0,1 0 0,-1 0 0,1 1 0,-1-1 0,1 1 0,0-1 0,0 1 0,-1 0 0,1-1 0,0 1 0,1 0 0,-1 0 0,-1 3 0,-1 5 0,0 0 0,1 0 0,1 0 0,-2 20 0,3-29 0,-1 19 0,1 0 0,1 0 0,0 0 0,2-1 0,0 1 0,1-1 0,1 1 0,1-1 0,0-1 0,2 1 0,0-1 0,1 0 0,17 25 0,-11-23 0,1-1 0,0-1 0,1 0 0,34 26 0,-36-33 0,-1-1 0,2-1 0,-1 0 0,1-1 0,1 0 0,-1-2 0,21 6 0,-30-10 0,0 0 0,1-1 0,-1 0 0,0-1 0,0 1 0,0-2 0,13 0 0,-16 0 0,1 0 0,0-1 0,-1 1 0,1-1 0,-1 0 0,1 0 0,-1 0 0,0-1 0,0 0 0,0 0 0,0 0 0,4-4 0,0-2 0,-1 1 0,0-1 0,-1 0 0,0-1 0,0 1 0,-1-1 0,4-11 0,0-4 0,11-49 0,-15 51 0,0 0 0,-2 0 0,-1-1 0,-1 1 0,-1-1 0,-1 0 0,-1 1 0,-1 0 0,-1-1 0,-1 1 0,-2 1 0,-16-43 0,8 36 0,-1 0 0,-1 2 0,-2 0 0,0 1 0,-2 1 0,-1 0 0,-1 2 0,-1 1 0,-51-37 0,62 49 0,-1 1 0,0 1 0,-1 0 0,0 1 0,0 1 0,-26-8 0,36 13 0,-1 0 0,1 0 0,-1 1 0,1 0 0,-1 0 0,0 0 0,1 0 0,-1 1 0,1 0 0,-6 1 0,7 0 0,0-1 0,0 1 0,0 0 0,1 0 0,-1 0 0,1 1 0,0-1 0,-1 1 0,1 0 0,0 0 0,1 0 0,-1 0 0,0 0 0,-3 8 0,3-7 0,1 1 0,0-1 0,0 1 0,0 0 0,0-1 0,1 1 0,0 0 0,0 0 0,0 0 0,1 0 0,0 0 0,-1 1 0,2-1 0,-1 0 0,1 0 0,0 0 0,0 0 0,0 0 0,0-1 0,1 1 0,0 0 0,0 0 0,1-1 0,-1 0 0,1 1 0,0-1 0,0 0 0,5 6 0,2 0-10,0-1 0,0 0-1,0-1 1,1 0 0,19 11 0,-10-9 61,-1-1 0,40 12 0,-4-7-780,95 11 1,27-5-6098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24575,'0'0'0,"0"0"0,0 0 0,0 2 0,0 4 0,0 5 0,0 4 0,0 6 0,-2 5 0,-2 3 0,-1 1 0,0-5 0,2-6 0,1-7-8191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2 0,7 2 0,5 1 0,0-1-8191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5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24575,'0'1'0,"0"0"0,1-1 0,-1 1 0,0 0 0,0 0 0,1 0 0,-1-1 0,1 1 0,-1 0 0,1 0 0,-1-1 0,1 1 0,0 0 0,3 4 0,112 193 0,-92-147 0,-1 1 0,15 58 0,-30-82 0,-1 1 0,-1-1 0,-2 1 0,-1 0 0,-2 0 0,0 0 0,-5 35 0,2-46 0,-1-1 0,0 1 0,-2-1 0,0 0 0,0-1 0,-2 1 0,0-1 0,-1 0 0,-1-1 0,0 0 0,-1 0 0,-1-1 0,-12 14 0,17-23 0,1 0 0,-1 0 0,0 0 0,0 0 0,-1-1 0,1 0 0,-1-1 0,0 1 0,0-1 0,0 0 0,-1-1 0,-9 2 0,11-3 0,1 0 0,-1-1 0,0 0 0,0 0 0,1 0 0,-1-1 0,0 0 0,1 0 0,-1 0 0,1-1 0,-1 1 0,1-1 0,0-1 0,0 1 0,0-1 0,0 0 0,-5-4 0,5 3-7,0 0 0,0 0-1,1-1 1,0 1 0,0-1-1,0 0 1,1 0 0,0-1-1,-1 1 1,-1-7 0,2 3 40,0 0 1,0 0-1,1 0 0,0 0 1,-1-19-1,3 1-404,2 0-1,0 0 1,10-40 0,2 0-6455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5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24575,'0'0'0,"0"0"0,0 0 0,0 0 0,0 0 0</inkml:trace>
  <inkml:trace contextRef="#ctx0" brushRef="#br0" timeOffset="1">180 0 24575,'0'0'0,"0"0"0,0 0 0,4 4 0,8 10 0,11 19 0,6 19 0,5 19 0,-2 22 0,-5 20 0,-8 12-823,-16 8 823,-19 7 0,-17 1 0,-12-7 0,-4-16 0,6-28-7368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5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116 280 24575,'0'-3'0,"-1"1"0,1 0 0,-1 0 0,0 0 0,1 0 0,-1 0 0,0 0 0,0 0 0,-2-1 0,-2-6 0,-25-62 0,-27-52 0,46 96 0,10 25 0,0 0 0,1 0 0,0 0 0,-1 0 0,1 0 0,0-1 0,0 1 0,0 0 0,0 0 0,0 0 0,1-3 0,0 26 0,-1 95 0,7 299 0,26 294 0,-33-698 0,6 253 0,-6-260 118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5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24575,'-1'8'0,"2"-8"0,-1 0 0,0 0 0,0 0 0,0 1 0,0-1 0,0 0 0,0 0 0,0 0 0,0 0 0,0 0 0,0 0 0,0 0 0,0 1 0,1-1 0,-1 0 0,0 0 0,0 0 0,0 0 0,0 0 0,0 0 0,0 0 0,0 0 0,1 0 0,-1 0 0,0 0 0,0 0 0,0 0 0,0 1 0,0-1 0,1 0 0,-1 0 0,0 0 0,0 0 0,0 0 0,0-1 0,0 1 0,1 0 0,-1 0 0,0 0 0,0 0 0,0 0 0,0 0 0,0 0 0,1 0 0,-1 0 0,0 0 0,0 0 0,32-16 0,1 1 0,1 2 0,0 1 0,59-12 0,146-11 0,-175 27 0,533-76-789,-127 16 489,575-7-828,-281 71 1128,-2 16 0,-551-8 0,617-6 0,228-4-643,-884 7 607,131 5 1508,-8 0-48,100-16-1424,-175 7 0,-146 4 0,-74-1 0,1 1 0,0-1 0,-1 1 0,1-1 0,-1 1 0,1-1 0,-1 1 0,1 0 0,-1-1 0,0 1 0,1 0 0,-1-1 0,0 1 0,1 0 0,-1 0 0,0 1 0,1 0 0,7 21 0,-1 1 0,0 0 0,3 34 0,2 76 0,-6 124 0,-3-111 0,2 518 0,-5-543 0,0-121 0,0 0 0,0 0 0,0 1 0,-1-1 0,1 0 0,-1 0 0,1 0 0,-1 1 0,1-1 0,-1 0 0,0 0 0,0 0 0,1 0 0,-1 0 0,0 0 0,0 0 0,0-1 0,-1 2 0,-23 14 0,18-12 0,-5 2 0,0 0 0,-1-1 0,-19 5 0,-42 8 0,37-10 0,-89 17 0,-208 14 0,-260 6 0,-217-22-463,404-18 300,-133 29 163,4 28 0,-522 39 0,533-86 0,116-6 0,364-7 0,-504 27 0,211 4 0,252-20 0,-160 45 0,168-34 65,-234 71 496,275-84-655,17-4-160,-1-1-1,1-1 1,-1-1 0,-26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4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0,0 0 0,0 0 0,0 3 0,23 60 0,43 272 0,-51-246 0,33 265 0,-30 5 0,-20-86 0,1-260-455,0 0 0,-4 15 0,4-18-6371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24575,'0'4'0,"0"-3"0,0 0 0,0 1 0,0-1 0,0 0 0,0 1 0,0-1 0,0 0 0,0 0 0,0 1 0,1-1 0,-1 0 0,0 0 0,1 1 0,-1-1 0,1 0 0,0 0 0,-1 0 0,1 0 0,0 0 0,0 0 0,-1 0 0,1 0 0,0 0 0,0 0 0,0 0 0,0 0 0,0-1 0,0 1 0,2 0 0,8 6 0,1-1 0,0 0 0,1-1 0,-1 0 0,27 5 0,66 7 0,-103-17 0,161 14 0,249-11 0,-35-30 0,-2-19 0,-342 42 0,299-45 14,47-6-210,243-6-773,-38 5 1058,-6-37-515,-145-35 347,-305 84 654,175-37 0,-264 75-431,1 1 1,56 0 0,75 13-158,22-1 9,-192-7 4,-1-1 0,1 1 0,-1 0 0,1 0 0,-1 0 0,1 0 0,-1 0 0,0 0 0,1 0 0,-1 0 0,1 1 0,-1-1 0,1 0 0,-1 0 0,1 0 0,-1 0 0,1 1 0,-1-1 0,1 0 0,-1 0 0,0 1 0,1-1 0,-1 0 0,0 1 0,1-1 0,-1 0 0,0 1 0,1-1 0,-1 1 0,6 7 0,0-2 0,-1 2 0,0-1 0,-1 1 0,1 0 0,-1 0 0,-1 0 0,0 0 0,0 0 0,-1 1 0,3 14 0,0 10 0,-1 50 0,-3-58 0,29 366 0,-18-256 0,86 585 0,-97-718 0,5 30 0,-2 0 0,2 59 0,-6-71 0,5 31 0,0 2 0,-5 40 0,0-91 0,-1-1 0,1 0 0,0 1 0,-1-1 0,0 0 0,1 0 0,-1 0 0,0 1 0,1-1 0,-1 0 0,0 0 0,-1 1 0,-12 12 0,7-8 0,0-1 0,0 0 0,0 0 0,-1-1 0,1 0 0,-10 4 0,-51 14 0,52-17 0,-71 18 0,-136 20 0,-93-10 0,285-31 0,-32 4 6,-617 59-730,5 30-286,-175 77 1010,291-76 2,378-79-13,-201-6 1,69-38-114,9-33 1678,188 37-1241,94 20-312,0 2 0,-1 0 0,-27 2 0,41 1-1,0-1 0,0 2 0,-13 4 0,10-3 0,-18 4 0,27-7 0,-1 0 0,1-1 0,0 0 0,-1 0 0,1 0 0,-1 0 0,1-1 0,-1 1 0,1-1 0,-4-1 0,-2-2-1365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4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24575,'0'0'0,"-8"5"0,-13 20 0,1 1 0,-20 35 0,21-32 0,-173 301 0,187-318 0,-17 38 0,19-44 0,2 0 0,-1 0 0,1 0 0,-1 1 0,2-1 0,-1 8 0,1-11 0,0-1 0,0 0 0,1 0 0,-1 1 0,1-1 0,-1 0 0,1 0 0,0 0 0,0 0 0,0 0 0,0 0 0,0 0 0,1 0 0,-1 0 0,0 0 0,1 0 0,0-1 0,-1 1 0,4 2 0,1 0 0,0-1 0,0 0 0,0 0 0,0 0 0,11 3 0,5 0 0,1-1 0,0-1 0,0-1 0,0-1 0,26-1 0,118-12 0,98-27-309,-209 29-747,25-4-5770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3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24575,'0'19'0,"2"0"0,4 21 0,-1-6 0,9 98 0,-6-1 0,-6 1 0,-15 132 0,-13-13 0,-7 111 0,33-354 0,0-7 0,0 1 0,0 0 0,0 0 0,0 0 0,0-1 0,0 1 0,0 0 0,-1 0 0,1 0 0,0-1 0,-1 1 0,0 0 0,1-1 0,-1 1 0,-2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3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24575,'0'0'0,"0"-1"0,0 1 0,1-1 0,-1 0 0,0 1 0,0-1 0,1 1 0,-1-1 0,1 1 0,-1-1 0,0 1 0,1-1 0,-1 1 0,1-1 0,-1 1 0,1-1 0,-1 1 0,1 0 0,0-1 0,13-6 0,-10 5 0,38-19 0,73-49 0,-101 58 0,1 1 0,-1-1 0,-1-1 0,0-1 0,-1 0 0,0 0 0,17-29 0,-17 17 0,-8 16 0,1 1 0,0 0 0,8-12 0,-11 19 0,-1 0 0,1 0 0,0 0 0,-1 1 0,1-1 0,0 1 0,0-1 0,0 1 0,0 0 0,0-1 0,0 1 0,0 0 0,1 0 0,-1 1 0,0-1 0,1 0 0,-1 1 0,0 0 0,5-1 0,-1 1 0,0 1 0,-1 0 0,1 0 0,0 0 0,-1 1 0,1 0 0,-1 0 0,11 5 0,1 3 0,20 16 0,-5-1 24,-2 1 0,0 1 0,-2 1 0,33 44 0,-22-19-767,60 108 1,-87-139-6084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3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24575,'4'5'0,"8"11"0,-2-1 0,0 2 0,-1-1 0,13 31 0,-18-37 0,20 50-36,-2 0 0,-3 2 0,12 68 0,13 195-759,-29 83 795,-27-1 0,12-401 0,0 3 9,0-8 3,0 1-1,0-1 0,0 1 1,0-1-1,0 1 0,0-1 1,-1 1-1,1-1 0,0 1 1,-1-1-1,1 1 0,-2 2 1,2-4 1,0 0-1,0 0 1,0 0 0,-1 0 0,1 0-1,0 0 1,0 0 0,0 0 0,0 0 0,0 0-1,0 0 1,0 0 0,0 0 0,-1 0-1,1 0 1,0 0 0,0 0 0,0 0 0,0 0-1,0 0 1,0 0 0,-1 0 0,1 0-1,0 0 1,0 0 0,0 0 0,0 0-1,0 0 1,0 0 0,0 0 0,0 0 0,-1 0-1,1 0 1,0 0 0,0 0 0,0-1-1,0 1 1,0 0 0,0 0 0,0 0 0,0 0-1,0 0 1,0 0 0,0 0 0,0 0-1,0-1 1,0 1 0,0 0 0,-2-3 1,1-1 1,0 1-1,0-1 1,0 0 0,0 1-1,1-1 1,0 0-1,-1 1 1,2-7-1,-1 6-3,4-117-246,-2 90-895,1-16-5696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3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24575,'15'0'0,"33"-16"0,-4 0 0,-13 9 0,0 1 0,63-3 0,65 8 0,-156 1 0,466 25-973,-105-3 973,234-13 0,1-22 0,79-6-98,-16 16 1169,-661 9-1071,10 214 4,15 0-25,-13-115-56,13 106-158,15 129 2,-38-311 260,0-7 83,-1 0 1,-1 0-1,-2 36 0,0-58-106,1 0 0,0 0 0,-1 0 0,1 0 0,0 0 0,-1 0 0,1 0 0,0 0 0,-1 0 0,1 0 0,0 0 0,-1 0 0,1 0 0,0 0 0,-1 0 0,1 0 0,0-1 0,-1 1 0,1 0 0,0 0-1,0 0 1,-1 0 0,1-1 0,0 1 0,-1-1 0,-12-8-21,10 7 25,-5-5-8,-1 1 0,0 0 0,-1 1 0,1 0 0,-1 0 0,0 1 0,0 1 0,-1-1 0,-10-1 0,-23 0 0,-78 0 0,-47 14 0,-424 56-546,2 32 1,-38-6 545,477-79 0,0-5 0,-175-16 0,110-16 0,156 15 0,-92-28 0,150 38 147,0-2 1,0 1 0,0 0 0,-1-1 0,-2-2 0,5 4-190,1 0 1,-1-1-1,1 1 1,-1-1-1,0 1 1,1-1 0,-1 0-1,1 1 1,0-1-1,-1 0 1,1 1-1,-1-1 1,1 0-1,0 1 1,0-1-1,-1 0 1,1 1 0,0-1-1,0 0 1,0 0-1,0 1 1,0-1-1,0 0 1,0 0-1,0 1 1,0-1-1,0-1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24575,'3'0'0,"-2"0"0,-1 0 0,0-1 0,1 1 0,-1 0 0,0 0 0,0 0 0,1 0 0,-1 0 0,0 0 0,1 0 0,-1 0 0,0 0 0,1 0 0,-1 0 0,0 0 0,1 0 0,-1 0 0,0 1 0,1-1 0,-1 0 0,0 0 0,0 0 0,1 0 0,-1 1 0,0-1 0,0 0 0,1 0 0,-1 0 0,0 1 0,1-1 0,-2 6 0,0 0 0,-1 0 0,1-1 0,-1 1 0,0-1 0,0 1 0,-4 5 0,-1 4 0,-12 28 0,-3-2 0,-42 61 0,-64 70 0,87-120 0,5-6-195,3 1 0,2 2 0,3 1 0,1 1 0,3 1 0,-21 65 0,35-83-6631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24575,'0'3'0,"-1"0"0,1-1 0,0 1 0,0 0 0,0 0 0,1 0 0,-1 0 0,1 0 0,0 4 0,2-1 0,0 1 0,1 0 0,0-1 0,0 0 0,0 0 0,0 0 0,11 10 0,-7-8 0,94 101 0,57 69 0,-131-142 30,-2 1 0,-1 2 0,20 42 0,-36-62-179,-1-1 1,-1 1-1,-1 1 1,-1-1-1,0 1 1,-1 0-1,-1 0 1,-1 0-1,-1 27 1,-2-36-6678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24575,'0'0'0,"0"0"0,0 0 0,5 0 0,226-19 0,-140 8 0,174-24-1365,-225 28-5461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24575,'2'20'0,"5"2"0,1-1 0,0 0 0,2-1 0,15 25 0,-7-12 0,61 116 0,40 75 0,-90-171 0,27 45 0,-56-97 0,0 0 0,1 0 0,-1-1 0,1 1 0,-1 0 0,1-1 0,0 1 0,-1-1 0,1 1 0,0-1 0,-1 1 0,2 0 0,-1-1 0,-1 0 0,0 0 0,0 0 0,1 0 0,-1 0 0,0 0 0,0 0 0,1 0 0,-1 0 0,0 0 0,0 0 0,1 0 0,-1 0 0,0 0 0,0 0 0,1 0 0,-1-1 0,0 1 0,0 0 0,1 0 0,-1 0 0,0 0 0,0-1 0,0 1 0,1 0 0,-1 0 0,2-3 0,-1 1 0,0-1 0,1 0 0,-1 1 0,0-1 0,0-4 0,10-30 0,8-67 0,-5-39 0,-5-84 0,-8 203 0,-1 11 0,0-1 0,2-20 0,-1 31 0,-1 0 0,1 0 0,-1 0 0,1 0 0,0 1 0,0-1 0,0 0 0,1 1 0,-1-1 0,1 1 0,-1-1 0,1 1 0,2-3 0,-3 5-91,0-1 0,0 0 0,0 0 0,0 1 0,1-1 0,-1 1 0,0-1 0,0 1 0,0-1 0,1 1 0,-1 0 0,0-1 0,1 1 0,1 0 0,7 1-6735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24575,'0'0'0,"0"0"0,-7 14 0,-1 4 0,0 1 0,1-1 0,1 2 0,1-1 0,0 1 0,-2 36 0,4-14 0,3 0 0,5 52 0,-1-55 60,13 54 0,-13-77-308,1 0 1,0 0-1,1-1 1,1 1-1,16 26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2 368 24575,'-1'-2'0,"1"1"0,0-1 0,0 0 0,0 0 0,0 0 0,0 0 0,0 1 0,0-4 0,1-1 0,1-9 0,0 1 0,1-1 0,1 1 0,0 0 0,0 0 0,2 1 0,11-23 0,-5 16 0,0 1 0,2 0 0,0 1 0,19-20 0,-21 26 0,0 1 0,0 0 0,1 0 0,1 2 0,18-11 0,-27 17 0,1 0 0,-1 1 0,1-1 0,-1 2 0,1-1 0,0 0 0,-1 1 0,1 0 0,0 1 0,0-1 0,0 1 0,0 0 0,0 0 0,0 1 0,-1 0 0,1 0 0,0 0 0,7 3 0,-5 0 0,0 1 0,0-1 0,0 1 0,0 1 0,-1 0 0,0 0 0,0 0 0,-1 1 0,1 0 0,-1 0 0,-1 0 0,0 1 0,0 0 0,8 16 0,-5-4 0,0 0 0,-1 1 0,-1-1 0,-1 1 0,3 31 0,-5-22 0,-1 1 0,-2 0 0,0 0 0,-3-1 0,0 1 0,-2-1 0,-13 45 0,15-65 0,-1 0 0,0-1 0,-7 14 0,10-21 0,0 0 0,0 0 0,-1 0 0,1 0 0,0-1 0,-1 1 0,1 0 0,-1-1 0,1 1 0,-1-1 0,0 0 0,0 0 0,1 1 0,-1-1 0,0 0 0,0 0 0,0-1 0,0 1 0,0 0 0,0-1 0,-1 1 0,1-1 0,-3 0 0,5 1 0,0-1 0,-1 0 0,1 0 0,0 0 0,0 0 0,-1 0 0,1 0 0,0 0 0,0 0 0,-1 0 0,1 0 0,0-1 0,0 1 0,-1 0 0,1 0 0,0 0 0,0 0 0,-1 0 0,1 0 0,0-1 0,0 1 0,0 0 0,-1 0 0,1 0 0,0 0 0,0-1 0,0 1 0,-1 0 0,1 0 0,0-1 0,0 1 0,0 0 0,0 0 0,0-1 0,0 1 0,0 0 0,0 0 0,0-1 0,0 1 0,0 0 0,0 0 0,0-1 0,0 0 0,0 1 0,0-1 0,1 1 0,-1 0 0,0-1 0,1 1 0,-1-1 0,0 1 0,1-1 0,-1 1 0,1 0 0,-1-1 0,0 1 0,1 0 0,-1-1 0,1 1 0,-1 0 0,1 0 0,-1 0 0,1-1 0,0 1 0,6-1 0,-1 0 0,0 1 0,1-1 0,-1 1 0,1 0 0,11 3 0,41 10 0,-52-11 0,55 17-455,0 2 0,97 50 0,-143-63-6371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0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24575,'10'615'-117,"-1"-193"-903,-6 1227-3342,-50-506 4362,4-677-610,-4 35-643,14-1 565,12 197 224,21-400 5137,1-257-3133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24575,'10'28'0,"-8"-21"0,1 0 0,-1-1 0,5 10 0,10 7 0,0 1 0,1-2 0,37 35 0,-4-5 0,-10-4 0,-3 1 0,-1 2 0,-3 2 0,-2 1 0,-2 1 0,-3 2 0,25 75 0,-51-128 0,2 3 0,-1 0 0,0 1 0,1 8 0,-3-13 0,-3-6 0,-2-7 0,-7-24 0,2 0 0,-10-59 0,0-73 0,15 95 40,3 1 0,8-90 0,-3 125-252,3 0 0,0 1 0,2 0-1,2 0 1,1 0 0,23-47 0,-14 45-6614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24575,'9'1'0,"-4"0"0,0 1 0,0-1 0,0 1 0,-1 1 0,1-1 0,-1 1 0,6 3 0,28 26 0,-2 5 0,-1 2 0,-2 1 0,-2 1 0,-1 2 0,32 62 0,-54-88 0,-6-15 0,-5-8 0,1 1 0,-3-8 0,0-1 0,1 0 0,-4-27 0,1-45 0,6 77-170,1-1-1,0 0 0,1 0 1,0 0-1,1 0 0,0 1 1,3-12-1,2 5-6655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172 809 24575,'-1'0'0,"0"-1"0,0 0 0,0 0 0,0 0 0,0 0 0,0 0 0,0 0 0,0 0 0,1 0 0,-2-2 0,2 2 0,-6-8 0,0-1 0,1 1 0,-6-16 0,9 20 0,1 0 0,-1 0 0,1 0 0,0 0 0,1-1 0,-1 1 0,1 0 0,0-1 0,1-5 0,-1 11 0,0 1 0,1-1 0,-1 0 0,0 0 0,1 0 0,-1 0 0,1 0 0,-1 0 0,0 0 0,1 0 0,-1 0 0,1 0 0,-1 0 0,0 0 0,1 0 0,-1 0 0,1 0 0,-1 0 0,0 0 0,1 0 0,-1-1 0,0 1 0,1 0 0,13-6 0,-7 2 0,0 0 0,-1-1 0,0 0 0,0 0 0,0-1 0,-1 0 0,0 0 0,0 0 0,0 0 0,-1-1 0,1 0 0,3-9 0,-1-1 0,0 0 0,-1 0 0,-1-1 0,4-23 0,-6 20 0,-1 0 0,0 0 0,-2 0 0,0-1 0,-2 1 0,0 0 0,-1 0 0,-2 0 0,0 0 0,-1 0 0,-1 1 0,0 0 0,-2 1 0,0 0 0,-2 0 0,0 1 0,-1 0 0,0 1 0,-25-26 0,32 37 0,-1 0 0,0 0 0,-1 1 0,1-1 0,-1 1 0,0 1 0,-1-1 0,1 1 0,-1 1 0,-12-5 0,19 7 0,0 1 0,0 0 0,0-1 0,0 1 0,0 0 0,-1 0 0,1 0 0,0 0 0,0 0 0,0 0 0,0 0 0,-1 0 0,1 1 0,0-1 0,0 0 0,0 1 0,0-1 0,0 1 0,0-1 0,0 1 0,0-1 0,0 1 0,0 0 0,0-1 0,0 1 0,0 0 0,0 0 0,0 1 0,-1 1 0,1-1 0,0 1 0,0 0 0,0-1 0,0 1 0,1 0 0,-1 0 0,1-1 0,0 1 0,-1 0 0,2 5 0,1 9 0,0 1 0,2 0 0,0 0 0,1-1 0,10 23 0,14 30-144,2-1 0,69 106-1,103 113-288,-178-254 433,90 113 0,-86-114 0,1-1 0,42 34 0,-57-53 217,32 18-1,-40-27-162,0 0 1,1-1-1,0 1 0,-1-2 0,1 1 0,0-1 0,9 1 0,-16-3-54,-1 0 0,1 1 0,-1-1 0,1 0 0,-1 0 0,1 0 0,-1 0 0,1 0 0,-1 0 0,1 0 0,-1-1 0,1 1 0,-1 0 0,1 0 0,-1 0 0,1 0 0,0-1 0,-1 1 0,0 0 0,0-1 0,0 1 0,0 0 0,0 0 0,0 0 0,0-1 0,0 1 0,0 0 0,0 0 0,0 0 0,0-1 0,0 1 0,0 0 0,0 0 0,0-1 0,0 1 0,0 0 0,0 0 0,0 0 0,-1 0 0,1-1 0,0 1 0,0 0 0,0 0 0,0 0 0,-1-1 0,-14-13 0,-20-12 0,-73-42 0,-45-10 0,123 63 0,-33-15 0,-76-39 0,136 67 0,-1 1 0,1-1 0,-1 0 0,1 0 0,0 0 0,-5-5 0,8 7 0,-1-1 0,1 1 0,-1-1 0,1 0 0,0 1 0,-1-1 0,1 1 0,0-1 0,-1 0 0,1 1 0,0-1 0,0 0 0,0 1 0,0-1 0,0 0 0,0 1 0,-1-1 0,1 0 0,1 0 0,-1 1 0,0-1 0,0 0 0,0 1 0,0-1 0,0 0 0,1 1 0,-1-1 0,0 0 0,1 1 0,-1-1 0,0 1 0,1-1 0,-1 0 0,1 1 0,-1-1 0,1 0 0,9-9 0,1 1 0,0 0 0,13-9 0,1 0 0,144-123 21,-100 80-1407,-32 30-5440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24575,'0'0'0,"0"0"0,0 0 0,-6 3 0,4-1 0,1-1 0,0 1 0,0-1 0,0 1 0,0-1 0,0 1 0,1 0 0,-1-1 0,0 1 0,1 0 0,-1 0 0,1 0 0,0-1 0,-1 4 0,1 1 0,0 1 0,0-1 0,2 8 0,7 31 0,2-2 0,2 1 0,25 54 0,-27-72-682,26 41-1,-15-34-6143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1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24575,'0'-1'0,"1"1"0,-1-1 0,0 1 0,0-1 0,1 0 0,-1 1 0,0-1 0,1 1 0,-1-1 0,0 1 0,1-1 0,-1 1 0,1 0 0,-1-1 0,1 1 0,-1-1 0,1 1 0,-1 0 0,1-1 0,-1 1 0,1 0 0,-1 0 0,1 0 0,0-1 0,-1 1 0,1 0 0,-1 0 0,1 0 0,1 0 0,-1 0 0,0 0 0,0-1 0,0 1 0,0 0 0,0-1 0,0 1 0,0 0 0,-1-1 0,1 0 0,0 1 0,0-1 0,1 0 0,11-18 0,-1-1 0,-1 0 0,-1 0 0,14-38 0,17-89 0,-33 111 0,-5 52-124,0 0 0,0 0 0,1-1 0,1 1 0,1-1 0,0 0-1,1 0 1,1-1 0,0 0 0,17 22 0,-4-13-6702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24575,'1'0'0,"0"1"0,0-1 0,-1 1 0,1-1 0,0 1 0,0 0 0,-1-1 0,1 1 0,0 0 0,-1 0 0,1 0 0,-1-1 0,1 1 0,-1 0 0,0 0 0,1 0 0,-1 0 0,0 0 0,0 0 0,1 0 0,-1 1 0,-1 5 0,-1 0 0,0-1 0,0 1 0,-5 9 0,-1 6 0,-1 8 0,2 0 0,1 0 0,-4 51 0,6 94 0,4-136 0,10 396 0,29-2 0,-36-410-119,11 58 372,-12-74-420,0 0 1,0 0-1,1 0 1,0-1-1,0 1 1,0-1-1,1 1 0,8 8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 0 0,0 0 0,1 0 0,0 0 0,0 0 0,0 0 0,-1 1 0,1-1 0,0 0 0,0 1 0,0-1 0,0 1 0,-1-1 0,1 1 0,1 0 0,4 3 0,17 7 0,142 76 0,-118-60 0,63 49 0,-61-36 0,-13-9 0,65 41 0,-90-66 0,1 1 0,0-1 0,0-1 0,0 0 0,0-1 0,1 0 0,0-1 0,0 0 0,0-1 0,20 1 0,-27-4 0,0 1 0,0-1 0,0 0 0,0 0 0,0-1 0,0 1 0,0-1 0,-1-1 0,9-3 0,-6 1 0,0-1 0,0 1 0,-1-1 0,0 0 0,10-11 0,-2-2 0,-1 0 0,-1 0 0,-1-1 0,11-23 0,-5 1-455,-1-2 0,21-80 0,-28 83-6371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24575,'0'0'0,"0"0"0,0 0 0,0 0 0,3 2 0,15 13 0,0 0 0,1-2 0,25 14 0,6 5 0,-3 2 0,49 46 0,36 48 0,-69-65 0,-60-61 0,0 2 0,1-1 0,0 0 0,8 6 0,-11-8 0,-1-1 0,1 1 0,0-1 0,0 0 0,-1 1 0,1-1 0,0 0 0,0 0 0,0 1 0,0-1 0,0 0 0,-1 0 0,1 0 0,0 0 0,0 0 0,0 0 0,0 0 0,0 0 0,0 0 0,-1-1 0,1 1 0,0 0 0,0-1 0,0 1 0,-1 0 0,1-1 0,0 1 0,0-1 0,0 0 0,2-1 0,-1-1 0,0 0 0,0 1 0,0-1 0,-1 0 0,1 0 0,0 0 0,-1 0 0,1-4 0,8-32 0,-8 30 0,3-19 0,-1 1 0,-1-1 0,-2-1 0,-3-51 0,-26-111 0,0-13 0,27 186-682,1-23-1,3 20-6143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24575,'0'0'0,"0"-6"0,0-2 0,0-2 0,0 0 0,1 0 0,3-18 0,-3 25 0,0-1 0,0 1 0,0 0 0,0 0 0,1 0 0,0 0 0,0 0 0,0 0 0,0 1 0,0-1 0,0 1 0,0-1 0,1 1 0,0 0 0,3-3 0,-1 2 0,-1 0 0,1 1 0,0-1 0,0 1 0,0 0 0,0 0 0,0 1 0,1 0 0,-1 0 0,0 0 0,1 0 0,-1 1 0,11 0 0,-9 1 0,1 0 0,-1 1 0,0 0 0,1 0 0,-1 1 0,0 0 0,0 0 0,-1 1 0,8 4 0,-1 1 0,-1 1 0,0 0 0,-1 1 0,0 0 0,-1 0 0,0 1 0,-1 1 0,0 0 0,8 17 0,-3 0 0,-2 1 0,-2 0 0,7 33 0,7 18 0,-23-78 0,0-1 0,0 1 0,1 0 0,0-1 0,0 0 0,0 1 0,0-1 0,0 0 0,4 4 0,-5-6 0,0 0 0,0 0 0,1 0 0,-1 0 0,0-1 0,1 1 0,-1 0 0,1-1 0,-1 1 0,1-1 0,0 1 0,-1-1 0,1 0 0,-1 0 0,1 0 0,0 1 0,-1-2 0,1 1 0,-1 0 0,1 0 0,0 0 0,-1-1 0,1 1 0,2-2 0,5-2-96,0 0 1,0-1-1,-1-1 0,16-11 0,-16 10-790,11-7-5940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24575,'8'4'0,"0"-1"0,-1-1 0,1 1 0,0-1 0,1-1 0,12 2 0,3-3 0,26-2 0,228-34-614,-198 22 85,1153-114-1854,-429 106 488,-57 2 1382,-148-9 615,-4-21-1414,-472 34 1746,-1-5 0,227-69 0,-280 66 1308,-1-3 0,120-66-1,-176 86-1599,-8 4-98,0 0-1,0 0 0,0 1 0,1 0 0,-1 0 0,1 0 1,-1 0-1,1 1 0,-1-1 0,6 0 0,-9 3-43,-1-1 0,0 0 0,0 0 0,1 0 0,-1 0 0,0 1 0,0-1 0,0 0 0,1 0 0,-1 1 0,0-1 0,0 0 0,0 0 0,0 1 0,1-1 0,-1 0 0,0 0 0,0 1 0,0-1 0,0 0 0,0 0 0,0 1 0,0-1 0,0 0 0,0 1 0,0-1 0,0 0 0,0 1 0,0-1 0,0 0 0,0 0 0,0 1 0,0-1 0,0 0 0,0 1 0,-3 12 0,3-12 0,-10 30 0,-19 40 0,18-48 0,2 1 0,0 0 0,-9 47 0,12-26 0,0 69 0,11 51 0,-4-135 0,4 91-494,8 231-190,-17 2 174,-37 99-1772,-20 1 2351,-5 40-57,21 4-1745,28 749 0,24-1042 8079,-6-194-6217,1-1 0,0 1-1,1-1 1,0 0 0,0 0 0,1 0-1,7 12 1,-3-5-139,8 23-1,-10-16 11,-1 1 0,4 46 0,-4 53 0,-4-81 0,4 99 0,7-2 0,5 1 0,47 179 0,-42-225 0,-20-82 0,-1 1 0,0 0 0,0-1 0,-1 1 0,-3 14 0,3-26 0,-1 0 0,0 0 0,0 0 0,1 0 0,-1 0 0,-1 0 0,1 0 0,0-1 0,0 1 0,-1 0 0,1 0 0,-1-1 0,1 1 0,-1-1 0,0 0 0,0 1 0,1-1 0,-5 2 0,-3 1 0,0 0 0,-17 5 0,25-9 0,-20 6 0,-2-1 0,1-1 0,-36 1 0,32-3 0,-119 9-37,-216 21-1044,-469 84-2993,277-36 2691,-899 61-1041,963-116 2160,0-18-656,31-29 1457,363 13 918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 0 0,0-2 0,2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1224 24575,'6'13'0,"-3"3"0,-1 0 0,-1 1 0,-1-1 0,-2 27 0,2-38 0,-6-14 0,2 4 0,1-1 0,1 1 0,-1-1 0,1 0 0,0 0 0,0 0 0,1 0 0,-2-8 0,-1-56 0,3 50 0,0-77-149,4-1-1,4 1 1,5 1-1,34-138 1,-16 120 149,6 2 0,58-125 0,-82 211-621,20-30 1,-16 33-5583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24575,'2'6'0,"-2"-5"0,0-1 0,0 0 0,0 0 0,0 0 0,0 0 0,0 1 0,0-1 0,0 0 0,0 0 0,0 0 0,0 1 0,0-1 0,0 0 0,0 0 0,0 0 0,0 0 0,0 1 0,0-1 0,0 0 0,0 0 0,1 0 0,-1 0 0,0 0 0,0 0 0,0 1 0,0-1 0,0 0 0,1 0 0,10-2 0,23-8 0,38-17 0,-38 13 0,42-11 0,-60 22 0,1 0 0,-1 0 0,0 2 0,1 0 0,-1 0 0,30 5 0,-33-2 0,0 0 0,-1 1 0,0 1 0,1 1 0,-1-1 0,-1 2 0,1-1 0,-1 2 0,13 8 0,-13-6 9,-1 0-1,0 0 1,-1 1-1,0 0 1,0 1 0,-1 0-1,0 0 1,-1 1-1,-1 0 1,1 0-1,-2 0 1,0 1-1,6 23 1,-3-1-306,-2 0 0,-1 1 0,-2 0 0,-2 35 0,-1-22-6529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24575,'-2'9'0,"-2"14"0,0 0 0,2 1 0,1-1 0,3 42 0,0-41 0,1 1 0,2-1 0,0 0 0,2 0 0,11 28 0,57 109 0,8-17 0,-34-62 0,-6 0 0,-38-72 0,-1 1 0,0-1 0,-1 1 0,-1 0 0,1 0 0,0 13 0,-4-10-1365,-1-6-5461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24575,'0'0'0,"0"0"0,1-3 0,-1 0 0,1 0 0,0 0 0,0-1 0,0 1 0,0 1 0,0-1 0,1 0 0,-1 0 0,1 0 0,0 1 0,-1-1 0,5-3 0,-1-1 0,28-34 0,40-40 0,45-32 0,-32 39 120,-69 61-491,1 0-1,0 2 1,24-12 0,-24 15-6455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24575,'0'0'0,"0"2"0,0 2 0,0 3 0,0 0 0,2-3 0,5-5 0,8-5 0,9-7 0,7-8 0,4-3 0,1-4 0,0-3 0,-3 0 0,-6 2 0,-6 3 0,-7 7 0,-5 6-8191</inkml:trace>
  <inkml:trace contextRef="#ctx0" brushRef="#br0" timeOffset="1">359 519 24575,'0'0'0,"0"2"0,0 1 0,0 1 0,0 0 0,2 0 0,4-3 0,9-3 0,14-6 0,10-7 0,7-6 0,4-2 0,-4 3 0,-9 5-8191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24575,'-2'10'0,"-1"4"0,1 1 0,0 0 0,2 0 0,-1 0 0,2 0 0,0 0 0,4 18 0,1-7 0,0 0 0,2 0 0,12 27 0,2-6 0,55 86 0,41 35 0,-105-151 0,19 26-65,-10-14-585,36 59 0,-53-76-6176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24575,'2'-2'0,"2"-3"0,5-1 0,4-3 0,4-1 0,5-5 0,6-7 0,6-10 0,6-8 0,7-8 0,4-2 0,0-1 0,-4 2 0,-7 9 0,-11 10-8191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564 341 24575,'-12'3'0,"-45"16"0,1 2 0,2 3 0,-60 34 0,89-43 0,1 2 0,0 0 0,1 1 0,1 2 0,1 0 0,0 1 0,2 1 0,-24 35 0,34-44 0,2 1 0,-13 28 0,17-35 0,1 0 0,0 1 0,0-1 0,1 1 0,0-1 0,0 1 0,0 14 0,1-19 0,1-1 0,-1 0 0,0 0 0,1 0 0,-1 1 0,1-1 0,0 0 0,0 0 0,0 0 0,0 0 0,0 0 0,0 0 0,0 0 0,1 0 0,-1-1 0,1 1 0,1 2 0,0-3 0,-1 1 0,0-1 0,1 0 0,0 1 0,-1-1 0,1 0 0,-1-1 0,1 1 0,0 0 0,0-1 0,-1 1 0,5-1 0,2 0 0,0-1 0,0 0 0,0 0 0,-1-1 0,1 0 0,0-1 0,13-5 0,-6 0 0,0-1 0,0 0 0,-1-1 0,-1 0 0,0-2 0,0 1 0,-1-2 0,-1 0 0,0 0 0,-1-1 0,12-19 0,-13 18 0,-1-1 0,-1 1 0,0-2 0,-1 1 0,-1-1 0,-1 0 0,0 0 0,-1 0 0,-1-1 0,-1 0 0,0-24 0,-2 26 0,-2 0 0,0 1 0,-1-1 0,0 1 0,-10-27 0,5 22 0,-2-1 0,0 1 0,-19-28 0,4 14 0,-1 2 0,-1 1 0,-63-54 0,85 81 0,-9-8 0,-16-11 0,26 21 0,1-1 0,-1 1 0,0 0 0,0 0 0,-1 0 0,1 1 0,0-1 0,-1 1 0,-7-1 0,12 2 0,-1 0 0,1 0 0,0 0 0,0 0 0,-1 0 0,1 0 0,0 0 0,0 0 0,-1 0 0,1 0 0,0 1 0,0-1 0,-1 0 0,1 0 0,0 0 0,0 0 0,0 0 0,-1 0 0,1 1 0,0-1 0,0 0 0,0 0 0,-1 0 0,1 1 0,0-1 0,0 0 0,0 0 0,0 1 0,0-1 0,0 0 0,0 0 0,-1 0 0,1 1 0,0-1 0,0 0 0,0 1 0,0-1 0,1 11 0,1-2 0,0 0 0,1 0 0,0 0 0,1-1 0,0 0 0,5 10 0,35 47 0,255 310 0,-251-318-682,97 86-1,-90-98-6143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1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0,5 3 0,13 10 0,0 1 0,25 25 0,28 38 0,-47-51 0,45 49-1365,-42-47-5461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24575,'5'7'0,"225"396"-129,-83-114-290,-104-190 307,32 106-1,-74-201 118,1 2 123,-1-1 0,1 1 0,-1 1-1,1 10 1,-5-60 1,29-301-129,8 150 0,-26 162 0,1 0 0,2 0 0,28-56 0,-31 73-151,2 1-1,0-1 0,1 2 0,0 0 1,1 0-1,0 1 0,1 0 1,17-12-1,9-2-6674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544 413 24575,'-19'0'0,"-10"0"0,-14-1 0,1 2 0,-53 9 0,82-8 0,0 1 0,0 1 0,0 0 0,0 0 0,1 1 0,-1 1 0,1 0 0,1 1 0,-1 0 0,1 1 0,-14 12 0,11-5 0,0 1 0,0 0 0,1 1 0,1 0 0,1 1 0,1 1 0,0-1 0,1 1 0,-8 28 0,9-20 0,1 0 0,1 1 0,2-1 0,0 1 0,2 0 0,2 46 0,2-48 2,2-1-1,0 1 1,1-1-1,2 0 1,0 0-1,2-1 0,1 0 1,1 0-1,0-1 1,18 25-1,-16-30-16,0-1 0,1 0-1,0-1 1,2-1 0,0 0 0,0-1-1,1-1 1,1 0 0,0-2-1,1 0 1,0-1 0,34 13 0,-25-14-161,0-1 1,0-2-1,1 0 1,51 2 0,-40-8 160,0-1 0,78-12 1,-49-2-394,0-3 0,-2-3 1,105-47-1,-114 42 299,-2-3 0,104-73-1,-123 74-57,-1-2 0,-1-2-1,-2-1 1,49-63 0,-59 64 114,-1-1 1,-2-1 0,-1-1 0,-2 0 0,-1-2 0,16-56-1,-25 68 43,-1-1 0,-2 0-1,0 0 1,-2-1-1,0 1 1,-2 0 0,-1-1-1,-2 1 1,0 0 0,-11-42-1,9 52 11,-1 0 0,-1 0 0,0 0 0,-1 1 0,0 0 0,-1 1 0,-1-1 0,-21-22 0,17 22 0,-1 1 0,-1 1 0,-1 0 0,1 1 0,-2 1 0,-32-16 0,23 16 0,0 0 0,0 2 0,-1 2 0,0 0 0,-1 2 0,1 1 0,-1 1 0,0 1 0,1 2 0,-53 6 0,45-1 16,0 3 0,1 1 0,0 1 1,1 2-1,-42 20 0,32-9 12,1 2 1,1 1-1,-51 43 1,36-20-94,-79 87 0,-28 67-572,107-124-2620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24575,'0'0'0,"0"0"0,2-2 0,14-8 0,15-8 0,4-1-8191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16 24575,'-2'0'0,"1"0"0,-1 1 0,1-1 0,0 0 0,-1 1 0,1 0 0,-1-1 0,-1 2 0,-11 3 0,13-4 0,-1-1 0,0 1 0,0-1 0,1 1 0,-1 0 0,1 0 0,-1-1 0,0 1 0,1 0 0,0 1 0,-1-1 0,-1 2 0,-16 19 0,11-13 0,-32 44 0,29-36 0,-1-2 0,-23 25 0,22-28 0,0-1 0,-1 0 0,-1-2 0,0 1 0,0-2 0,-1 0 0,0-1 0,-27 9 0,31-13 0,-2 1 0,1-2 0,0 0 0,-1 0 0,1-1 0,0-1 0,-1 0 0,1-1 0,-1 0 0,1-1 0,-24-7 0,33 8 0,0-1 0,-1 1 0,1-1 0,0 0 0,0-1 0,0 1 0,0-1 0,0 0 0,0 0 0,1 0 0,0 0 0,-1 0 0,1-1 0,0 0 0,1 1 0,-1-1 0,1 0 0,-1-1 0,1 1 0,1 0 0,-1 0 0,0-1 0,1 1 0,0-1 0,0 0 0,1 1 0,-1-1 0,1 0 0,0 1 0,0-1 0,0 0 0,1 1 0,1-6 0,0 0 0,0 1 0,1 0 0,1 0 0,0 0 0,0 0 0,0 1 0,1-1 0,0 1 0,1 0 0,0 1 0,0-1 0,1 1 0,0 0 0,9-7 0,-11 10 0,0 1 0,0 0 0,1 0 0,-1 0 0,0 1 0,1 0 0,0 0 0,0 0 0,-1 0 0,10 0 0,-10 2 0,0-1 0,0 2 0,0-1 0,1 0 0,-1 1 0,0 0 0,0 0 0,0 1 0,-1-1 0,1 1 0,0 0 0,-1 1 0,8 4 0,2 2 0,-1 2 0,0 0 0,0 0 0,-2 1 0,14 17 0,47 73 0,-56-79 0,2 5 0,29 41 0,54 109 0,-96-168 0,-1 0 0,-1 0 0,0 0 0,0 0 0,-1 1 0,0-1 0,-1 1 0,0-1 0,0 1 0,-1-1 0,-1 1 0,0 0 0,0-1 0,-1 1 0,-1-1 0,0 0 0,0 0 0,0 0 0,-2 0 0,1 0 0,-1-1 0,-11 16 0,5-10 0,0-1 0,-1-1 0,-1 0 0,0-1 0,-1 0 0,0 0 0,-1-2 0,0 0 0,0-1 0,-1 0 0,-1-1 0,1-1 0,-1-1 0,0 0 0,-1-1 0,-20 3 0,29-6 0,-1-1 0,0-1 0,1 1 0,-15-2 0,21 0 0,1 1 0,-1-1 0,0 0 0,1 1 0,-1-1 0,1 0 0,-1 0 0,1-1 0,-3 0 0,4 1 0,0 0 0,0 0 0,0 0 0,0 0 0,0-1 0,0 1 0,0 0 0,0 0 0,1 0 0,-1-1 0,0 1 0,1 0 0,-1-1 0,1 1 0,-1 0 0,1-1 0,-1-2 0,1 1-195,0 0 0,0 1 0,0-1 0,1 0 0,-1 0 0,1-3 0,7-17-6631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24575,'0'6'0,"2"0"0,-1 0 0,1 0 0,0 0 0,0 0 0,0-1 0,1 1 0,6 8 0,0 3 0,6 12 0,3 6 0,-1 0 0,18 56 0,-33-85 0,0 1 0,-1-1 0,0 1 0,0-1 0,0 1 0,-1 12 0,-2-70 0,2 46 0,0 0 0,0-1 0,0 1 0,1-1 0,0 1 0,0 0 0,1-1 0,-1 1 0,1 0 0,0 0 0,0 0 0,1 0 0,0 1 0,0-1 0,0 0 0,0 1 0,1 0 0,-1 0 0,1 0 0,0 0 0,0 1 0,7-5 0,-4 4 0,1 0 0,-1 1 0,1 0 0,0 0 0,0 0 0,15-2 0,-7 3 0,0 0 0,25 1 0,-36 2 0,0-1 0,0 1 0,0 0 0,0 0 0,0 1 0,-1-1 0,1 1 0,0 0 0,-1 0 0,1 1 0,-1-1 0,0 1 0,0 0 0,0 0 0,0 0 0,-1 1 0,1-1 0,3 6 0,1 1 0,-1 1 0,-1 0 0,1 1 0,-2-1 0,9 24 0,-14-35 4,0 1-1,0-1 1,1 1 0,-1-1-1,0 0 1,0 1-1,0-1 1,0 1 0,1-1-1,-1 1 1,0-1-1,0 0 1,1 1 0,-1-1-1,0 0 1,1 1-1,-1-1 1,0 0 0,1 0-1,-1 1 1,1-1-1,-1 0 1,0 0 0,1 0-1,-1 1 1,1-1-1,11-4-1091,-10 3 714,7-3-6452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441 416 24575,'-15'1'0,"-15"4"0,-1 1 0,-54 19 0,72-21 0,-15 5 0,0 2 0,0 0 0,1 2 0,-29 18 0,46-25 0,1 1 0,1 0 0,-1 1 0,1 0 0,1 0 0,-8 9 0,10-10 0,1-1 0,1 1 0,-1-1 0,1 1 0,0 0 0,0 1 0,1-1 0,0 0 0,-2 15 0,3-18 0,1-1 0,0 0 0,0 1 0,0-1 0,0 1 0,1-1 0,0 1 0,-1-1 0,1 0 0,2 6 0,-2-7 0,0 0 0,0-1 0,0 1 0,1 0 0,-1-1 0,0 0 0,0 1 0,1-1 0,-1 0 0,1 1 0,-1-1 0,1 0 0,0 0 0,-1 0 0,1 0 0,0-1 0,0 1 0,0 0 0,-1-1 0,4 1 0,2 0 0,-1-1 0,1 0 0,-1 0 0,1 0 0,-1-1 0,1 0 0,-1 0 0,0-1 0,1 1 0,6-4 0,1-1 0,-1-1 0,0 1 0,18-14 0,-22 14 0,0-1 0,0-1 0,-1 0 0,0 0 0,-1 0 0,0-1 0,0 0 0,-1 0 0,0-1 0,-1 0 0,0 0 0,0 0 0,-1-1 0,0 1 0,-1-1 0,0 0 0,-1 0 0,0 0 0,-1 0 0,0 0 0,-1-1 0,-1-11 0,-1-1 0,-1 0 0,-2 1 0,0-1 0,-1 1 0,-19-43 0,11 35 0,-2 0 0,-1 0 0,-32-41 0,37 55 0,-1 1 0,-1 0 0,-1 0 0,0 2 0,-26-20 0,39 34 0,3 4 0,4 5 0,56 78 0,-11-18 0,214 396-1365,-239-413-5461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24575,'-14'0'0,"11"0"0,0 1 0,0-1 0,0 0 0,0 1 0,0-1 0,0 1 0,0 0 0,-4 2 0,6-3 0,0 1 0,0-1 0,1 1 0,-1-1 0,0 1 0,1-1 0,-1 1 0,1 0 0,-1-1 0,1 1 0,-1 0 0,1-1 0,-1 1 0,1 0 0,-1 0 0,1-1 0,0 1 0,0 0 0,-1 0 0,1 0 0,0 0 0,0-1 0,0 1 0,0 0 0,0 0 0,0 0 0,0 0 0,0-1 0,0 1 0,1 0 0,-1 0 0,0 0 0,0 0 0,1-1 0,-1 1 0,1 0 0,0 1 0,1 2 0,1 1 0,0-1 0,0 1 0,1-1 0,-1 0 0,1 0 0,0-1 0,5 5 0,38 24 0,-28-20 0,1-1 0,0 0 0,1-2 0,0 0 0,38 10 0,-56-18 0,19 1 0,-22-2 0,1 0 0,-1 0 0,1 0 0,-1 0 0,1 0 0,-1 0 0,1 0 0,-1 0 0,1 0 0,-1 0 0,1-1 0,-1 1 0,0 0 0,1 0 0,-1 0 0,1-1 0,-1 1 0,0 0 0,1-1 0,-1 1 0,0 0 0,1-1 0,-1 1 0,0 0 0,0-1 0,1 1 0,-1-1 0,0 1 0,0-1 0,0 1 0,1 0 0,-1-1 0,0 1 0,0-1 0,0 1 0,0-1 0,0 1 0,0-1 0,-1-13 0,0 10 0,1-1 0,0 0 0,0 1 0,1-10 0,-1 13 0,1 0 0,-1 0 0,1-1 0,-1 1 0,0 0 0,1 0 0,0 0 0,-1 0 0,1 0 0,0 0 0,0 0 0,-1 0 0,1 0 0,0 0 0,0 0 0,0 1 0,0-1 0,0 0 0,0 1 0,0-1 0,0 0 0,1 1 0,0-1 0,6-1 0,-1 1 0,1 0 0,0 0 0,-1 1 0,1 0 0,0 0 0,7 2 0,0-1 0,73 4-1365,-47-3-5461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20 24575,'-1'0'0,"0"0"0,0 0 0,0 0 0,0 0 0,-1 0 0,1 0 0,0 0 0,0-1 0,-2 0 0,3 1 0,-15-4 0,1 0 0,-1 1 0,0 0 0,0 1 0,0 1 0,0 1 0,0 0 0,0 1 0,0 0 0,0 1 0,0 1 0,0 0 0,0 1 0,-16 7 0,2 2 0,0 0 0,-45 30 0,57-31 0,0 1 0,0 0 0,1 2 0,-27 31 0,39-42 0,1 0 0,0 1 0,0-1 0,1 1 0,-1 0 0,1 0 0,-3 9 0,4-12 0,1 0 0,0-1 0,-1 1 0,1 0 0,0 0 0,0 0 0,0 0 0,0 0 0,1 0 0,-1 0 0,0 0 0,1 0 0,0 0 0,-1 0 0,1 0 0,0 0 0,0-1 0,0 1 0,0 0 0,0-1 0,0 1 0,1-1 0,2 3 0,0 0 0,0-1 0,1 0 0,0-1 0,-1 1 0,1-1 0,0 0 0,0 0 0,1 0 0,-1-1 0,0 1 0,7-1 0,15 4 49,50 0 0,29-6-1227,-97 1 893,62-3-6541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24575,'1'13'0,"0"-5"0,1 0 0,0 0 0,0-1 0,1 0 0,0 1 0,6 11 0,-2-5 0,105 205 0,23 48 0,-101-192 0,38 128 0,-58-154-341,-3 1 0,-2 0-1,5 102 1,-14-121-6485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24575,'5'-2'0,"70"-21"0,0-1 0,-24 3 0,91-51 0,-138 70 0,-1 0 0,1 0 0,-1 0 0,1 1 0,-1-1 0,1 1 0,0 0 0,0 0 0,6 0 0,-7 1 0,1 0 0,-1 1 0,0-1 0,-1 1 0,1 0 0,0 0 0,0 0 0,0 0 0,0 0 0,-1 0 0,1 1 0,0 0 0,2 1 0,56 43 0,31 20 0,-72-53 0,0-1 0,40 16 0,-19-13-1365,-6-4-5461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24575,'0'3'0,"-1"-1"0,1 1 0,0 0 0,0 0 0,0 0 0,1 0 0,-1-1 0,1 1 0,1 5 0,2 4 0,0-1 0,1 1 0,13 19 0,23 31 0,-32-49 0,-4-6 0,2 4 0,1-1 0,15 16 0,-21-24 0,0 0 0,0 0 0,0 0 0,0-1 0,0 1 0,0-1 0,1 0 0,-1 1 0,1-1 0,-1 0 0,1 0 0,-1-1 0,1 1 0,-1 0 0,1-1 0,-1 0 0,1 0 0,0 1 0,3-2 0,-5 1 0,-1 0 0,0 0 0,1-1 0,-1 1 0,0 0 0,0 0 0,1-1 0,-1 1 0,0 0 0,0-1 0,0 1 0,1 0 0,-1-1 0,0 1 0,0 0 0,0-1 0,0 1 0,0-1 0,0 1 0,0 0 0,0-1 0,0 1 0,0 0 0,0-1 0,0 1 0,0-1 0,-1-14 0,1 12 0,-1-16 0,0 0 0,2 1 0,0-1 0,2 1 0,7-32 0,-6 36 0,1-1 0,1 2 0,0-1 0,1 1 0,1-1 0,0 2 0,14-18 0,-12 17 0,1 1 0,0 1 0,20-17 0,-28 26 0,1-1 0,-1 0 0,1 1 0,0 0 0,0 0 0,0 0 0,0 0 0,0 1 0,0 0 0,0 0 0,1 0 0,-1 0 0,0 0 0,1 1 0,-1 0 0,0 0 0,1 0 0,4 1 0,-5 0 0,0 1 0,0 0 0,0 0 0,0 0 0,-1 0 0,1 0 0,0 1 0,-1-1 0,0 1 0,0 0 0,0 0 0,0 0 0,4 7 0,3 4 0,-2 0 0,9 18 0,23 62 0,-36-81 0,0 0 0,0 1 0,-2 0 0,1 0 0,-1 18 0,-2-24 0,0-8 0,0 0 0,0 0 0,0 0 0,0 0 0,0 0 0,0 0 0,0 0 0,0 0 0,-1 0 0,1 0 0,0 0 0,0 0 0,0 0 0,0 0 0,0 0 0,0 0 0,0 0 0,0 0 0,0 0 0,0 0 0,0 0 0,0 0 0,0 0 0,0 0 0,0 0 0,0 0 0,0 0 0,0 0 0,0 0 0,0 0 0,0 0 0,0 0 0,0 0 0,0 0 0,0 0 0,0 0 0,0 0 0,0 0 0,0 0 0,0 0 0,0 0 0,0 0 0,0 0 0,0 0 0,0 0 0,0 0 0,0 0 0,0 0 0,0 0 0,0 0 0,0 0 0,0 0 0,0 0 0,0 0 0,-2-13 0,3 4 0,0 1 0,1 0 0,0 0 0,0 0 0,7-14 0,-7 17 0,0 0 0,1 0 0,-1 1 0,1-1 0,1 1 0,-1-1 0,0 1 0,1 0 0,8-6 0,-10 9 4,-1 0 0,1 0-1,-1 0 1,1 0 0,-1 0 0,1 0-1,0 1 1,-1-1 0,1 1 0,0 0-1,-1-1 1,1 1 0,0 0 0,0 0-1,0 0 1,-1 0 0,1 0 0,0 0-1,0 1 1,-1-1 0,1 0 0,0 1-1,-1 0 1,1-1 0,0 1 0,-1 0-1,1 0 1,-1 0 0,1 0 0,-1 0-1,2 1 1,2 3-216,0 1 0,0-1 0,-1 1-1,1 0 1,-2 0 0,5 8 0,-1 0-6614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24575,'0'0'0,"0"0"0,0 0 0,0 0 0,0 0 0,0 0 0,-2 4 0,-3 5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41 541 24575,'-1'0'0,"-1"-1"0,1 1 0,-1 0 0,1-1 0,0 1 0,-1-1 0,1 0 0,0 1 0,-1-1 0,1 0 0,0 0 0,0 0 0,0 0 0,-2-2 0,0 0 0,1 0 0,-1 0 0,1 0 0,-3-5 0,4 6 0,0 0 0,1 1 0,-1-1 0,1 0 0,-1 0 0,1 0 0,0 0 0,0 0 0,0 0 0,0 0 0,0-1 0,0 1 0,1 0 0,-1 1 0,1-1 0,0-4 0,2-1 0,0 0 0,1 0 0,5-8 0,2 0 0,1-1 0,1 1 0,0 1 0,1 0 0,0 1 0,1 1 0,1 0 0,30-17 0,-11 10 0,1 1 0,1 2 0,47-13 0,54-2 0,-80 20 0,-51 9 0,-1 1 0,1-1 0,0 0 0,-1-1 0,0 1 0,1-1 0,-1-1 0,0 1 0,-1-1 0,1 0 0,-1 0 0,1-1 0,-1 1 0,0-1 0,-1-1 0,0 1 0,1 0 0,-2-1 0,1 0 0,4-8 0,-2 1-455,-1 0 0,6-19 0,-4 8-6371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0,-1-1 0,1 1 0,0 0 0,0 0 0,0-1 0,-1 1 0,1 0 0,0 0 0,-1 0 0,1 0 0,-1 0 0,1 0 0,0 2 0,0-1 0,8 15 0,0 1 0,8 29 0,8 42 0,-23-82 0,37 178 0,13 49 0,-48-223-120,12 47-1125,-13-45-5581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1463 407 24575,'0'0'-8191</inkml:trace>
  <inkml:trace contextRef="#ctx0" brushRef="#br0" timeOffset="1">1 299 24575,'0'0'0,"0"0"0,0-1 0,1 0 0,-1 0 0,0 0 0,1 0 0,-1 0 0,1 0 0,0 0 0,-1 0 0,1 1 0,0-1 0,-1 0 0,1 0 0,0 1 0,1-2 0,2-1 0,33-32 0,2 2 0,2 2 0,1 2 0,1 1 0,1 2 0,1 2 0,69-25 0,-99 44-273,0-1 0,1 2 0,0 0 0,24-2 0,-18 5-6553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24575,'13'-6'0,"-2"1"-455,-1 1 0,20-6 0,-12 6-6371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463 166 24575,'-1'-5'0,"1"0"0,-1 0 0,0-1 0,0 1 0,-1 0 0,0 1 0,0-1 0,0 0 0,0 0 0,-1 1 0,1-1 0,-1 1 0,0 0 0,-7-7 0,1 2 0,0 0 0,-1 1 0,0 0 0,-20-12 0,21 15 0,0 1 0,0-1 0,0 1 0,0 1 0,-1 0 0,1 0 0,-1 1 0,0 0 0,0 1 0,0 0 0,0 1 0,0 0 0,0 0 0,0 1 0,0 0 0,0 1 0,0 0 0,1 1 0,-1 0 0,1 0 0,-1 1 0,1 0 0,0 1 0,1 0 0,-1 0 0,1 1 0,0 0 0,1 1 0,-11 9 0,11-7 0,-1 0 0,1 0 0,1 1 0,-1-1 0,2 1 0,-1 1 0,1-1 0,1 1 0,0 0 0,1 0 0,0 0 0,0 1 0,0 12 0,3-21 0,-1 0 0,2 1 0,-1-1 0,0 1 0,1-1 0,-1 0 0,1 1 0,0-1 0,0 0 0,1 0 0,-1 0 0,0 0 0,1 0 0,0 0 0,0 0 0,3 3 0,-2-2 0,1-1 0,0 0 0,0 0 0,0 0 0,0 0 0,0-1 0,0 1 0,1-1 0,0 0 0,5 1 0,3 0 0,0 0 0,0-1 0,1 0 0,-1-1 0,1-1 0,-1 0 0,19-2 0,-26 1 0,1 0 0,0-1 0,0 0 0,-1 0 0,1 0 0,-1 0 0,0-1 0,10-6 0,-12 7 0,-1-1 0,0 0 0,0 1 0,0-1 0,0 0 0,0-1 0,-1 1 0,1 0 0,-1-1 0,0 1 0,0-1 0,0 0 0,-1 0 0,1 0 0,0-5 0,0 1 0,-1 0 0,0 0 0,-1 0 0,-1-11 0,1-10 0,0 29 0,0 0 0,0-1 0,0 1 0,1 0 0,-1 0 0,0 0 0,0 0 0,0 0 0,0-1 0,0 1 0,0 0 0,0 0 0,0 0 0,0 0 0,0 0 0,1 0 0,-1-1 0,0 1 0,0 0 0,0 0 0,0 0 0,0 0 0,0 0 0,1 0 0,-1 0 0,0 0 0,0 0 0,0 0 0,0 0 0,1 0 0,-1 0 0,0 0 0,0 0 0,0 0 0,0 0 0,0 0 0,1 0 0,-1 0 0,0 0 0,0 0 0,0 0 0,0 0 0,1 0 0,-1 0 0,0 0 0,0 0 0,0 0 0,8 4 0,5 5 0,0 1 0,22 22 0,20 28 0,-33-35 0,-3-4-1365,-4-5-5461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24575,'1'1'0,"-1"-1"0,0 1 0,0 0 0,1 0 0,-1-1 0,0 1 0,1 0 0,-1-1 0,1 1 0,-1 0 0,1-1 0,0 2 0,3 1 0,91 111 0,11-9 0,-84-84 0,-22-21 0,0 1 0,0-1 0,0 0 0,0 0 0,0 0 0,0 0 0,0 0 0,1 0 0,-1 0 0,0 0 0,0 0 0,0 0 0,0 0 0,0 0 0,0 1 0,0-1 0,0 0 0,0 0 0,1 0 0,-1 0 0,0 0 0,0 0 0,0 0 0,0 0 0,0 0 0,0 0 0,0 0 0,0 0 0,1 0 0,-1 0 0,0 0 0,0 0 0,0 0 0,0 0 0,0 0 0,0-1 0,0 1 0,0 0 0,1 0 0,-1 0 0,0 0 0,0 0 0,2-6 0,-3-14 0,1 14 0,-1-20-114,1-81 362,1 94-498,0 0 0,1 0 0,1 0 1,0 0-1,10-24 0,-1 13-6576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3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403 325 24575,'0'-1'0,"0"1"0,0-1 0,0 0 0,0 1 0,0 0 0,1-1 0,-1 1 0,0-1 0,0 1 0,1-1 0,-1 1 0,0-1 0,1 1 0,-1 0 0,0-1 0,1 1 0,0-1 0,-1 1 0,1-1 0,-1 1 0,1-1 0,-1 1 0,1-1 0,-1 1 0,1-1 0,-1 0 0,0 1 0,1-1 0,-1 0 0,0 1 0,1-1 0,-1 0 0,0 0 0,0-8 0,-1 1 0,1 0 0,-2 0 0,1 0 0,-1 0 0,-1 0 0,-4-12 0,1 4 0,-3-13 0,-2 0 0,-1 0 0,-1 1 0,-21-32 0,32 57 0,0 0 0,0 0 0,-1 0 0,1 0 0,-1 1 0,0-1 0,1 1 0,-1 0 0,0 0 0,0 0 0,-1 0 0,-5-3 0,6 5 0,0-1 0,0 0 0,0 1 0,-1-1 0,1 1 0,0 0 0,-1 0 0,1 0 0,0 1 0,0-1 0,-1 1 0,1 0 0,0 0 0,-6 2 0,-1 2 0,-1 1 0,1 0 0,0 0 0,1 1 0,0 0 0,0 1 0,0 0 0,1 0 0,-9 12 0,0 2 0,1 1 0,-23 42 0,11-5 0,25-52 0,0 1 0,0-1 0,1 1 0,0 0 0,0 10 0,1-16 0,1-1 0,0 1 0,1-1 0,-1 1 0,0-1 0,1 1 0,-1-1 0,1 1 0,0-1 0,0 1 0,0-1 0,0 0 0,0 1 0,1-1 0,-1 0 0,3 3 0,-2-3 0,1 1 0,0-1 0,-1 1 0,1-1 0,1 0 0,-1 0 0,0 0 0,0-1 0,1 1 0,5 1 0,-4-1 0,0-1 0,0 0 0,0 0 0,0-1 0,0 1 0,0-1 0,0 0 0,1 0 0,-1-1 0,0 0 0,0 0 0,0 0 0,0 0 0,0-1 0,0 1 0,6-5 0,4-4 0,-11 8 0,0-1 0,-1 0 0,1 1 0,0 0 0,0-1 0,1 2 0,-1-1 0,0 0 0,1 1 0,-1 0 0,1 0 0,-1 0 0,1 1 0,0 0 0,5 0 0,6 2 0,1 1 0,26 8 0,-13-3 0,22 5-1365,-4-1-5461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608 565 24575,'-10'-7'0,"-3"0"0,-1 1 0,0 0 0,0 1 0,-1 1 0,0 0 0,-23-3 0,-93-2 0,118 8 0,-1 1 0,-36-3 0,0 4 0,-58 6 0,100-6 0,1 0 0,0 1 0,0 0 0,0 0 0,-8 4 0,14-5 0,-1-1 0,1 1 0,-1 0 0,1 0 0,-1 0 0,1 0 0,0 0 0,0 0 0,-1 1 0,1-1 0,0 0 0,0 1 0,0-1 0,0 0 0,0 1 0,1-1 0,-1 1 0,0 0 0,1-1 0,-1 1 0,1-1 0,0 1 0,-1 0 0,1-1 0,0 1 0,0 0 0,0 2 0,1 1 0,0 0 0,1 0 0,-1 1 0,1-1 0,0 0 0,0-1 0,1 1 0,-1 0 0,1-1 0,0 1 0,0-1 0,1 0 0,-1 0 0,8 6 0,-4-4 0,0 0 0,0-1 0,1 1 0,0-2 0,1 1 0,-1-1 0,15 5 0,-11-5 0,1-1 0,0 0 0,0-1 0,0-1 0,0 0 0,0-1 0,18-1 0,-23 0 0,0 0 0,0-1 0,0 1 0,-1-1 0,1-1 0,-1 0 0,1 0 0,-1 0 0,0-1 0,0 0 0,0 0 0,-1-1 0,8-6 0,-10 7 0,0-1 0,-1 1 0,0-1 0,0 0 0,0 1 0,0-1 0,-1 0 0,0-1 0,0 1 0,0 0 0,-1-1 0,0 1 0,0-1 0,0 1 0,0-1 0,-1 1 0,0-1 0,0 0 0,-2-6 0,0-4 0,-2 0 0,0 0 0,0 0 0,-2 0 0,-9-19 0,-3-3 0,-3 1 0,-1 1 0,-34-43 0,22 37 0,-2 1 0,-46-39 0,65 65 0,0 1 0,-1 0 0,-25-14 0,42 27 0,-1 0 0,1 1 0,0-1 0,-1 0 0,1 1 0,-1-1 0,1 1 0,-3-1 0,4 1 0,0 0 0,0 0 0,-1 0 0,1 0 0,0 0 0,0 0 0,0 0 0,0 0 0,-1 0 0,1 0 0,0 0 0,0 1 0,0-1 0,0 0 0,0 0 0,-1 0 0,1 0 0,0 0 0,0 0 0,0 0 0,0 0 0,0 1 0,0-1 0,0 0 0,-1 0 0,1 0 0,0 0 0,0 0 0,0 1 0,0-1 0,0 0 0,0 0 0,0 0 0,0 0 0,0 0 0,0 1 0,0-1 0,0 0 0,0 0 0,0 0 0,0 0 0,0 1 0,1 2 0,0 0 0,0 0 0,0-1 0,0 1 0,1 0 0,-1 0 0,4 3 0,108 145 0,-57-80 0,46 59-343,222 218-1,-233-272-907,-60-54-5002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12 24575,'-14'-2'0,"0"-1"0,0 1 0,0 0 0,0 0 0,0 2 0,0 0 0,0 0 0,0 1 0,0 1 0,0 0 0,-16 6 0,20-5 0,2 0 0,-1 1 0,0 0 0,1 0 0,0 1 0,-1 0 0,2 0 0,-1 1 0,1 0 0,0 1 0,0-1 0,1 1 0,0 1 0,0-1 0,-9 17 0,9-12 0,0 0 0,1 1 0,0 0 0,-5 25 0,8-31 0,1 0 0,0 0 0,1 0 0,0 0 0,0 0 0,0-1 0,1 1 0,0 0 0,0 0 0,1 0 0,3 9 0,-5-14 0,1 0 0,0-1 0,-1 1 0,1-1 0,0 1 0,0-1 0,0 1 0,0-1 0,1 0 0,-1 0 0,0 1 0,0-1 0,1 0 0,-1 0 0,4 1 0,-4-1 0,0-1 0,1 1 0,-1-1 0,1 0 0,-1 0 0,1 0 0,-1 0 0,1 0 0,-1 0 0,0 0 0,1 0 0,-1 0 0,1-1 0,-1 1 0,2-1 0,3-2 0,-1 0 0,0 0 0,0 0 0,-1 0 0,1-1 0,0 0 0,6-7 0,-3 2 0,0 1 0,13-10 0,-17 16 0,0-1 0,1 1 0,-1-1 0,0 1 0,1 0 0,-1 1 0,1-1 0,7-1 0,1 2 0,0 0 0,-1 1 0,1 0 0,-1 1 0,1 1 0,-1 0 0,1 0 0,-1 1 0,0 1 0,14 5 0,3 4 0,-1 0 0,51 34 0,1 10-1365,-53-35-5461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101 101 24575,'0'0'0,"0"0"0,0 0 0,0 0 0,14 0 0,-5 1 0,18 2 0,-22-2 0,1 0 0,-1 0 0,0 0 0,0-1 0,1 0 0,-1 0 0,1 0 0,-1-1 0,9-2 0,-7 1 0,0-1 0,-1 0 0,0-1 0,0 0 0,0 1 0,0-2 0,0 1 0,6-7 0,-9 8 0,0 0 0,-1 0 0,1 0 0,-1 0 0,0 0 0,0 0 0,0-1 0,0 1 0,0-1 0,-1 1 0,0-1 0,0 1 0,0-1 0,0 0 0,0 0 0,0-7 0,-1 11 0,0 0 0,0 0 0,0 1 0,0-1 0,0 0 0,0 0 0,0 0 0,0 0 0,0 0 0,0 0 0,0 0 0,0 0 0,0 0 0,0 0 0,0 0 0,1 0 0,-1 0 0,0 0 0,0 0 0,0 0 0,0 0 0,0 0 0,0 0 0,0 0 0,0 0 0,0 0 0,0 0 0,0 0 0,0 0 0,0 0 0,0 0 0,0 0 0,0 0 0,0 0 0,1 0 0,-1 0 0,0 0 0,0 0 0,0 0 0,0 0 0,0 0 0,0 0 0,0 0 0,0 0 0,0-1 0,0 1 0,0 0 0,0 0 0,0 0 0,0 0 0,0 0 0,0 0 0,0 0 0,6 8 0,-2-2 0,4 6 0,-1 1 0,0 0 0,-1 0 0,0 1 0,-1-1 0,0 1 0,-1 1 0,-1-1 0,2 19 0,-2-5 0,-2 0 0,-1 0 0,-7 55 0,2-47-99,-3-1-1,-1 1 1,-1-2-1,-30 66 0,20-60 62,-2 0-1,-2-1 0,-43 53 1,-19 5-1219,8-18-5025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24575,'0'9'0,"0"34"0,-2-1 0,-7 46 0,-20 155 0,17 2 0,7-111 0,2-75-118,-4 148 370,7-141-1002,10 73 1,-5-107-6077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24575,'61'4'0,"-29"-1"0,761 39-2651,1-33-1,668-65 183,-1146 17 3481,-253 26-2443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5 0,4 206 0,57 385 0,-45-521-1365,-11-58-5461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24575,'0'0'0,"1"0"0,-1 1 0,0-1 0,1 1 0,-1-1 0,1 0 0,-1 1 0,0-1 0,1 1 0,-1-1 0,0 1 0,1-1 0,-1 1 0,0-1 0,0 1 0,0-1 0,1 1 0,-1-1 0,0 1 0,0-1 0,0 2 0,-1-2 0,0 0 0,1 1 0,-1-1 0,0 0 0,0 0 0,0 0 0,1 0 0,-1 0 0,0 0 0,0 0 0,0 0 0,-1 0 0,-4 0 0,-23 0 0,-52 6 0,67-3 0,0 0 0,0 0 0,0 1 0,0 1 0,-21 11 0,24-10 0,-1 1 0,1 1 0,0 0 0,1 0 0,0 1 0,0 1 0,1-1 0,1 2 0,-1-1 0,1 1 0,1 0 0,0 1 0,1-1 0,0 2 0,1-1 0,0 0 0,1 1 0,0 0 0,1 0 0,1 0 0,0 0 0,-1 18 0,4-1 0,0-1 0,1 0 0,2 0 0,1-1 0,10 32 0,1-12 0,1-1 0,27 51 0,-28-66 40,1-1 0,40 52 0,-40-63-337,0 0 0,2-2 0,0 0 0,30 22 0,1-6-6529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258 297 24575,'0'0'0,"-13"0"0,8 0 0,-4 0 0,0 1 0,-13 1 0,18-1 0,0 0 0,1 0 0,-1 0 0,1 0 0,-1 1 0,1 0 0,0-1 0,-1 1 0,-2 3 0,-10 8 0,1 0 0,1 1 0,0 1 0,1 0 0,-19 29 0,24-31 0,0 1 0,1 0 0,0 0 0,1 1 0,1-1 0,0 1 0,-5 28 0,9-38 0,1 0 0,0 1 0,0-1 0,0 0 0,0 1 0,1-1 0,0 0 0,0 1 0,1-1 0,-1 0 0,1 0 0,0 0 0,5 9 0,-5-11 0,0-1 0,0 1 0,0-1 0,0 1 0,1-1 0,-1 0 0,1 0 0,-1 0 0,1 0 0,0 0 0,-1 0 0,1-1 0,0 0 0,0 1 0,0-1 0,1 0 0,-1-1 0,0 1 0,0 0 0,0-1 0,1 0 0,-1 0 0,6 0 0,-6 0 0,-1 0 0,0-1 0,0 1 0,0 0 0,0-1 0,-1 0 0,1 1 0,0-1 0,0 0 0,0 0 0,0 0 0,-1 0 0,1 0 0,0 0 0,-1-1 0,1 1 0,-1-1 0,2-1 0,-1 0 0,-1 1 0,1-1 0,-1 1 0,0-1 0,0 0 0,0 1 0,-1-1 0,1 0 0,-1 0 0,1 0 0,-1 1 0,0-6 0,-1-58 0,1-80 0,1 120 0,2-1 0,1 1 0,11-40 0,-7 41 0,2 0 0,0 0 0,26-45 0,-28 58 0,-1 1 0,1 0 0,1 1 0,0-1 0,1 2 0,0-1 0,0 1 0,1 1 0,19-12 0,-25 17 0,1 0 0,0 1 0,-1 0 0,1 0 0,0 0 0,0 1 0,1-1 0,-1 2 0,0-1 0,0 1 0,0 0 0,8 0 0,-5 2 0,-1-1 0,0 1 0,0 0 0,0 1 0,0 0 0,0 0 0,-1 1 0,10 6 0,-5-2 0,0 1 0,-1 0 0,-1 0 0,1 1 0,-2 0 0,1 1 0,-2 0 0,1 1 0,-1 0 0,9 20 0,-2 6 0,-12-29 0,1 1 0,0-1 0,0 1 0,1-1 0,0-1 0,0 1 0,9 10 0,-11-17 0,-1 0 0,0 0 0,0-1 0,1 1 0,-1-1 0,1 1 0,-1-1 0,1 0 0,0 0 0,-1 0 0,1-1 0,0 1 0,0 0 0,3-1 0,4 1 0,0-1 0,17-3 0,-24 3 0,116-22-1365,-64 9-5461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24575,'6'13'0,"-4"-2"0,0-1 0,-1 1 0,-1 0 0,0 11 0,0-11 0,0-1 0,1 1 0,0 0 0,3 13 0,-1-14 14,1 0-1,0 0 0,1 0 0,0-1 1,1 1-1,-1-1 0,2-1 1,6 9-1,3 0-508,0-1 0,30 23 0,-22-21-6331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5 0,4 15 0,0 0 0,14 38 0,-9-30 0,33 115-291,45 286-1,-26 67-412,-54-438 43,-5-34-5582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24575,'14'0'0,"-3"2"0,-1 1 0,-1 0 0,1 0 0,0 1 0,11 6 0,44 29 0,-54-31 0,0 0 0,0 0 0,0 1 0,-1 0 0,11 14 0,-17-19 0,-1 0 0,0 1 0,-1-1 0,1 1 0,-1-1 0,0 1 0,0-1 0,0 1 0,-1 0 0,0 0 0,1 0 0,-2 0 0,1 0 0,-1 0 0,0 0 0,0 1 0,-1 6 0,-1 0 0,-1-1 0,-1 0 0,0 0 0,0 0 0,-1 0 0,-1-1 0,-9 15 0,-1-2 0,-1 0 0,-20 19 0,7-13-1365,5-6-5461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24575,'0'14'0,"0"-9"0,1 7 0,0-1 0,1 1 0,0 0 0,1 0 0,6 14 0,0 3 0,144 568 0,-118-434-1365,-21-98-5461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24575,'-14'9'0,"11"-4"0,-1 1 0,1-1 0,0 0 0,0 1 0,0-1 0,1 1 0,0 0 0,0 0 0,0 0 0,1 0 0,0 0 0,0 1 0,1-1 0,-1 9 0,2-3 0,0 1 0,0 0 0,1-1 0,1 0 0,0 1 0,5 13 0,-3-15 17,0 0 0,0 0 1,1 0-1,0-1 0,1 0 0,15 18 0,-16-22-141,0 0 0,0-1 1,0 0-1,1 0 0,-1-1 0,1 0 1,0 0-1,1 0 0,-1-1 0,0 0 1,11 2-1,16 2-6702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24575,'0'0'0,"6"3"0,13 2 0,11 0 0,0-1-8191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24575,'3'62'0,"15"89"0,-8-82 0,-8-46 0,-1-13 0,-1-24 0,0 3 0,0-1 0,1 0 0,0 0 0,5-22 0,-4 28 0,0 1 0,0 0 0,0 0 0,0 0 0,1 1 0,0-1 0,0 1 0,0-1 0,1 1 0,-1 0 0,1 0 0,0 0 0,6-3 0,-4 3 8,1 0-1,-1 0 1,1 1-1,0 0 1,0 1-1,1 0 1,-1 0-1,0 0 1,1 1-1,-1 0 1,1 0-1,-1 1 1,1 0-1,-1 0 1,12 2-1,-10 0-121,0-1 0,0 1-1,0 1 1,-1 0 0,1 0 0,-1 0-1,1 1 1,-1 1 0,-1-1 0,1 1-1,-1 0 1,11 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24575,'-11'175'0,"3"-79"0,-3 59-460,-22 432 35,34-463-213,19 146 0,-15-230-5392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68 24575,'1'-2'0,"-1"0"0,0-1 0,0 1 0,0 0 0,0-1 0,-1-3 0,1 4 0,0 0 0,-1 1 0,1-1 0,0 0 0,-1 0 0,1 1 0,-1-1 0,0 0 0,0 1 0,1-1 0,-1 1 0,0-1 0,0 1 0,-1-1 0,1 1 0,-2-2 0,0 1 0,1 0 0,-1 0 0,1 1 0,-1-1 0,1 1 0,-1 0 0,0 0 0,-5-1 0,-1 0 0,0 1 0,1 0 0,-1 0 0,0 1 0,-14 2 0,12 0 0,-1 0 0,1 0 0,0 2 0,0-1 0,0 1 0,0 1 0,0 0 0,1 0 0,0 1 0,0 1 0,-10 8 0,18-13 0,0 0 0,0 0 0,0-1 0,1 1 0,-1 0 0,1 1 0,-1-1 0,1 0 0,0 0 0,0 1 0,0-1 0,-2 5 0,3-6 0,0 0 0,0 1 0,0-1 0,0 0 0,0 1 0,0-1 0,1 0 0,-1 1 0,0-1 0,1 0 0,-1 0 0,1 1 0,-1-1 0,1 0 0,-1 0 0,1 0 0,0 0 0,0 0 0,0 0 0,0 0 0,-1 0 0,1 0 0,0 0 0,0 0 0,1-1 0,0 2 0,4 1 0,0 0 0,0 0 0,0 0 0,1-1 0,-1 0 0,0 0 0,1-1 0,11 2 0,57-1 0,-61-2 0,9-2 0,-16 1 0,-1 1 0,1 0 0,-1 0 0,0 0 0,1 1 0,10 1 0,-14 0 0,-1-1 0,1 0 0,0 1 0,-1 0 0,1-1 0,-1 1 0,0 0 0,1 0 0,-1 0 0,0 1 0,0-1 0,2 5 0,4 4 0,8 20 0,-9-16 0,275 473-567,-193-340 474,-74-124 93,-1 2 0,-1 0 0,-1 0 0,12 42 0,-21-58 0,-1 0 0,0 1 0,-1-1 0,0 0 0,-1 1 0,-2 17 0,1-21 0,0 0 0,-1 0 0,0 0 0,0 0 0,-1 0 0,0-1 0,0 1 0,-1-1 0,1 0 0,-9 11 0,9-14 20,0 1 0,0-1 0,-1 0 0,1 1 0,-1-2 0,1 1 0,-1 0 0,0-1 0,0 1 0,0-1 0,0 0 0,-1-1 0,1 1 0,-1-1 0,1 0 0,-1 0 0,1 0 0,-1 0 0,1-1 0,-1 0 0,0 0 0,1 0 0,-1-1 0,1 1 0,-1-1 0,1 0 0,-1 0 0,1-1 0,-1 1 0,1-1 0,0 0 0,-6-4 0,1-1-20,0 0 0,0 0 0,1-1 0,0 0 0,1-1 0,0 1 0,0-1 0,0-1 0,2 1 0,-9-18 0,1-1 0,2-2 0,-13-48 0,14 34-273,2 0 0,2 0 0,2 0 0,3-71 0,3 74-6553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24575,'1'11'0,"0"-3"0,7 42 0,3 0 0,2-1 0,24 59 0,-30-89 0,20 31 0,-23-42 0,1-1 0,1 0 0,-1 0 0,1-1 0,0 0 0,12 10 0,-16-14 0,1 0 0,-1-1 0,1 0 0,-1 1 0,1-1 0,0 0 0,-1 0 0,1 0 0,0-1 0,0 1 0,0-1 0,0 1 0,0-1 0,2 0 0,0 0 0,-1-1 0,0 0 0,0 0 0,0 0 0,0 0 0,0-1 0,-1 1 0,8-5 0,2-3 0,-1 0 0,0-1 0,0 0 0,11-15 0,-13 16 0,25-30 0,34-50 0,-46 58 0,-17 24-1365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88 24575,'0'1'0,"-1"0"0,1 1 0,-1-1 0,1 0 0,-1 0 0,1 1 0,-1-1 0,-1 2 0,1-2 0,-3 7 0,2-5 0,0 1 0,0 0 0,-1-1 0,1 0 0,-5 5 0,5-7 0,1 0 0,-1 1 0,1-1 0,-1 0 0,0-1 0,0 1 0,1 0 0,-1 0 0,0-1 0,0 1 0,0-1 0,0 0 0,0 1 0,0-1 0,-2 0 0,-129-2 0,136 2 0,1 1 0,-1-1 0,0 1 0,0 0 0,5 1 0,13 4 0,17-1 0,49-1 0,42-7 0,-100 2 0,29-1 1,699-21-1007,-234 8 1006,7-1 0,0 15 0,-185 6 0,0-15 0,62-21 0,118-6 0,-410 32-62,206-17-1074,-307 20-4852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24575,'-6'1'0,"1"-1"0,-1 1 0,0 0 0,1 0 0,-1 0 0,1 1 0,-1 0 0,1 0 0,0 0 0,0 1 0,0-1 0,-9 8 0,-106 75 0,30-21 0,38-29 0,-158 117 0,178-125 0,0 2 0,2 0 0,1 3 0,-27 37 0,54-66 0,-15 23 0,16-25 0,0 1 0,0 0 0,0 0 0,1 0 0,-1 0 0,1 0 0,-1 0 0,1 0 0,0 0 0,-1 1 0,1 2 0,1-4 0,-1 0 0,0 0 0,1 0 0,-1 0 0,1 1 0,-1-1 0,1 0 0,-1 0 0,1 0 0,0 0 0,0 0 0,-1-1 0,1 1 0,0 0 0,1 1 0,17 10 0,-14-8 0,41 22 0,1-2 0,93 33 0,109 13 0,-45-33-1365,-122-25-5461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24575,'0'9'0,"1"0"0,0 0 0,0-1 0,1 1 0,0-1 0,0 0 0,1 1 0,5 8 0,-2-4 0,1-1 0,0-1 0,1 1 0,14 15 0,6 0 0,1 0 0,49 35 0,-78-62 0,60 44 0,3-3 0,0-2 0,123 52 0,-163-82 0,-10-4 0,-1 0 0,0 1 0,15 9 0,-26-14 0,1 0 0,-1 1 0,1-1 0,-1 0 0,1 1 0,-1 0 0,0-1 0,0 1 0,0 0 0,0 0 0,0 0 0,0 0 0,0-1 0,-1 1 0,1 0 0,0 0 0,-1 1 0,0-1 0,0 0 0,0 4 0,0 3 0,-1 0 0,0 0 0,-3 14 0,2-16 0,-6 24 14,-1-1-1,-2 0 0,-1 0 0,-1-1 1,-2-1-1,-1 0 0,-1-1 1,-25 30-1,-1-5-508,-2-3 0,-98 83 0,114-108-6331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10 0,77 95 0,-31-41 0,3 10 0,50 97 0,29 86 0,-124-242 0,1 4 0,0 0 0,25 34 0,-34-53 0,1 1 0,-1-1 0,0 0 0,0 0 0,0 1 0,1-1 0,-1 0 0,0 1 0,0-1 0,1 0 0,-1 0 0,0 0 0,1 1 0,-1-1 0,0 0 0,1 0 0,-1 0 0,0 0 0,1 1 0,-1-1 0,0 0 0,1 0 0,-1 0 0,0 0 0,1 0 0,-1 0 0,1 0 0,-1 0 0,0 0 0,1 0 0,-1 0 0,0-1 0,1 1 0,-1 0 0,0 0 0,1 0 0,-1 0 0,0 0 0,1-1 0,-1 1 0,0 0 0,1 0 0,-1-1 0,0 1 0,0 0 0,1 0 0,-1-1 0,0 1 0,0 0 0,0-1 0,1 1 0,-1 0 0,0-1 0,0 1 0,0 0 0,0-1 0,2-4 0,0 0 0,0 0 0,1-6 0,-2 6 0,14-64 0,10-117 0,-18 112 0,23-96 0,-27 156-124,2 0 0,0 0 0,0 0 0,1 1 0,1 0 0,0 0-1,0 0 1,2 1 0,-1 1 0,12-12 0,1 2-6702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24575,'0'0'0,"0"0"0,0 0 0,-3 22 0,-1-5 0,1 26 0,1 1 0,2 0 0,1 0 0,13 69 0,-10-99-1365,-2-5-5461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0 0,5 2 0,8 2 0,8 1 0,-1 0-8191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 24575,'0'-4'0,"0"-3"0,-2 11 0,-7 23 0,-8 36 0,3-7 0,-79 224 0,0-2 0,69-183 0,21-80 0,1 1 0,0-1 0,1 0 0,2 20 0,-1-30 0,1 0 0,0-1 0,0 1 0,0 0 0,0-1 0,1 1 0,0-1 0,0 1 0,0-1 0,1 0 0,0 0 0,-1 0 0,1 0 0,1 0 0,-1-1 0,0 1 0,1-1 0,0 0 0,0 0 0,0 0 0,0-1 0,0 0 0,0 1 0,1-1 0,-1-1 0,1 1 0,5 1 0,22 4 0,1-1 0,0-1 0,56 0 0,-63-4 0,233 6-179,51 3-253,-2 20 188,-181-6 672,-111-20-357,0 1 0,-1 1 0,1 0 1,-1 1-1,23 14 0,-29-14-1436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24575,'-1'0'0,"-1"0"0,1 0 0,-1 1 0,0-1 0,1 0 0,-1 1 0,1-1 0,-1 1 0,1-1 0,-1 1 0,1 0 0,-2 0 0,-3 2 0,-62 26 0,-116 66 0,173-88 0,0 0 0,0 1 0,0 0 0,1 1 0,0 0 0,1 1 0,-16 20 0,22-26 0,0 1 0,0 0 0,1 0 0,-1-1 0,1 1 0,1 1 0,-1-1 0,1 0 0,0 0 0,0 1 0,0-1 0,1 0 0,-1 1 0,1-1 0,1 1 0,-1-1 0,1 0 0,0 1 0,0-1 0,1 0 0,-1 0 0,4 7 0,-1-4 0,1 0 0,0 0 0,0-1 0,1 1 0,-1-1 0,2-1 0,-1 1 0,8 5 0,63 43 0,-65-47 0,33 21 0,100 71 0,-138-94 0,-1 0 0,1 0 0,-1 0 0,0 1 0,-1 0 0,10 14 0,-12-15 0,-1 0 0,1 0 0,-1 0 0,0 0 0,0 0 0,-1 1 0,0-1 0,0 0 0,-1 1 0,1 6 0,-2 3 0,0 0 0,-1-1 0,-1 1 0,0-1 0,-2 0 0,-8 25 0,5-22 0,-1 1 0,-1-2 0,0 1 0,-23 27 0,28-39 0,0 1 0,-1-1 0,0-1 0,0 1 0,0-1 0,-10 6 0,13-9 0,1-1 0,0 0 0,-1 0 0,0 0 0,1 0 0,-1 0 0,1-1 0,-1 1 0,0-1 0,1 0 0,-1 1 0,0-1 0,0-1 0,1 1 0,-1 0 0,0-1 0,1 1 0,-1-1 0,0 0 0,1 0 0,-1 0 0,-3-2 0,-1-1 0,1-1 0,0 1 0,0-1 0,0-1 0,1 1 0,-1-1 0,1 0 0,1 0 0,-1 0 0,-6-14 0,4 7 0,2 1 0,-1-1 0,2-1 0,0 1 0,-3-17 0,4 10-455,1 0 0,1-24 0,2 12-6371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1 24575,'-7'14'0,"3"-11"0,1 1 0,-1-1 0,0 0 0,0 0 0,-1 0 0,1 0 0,-6 2 0,-37 14 0,38-16 0,-252 72 0,-5-27 0,237-44 0,-27 5 0,50-8 0,0 1 0,0-1 0,0 2 0,0-1 0,0 1 0,-7 4 0,10-5 0,1 0 0,0 0 0,-1 0 0,1 1 0,0-1 0,1 1 0,-1-1 0,0 1 0,1 0 0,-1 0 0,1 0 0,0 0 0,0 0 0,0 0 0,0 0 0,1 0 0,-1 0 0,1 5 0,-1 6 0,1 0 0,3 25 0,-2-32 0,2 19 0,1 0 0,2-1 0,1 0 0,12 31 0,-3-18 0,1-2 0,25 37 0,-18-33-31,30 46-1303,-41-69-5492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2 0,0 4 0,3 9 0,6 14 0,9 12 0,7 13 0,4 7 0,0 0 0,-1-4 0,0-6 0,-3-10 0,-6-11-8191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1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24575,'0'0'0,"0"0"0,0-2 0,2-1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3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24575,'-2'15'0,"1"-5"0,-2 17 0,0 0 0,1 0 0,3 37 0,14 81 0,-10-110 0,20 164 0,16 126 0,-16 3 0,-14 2 0,-11-287 0,3 0 0,2 0 0,10 44 0,-14-83-124,0 0 0,1 0 0,-1 0 0,1 0 0,0 0 0,0 0-1,0 0 1,1 0 0,-1-1 0,6 6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4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24575,'14'0'0,"-6"-1"0,1 0 0,12-3 0,12-1 0,152 3 0,-111 3 0,989-12-2428,0-39-1,869-101 1246,-1323 104 6008,-554 44-4361,132-3 287,-189 7-751,1 0 0,-1 0 0,1 0 0,-1 0 0,1 0 0,0 1 0,-1-1 0,1 0 0,0 1 0,0-1 0,0 1 0,-1 2 0,-17 28 0,7-5 0,-18 53 0,-1 34 0,29-106 0,-51 271-183,26 5-483,23 145 666,38 0 0,-15-262 60,11 120-194,-19 2 1057,-12-141-923,1-146 0,0-1 0,-1 0 0,1 0 0,0 0 0,0 0 0,-1 0 0,1 0 0,0 0 0,-1 0 0,1 0 0,-1 0 0,0 0 0,1 0 0,-1-1 0,0 1 0,1 0 0,-1 0 0,0 0 0,0-1 0,0 1 0,1 0 0,-1-1 0,0 1 0,0-1 0,0 1 0,-1-1 0,-4 2 0,0 0 0,0 0 0,-10 1 0,0 0 0,4 2 0,0 0 0,-20 11 0,21-10 0,-1 0 0,-21 7 0,6-6 0,0-1 0,-37 4 0,-58-2 0,111-8 0,-482-1 0,294-3 0,-778-15-585,562 9 425,-609-13 160,774 16 173,-302-3 399,234 10-572,309 1 0,-1 0 0,1 0 0,0 1 0,-1 1 0,1 0 0,0 0 0,1 1 0,-17 8 0,12-6 0,0 0 0,-26 8 0,39-14 0,-1 0 0,1 0 0,-1 0 0,1 0 0,-1 0 0,1 0 0,-1 0 0,1 0 0,-1 0 0,1 0 0,0 0 0,-1 0 0,1-1 0,-1 1 0,1 0 0,-1 0 0,1-1 0,-1 1 0,1 0 0,0 0 0,-1-1 0,-8-12 0,6 7 0,1 0 0,-4-11 0,2-3-1365,1 1-5461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1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24575,'0'0'0,"-7"0"0,-6 1 0,0 0 0,0 1 0,1 0 0,-16 5 0,-48 19 0,41-13 0,1 1 0,0 1 0,-39 26 0,63-34 0,1 1 0,-1 0 0,1 1 0,0 0 0,1 1 0,0 0 0,1 0 0,0 1 0,0-1 0,1 1 0,1 1 0,-8 20 0,4-4 0,2 0 0,1 0 0,1 1 0,-3 40 0,7-49 0,1-1 0,1 1 0,0 0 0,5 20 0,-4-28 0,1-1 0,1 0 0,0 1 0,0-1 0,1 0 0,0-1 0,14 20 0,-7-15 0,0-1 0,1 0 0,0-1 0,1-1 0,1 0 0,0-1 0,0-1 0,1 0 0,0-1 0,1-1 0,0 0 0,0-1 0,1-1 0,18 4 0,-32-9 0,0 0 0,-1 0 0,1-1 0,0 1 0,0-1 0,0 0 0,0 0 0,-1 0 0,1-1 0,0 1 0,0-1 0,-1 0 0,1 0 0,0 0 0,-1-1 0,1 1 0,-1-1 0,1 0 0,-1 0 0,0 0 0,0 0 0,4-5 0,26-23 0,45-55 0,-55 58 0,1 1 0,1 0 0,42-32 0,-62 54 0,1 1 0,0-1 0,0 1 0,1 0 0,-1 0 0,0 1 0,9-3 0,-11 4 0,0 1 0,0-1 0,0 1 0,0 0 0,0 0 0,0 0 0,0 0 0,0 1 0,0 0 0,0 0 0,0 0 0,-1 0 0,8 3 0,0 2 1,-1 1 0,1-1 0,-1 2 0,-1-1 0,13 13 0,40 50 10,-11-11-1393,-40-48-5444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1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298 366 24575,'-1'-2'0,"-1"1"0,1 0 0,0-1 0,0 1 0,0-1 0,0 1 0,1-1 0,-1 1 0,0-1 0,1 1 0,-1-1 0,1 0 0,-1 1 0,1-1 0,0 0 0,0 0 0,-1 1 0,1-1 0,1 0 0,-1-2 0,0-3 0,0-24 0,-1 1 0,-1-1 0,-11-49 0,10 69 0,0 0 0,-1 0 0,-1 0 0,1 1 0,-10-14 0,10 17 0,-1 1 0,0 0 0,0 0 0,0 0 0,-1 1 0,0 0 0,0 0 0,-13-8 0,16 11 0,0 0 0,-1 0 0,0 1 0,1-1 0,-1 1 0,0 0 0,0 0 0,1 0 0,-1 1 0,0-1 0,0 1 0,0 0 0,0 0 0,0 0 0,0 1 0,0-1 0,-6 3 0,5-1 0,0 0 0,0 0 0,1 1 0,-1-1 0,0 1 0,1 0 0,0 1 0,-1-1 0,2 1 0,-1 0 0,0 0 0,-3 5 0,2-3 0,0 1 0,1 0 0,0 0 0,0 0 0,1 0 0,-1 1 0,2-1 0,-1 1 0,1 0 0,0 0 0,1 0 0,0 0 0,0 0 0,1 0 0,0 0 0,0 0 0,1 0 0,0 0 0,0 0 0,1 0 0,0 0 0,1 0 0,-1-1 0,1 1 0,1-1 0,0 0 0,0 0 0,0 0 0,1 0 0,10 11 0,-6-9 0,0-1 0,1 0 0,0-1 0,0 0 0,1 0 0,0-1 0,0-1 0,22 9 0,-25-11 0,1-1 0,-1 0 0,1 0 0,0-1 0,0 0 0,0 0 0,0-1 0,0 0 0,-1 0 0,1-1 0,0-1 0,0 1 0,9-4 0,-12 2 11,0 0 0,1 0 0,-1 0 0,0-1 0,-1 0 0,1 0 0,-1-1 0,6-6 0,5-5-471,14-23 1,-23 30-86,4-6-6281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24575,'4'1'0,"0"0"0,0 1 0,-1-1 0,1 1 0,-1 0 0,0 0 0,1 1 0,-1-1 0,5 6 0,2 2 0,9 14 0,-5-4 0,-1 0 0,-1 1 0,15 36 0,21 72 0,-29-72 0,-16-49 0,-1-4 0,0 0 0,-1 1 0,1-1 0,-1 1 0,0-1 0,-1 1 0,1 0 0,-1 5 0,1-38 0,9-24 0,27-84 0,-37 136 0,2-9 0,1 1 0,0 0 0,0 0 0,1 0 0,5-8 0,-8 14 0,0 1 0,1-1 0,-1 0 0,1 1 0,-1-1 0,1 0 0,0 1 0,0 0 0,-1-1 0,1 1 0,0 0 0,0 0 0,0 0 0,0 0 0,0 1 0,1-1 0,-1 1 0,0-1 0,0 1 0,0-1 0,0 1 0,1 0 0,-1 0 0,0 0 0,3 1 0,2 1 0,0-1 0,0 1 0,-1 1 0,1 0 0,-1 0 0,1 0 0,-1 0 0,10 8 0,43 40 0,-55-47 0,108 108 134,-28-27-1633,-55-56-5327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1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24575,'-12'7'0,"10"-6"0,1 1 0,-1 0 0,0 0 0,1 0 0,0 0 0,-2 3 0,17-4 0,13-1 0,-4-1 0,0 1 0,41 6 0,-57-5 0,0 0 0,0 1 0,0 0 0,0 1 0,-1 0 0,1 0 0,-1 0 0,0 1 0,0-1 0,0 1 0,0 1 0,-1-1 0,8 9 0,-8-7 0,0 1 0,0 0 0,-1 0 0,1 1 0,-2-1 0,1 1 0,-1 0 0,0 0 0,-1 0 0,0 0 0,0 1 0,-1-1 0,1 11 0,-1 10 0,-2 0 0,-6 42 0,6-58 0,-5 38 0,-13 164 0,18-209 0,1 0 0,1 0 0,-1 0 0,1 0 0,0-1 0,1 1 0,3 10 0,-4-15 0,-1 1 0,1-1 0,-1 0 0,1 0 0,0 0 0,0 0 0,-1 1 0,1-1 0,0 0 0,0 0 0,0-1 0,0 1 0,0 0 0,1 0 0,-1 0 0,0-1 0,0 1 0,0-1 0,1 1 0,-1-1 0,0 1 0,1-1 0,-1 0 0,0 0 0,1 1 0,-1-1 0,0 0 0,1 0 0,-1 0 0,0-1 0,1 1 0,-1 0 0,0 0 0,1-1 0,-1 1 0,0-1 0,1 1 0,-1-1 0,1 0 0,4-2 15,0 0 0,-1-1 0,0 1 0,0-1 0,0 0 0,0 0 0,7-9 0,0-2-758,13-20 1,-12 16-6084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1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4 0,6 3 0,4 0 0,0 0-8191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0 0,0 0 0,0 4 0,-1 57 0,3 115 0,1-128 0,15 79 0,-5-66 0,28 147 0,-34-156 0,-2-1 0,-2 58 0,-3-107-80,0 1 0,0 0-1,-1 0 1,1-1 0,-1 1-1,0 0 1,0-1 0,0 1-1,0-1 1,0 1 0,-1-1 0,1 1-1,-1-1 1,1 0 0,-1 0-1,-4 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24575,'0'0'0,"0"0"0,14 0 0,251 6 105,34 0-1575,-288-6-5356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6 0,0-1 0,1-1 0,0 1 0,0-1 0,0 0 0,0 1 0,1-1 0,-1 0 0,3 4 0,19 31 0,-14-25 0,2 0 0,-1-1 0,2-1 0,-1 1 0,2-2 0,0 0 0,0 0 0,1-1 0,0-1 0,0 0 0,26 11 0,-26-15 0,0 0 0,0 0 0,1-2 0,-1 0 0,1 0 0,0-1 0,0-1 0,0-1 0,0 0 0,0-1 0,-1 0 0,1-2 0,21-5 0,-22 4-195,-1-1 0,0-1 0,-1 0 0,1-1 0,-1 0 0,16-13 0,-11 7-6631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2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24575,'5'-13'0,"0"7"0,-5 399 0,17-57 0,-1-59 0,-15-2-1365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9:2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24575,'0'0'0,"0"0"0,13 2 0,5 2 0,0-1 0,0-1 0,0 0 0,0-2 0,21-1 0,0 1 0,516-23-129,163-28-1966,-305 23 1975,-159 5 120,0-10 0,257-70 0,294-111-56,-621 152 2456,-177 59-2400,-4 2 0,0-1 0,0 1 0,1-1 0,-1 1 0,1 0 0,-1 1 0,1-1 0,-1 0 0,5 1 0,-9 0 0,0 0 0,0 1 0,0-1 0,0 0 0,1 1 0,-1-1 0,0 0 0,0 1 0,1-1 0,-1 1 0,0-1 0,1 1 0,-1 0 0,1-1 0,-2 2 0,-10 12 0,12-13 0,-13 18 0,0 1 0,1 0 0,1 1 0,2 0 0,0 1 0,1 0 0,1 0 0,1 1 0,-4 25 0,3 8 0,1 0 0,5 93 0,11 91 0,3 147 0,-42 123 0,29-504 0,-4 34 0,3 79 0,-2-120 0,0 0 0,0 1 0,0-1 0,0 1 0,0 0 0,0 0 0,-3 1 0,1-1 0,-15 1 0,1 1 0,-38 9 0,16-3 0,-142 22 0,-210 6 0,127-23-220,-288 9-449,104-10 669,1 22 0,-368 89-117,671-91 993,58-11-746,67-17-1495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24575,'0'0'0,"0"0"0,0 0 0,1 0 0,4 0 0,1 0 0,3 0 0,1 0 0,-1 0 0,-1 0 0,-3-2 0,-1-1 0,2 0 0,-1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 24575,'0'0'0,"0"0"0,0 0 0,0 0 0,0 0 0,0 0 0,0 0 0,-7-2 0,1-1 0,0 0 0,-1 0 0,1 1 0,-1 0 0,0 0 0,1 0 0,-1 1 0,0 0 0,0 1 0,0 0 0,0 0 0,0 0 0,0 1 0,0-1 0,1 2 0,-1-1 0,0 1 0,1 0 0,-1 1 0,1-1 0,-10 6 0,6-2 0,0 1 0,1-1 0,-1 1 0,2 1 0,-1-1 0,1 2 0,0-1 0,1 1 0,0 0 0,0 1 0,1-1 0,-6 15 0,2 0 0,1 0 0,1 0 0,1 1 0,2 0 0,0 0 0,2 0 0,0 1 0,2-1 0,1 1 0,5 39 0,-3-50 0,1 0 0,8 25 0,-8-34 0,-1 0 0,1 1 0,0-1 0,1 0 0,-1 0 0,1-1 0,0 1 0,7 6 0,-10-11 0,1 0 0,-1 0 0,0 0 0,1-1 0,-1 1 0,1 0 0,-1-1 0,1 1 0,-1-1 0,1 0 0,-1 1 0,1-1 0,0 0 0,-1 0 0,1 0 0,-1 0 0,1 0 0,-1 0 0,1-1 0,2 0 0,4-1 0,0-1 0,13-5 0,-9 3 0,31-11 0,7-2 0,0-3 0,50-28 0,-94 45 0,0 1 0,0 0 0,0 0 0,1 1 0,-1 0 0,1 0 0,-1 0 0,1 1 0,8-1 0,-11 2 0,1 0 0,0 1 0,0-1 0,0 1 0,0 0 0,-1 0 0,1 0 0,0 1 0,-1-1 0,1 1 0,-1 0 0,0 1 0,7 4 0,1 3 24,0 0 0,-1 0 0,0 1 0,15 20 0,30 54-1509,-42-59-5341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24575,'-13'16'0,"-9"16"0,1 1 0,2 1 0,-21 52 0,30-60 0,1 1 0,-7 36 0,14-54 0,0 1 0,1-1 0,0 1 0,1-1 0,0 1 0,0-1 0,1 1 0,1-1 0,0 1 0,4 14 0,-5-21 0,1 1 0,0 0 0,0 0 0,0-1 0,0 1 0,1-1 0,-1 0 0,1 1 0,0-1 0,0 0 0,0-1 0,0 1 0,0 0 0,1-1 0,-1 0 0,1 0 0,0 0 0,-1 0 0,8 2 0,-4-3 0,0 1 0,0-1 0,0-1 0,0 1 0,0-1 0,1 0 0,-1-1 0,0 1 0,0-2 0,12-2 0,6-4 0,-1-1 0,0 0 0,27-17 0,64-45 0,-87 52 0,31-29 0,-49 39 0,0-2 0,0 1 0,-1-1 0,0 0 0,11-20 0,-18 27 0,0 1 0,-1-1 0,1 0 0,-1 1 0,0-1 0,0 0 0,0 0 0,0 0 0,-1 0 0,0 0 0,1 0 0,-2 0 0,1 0 0,0 0 0,-2-5 0,1 6 0,0 0 0,0 0 0,-1 0 0,1 0 0,-1 0 0,0 0 0,0 0 0,0 0 0,0 1 0,0-1 0,0 1 0,-1-1 0,0 1 0,1 0 0,-1 0 0,0 0 0,-6-2 0,2 0 7,-1 1 0,0 1 0,0-1 0,0 1 0,0 1 1,0 0-1,-1 0 0,1 0 0,0 1 0,-1 0 0,1 1 0,0 0 0,-1 0 0,1 0 0,0 1 0,-9 4 0,7-2-121,0 0 0,1 0-1,0 1 1,0 0 0,0 1 0,1 0-1,-1 0 1,1 1 0,1 0 0,-1 0-1,1 1 1,-9 13 0,10-12-6712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0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24575,'0'0'0,"2"13"0,11 30 0,26 57 0,28 38 0,-50-105 0,1-1 0,2 0 0,32 40 0,-50-70 0,-1 0 0,1 0 0,0-1 0,0 1 0,0 0 0,0-1 0,0 1 0,0-1 0,0 0 0,0 0 0,0 0 0,1 0 0,-1 0 0,3 1 0,-3-2 0,-1 0 0,1 0 0,0-1 0,0 1 0,0 0 0,-1-1 0,1 1 0,0-1 0,0 1 0,-1-1 0,1 0 0,0 0 0,-1 1 0,1-1 0,-1-1 0,1 1 0,-1 0 0,0 0 0,3-2 0,4-6 0,0 0 0,-1-1 0,0 1 0,-1-2 0,0 1 0,0 0 0,7-21 0,-3 1 0,12-51 0,5-115-1365,-22 141-5461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 24575,'0'0'0,"-7"0"0,-18-5 0,18 3 0,0 1 0,0-1 0,-1 1 0,1 1 0,-1-1 0,1 1 0,-1 1 0,1-1 0,-8 3 0,13-2 0,0 0 0,0 0 0,0 0 0,0 0 0,0 1 0,0-1 0,0 1 0,0-1 0,1 1 0,-1 0 0,0 0 0,1 0 0,0 0 0,-1 0 0,1 0 0,0 0 0,0 0 0,0 0 0,0 3 0,-2 4 0,1 0 0,0 0 0,-2 14 0,3-4 0,0 1 0,1-1 0,1 0 0,7 37 0,1-18 0,19 52 0,11 32 0,1 3 0,-34-107-341,2-1 0,0 1-1,15 21 1,-9-19-6485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69 244 24575,'-14'-6'0,"9"2"0,0-1 0,1 1 0,-1-1 0,1 0 0,0 0 0,1-1 0,-1 1 0,1-1 0,0 0 0,0 0 0,1 0 0,0 0 0,0 0 0,0 0 0,1 0 0,0-1 0,0 1 0,0-1 0,1-6 0,1 10 0,-1 1 0,1-1 0,0 0 0,0 0 0,0 1 0,0-1 0,0 1 0,0-1 0,1 1 0,-1-1 0,1 1 0,0 0 0,0 0 0,0 0 0,0 0 0,0 0 0,0 0 0,0 1 0,5-3 0,4-3 0,0 1 0,1 1 0,12-4 0,5-1 0,1 1 0,0 2 0,0 1 0,1 1 0,0 2 0,0 1 0,59 3 0,-78 1 0,-1-1 0,0 1 0,0 1 0,-1 0 0,1 0 0,-1 1 0,1 0 0,18 12 0,-25-13 0,1 0 0,-1 0 0,-1 0 0,1 1 0,0 0 0,-1-1 0,0 1 0,0 0 0,0 1 0,0-1 0,0 1 0,-1-1 0,0 1 0,0 0 0,0-1 0,-1 1 0,0 0 0,0 0 0,0 0 0,0 0 0,-1 8 0,0-6 0,-1 0 0,0 0 0,0 0 0,-1-1 0,0 1 0,0 0 0,0-1 0,-1 0 0,0 1 0,-1-1 0,1 0 0,-1-1 0,0 1 0,0-1 0,-1 1 0,-8 7 0,-3 0 0,1 0 0,-2-1 0,0-1 0,-25 13 0,-58 20 0,6-3 0,84-35-1365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24575,'-13'4'0,"0"1"0,1 0 0,0 1 0,-17 11 0,-2 0 0,13-7 0,-29 14 0,1 2 0,-57 43 0,91-59 0,1 0 0,0 1 0,1 0 0,0 0 0,1 1 0,-14 23 0,18-27 0,2-1 0,-1 1 0,1 0 0,0 0 0,1 0 0,0 0 0,0 1 0,0-1 0,1 0 0,1 1 0,0-1 0,0 1 0,2 12 0,-2-17 0,1 0 0,0-1 0,1 1 0,-1 0 0,1-1 0,0 0 0,-1 1 0,1-1 0,1 0 0,-1 0 0,0 0 0,1 0 0,0 0 0,-1 0 0,1-1 0,0 0 0,1 1 0,-1-1 0,0 0 0,1 0 0,-1-1 0,6 3 0,0-1 0,1 0 0,-1-1 0,1 0 0,0-1 0,-1 0 0,1 0 0,17-1 0,-4-3 30,-1 0 0,1-1 0,34-11 0,60-31-1515,-70 24-5341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24575,'0'0'0,"4"0"0,4 4 0,0-1 0,0 1 0,-1 0 0,11 8 0,9 5 0,-2-5 0,0-1 0,0-1 0,36 9 0,83 12 0,26 9 0,-115-22-1365,-11-2-5461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24575,'-2'0'0,"0"0"0,0 0 0,0 1 0,0-1 0,0 0 0,0 0 0,0 1 0,0 0 0,0-1 0,0 1 0,-2 1 0,3-1 0,-1 0 0,1 0 0,0 0 0,0 0 0,0 1 0,0-1 0,0 0 0,1 1 0,-1-1 0,0 1 0,0-1 0,1 0 0,-1 1 0,1-1 0,-1 3 0,-1 7 0,0 0 0,0 0 0,2 0 0,-1 0 0,2 15 0,10 57 0,-3-33 0,-8-50-19,1 11-317,1-1-1,0 1 1,4 12-1,-1-10-6489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24575,'0'0'0,"0"4"0,4 7 0,3 6 0,1-1-8191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24575,'0'13'0,"0"179"0,5 373 0,17-300-1365,-18-229-5461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2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24575,'13'-12'0,"0"1"0,0 1 0,1 0 0,1 1 0,15-7 0,81-33 0,-86 39 0,10-4 0,0 2 0,1 2 0,0 1 0,1 2 0,0 1 0,0 2 0,0 2 0,56 3 0,-80 0-105,0 1 0,0 0 0,0 1 0,-1 0 0,1 1 0,-1 0 0,0 1 0,0 0 0,0 1 0,-1 0 0,0 1 0,14 11 0,6 10-6721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24575,'0'18'0,"0"-10"0,0 0 0,1-1 0,0 0 0,1 1 0,2 8 0,16 34 0,98 223 0,-58-129 0,-50-121 0,0-1 0,22 34 0,-32-57 0,1 1 0,-1-1 0,0 0 0,1 0 0,-1 0 0,1 1 0,-1-1 0,1 0 0,-1 1 0,1-1 0,-1 0 0,1 1 0,0-1 0,-1 0 0,1 1 0,1-1 0,16-13 0,-5 7 0,-1 1 0,1 1 0,23-7 0,44-7 0,-45 12 0,-23 5 0,23-6 0,64-22 0,-89 26 0,-1 0 0,0 0 0,-1-1 0,1 0 0,-1 0 0,0-1 0,0 0 0,-1-1 0,1 0 0,-2 0 0,13-15 0,-17 18 0,0 1 0,0-1 0,0 1 0,-1-1 0,1 0 0,-1 1 0,0-1 0,0 0 0,0 0 0,-1 0 0,1 0 0,-1 0 0,0 0 0,-1-7 0,0 5 0,0 0 0,-1 1 0,1-1 0,-1 1 0,-1 0 0,1-1 0,-1 1 0,0 0 0,-4-5 0,-7-7 0,-1 1 0,-1 1 0,0 0 0,-23-15 0,38 29 0,-116-80 0,41 30 0,73 49-85,0 0 0,0-1-1,0 1 1,0-1 0,0 1-1,1-1 1,-1 0 0,1-1-1,0 1 1,0 0 0,0 0-1,0-1 1,1 1 0,-1-1-1,-1-6 1,0-8-6741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0,7 3 0,9 5 0,-1 0 0,-1 2 0,24 19 0,35 40 0,-13-12 0,-48-46 0,-5-4 0,0-1 0,0 0 0,15 9 0,-20-14 0,0 0 0,0 0 0,0 0 0,0 0 0,0-1 0,0 1 0,0-1 0,0 1 0,0-1 0,1 0 0,-1 1 0,0-1 0,0 0 0,1-1 0,-1 1 0,0 0 0,0-1 0,0 1 0,0-1 0,0 0 0,3 0 0,5-5-1365,0 1-5461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24575,'-22'0'0,"11"-1"0,0 1 0,-12 2 0,21-2 0,1 0 0,0 1 0,0-1 0,0 1 0,0-1 0,0 1 0,0-1 0,0 1 0,0 0 0,0-1 0,0 1 0,1 0 0,-1 0 0,0 0 0,0 0 0,1 0 0,-1 0 0,0 0 0,1 0 0,-1 0 0,1 0 0,-1 0 0,1 0 0,0 0 0,-1 0 0,1 2 0,-1 4 0,0 0 0,0 1 0,1 8 0,0-9 0,16 280 0,-1-87 0,-23 79-1365,8-271-5461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0,0 1 0,1-1 0,-1 1 0,1-1 0,-1 0 0,1 1 0,0-1 0,0 0 0,-1 0 0,2 2 0,-1-1 0,20 31 0,2-1 0,35 41 0,-42-56 0,1-1 0,1 0 0,0-1 0,1-1 0,27 16 0,-35-25 0,0 0 0,0-1 0,0 0 0,1-1 0,-1 0 0,1-1 0,0 0 0,0 0 0,0-2 0,0 1 0,17-3 0,3-2 0,-1-1 0,0-1 0,33-12 0,-23 4 30,-1-2 0,-1-1 0,46-28 0,-38 16-525,-2-1 0,45-41 0,-65 49-6331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24575,'7'14'0,"-5"-9"0,1 1 0,-1 0 0,0-1 0,0 1 0,0 0 0,-1 0 0,1 6 0,-2-6 0,1 0 0,1 0 0,-1 0 0,1 0 0,0 0 0,0 0 0,5 6 0,17 27 0,93 153 0,-16 10 0,-83-149 0,-2 0 0,13 72 0,4 19 0,-31-137-105,-2-5 0,1 1 0,-1-1 0,1 0 0,-1 0 0,1 0 0,0 0 0,0 1 0,0-1 0,0-1 0,1 1 0,1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4 0,2 5 0,2 7 0,3 5 0,2 1 0,0-3-8191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 24575,'0'-1'0,"0"1"0,0-1 0,-1 1 0,1-1 0,0 1 0,0 0 0,0-1 0,0 1 0,0-1 0,0 1 0,0-1 0,0 1 0,0-1 0,0 1 0,0-1 0,1 1 0,-1 0 0,0-1 0,0 1 0,0-1 0,0 1 0,1-1 0,-1 1 0,0 0 0,1-1 0,-1 1 0,0 0 0,0-1 0,1 1 0,10-11 0,-8 9 0,1 1 0,0-1 0,-1 0 0,1 1 0,0 0 0,0 0 0,0 0 0,0 0 0,0 1 0,6 0 0,4 0 0,24 3 0,-19 0 0,0 1 0,0 0 0,-1 2 0,0 0 0,0 1 0,0 0 0,24 16 0,-34-18 0,0 1 0,0 0 0,0 0 0,-1 1 0,0 0 0,12 16 0,-15-17 0,0 0 0,-1 1 0,0-1 0,0 1 0,0 0 0,0 0 0,-1 0 0,-1 0 0,1 1 0,0 8 0,-1-8 0,-1 0 0,0 0 0,-1 0 0,0 0 0,0 0 0,-1 0 0,1 0 0,-2 0 0,-4 12 0,2-11 0,0 1 0,-1-1 0,0 0 0,0 0 0,-1-1 0,-11 11 0,-1-1 0,-1-2 0,-1-1 0,-1 0 0,0-2 0,-26 13 0,-51 19-1365,9-8-5461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24575,'0'1'0,"0"1"0,0-1 0,-1 0 0,1 1 0,0-1 0,-1 0 0,0 1 0,1-1 0,-1 0 0,-1 2 0,-2 6 0,1 0 0,0 1 0,1 0 0,0-1 0,0 18 0,2 40 0,0-64 0,2 19 0,1 1 0,10 40 0,4 18 0,-16-73 0,-2-8 0,0-16 0,1-205 0,16 226 0,-5 0 0,0 0 0,-1 1 0,1 1 0,-1 0 0,10 9 0,24 15 0,-44-31 0,1 0 0,-1 0 0,0 0 0,0 0 0,0 0 0,0 0 0,1 0 0,-1 0 0,0 0 0,0 0 0,0-1 0,0 1 0,1 0 0,-1 0 0,0 0 0,0 0 0,0 0 0,0 0 0,0-1 0,0 1 0,0 0 0,1 0 0,-1 0 0,0 0 0,0 0 0,0-1 0,0 1 0,0 0 0,0 0 0,0 0 0,0 0 0,0-1 0,0 1 0,0 0 0,0 0 0,0 0 0,0 0 0,0-1 0,0 1 0,0 0 0,0 0 0,0 0 0,0 0 0,0-1 0,-1 1 0,1-13 0,0 10 0,-1-4 0,2 0 0,-1 0 0,1 0 0,0 0 0,1 0 0,-1 0 0,1 1 0,1-1 0,-1 1 0,4-7 0,-3 8 0,0 0 0,0 0 0,0 0 0,1 0 0,0 1 0,-1-1 0,2 1 0,-1 0 0,0 1 0,1-1 0,0 1 0,8-5 0,-11 7 0,0 0 0,1 0 0,-1 0 0,1 0 0,-1 0 0,1 1 0,0-1 0,-1 1 0,1 0 0,0 0 0,-1 0 0,1 0 0,0 0 0,-1 0 0,1 1 0,-1 0 0,1-1 0,0 1 0,-1 0 0,0 0 0,1 0 0,-1 0 0,1 1 0,-1-1 0,0 1 0,0-1 0,0 1 0,0 0 0,0 0 0,2 3 0,4 5 0,0 1 0,-1 0 0,0 1 0,9 22 0,-11-22 0,9 16-455,1 0 0,30 42 0,-31-52-6371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4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24575,'-1'1'0,"1"1"0,0 0 0,0-1 0,0 1 0,0-1 0,0 1 0,0-1 0,0 2 0,1 3 0,-1 53 0,-1 70 0,1-120-227,-2 0-1,1 1 1,-1-1-1,-1 0 1,-4 12-1,0-3-6598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4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5 0,0 4 0,2 5 0,1-1-8191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24575,'0'16'0,"11"235"0,1 9 0,-13-145-1365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24575,'3'-15'0,"0"8"0,0 1 0,0 0 0,1 0 0,0 0 0,5-7 0,27-26 0,-26 28 0,2-2 0,1 1 0,0 0 0,0 0 0,1 2 0,1 0 0,0 0 0,28-13 0,-13 13 0,1 0 0,0 2 0,0 2 0,0 0 0,1 2 0,-1 2 0,59 2 0,-81 0 0,0 1 0,0 0 0,-1 1 0,1 0 0,16 6 0,-23-7 0,1 0 0,0 0 0,-1 1 0,0-1 0,1 1 0,-1 0 0,0-1 0,0 1 0,0 0 0,0 0 0,0 1 0,0-1 0,-1 0 0,1 1 0,-1-1 0,1 1 0,-1-1 0,0 1 0,0-1 0,0 1 0,-1 0 0,2 4 0,-2 2 0,1-1 0,-1 1 0,-1-1 0,0 1 0,0-1 0,-1 1 0,0-1 0,0 0 0,-1 0 0,-3 8 0,-4 4 0,0 0 0,-22 31 0,10-20 0,-2-1 0,-1-1 0,-2-2 0,0 0 0,-2-2 0,-1-1 0,0-1 0,-41 22 0,74-46 0,0 0 0,0 0 0,0 0 0,0 1 0,0-1 0,0 1 0,0 0 0,1 0 0,4 0 0,37 5 0,-27-2 0,34 4 0,0 2 0,0 2 0,75 28 0,-48-9-1365,-50-19-5461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61 133 24575,'0'0'0,"0"0"0,0 0 0,0 7 0,0-3 0,1-1 0,0 1 0,-1 0 0,1-1 0,1 1 0,-1-1 0,0 1 0,1-1 0,0 0 0,0 0 0,0 0 0,0 0 0,0 0 0,4 4 0,-3-4 0,0 0 0,0-1 0,-1 1 0,1-1 0,1 0 0,-1 0 0,0 0 0,0 0 0,1 0 0,-1-1 0,1 0 0,0 1 0,-1-1 0,5 0 0,-6-1 0,0 0 0,1 0 0,-1 0 0,0-1 0,0 1 0,0-1 0,0 1 0,1-1 0,-1 0 0,0 0 0,0 0 0,0 0 0,-1 0 0,1 0 0,0-1 0,0 1 0,-1-1 0,1 1 0,-1-1 0,1 1 0,-1-1 0,1 0 0,-1 0 0,0 0 0,0 0 0,0 0 0,0-2 0,2-2 0,0-1 0,-1 1 0,0-1 0,-1 0 0,0 0 0,0 1 0,1-12 0,-2 12 0,-1 0 0,1 0 0,-1-1 0,0 1 0,0 0 0,-1 0 0,0 0 0,0 0 0,0 0 0,-1 0 0,1 0 0,-7-7 0,7 10 0,-1 0 0,1 0 0,-1 0 0,0 0 0,0 0 0,-1 1 0,1-1 0,0 1 0,-1 0 0,1 0 0,-1 1 0,0-1 0,0 1 0,0 0 0,1-1 0,-1 2 0,0-1 0,0 0 0,0 1 0,-6 0 0,3 0 0,1 1 0,-1-1 0,1 2 0,-1-1 0,-10 4 0,13-3 0,0-1 0,0 1 0,0 0 0,0 0 0,1 1 0,-1-1 0,1 1 0,0-1 0,-6 6 0,9-7-62,-1 0 0,0 0 0,1 0 0,-1 0 0,1 0 0,-1 0 0,1 0 0,-1 0 0,1 0 0,-1 1 0,1-1 0,0 0-1,0 0 1,0 0 0,0 0 0,0 1 0,0-1 0,0 0 0,0 0 0,0 0 0,1 2 0,4 9-6764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24575,'2'7'0,"27"33"0,-1-3 0,13 31 0,-2 1 0,30 76 0,39 156 0,-71-189 44,18 63-1453,-48-146-5417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24575,'0'0'0,"2"-2"0,4-2 0,5-3 0,9-4 0,10-5 0,15-10 0,17-10 0,11-7 0,7-1 0,1-1 0,-5 2 0,-13 5 0,-16 11-8191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45 24575,'0'0'0,"0"0"0,0 0 0,0 0 0,-7-7 0,1 3 0,1 0 0,-1 1 0,1-1 0,-1 1 0,0 0 0,0 1 0,-12-4 0,7 3 0,0 1 0,1 0 0,-1 1 0,-12 0 0,18 2 0,-1-1 0,1 1 0,0 0 0,-1 1 0,1-1 0,0 1 0,0 0 0,0 1 0,0-1 0,0 1 0,1 0 0,-1 0 0,1 0 0,-1 1 0,1-1 0,-6 9 0,3-5 0,1 1 0,0 0 0,0 0 0,1 1 0,0 0 0,1 0 0,0 0 0,-4 13 0,4-9 0,1-1 0,1 1 0,0 0 0,1 0 0,0 0 0,1 0 0,1 0 0,3 24 0,-3-36 0,-1 1 0,0-1 0,0 0 0,1 0 0,-1 0 0,0 0 0,1 0 0,-1 0 0,1 0 0,-1 0 0,1 0 0,0-1 0,-1 1 0,1 0 0,0 0 0,0 0 0,-1-1 0,1 1 0,0 0 0,0-1 0,0 1 0,0-1 0,0 1 0,0-1 0,0 1 0,0-1 0,0 0 0,0 1 0,0-1 0,0 0 0,0 0 0,0 0 0,1 0 0,-1 0 0,0 0 0,1 0 0,4-1 0,-1-1 0,0 1 0,1-1 0,-1 0 0,9-5 0,-3 0 0,0 1 0,-1-1 0,0-1 0,0 0 0,-1 0 0,0-1 0,0 0 0,-1-1 0,0 0 0,-1 0 0,0-1 0,-1 0 0,0 0 0,0 0 0,-1-1 0,4-14 0,-8 20 0,1 2 0,-1 8 0,3 4 0,17 39 60,41 66 0,-44-85-431,1-2-1,1 0 1,35 34 0,-29-36-6455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24575,'0'0'0,"0"0"0,0 0 0,-2 0 0,-2 2 0,-3 6 0,-4 10 0,-4 11 0,-3 10 0,0 11 0,-2 12 0,-2 11 0,-2 7 0,4-11-8191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5 0,2 61 0,3 1 0,20 94 0,-11-98 0,2-1 0,3-1 0,37 82 0,-20-60-1365,-24-54-5461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24575,'1'-1'0,"-1"0"0,1 0 0,-1 0 0,1 0 0,-1 1 0,1-1 0,-1 0 0,1 0 0,0 0 0,-1 1 0,1-1 0,0 0 0,0 1 0,0-2 0,3-1 0,13-13 0,0 1 0,1 0 0,1 1 0,0 1 0,1 1 0,1 1 0,-1 0 0,2 2 0,0 0 0,0 2 0,32-8 0,-21 9 0,-1 2 0,1 0 0,43 2 0,-63 2 0,0 1 0,-1 1 0,1 0 0,-1 0 0,0 1 0,0 1 0,0 0 0,0 0 0,0 1 0,-1 1 0,19 12 0,-22-12 12,-1 1 0,0 0 0,-1 0 0,1 0 0,-1 1 0,-1 0 0,1 0 0,-1 0 0,5 14 0,1 4-755,13 53 1,-16-46-6084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0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24575,'0'14'0,"2"-4"0,0-1 0,1 1 0,0 0 0,0-1 0,1 1 0,0-1 0,1 0 0,0 0 0,0-1 0,12 14 0,-15-19 0,0-1 0,0 0 0,0 0 0,1 0 0,-1 0 0,1 0 0,3 2 0,-6-4 0,1 1 0,0-1 0,-1 0 0,1 0 0,0 1 0,-1-1 0,1 0 0,0 0 0,-1 0 0,1 0 0,0 0 0,0 0 0,-1 0 0,1 0 0,0 0 0,-1 0 0,1 0 0,0 0 0,-1 0 0,1-1 0,0 1 0,-1 0 0,1 0 0,0-1 0,-1 1 0,1-1 0,-1 1 0,1 0 0,-1-1 0,1 1 0,-1-1 0,1 1 0,-1-1 0,1 0 0,-1 1 0,1-2 0,1-1 0,-1 0 0,0 0 0,0 0 0,0-1 0,-1 1 0,1 0 0,-1 0 0,0-1 0,0 1 0,0 0 0,0-1 0,-1-3 0,-2-9 0,-5-18 0,6 29 0,-18-57 0,-4-12 0,24 72 0,-1 1 0,1-1 0,0 0 0,0 0 0,-1 0 0,1 0 0,0 0 0,1 0 0,-1 0 0,0 0 0,0 0 0,1 1 0,-1-1 0,1 0 0,0 0 0,0 0 0,-1 1 0,1-1 0,3-3 0,-2 2 0,1 1 0,0-1 0,1 0 0,-1 1 0,0 0 0,1 0 0,-1 0 0,7-3 0,0 1 0,2-1 0,-1 1 0,0 1 0,1 0 0,0 1 0,-1 0 0,1 1 0,0 0 0,18 1 0,-22 1 0,-1 0 0,0 0 0,1 0 0,-1 1 0,0 1 0,0-1 0,0 1 0,0 0 0,-1 0 0,1 1 0,-1 0 0,0 0 0,0 1 0,0-1 0,-1 1 0,8 8 0,-5-3 0,0 0 0,-1 0 0,0 0 0,-1 1 0,0 0 0,0 0 0,-1 1 0,4 13 0,-10-29 0,1 0 0,0-1 0,1 1 0,-1 0 0,1-1 0,-1 1 0,1 0 0,1 0 0,1-5 0,1-3 0,1 0 0,9-14 0,-12 23 0,1-3 0,0 1 0,0 0 0,1 0 0,-1 0 0,1 1 0,5-5 0,-8 8 0,1 0 0,-1 0 0,1 0 0,-1 0 0,1 0 0,-1 1 0,1-1 0,-1 1 0,1-1 0,0 1 0,-1 0 0,1-1 0,0 1 0,-1 0 0,1 0 0,0 0 0,0 0 0,-1 0 0,1 1 0,0-1 0,-1 0 0,1 1 0,0 0 0,-1-1 0,1 1 0,2 1 0,4 3 0,1 1 0,-1 0 0,0 0 0,0 0 0,-1 1 0,13 15 0,34 53 0,-52-72 0,79 121-1365,-60-95-5461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24575,'0'0'0,"0"4"0,2 6 0,4 12 0,4 8 0,-1-2-8191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24575,'0'0'0,"0"0"0,-1 1 0,1-1 0,-1 0 0,1 0 0,-1 0 0,1 0 0,0 0 0,-1 1 0,1-1 0,-1 0 0,1 0 0,0 1 0,-1-1 0,1 0 0,0 1 0,-1-1 0,1 0 0,0 1 0,0-1 0,-1 0 0,1 1 0,0-1 0,0 0 0,-1 1 0,0 9 0,-1 1 0,2-1 0,-1 0 0,2 12 0,-1 9 0,-4 105-109,-1 141 344,22-1-1726,-15-259-5335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24575,'0'0'0,"1"1"0,317 299 0,-273-262 0,2-1 0,73 43 0,-90-63 0,1-1 0,0-1 0,2-2 0,-1-2 0,53 12 0,-73-20 0,0-1 0,0-1 0,0 0 0,24-1 0,-32-1 0,0 1 0,-1-1 0,1 0 0,0 0 0,0 0 0,-1-1 0,1 0 0,5-2 0,-7 2 0,0 1 0,0-1 0,-1 1 0,1-1 0,0 0 0,-1 0 0,1 1 0,-1-1 0,1 0 0,-1-1 0,0 1 0,0 0 0,0 0 0,0 0 0,0-3 0,1-3 0,-1 1 0,0-1 0,0 0 0,-1 1 0,0-1 0,0 0 0,-3-12 0,-14-53 0,13 62 0,-95-256 0,97 260-58,-8-15 151,-12-41 0,20 56-229,1 0 0,0 1 0,0-1 1,0 0-1,1 0 0,0 0 1,0 0-1,1 0 0,0 0 1,3-11-1,8-11-6690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290 449 24575,'0'-10'0,"1"-64"0,-4-118 0,2 182 0,0 0 0,0 0 0,-1 0 0,-1 0 0,0 0 0,0 1 0,-1-1 0,-6-12 0,7 17 0,-1 0 0,0 0 0,0 0 0,0 1 0,0-1 0,0 1 0,-1 0 0,0 0 0,0 0 0,0 1 0,0 0 0,-1 0 0,1 0 0,-11-3 0,11 4 0,1 1 0,-1 0 0,1-1 0,-1 2 0,0-1 0,1 0 0,-1 1 0,0 0 0,0 0 0,1 0 0,-1 1 0,0 0 0,1 0 0,-1 0 0,0 0 0,1 1 0,0-1 0,-1 1 0,1 1 0,0-1 0,0 0 0,0 1 0,0 0 0,0 0 0,1 0 0,-1 0 0,1 1 0,0-1 0,0 1 0,0 0 0,-3 6 0,0 1 0,-1 2 0,2-1 0,0 1 0,0-1 0,1 1 0,1 1 0,-3 19 0,5-26 0,0 0 0,1-1 0,0 1 0,0 0 0,0 0 0,1 0 0,0 0 0,1-1 0,-1 1 0,1 0 0,1-1 0,-1 1 0,1-1 0,0 0 0,1 0 0,6 10 0,-2-8 0,1 0 0,-1 0 0,1-1 0,0 0 0,1-1 0,0 0 0,0-1 0,19 8 0,-7-4 0,1-2 0,0-1 0,29 5 0,-32-8-455,0-1 0,30-1 0,-34-1-6371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24575,'0'9'0,"3"1"0,0 0 0,0 0 0,1-1 0,0 1 0,0-1 0,1 0 0,1 0 0,-1-1 0,9 10 0,4 3 0,1-1 0,26 21 0,-17-17 0,1-2 0,1-1 0,0-1 0,53 24 0,-48-31 0,-33-12 0,1 0 0,0-1 0,0 1 0,0-1 0,0 0 0,0 0 0,0 0 0,0 0 0,5-1 0,-8 1 0,0 0 0,0 0 0,1 0 0,-1-1 0,0 1 0,0 0 0,0 0 0,0 0 0,0 0 0,1 0 0,-1 0 0,0 0 0,0 0 0,0 0 0,0 0 0,0 0 0,0 0 0,0 0 0,1-1 0,-1 1 0,0 0 0,0 0 0,0 0 0,0 0 0,0 0 0,0 0 0,0 0 0,0-1 0,0 1 0,0 0 0,0 0 0,0 0 0,0 0 0,0 0 0,0-1 0,0 1 0,0 0 0,1-1 0,8 0 0,1 0 0,-1-1 0,0 0 0,0-1 0,9-3 0,1-1 0,0 2 0,-1-2 0,0 0 0,30-18 0,-42 22 0,0-1 0,0 0 0,-1-1 0,0 1 0,0-1 0,0 0 0,0 0 0,-1-1 0,0 1 0,0-1 0,0 0 0,-1 0 0,0-1 0,3-6 0,-4 3 0,0 0 0,0 0 0,-1 0 0,0 0 0,-1 0 0,0 0 0,0-1 0,-1 1 0,0 0 0,-1 0 0,-1 0 0,1 1 0,-7-14 0,-1-2 0,-1 1 0,-1 1 0,-30-43 0,32 52-117,1 2-195,1 0 0,0-1 0,-9-18 0,14 21-6514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24575,'0'8'0,"-1"1"0,-1-1 0,1 0 0,-5 12 0,3-11 0,1 1 0,0 0 0,-1 10 0,3-3 0,2 0 0,0 0 0,0 0 0,2 0 0,7 23 0,-3-10 0,66 312 0,-69-289-341,-2 0 0,-2 0-1,-9 70 1,3-75-6485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0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24575,'0'0'0,"0"0"0,0 0 0,0 0 0,0 0 0,0 0 0,7-7 0,-1 3 0,-1 0 0,1 0 0,0 0 0,0 1 0,0 0 0,1 0 0,-1 1 0,1 0 0,0 0 0,0 0 0,-1 1 0,1 0 0,0 0 0,0 1 0,12 0 0,-7 1 0,0 1 0,0 0 0,-1 1 0,1 0 0,-1 1 0,0 0 0,0 1 0,15 8 0,-4 1 0,0 1 0,-2 0 0,37 35 0,46 65 0,-71-78 0,-20-24 0,1 0 0,0 0 0,0-2 0,1 1 0,29 16 0,-34-23 0,0 0 0,0-1 0,0-1 0,1 1 0,0-1 0,-1-1 0,1 0 0,0 0 0,0-1 0,0-1 0,20 0 0,-29 0 0,1 0 0,-1 0 0,1 0 0,-1-1 0,1 1 0,-1 0 0,1-1 0,-1 1 0,0-1 0,1 1 0,-1-1 0,0 0 0,1 0 0,-1 0 0,0 0 0,0 1 0,0-2 0,0 1 0,1 0 0,-1 0 0,-1 0 0,1 0 0,0-1 0,1-1 0,-1 1 0,-1 0 0,0 0 0,0 0 0,0 1 0,0-1 0,0 0 0,0 0 0,0 0 0,0 1 0,-1-1 0,1 0 0,-1 0 0,1 1 0,-1-1 0,0 0 0,1 1 0,-1-1 0,0 0 0,0 1 0,-2-2 0,1 0 0,0 0 0,0 0 0,-1 1 0,1 0 0,-1-1 0,1 1 0,-1 0 0,0 0 0,0 0 0,0 0 0,0 1 0,-6-3 0,1 2 0,1 1 0,-1-1 0,0 1 0,-12 0 0,18 1 0,0 0 0,1 0 0,-1-1 0,0 1 0,0-1 0,0 1 0,0-1 0,1 0 0,-1 0 0,0 1 0,0-1 0,1 0 0,-1-1 0,1 1 0,-1 0 0,1 0 0,0-1 0,-1 1 0,1-1 0,0 1 0,0-1 0,0 1 0,0-1 0,0 0 0,0 1 0,0-1 0,1 0 0,-1 0 0,1 0 0,-1-2 0,-1-7 0,1 1 0,0 0 0,1-1 0,1-14 0,-1 18 0,1-3 0,0 1 0,0-1 0,1 1 0,4-16 0,-5 22 0,0 1 0,0-1 0,0 0 0,1 0 0,-1 1 0,1-1 0,-1 1 0,1-1 0,0 1 0,0-1 0,0 1 0,0 0 0,1 0 0,-1 0 0,0 1 0,1-1 0,-1 0 0,1 1 0,3-2 0,-4 3 0,0-1 0,0 1 0,0 0 0,0 0 0,0 0 0,0 0 0,-1 0 0,1 0 0,0 1 0,0-1 0,0 1 0,0-1 0,0 1 0,0 0 0,-1 0 0,1 0 0,0 0 0,0 0 0,-1 0 0,1 0 0,-1 0 0,2 2 0,5 5 0,-1-1 0,12 18 0,-11-15 0,71 99 0,12 14 0,-87-118 0,-2-2 0,0 0 0,1 0 0,-1 0 0,0 0 0,2 4 0,-4-7 0,-1 0 0,1 0 0,0 0 0,0 0 0,0 0 0,0 0 0,0 0 0,0 0 0,0 1 0,0-1 0,0 0 0,0 0 0,0 0 0,0 0 0,0 0 0,0 0 0,0 0 0,0 0 0,0 0 0,0 0 0,0 0 0,0 0 0,0 0 0,0 0 0,0 0 0,0 0 0,0 0 0,0 0 0,0 0 0,0 0 0,0 0 0,0 0 0,0 0 0,0 0 0,0 0 0,0 0 0,0 0 0,0 0 0,0 0 0,0 0 0,0 0 0,0 0 0,0 0 0,0 0 0,0 0 0,0 0 0,0 0 0,0 0 0,0 0 0,0 1 0,0-1 0,0 0 0,0 0 0,0 0 0,-4-4 0,-5-7 0,-2-8 0,1 0 0,1 0 0,1-1 0,0-1 0,2 1 0,0-1 0,1 0 0,1-1 0,-1-34 0,5 50 0,0 0 0,0 0 0,1 0 0,0 0 0,0 0 0,1 0 0,0 0 0,0 0 0,0 0 0,1 1 0,-1-1 0,8-9 0,-8 13 0,0-1 0,0 1 0,0 0 0,1 0 0,-1 0 0,1 0 0,-1 0 0,1 0 0,0 1 0,0-1 0,-1 1 0,1 0 0,0 0 0,0 0 0,1 0 0,-1 0 0,0 1 0,0 0 0,0-1 0,0 1 0,0 0 0,1 0 0,-1 1 0,0-1 0,0 1 0,4 1 0,1 0 8,-1 1 0,1 1 0,-1-1 0,0 1 0,0 0 0,-1 1 0,1-1 0,-1 2 0,0-1 0,0 0 0,-1 1 0,1 0 0,-1 0 0,6 12 0,0 0-305,0 1 0,-2 0 0,0 1 0,7 24 0,-6-9-6529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1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4 0,2 8 0,2 2 0,1-1-8191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24575,'-13'0'0,"12"0"0,-1 1 0,1-1 0,-1 1 0,1-1 0,-1 1 0,1 0 0,-1-1 0,1 1 0,0 0 0,0 0 0,-1 0 0,1 0 0,0 0 0,0 0 0,0 1 0,0-1 0,0 0 0,-1 3 0,-2 3 0,1 0 0,-5 12 0,7-15 0,-10 29 0,-13 67 0,5 37 0,15-109 0,-31 454-1365,34-443-5461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1:4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3 0,0 6 0,0 5 0,2 7 0,2 10 0,5 13 0,2 14 0,2 11 0,-2 4 0,-3-3 0,-2-15-8191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24575,'0'0'0,"0"0"0,0 0 0,0 0 0,0 0 0,0 0 0,12 2 0,59 12 18,0-4-1,114 3 0,147-19-1102,148-18 833,223-8 298,-547 29-110,255-9 149,-257-2 1190,-118 9-1749,-2-2 0,47-15 0,-61 15-6352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24575,'-2'0'0,"1"1"0,0-1 0,0 1 0,0-1 0,-1 1 0,1-1 0,0 1 0,0-1 0,0 1 0,0 0 0,0 0 0,-1 1 0,-8 4 0,5-4 0,0 0 0,0-1 0,0 1 0,0-1 0,0-1 0,-1 1 0,1-1 0,0 0 0,0 0 0,-10-1 0,17 1 0,0 1 0,-1 1 0,1-1 0,-1 0 0,0 0 0,1 1 0,-1-1 0,2 2 0,4 5 0,42 32 0,1-3 0,58 34 0,-50-35 0,73 60 0,-123-89 0,0 0 0,0 1 0,0 1 0,-1-1 0,0 1 0,-1 1 0,0-1 0,-1 1 0,7 14 0,-9-15 0,0-1 0,-1 1 0,0 0 0,-1 0 0,0 0 0,0 0 0,-1 0 0,0 0 0,0 0 0,-1 0 0,0 0 0,-3 9 0,-1 0-2,0-1 1,-1-1-1,-1 1 0,-1-1 0,-13 22 0,6-16 9,-1-1 0,0 0 0,-22 20 0,-3-3-75,-3-1-1,-83 53 1,-276 138-872,378-215 940,9-4 0,-1-1 0,-1 0 0,1-1 0,-36 8 0,51-15 20,1 1-1,-1-1 1,1 0-1,-1 0 1,1 0 0,-1 0-1,0 0 1,1 0 0,-1 0-1,1-1 1,-1 1-1,0 0 1,1-1 0,-3-1-1,3 2-92,1-1-1,-1 0 1,0 1-1,0-1 0,0 0 1,1 0-1,-1 0 1,0 0-1,1 0 1,-1 0-1,1 0 0,-1 0 1,1 0-1,0 0 1,-1 0-1,1 0 0,0 0 1,0 0-1,-1-2 1,1-12-5813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24575,'0'10'0,"1"10"0,0 0 0,8 34 0,15 40 0,-21-82 0,21 66 0,61 132 0,55 67 0,-69-140 0,-36-68 0,88 157 0,-114-214-1365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24575,'6'-3'0,"15"-4"0,0 0 0,1 2 0,30-4 0,67-2 0,-118 11 0,2 0 0,89-4 0,-79 5 0,0 0 0,0 0 0,0 1 0,0 1 0,12 4 0,-20-5 0,0 0 0,0 0 0,-1 0 0,1 1 0,-1 0 0,1 0 0,-1 0 0,0 1 0,6 6 0,-5-3 0,0-1 0,0 1 0,-1 0 0,0 0 0,6 13 0,-4-2 0,-1-1 0,0 1 0,-2 0 0,4 34 0,-6-33 14,-1 1-1,-1 0 0,-1-1 0,0 0 1,-2 1-1,0-1 0,-1 0 1,-9 22-1,5-19-225,-1 0 0,-1-1 0,-1 0-1,-1-1 1,-1-1 0,-20 24 0,1-9-6614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33 24575,'0'0'0,"-12"0"0,8 1 0,0-1 0,0-1 0,-1 1 0,1 0 0,0-1 0,0 0 0,0 0 0,0 0 0,0-1 0,0 1 0,-6-4 0,3 1 0,0 1 0,0 0 0,0 1 0,0 0 0,-1 0 0,0 0 0,1 1 0,-1 0 0,0 1 0,1-1 0,-13 2 0,3 1 0,0 1 0,1 0 0,-1 1 0,-19 7 0,27-8 0,1 1 0,-1 0 0,1 0 0,0 1 0,0 0 0,1 1 0,0-1 0,-1 1 0,2 1 0,-1-1 0,1 1 0,-9 13 0,9-11 0,1 1 0,0 0 0,0 1 0,1-1 0,0 1 0,0 0 0,2 0 0,-1 0 0,-1 17 0,3-13 0,1-1 0,0 0 0,1 0 0,0 0 0,1 0 0,1 0 0,0-1 0,1 1 0,1-1 0,0 1 0,0-1 0,2-1 0,-1 1 0,2-1 0,-1 0 0,2-1 0,9 11 0,-11-14 0,0-2 0,1 1 0,-1-1 0,1 0 0,1-1 0,-1 1 0,10 3 0,-13-7 0,0 0 0,0-1 0,1 1 0,-1-1 0,0 0 0,0 0 0,1-1 0,-1 1 0,0-1 0,1 0 0,-1-1 0,0 0 0,1 1 0,7-4 0,-5 1 0,1 0 0,-1-1 0,0 0 0,0 0 0,-1-1 0,1 0 0,-1-1 0,0 1 0,10-12 0,3-5 0,26-40 0,-10 12 0,12-7 0,-41 50 0,0 0 0,1 0 0,0 0 0,0 1 0,12-6 0,-19 11 0,1 0 0,0 1 0,0-1 0,0 0 0,0 1 0,0-1 0,0 1 0,-1 0 0,1-1 0,0 1 0,0 0 0,0 0 0,0 1 0,0-1 0,3 1 0,-2 0 0,0 0 0,0 0 0,0 1 0,0-1 0,0 1 0,-1-1 0,1 1 0,4 4 0,1 2 0,0 1 0,-1 0 0,0 0 0,6 12 0,0 0 0,-2 1 0,0 0 0,8 29 0,18 73 0,-32-103 0,-1-5-455,1 0 0,12 25 0,-10-29-6371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0,2 6 0,5 13 0,4 17 0,3 12 0,0 7 0,-1-2 0,-6-4 0,-3-8 0,-3-8 0,-1-10-8191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24575,'0'0'0,"0"3"0,0 4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24575,'8'0'0,"265"8"-1216,456 73 0,-237 10 323,-2 15 1108,-116-28-719,0-30-274,-233-44 725,-118-5 243,0-1 0,0 0 0,43-12 0,-36 2-823,-10 2-3240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24575,'0'-1'0,"1"0"0,-1 0 0,1 0 0,-1 0 0,1 1 0,0-1 0,0 0 0,-1 0 0,1 0 0,0 1 0,0-1 0,0 0 0,0 1 0,0-1 0,0 1 0,0-1 0,1 0 0,1 0 0,17-10 0,1 2 0,1 0 0,-1 1 0,1 1 0,1 1 0,-1 2 0,1 0 0,0 1 0,25 0 0,-41 3 0,0 0 0,0 0 0,-1 1 0,1 0 0,0 0 0,-1 1 0,1-1 0,-1 2 0,1-1 0,8 6 0,-11-7 0,-1 1 0,0 1 0,-1-1 0,1 0 0,0 1 0,-1 0 0,1-1 0,-1 1 0,0 0 0,0 0 0,0 0 0,0 1 0,-1-1 0,1 0 0,-1 1 0,0-1 0,0 1 0,0-1 0,0 1 0,-1 0 0,1 3 0,-1 1 0,0 0 0,0-1 0,-1 1 0,0 0 0,-1-1 0,-3 11 0,-19 45 0,10-29 0,12-28 0,-1 1 0,0-1 0,1 1 0,0 1 0,0-1 0,0 0 0,1 0 0,0 1 0,0 7 0,2-14 0,-1-1 0,0 1 0,0 0 0,0-1 0,1 1 0,-1-1 0,0 1 0,1-1 0,-1 1 0,0-1 0,1 1 0,-1-1 0,1 1 0,-1-1 0,1 1 0,-1-1 0,1 0 0,-1 1 0,1-1 0,-1 0 0,1 0 0,-1 1 0,1-1 0,0 0 0,-1 0 0,1 0 0,-1 0 0,1 1 0,0-1 0,21 0 0,-20 0 0,30-3 0,37-9 0,-19 3 0,299-34-1365,-300 39-5461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2 0,0 2 0,0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17 24575,'9'-3'0,"14"-1"0,-1 0 0,1 1 0,0 1 0,-1 2 0,1 0 0,0 1 0,0 1 0,-1 1 0,1 2 0,-1 0 0,36 13 0,-46-13 0,-1-1 0,0 1 0,0 1 0,-1 0 0,0 1 0,0 0 0,0 0 0,-1 1 0,0 0 0,0 1 0,-1 0 0,0 0 0,-1 1 0,0 0 0,-1 0 0,8 16 0,-7-9 15,-1 0 0,0 0-1,-2 0 1,0 0-1,-1 1 1,1 23 0,-3-14-105,-2 0 1,0 0-1,-9 44 1,-2-19-107,-2-1 0,-3-1 0,-39 84 0,27-76 196,-2-1 0,-3-2 0,-54 70 0,59-90 0,-1-2 0,-2-1 0,-2-1 0,0-1 0,-62 39 0,51-42-596,-83 35 0,68-38-5364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242 108 24575,'-2'1'0,"0"0"0,0-1 0,1 1 0,-1 0 0,0 0 0,0 0 0,1 0 0,-1 0 0,1 0 0,-1 1 0,1-1 0,-1 0 0,1 1 0,0 0 0,-2 1 0,-2 3 0,-25 27 0,2 2 0,-30 47 0,42-57 0,2 1 0,0 1 0,2 0 0,-12 40 0,20-50 0,0-1 0,2 0 0,0 1 0,1 0 0,1-1 0,0 1 0,1 0 0,1-1 0,0 1 0,1-1 0,1 0 0,1 0 0,0 0 0,9 18 0,-6-18 0,0 0 0,1-1 0,1 0 0,0 0 0,1-1 0,0-1 0,2 0 0,-1 0 0,1-1 0,1-1 0,0 0 0,1-1 0,19 10 0,-13-10 0,0-2 0,0 0 0,0-2 0,1 0 0,0-2 0,0 0 0,0-1 0,1-2 0,-1 0 0,0-1 0,33-5 0,-25 1 0,0-2 0,0-1 0,0-1 0,-1-2 0,0 0 0,-1-2 0,49-30 0,-55 28 0,-1-1 0,0-1 0,-2-1 0,0-1 0,-1-1 0,0 0 0,-2-1 0,0-1 0,-2-1 0,0 0 0,20-45 0,-26 48 0,-1 0 0,0-1 0,-2 1 0,0-1 0,-2 0 0,0-1 0,-1 1 0,-1 0 0,-1-1 0,0 1 0,-2 0 0,-1-1 0,0 1 0,-1 0 0,-12-32 0,11 39 0,-1 0 0,0 1 0,-1-1 0,-1 1 0,0 1 0,0 0 0,-1 0 0,-11-10 0,7 10 0,0 0 0,0 0 0,-1 1 0,-1 1 0,1 1 0,-18-8 0,9 7 0,-1 1 0,1 0 0,-1 2 0,-1 1 0,1 1 0,-1 1 0,1 1 0,-1 1 0,-32 4 0,36-1 0,0 1 0,0 1 0,0 1 0,1 1 0,-29 12 0,37-13 0,1 0 0,0 1 0,0 1 0,1 0 0,-1 0 0,2 1 0,-1 0 0,1 1 0,0 0 0,-11 15 0,15-17-170,1 1-1,0 0 0,0 0 1,1 0-1,0 1 0,0-1 1,-2 15-1,0 12-6655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0 0,19 1 0,0 0 0,33 8 0,43 16 0,-56-12 0,-1 2 0,-1 2 0,-1 1 0,0 2 0,-2 2 0,0 1 0,-2 2 0,0 1 0,48 49 0,-41-31-341,-3 1 0,-1 1-1,35 59 1,-58-80-6485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7 24575,'-18'-2'0,"0"0"0,0 0 0,0 1 0,0 1 0,0 1 0,0 1 0,0 0 0,0 1 0,-20 7 0,9-1 0,1 2 0,0 0 0,1 2 0,-29 19 0,33-17 0,1 0 0,1 2 0,1 0 0,0 2 0,1 0 0,1 1 0,1 0 0,1 2 0,0 0 0,2 1 0,1 0 0,0 1 0,2 1 0,1 0 0,1 0 0,1 1 0,-9 50 0,15-61 0,1 0 0,1 0 0,0 0 0,0 1 0,1-1 0,1 0 0,7 25 0,-6-31 0,0-1 0,0 1 0,1-1 0,0 1 0,1-1 0,0 0 0,0-1 0,0 1 0,1-1 0,0 0 0,1-1 0,0 1 0,13 9 0,-12-11 0,0 0 0,1 0 0,0-1 0,0 0 0,1 0 0,-1-1 0,1-1 0,-1 1 0,1-1 0,0-1 0,0 0 0,0-1 0,0 1 0,0-2 0,17-2 0,-9 0 0,0-2 0,0 0 0,-1-1 0,0-1 0,0 0 0,0-1 0,24-17 0,45-41 0,-33 24 0,-51 40 0,0 0 0,1 1 0,-1-1 0,0 1 0,1-1 0,-1 1 0,1 0 0,0 0 0,0 0 0,-1 0 0,1 0 0,0 1 0,0-1 0,0 1 0,-1 0 0,1 0 0,0 0 0,0 0 0,0 0 0,0 0 0,0 1 0,-1 0 0,1-1 0,0 1 0,0 0 0,-1 1 0,1-1 0,-1 0 0,1 1 0,-1-1 0,1 1 0,-1 0 0,0 0 0,4 3 0,3 6 0,0-1 0,0 1 0,-1 1 0,0-1 0,-1 1 0,0 1 0,-1-1 0,7 23 0,1 11 0,9 55 0,-13-55 0,18 75-1365,-16-75-5461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3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4 0,2 9 0,3 14 0,2 12 0,1 14 0,1 11 0,0 7 0,3 6 0,0 3 0,0-6 0,-1-11 0,-2-17-8191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4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3098 24575,'16'0'0,"-14"0"0,19 1 0,1-2 0,-1 0 0,-1-1 0,37-9 0,-7-4 0,-1-2 0,-1-3 0,64-34 0,-82 36 0,0-2 0,-1 0 0,-1-2 0,-1-1 0,45-50 0,-50 47 0,-1-1 0,-1-2 0,-1 0 0,-2 0 0,-1-2 0,-1 0 0,-2-1 0,-1 0 0,-2-1 0,13-67 0,-17 48 0,-2 1 0,-2-1 0,-2 1 0,-3-1 0,-12-65 0,4 57 0,-4 0 0,-2 1 0,-2 1 0,-32-64 0,-105-157 2,87 164-141,43 70-155,-83-138-111,-13 7 420,-72-53-15,-16-21 0,176 206 7,3 5 58,-28-46 0,57 82 49,0-1 0,0 0 0,1 0 0,-1 0-1,0-4 1,1 7-114,1-1 0,0 1 1,0 0-1,0 0 0,0 0 0,-1-1 0,2 1 0,-1 0 0,0 0 0,0-1 0,0 1 0,0 0 0,1 0 0,-1 0 0,1-1 0,-1 1 0,1 0 0,-1 0 0,1 0 0,0 0 0,-1 0 0,2-1 0,2-1 0,0 0 0,1 0 0,-1 1 0,1 0 0,0-1 0,-1 2 0,10-4 0,-12 5 0,69-19 0,99-15 0,-104 23 0,245-35 131,-91 16-1627,-179 23-5330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24575,'-17'0'0,"16"0"0,-1 0 0,0 0 0,1 0 0,-1 0 0,0 0 0,1 0 0,-1 1 0,1-1 0,-1 0 0,0 1 0,1-1 0,-1 1 0,1 0 0,-1-1 0,1 1 0,-1 0 0,1 0 0,0 0 0,-1 0 0,1 0 0,0 0 0,0 0 0,0 1 0,-2 2 0,-2 5 0,0 0 0,0 1 0,1-1 0,-5 19 0,-8 44 0,16-65 0,-24 189 0,17 1 0,9-110 0,3-2 0,4 1 0,4-1 0,23 86 0,34 65 0,-17-67 0,-47-151-273,-2 1 0,1-1 0,-2 1 0,0 23 0,-2-13-6553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13 568 24575,'0'0'0,"-1"0"0,1 0 0,0 0 0,0 0 0,0 0 0,0 0 0,0 0 0,-1 0 0,1 0 0,0 0 0,0 0 0,0 0 0,0 0 0,-1 0 0,1 0 0,0 0 0,0 0 0,0 0 0,0 0 0,0 0 0,-1 0 0,1 0 0,0 0 0,0 0 0,0 0 0,0 0 0,0 0 0,0-1 0,-1 1 0,1 0 0,0 0 0,0 0 0,0 0 0,0 0 0,0 0 0,0-1 0,0 1 0,0 0 0,-6-5 0,6 5 0,0 0 0,0-1 0,-1 1 0,1 0 0,0-1 0,0 1 0,0 0 0,0-1 0,0 1 0,0 0 0,0-1 0,0 1 0,0 0 0,0-1 0,0 1 0,0-1 0,0 1 0,0 0 0,0-1 0,0 1 0,0 0 0,0-1 0,0 1 0,1 0 0,-1-1 0,0 1 0,0 0 0,0-1 0,1 1 0,-1 0 0,0-1 0,13-6 0,15-4 0,1 2 0,36-7 0,-36 9 0,404-67-1476,9 34-124,-416 38 1592,410-29-643,362-32-1668,-275 5 101,-5-28 1746,-509 84 540,130-30 351,-100 21 529,53-23 0,-90 33-895,28-14 539,-29 14-456,1 0 1,-1 0-1,0 0 1,1 0-1,-1 0 0,0 0 1,0 0-1,0-1 0,0 1 1,0 0-1,0-1 1,0 1-1,-1-1 0,1 1 1,0-3-1,0 3-160,-1 0-1,0 0 1,0 0 0,0 1 0,0-1-1,0 0 1,0 0 0,0 0 0,-1 0-1,1 0 1,0 0 0,0 0 0,-1 0-1,0-1 1,-9-11-4269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24575,'-4'23'0,"1"-9"0,-5 46 0,1 84 0,5-80 0,-8 520-838,10-564 838,3 108 0,-1-101 0,1 0 0,10 41 0,-11-60 190,1-1 0,-1 1 0,8 12 1,-9-19-250,-1 1 1,1-1-1,0 1 0,0-1 1,0 1-1,0-1 1,1 0-1,-1 1 1,0-1-1,1 0 1,-1 0-1,0 0 1,1 0-1,0 0 1,-1 0-1,1-1 1,-1 1-1,1 0 1,0-1-1,-1 1 0,5-1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24575,'0'0'0,"2"-2"0,2-5 0,3-2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2228 24575,'0'-1'0,"0"1"0,0-1 0,0 1 0,0-1 0,0 1 0,0-1 0,0 1 0,0 0 0,0-1 0,0 1 0,0-1 0,1 1 0,-1-1 0,0 1 0,0 0 0,0-1 0,1 1 0,-1-1 0,0 1 0,0 0 0,1-1 0,8 3 0,1 1 0,61 12 14,1-3 1,82 3-1,150-7-580,-263-8 317,210 3-41,284-1-690,0-23 409,4-45 571,-6-36 0,249-49-1047,-735 144 1962,-1 2 0,1 2 0,58 5 0,-58-1-915,-47-1 0,0 0 0,0 0 0,1 0 0,-1 0 0,0-1 0,0 1 0,0 0 0,1 0 0,-1 0 0,0-1 0,0 1 0,0 0 0,0 0 0,1 0 0,-1-1 0,0 1 0,0 0 0,0 0 0,0-1 0,0 1 0,0 0 0,0-1 0,0 1 0,0 0 0,1 0 0,-1-1 0,0 1 0,-1 0 0,1 0 0,0-1 0,0-12 0,0 8 0,-3-438-33,4 253-738,7-168 570,25 2 242,-16 243 227,5 1-1,38-116 1,-58 223-177,-1 4-83,-1-1 0,1 1 0,-1 0 0,1-1 0,-1 1-1,0 0 1,0-1 0,0 1 0,0-2 0,0 2-8,0 1-1,0-1 1,-1 1-1,1-1 1,0 0 0,-1 1-1,1-1 1,0 1 0,-1-1-1,1 1 1,-1 0-1,1-1 1,-1 1 0,1-1-1,-1 1 1,1 0 0,-1-1-1,0 1 1,1 0-1,-1 0 1,1-1 0,-2 1-1,-21-8 1,0 2 0,-28-5 0,-50-3 0,38 6 0,-18-4-1365,8 1-5461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24575,'-5'133'0,"0"-48"0,-3 90 0,-1 219 0,20-173-50,-7-143-1265,-3-69-5511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2:5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24575,'0'0'0,"0"0"0,1 3 0,1 0 0,-1 0 0,1 0 0,0-1 0,0 1 0,1 0 0,-1-1 0,0 1 0,6 3 0,24 15 0,-28-19 0,35 22 0,78 32 0,-99-49 0,1 0 0,0-2 0,-1 0 0,2-2 0,-1 0 0,0 0 0,23-2 0,-6-3 0,-1-1 0,1-2 0,-1-1 0,67-23 0,-61 14 0,-1-2 0,-1-2 0,64-41 0,-4-8-1365,-62 41-5461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24575,'-5'0'0,"0"-1"0,0 1 0,-1 1 0,1-1 0,-9 3 0,12-3 0,0 1 0,0 0 0,0 0 0,0 0 0,0 0 0,1 0 0,-1 0 0,0 1 0,0-1 0,1 1 0,-1-1 0,1 1 0,-1-1 0,-1 4 0,-5 8 0,2 0 0,-1 0 0,1 0 0,1 1 0,1-1 0,-5 19 0,3 1 0,-4 53 0,10 100 0,16 0 0,-2-34 0,-5 321-1365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532 573 24575,'6'5'0,"-5"-5"0,-1 1 0,1-1 0,-1 1 0,1-1 0,-1 1 0,1-1 0,-1 0 0,1 1 0,-1-1 0,1 0 0,0 1 0,-1-1 0,1 0 0,0 0 0,-1 0 0,1 1 0,0-1 0,55 8 0,16 3 0,130-7-20,3-15-651,-191 10 581,845-83-1834,-292 24 76,561-29-622,-1089 86 2462,1217-129-1048,-853 61 1348,-277 41 2190,139-54 1,-241 74-2129,43-13 1420,-59 20-1674,0 1 1,1 1-1,-1-1 0,1 2 1,-1-1-1,10 1 0,-11 1-100,-6 0 0,-11 3 0,-4 0 0,10 0 0,0-1 0,0 1 0,0 0 0,1-1 0,0 2 0,-1-1 0,2 0 0,-1 1 0,0-1 0,1 1 0,0 0 0,0 0 0,0 0 0,0 0 0,0 7 0,-2 10 0,1-1 0,0 31 0,3-40 0,17 402-52,-5-255-504,-10-139 537,18 335-94,-18 1 123,-16-196 52,8-110 606,6-50-668,0 0 0,0 0 0,0 1 0,0-1 0,0 0 0,0 0 0,0 1 0,0-1 0,0 0 0,0 0 0,0 1 0,0-1 0,0 0 0,0 0 0,0 1 0,0-1 0,0 0 0,0 0 0,-1 0 0,1 1 0,0-1 0,0 0 0,0 0 0,0 0 0,0 0 0,-1 1 0,1-1 0,0 0 0,0 0 0,0 0 0,-1 0 0,1 0 0,0 1 0,0-1 0,0 0 0,-1 0 0,1 0 0,0 0 0,0 0 0,-1 0 0,1 0 0,0 0 0,0 0 0,-1 0 0,1 0 0,0 0 0,0 0 0,0 0 0,-1 0 0,1 0 0,0 0 0,0 0 0,-1-1 0,1 1 0,-5-1 0,-5-1 0,-1 0 0,-10-4 0,11 3 0,0 0 0,-15-2 0,-13 3 0,-1 1 0,-72 7 0,-76 23 0,-119 27-609,-168 30-325,-4-19-661,-143-21 446,-2-31 1,-242 2 1148,5 28 0,76 22-948,569-54 2017,73-12 2665,125-2-2552,17 0-796,9 1-374,-7 0-12,-1 0 0,1 1 0,0-1 0,0-1 0,0 1 0,0 0 0,0 0 0,-1-1 0,1 1 0,0-1 0,0 1 0,-1-1 0,1 0 0,0 1 0,-1-1 0,1 0 0,0 0 0,-1 0 0,0-1 0,1 1 0,-1 0 0,0-1 0,3-2 0,2-5 0,-1-1 0,0 0 0,0-1 0,-1 1 0,6-22 0,-5 12 0,-2 1 0,3-29 0,-6-1-1365,-2 7-5461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24575,'-1'1'0,"0"0"0,-1 0 0,1 0 0,0 0 0,0 0 0,0 0 0,0 0 0,-1 1 0,-1 1 0,-6 7 0,-5 3 0,-23 30 0,33-38 0,1 0 0,0 0 0,0 1 0,0-1 0,0 1 0,1 0 0,0 0 0,0 0 0,1 0 0,-1 7 0,0 27 0,5 79 0,-2-105 0,76 541 0,-58-476 0,5 31 0,-23-109-59,-1 1 0,0-1-1,0 1 1,0-1-1,0 1 1,0 0 0,0-1-1,0 1 1,-1-1 0,1 1-1,0-1 1,-1 1 0,0-1-1,1 1 1,-1-1-1,0 0 1,1 1 0,-1-1-1,0 0 1,0 1 0,0-1-1,-2 2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24575,'32'0'0,"81"2"0,-94 0 0,0 0 0,0 2 0,36 11 0,-37-9 0,1 1 0,-2 2 0,1-1 0,21 16 0,-33-20 0,1 1 0,-1 0 0,-1 0 0,1 1 0,-1-1 0,0 1 0,0 0 0,0 1 0,-1-1 0,0 1 0,-1 0 0,1 0 0,4 14 0,-6-9 0,1 1 0,-2-1 0,0 1 0,0 0 0,-1 0 0,-1 0 0,0-1 0,0 1 0,-6 17 0,2-10 0,-1-1 0,0 0 0,-2-1 0,0 0 0,-15 23 0,16-30 0,0-2 0,0 1 0,-12 12 0,14-18 0,0 0 0,1 0 0,-1 0 0,-1-1 0,1 1 0,0-1 0,-1-1 0,-8 4 0,7-4-1365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24575,'0'428'0,"0"-427"0,0-1 0,0 1 0,0-1 0,0 1 0,0-1 0,1 1 0,-1-1 0,0 1 0,0-1 0,0 1 0,0-1 0,1 1 0,-1-1 0,0 1 0,1-1 0,-1 1 0,0-1 0,1 0 0,-1 1 0,0-1 0,1 1 0,12 4 0,-12-5 0,16 5 0,1-1 0,33 3 0,40-2 0,-87-5 0,321-14-676,-289 12-13,-10 0-6137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24575,'0'0'0,"0"5"0,-1 156 0,2 173 0,-1-326-273,1 0 0,0 0 0,0 0 0,2 9 0,2-5-6553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0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0,4 4 0,5 3 0,1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160 556 24575,'-3'0'0,"-1"0"0,1 0 0,0 1 0,0-1 0,-1 1 0,1 0 0,0 0 0,0 0 0,0 1 0,0-1 0,0 1 0,0-1 0,0 1 0,0 0 0,1 0 0,-1 0 0,1 0 0,-1 1 0,1-1 0,-3 5 0,2-2 0,0 0 0,0 0 0,1 0 0,0 0 0,0 1 0,0-1 0,0 1 0,1 0 0,0 0 0,0-1 0,0 8 0,1 6 0,1 0 0,0 0 0,2 0 0,0-1 0,1 1 0,1-1 0,0 0 0,2 0 0,0 0 0,1-1 0,1 0 0,11 17 0,-3-9 0,2 0 0,1-1 0,0 0 0,2-2 0,1-1 0,42 31 0,-37-32-40,2-2 0,0-2-1,1-1 1,1-1-1,0-1 1,1-2 0,0-1-1,1-2 1,0-2 0,0 0-1,1-3 1,-1 0 0,1-3-1,-1 0 1,1-3-1,-1 0 1,0-3 0,60-16-1,-51 7 41,-1-2 0,0-1 0,-2-2 0,0-2 0,-1-2 0,-1-2 0,-2-1 0,0-1 0,-2-2 0,-2-2 0,0-1 0,-2-1 0,32-48 0,-46 56 0,-1-1 0,0 0 0,-2 0 0,-1-1 0,10-40 0,-17 51 0,-1-1 0,-1 1 0,-1 0 0,-1-1 0,0 1 0,-1-1 0,-1 1 0,-1-1 0,0 1 0,-9-30 0,6 30 0,-2 0 0,0 1 0,0 0 0,-2 0 0,0 1 0,-17-21 0,11 18 0,0 1 0,-1 1 0,-1 0 0,-30-20 0,18 17 0,-1 1 0,-1 1 0,0 2 0,-2 1 0,1 2 0,-58-14 0,46 16-201,-1 3-1,0 2 0,-59 0 0,39 7-202,-109 17 1,123-10 363,0 2 0,1 2 0,0 3 0,2 2 0,-75 38 0,93-39 16,0 1 1,1 1-1,1 1 0,1 2 0,1 1 0,1 1 0,1 1 0,1 1 0,-25 38 0,37-48 22,2 0-1,-1 1 1,-8 23-1,16-33 14,-1 0-1,1 0 0,1 0 1,-1 0-1,1 1 0,1-1 1,-1 1-1,1-1 0,0 0 1,1 1-1,1 8 0,-1-12 34,0 0 0,1 0-1,-1-1 1,1 1-1,0 0 1,0-1 0,0 0-1,1 1 1,-1-1-1,1 0 1,-1 0-1,1 0 1,0-1 0,0 1-1,0-1 1,1 1-1,-1-1 1,7 3 0,2 0-79,1 0 1,0-1 0,0 0 0,13 2 0,39 5-6069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24575,'0'0'0,"-2"0"0,-5 0 0,-6 4 0,-7 4 0,-4 4 0,-2 1 0,4-1 0,6-3 0,7-3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24575,'-1'1'0,"0"-1"0,1 1 0,-1 0 0,1-1 0,-1 1 0,1 0 0,-1-1 0,1 1 0,-1 0 0,1-1 0,0 1 0,-1 0 0,1 1 0,-2 5 0,0 1 0,0-1 0,1 1 0,-1 13 0,1-15 0,-3 206 11,14 2-106,-8-173 23,71 699-1944,-66-684-4003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24575,'3'-6'0,"-2"4"0,1 0 0,-1 1 0,1-1 0,0 1 0,-1 0 0,1-1 0,0 1 0,0 0 0,0 0 0,4-1 0,23-6 0,-23 6 0,25-4 0,1 0 0,0 3 0,0 0 0,0 2 0,0 1 0,1 2 0,32 6 0,-54-6 0,0 0 0,-1 1 0,0 0 0,0 1 0,0 0 0,16 9 0,-22-10 0,1 0 0,-1 0 0,0 0 0,0 1 0,0 0 0,0 0 0,-1 0 0,0 0 0,0 1 0,0-1 0,0 1 0,0 0 0,-1 0 0,0 0 0,2 6 0,-2-1 0,0 0 0,0 0 0,-1 0 0,0 0 0,-1 0 0,-1 20 0,-2-13 0,0-1 0,0 0 0,-11 27 0,-1-8 0,-2 0 0,-40 62 0,-116 148 0,56-86 0,100-132-1365,5-8-5461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24575,'0'0'0,"0"0"0,0 0 0,-2 4 0,-2 5 0,-3 5 0,-2 4 0,1 2 0,2 4 0,-1 3 0,0 3 0,0 2 0,2-2 0,2-7 0,1-7-8191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24575,'0'0'0,"5"4"0,11 3 0,5 2 0,-1 0-8191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24575,'-1'0'0,"0"0"0,0 1 0,0 0 0,0-1 0,0 1 0,0-1 0,1 1 0,-1 0 0,0 0 0,1-1 0,-1 1 0,0 0 0,1 0 0,-1 0 0,1 0 0,-1 0 0,0 1 0,1-2 0,-4 10 0,-1 0 0,1 0 0,1 0 0,-4 21 0,-4 46 0,11-76 0,-11 199 0,12 2 0,0-86 0,0 98-1365,-1-202-5461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24575,'0'-10'0,"0"3"0,0 0 0,0 1 0,1-1 0,2-10 0,-2 14 0,-1 1 0,1 0 0,0-1 0,1 1 0,-1 0 0,0 0 0,1 0 0,-1-1 0,1 2 0,-1-1 0,1 0 0,0 0 0,0 0 0,0 1 0,0-1 0,3 0 0,7-5 0,0 1 0,1 0 0,0 1 0,0 1 0,1 0 0,-1 1 0,1 0 0,-1 1 0,1 0 0,0 2 0,0-1 0,14 3 0,-24-2 0,0 1 0,-1 0 0,1 0 0,0 0 0,-1 0 0,1 1 0,-1-1 0,1 1 0,-1 0 0,0 0 0,0 0 0,0 1 0,6 5 0,-6-5 0,0 1 0,0 0 0,-1 0 0,1 1 0,-1-1 0,0 0 0,0 1 0,0-1 0,1 10 0,-1-3 0,0 1 0,-1 0 0,-1 0 0,0-1 0,-1 1 0,0 0 0,0 0 0,-5 14 0,-1-3 20,-1 1 0,-1-1 0,-1 0 0,-1-1 0,-20 31 0,4-15-515,0-1 0,-34 34 0,44-54-6331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1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24575,'-13'0'0,"6"-1"0,1 1 0,0 0 0,-11 2 0,15-1 0,0-1 0,0 1 0,0 0 0,0-1 0,1 1 0,-1 0 0,0 0 0,0 0 0,1 0 0,-1 1 0,1-1 0,-1 0 0,1 1 0,-1-1 0,-1 4 0,0 0 0,0 0 0,0 1 0,1 0 0,-1-1 0,1 1 0,1 0 0,-1 0 0,0 10 0,-2 53 0,4-52 0,1 109-1365,-1-108-5461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24575,'16'-2'0,"0"0"0,0 0 0,0-1 0,0-1 0,20-8 0,20-5 0,72-15-1365,-89 21-5461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24575,'1'-5'0,"-1"-1"0,1 1 0,0 0 0,0 0 0,1-1 0,0 1 0,0 0 0,0 0 0,6-9 0,3-3 0,17-20 0,-22 29 0,8-10 0,2 0 0,19-19 0,-29 32 0,1 0 0,-1 0 0,1 0 0,0 1 0,0 0 0,0 1 0,1-1 0,-1 1 0,1 1 0,8-3 0,3 2 0,1 1 0,-1 0 0,1 2 0,29 2 0,79 18 0,-56-2 0,-48-11 0,0-1 0,1-1 0,35 2 0,-55-7 0,1 0 0,-1 0 0,0-1 0,1 1 0,-1-1 0,0 0 0,1-1 0,-1 0 0,0 1 0,7-5 0,-8 3 0,0 1 0,0-1 0,0 0 0,-1 0 0,1-1 0,-1 1 0,0-1 0,0 1 0,0-1 0,-1 0 0,1 0 0,2-6 0,1-6 0,0 0 0,-1 0 0,-1-1 0,0 1 0,-1-1 0,0-20 0,-2-102 0,-2 110-1365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24575,'0'0'0,"0"0"0,0 0 0,0 0 0,0 0 0,2-2 0,5-2 0,8-3 0,9-6 0,13-4 0,13-3 0,3 1 0,-7 5-8191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19 0,2 0 0,0 0 0,1-1 0,11 35 0,-2-11 0,101 444 0,-86-359 0,4 1 0,-5-24 0,-22-83-1365,-2-5-5461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24575,'0'0'0,"5"-7"0,18-16 0,1 2 0,1 1 0,0 1 0,37-21 0,-53 35 0,-1 1 0,1 0 0,-1 0 0,1 1 0,0 0 0,1 0 0,12-1 0,-19 3 0,1 1 0,-1 0 0,0 0 0,1 0 0,-1 0 0,1 1 0,-1-1 0,0 1 0,1 0 0,-1 0 0,0 0 0,0 1 0,1-1 0,-1 1 0,0-1 0,-1 1 0,1 0 0,0 0 0,0 1 0,-1-1 0,0 0 0,1 1 0,2 4 0,-1-1 0,-1 1 0,1-1 0,-2 0 0,1 1 0,-1 0 0,0-1 0,0 1 0,-1 0 0,0 0 0,0 11 0,0 9 0,-4 37 0,2-55 0,-6 57-455,-3 0 0,-27 100 0,30-144-6371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23 24575,'-24'-10'0,"19"7"0,0 1 0,0 0 0,-6-2 0,9 4 0,0-1 0,0 1 0,0 0 0,1 0 0,-1 0 0,0 0 0,0 0 0,0 0 0,1 1 0,-1-1 0,0 0 0,0 1 0,-2 1 0,0 0 0,0 0 0,0 1 0,0 0 0,1-1 0,-1 1 0,1 0 0,0 1 0,0-1 0,-4 6 0,0 2 0,-13 24 0,6-4 0,1 0 0,-12 47 0,19-55 0,1 0 0,1 0 0,2 0 0,-1 34 0,3-55 0,0-1 0,0 0 0,0 1 0,0-1 0,0 1 0,0-1 0,1 0 0,-1 1 0,0-1 0,1 0 0,-1 0 0,1 1 0,0-1 0,-1 0 0,1 0 0,0 0 0,0 0 0,1 2 0,0-2 0,-1 0 0,1 0 0,0-1 0,-1 1 0,1-1 0,0 1 0,0-1 0,-1 0 0,1 0 0,0 1 0,0-1 0,0-1 0,2 1 0,8-1 0,0 0 0,0 0 0,0-1 0,0-1 0,0 0 0,-1-1 0,13-5 0,-14 4 0,0 1 0,0 0 0,0 1 0,1 1 0,-1-1 0,1 1 0,0 1 0,-1 0 0,1 1 0,0 0 0,-1 0 0,14 3 0,-21-2 0,0-1 0,0 1 0,-1 0 0,1 0 0,0 1 0,-1-1 0,0 0 0,1 1 0,-1-1 0,0 1 0,1 0 0,-1 0 0,0 0 0,0 0 0,-1 0 0,1 0 0,3 5 0,-3-1 0,1 0 0,-1 0 0,0 0 0,0 0 0,-1 0 0,2 11 0,-3-13-227,1 0-1,0-1 1,0 1-1,0 0 1,2 3-1,1 1-6598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4 0,2 5 0,2 5 0,5 5 0,2 4 0,1 2 0,1-1 0,-2-6 0,-3-6-8191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2 0,4 2 0,6 3 0,-1-1-8191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24575,'0'0'0,"2"0"0,5 0 0,4 0 0,4-2 0,8-3 0,7-5 0,5-6 0,-5 1-8191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24575,'0'0'0,"0"0"0,0 0 0,0 0 0,0 0 0,3 0 0,253-10 0,-245 9 0,47-2-1365,-8 2-5461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47 0,15 76 0,-16-119 0,42 172 105,-27-122-840,14 86 0,-26-108-6091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78 24575,'0'0'0,"-4"-4"0,0 0 0,0 0 0,0 0 0,1-1 0,-5-8 0,7 12 0,1 0 0,0 0 0,-1 0 0,1 1 0,0-1 0,0 0 0,0 0 0,0 0 0,-1 0 0,1 0 0,0 0 0,1 0 0,-1 0 0,0 0 0,0 0 0,0 0 0,1 0 0,-1-1 0,1 1 0,0 0 0,0 0 0,-1 0 0,1 0 0,0 1 0,0-1 0,0 0 0,0 0 0,0 0 0,0 1 0,0-1 0,0 0 0,1 1 0,-1-1 0,1 0 0,9-2 0,-1 1 0,0 0 0,1 0 0,0 1 0,-1 0 0,1 0 0,0 2 0,-1-1 0,1 1 0,-1 1 0,1 0 0,-1 0 0,1 1 0,-1 0 0,10 6 0,-15-7 0,-1 0 0,0 0 0,0 1 0,-1 0 0,1 0 0,0 0 0,-1 0 0,0 0 0,0 1 0,4 4 0,-6-5 0,1-1 0,-1 1 0,1 0 0,-1 0 0,0 0 0,0-1 0,-1 1 0,1 0 0,0 0 0,-1 0 0,0 1 0,1-1 0,-1 0 0,-1 0 0,1 0 0,-1 5 0,-2 0 0,1 1 0,-1-1 0,-1 0 0,1 0 0,-1 0 0,-7 10 0,-36 42 0,45-58 0,-108 119 132,30-35-1629,59-62-5329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24575,'9'0'0,"424"12"0,-304-3-42,190 8-262,0-25 97,-58-13 760,-251 20-1008,0 0 0,12-3 0,-6-1-6371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24575,'0'9'0,"18"233"0,-14-207 0,-3-24 0,-1-4 0,1 0 0,0 0 0,1 0 0,3 13 0,-5-20 0,1 0 0,-1 0 0,0 1 0,0-1 0,0 0 0,1 0 0,-1 1 0,0-1 0,0 0 0,1 0 0,-1 0 0,0 1 0,0-1 0,1 0 0,-1 0 0,0 0 0,1 0 0,-1 0 0,0 0 0,1 1 0,-1-1 0,0 0 0,1 0 0,-1 0 0,0 0 0,1 0 0,-1 0 0,0 0 0,1-1 0,11-2 0,-8 1 0,203-60 0,-50 11-1365,-120 40-5461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0,0 4 0,0 5 0,0 9 0,2 6 0,2 4 0,3 3 0,0 0 0,-1-4 0,-2-7-8191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3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1 798 24575,'19'-1'0,"0"-1"0,0-1 0,0-1 0,29-9 0,563-141 0,-175 69-690,4 13-310,6-1-25,-314 50 46,678-125 303,-576 98 581,225-81 0,-435 123 504,64-19 959,-72 23-6776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0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24575,'-2'6'0,"-4"11"0,1 1 0,1 0 0,1 0 0,-2 35 0,4-41 0,-2 56 0,3-1 0,3 1 0,3 0 0,18 79 0,60 382-151,-47-122-558,-26 2-550,-12-386-4813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0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37 377 24575,'-9'-11'0,"5"8"0,1-1 0,1 0 0,-1-1 0,1 1 0,-1 0 0,1-1 0,1 0 0,-1 1 0,1-1 0,-1 0 0,1 0 0,1 0 0,-1 0 0,1 0 0,0 0 0,0 0 0,0 0 0,1 0 0,1-6 0,0 0 0,1 0 0,0 0 0,1 1 0,0-1 0,0 1 0,1 0 0,8-11 0,-1 4 0,0 1 0,1 1 0,0 0 0,26-20 0,-27 25 0,0 1 0,1 0 0,-1 1 0,2 1 0,-1 0 0,26-9 0,-32 14 0,1 0 0,-1 1 0,0 0 0,1 0 0,-1 1 0,1 0 0,-1 0 0,15 2 0,-11 1 0,-1-1 0,1 2 0,-1-1 0,1 1 0,13 8 0,-1 3 0,0 0 0,-1 2 0,40 37 0,77 93 111,-58-60-1587,-35-39-5350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0,7 0 0,7 1 0,0 0 0,0 1 0,0 0 0,0 1 0,-1 1 0,1 0 0,-1 1 0,0 0 0,0 1 0,-1 1 0,20 13 0,-3 1 0,0 2 0,-2 1 0,32 37 0,-37-37 0,0 2 0,-2 1 0,-1 0 0,-1 2 0,-2 0 0,0 0 0,17 52 0,-13-16-52,-4 0 0,-2 2 1,-3 0-1,3 91 0,-17 275-281,0-341 317,-3 84 108,-6 358 424,12-529-516,0 9 0,0-14 0,0 1 0,0-1 0,0 0 0,0 0 0,0 1 0,0-1 0,0 0 0,0 1 0,0-1 0,0 0 0,0 0 0,0 1 0,1-1 0,-1 0 0,0 1 0,0-1 0,0 0 0,0 0 0,0 1 0,1-1 0,-1 0 0,0 0 0,0 0 0,1 1 0,1-1 0,0 0 0,0 0 0,1 0 0,-1 1 0,0-1 0,0 1 0,4 1 0,3 0 0,45 10 4,0-2-1,1-3 1,82 1-1,167-18-177,451-57-648,-717 63 782,79-11-17,-92 10 56,0-1 1,35-12-1,-53 15-54,0 0 1,0 0-1,0-1 0,0 0 0,0 0 1,-1-1-1,0 0 0,0 0 0,9-10 1,-3 0-6509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24575,'0'0'0,"1"0"0,-1 0 0,0 0 0,0 0 0,0 1 0,0-1 0,0 0 0,0 0 0,0 0 0,0 0 0,0 1 0,0-1 0,0 0 0,0 0 0,0 0 0,0 0 0,0 1 0,0-1 0,0 0 0,0 0 0,-1 0 0,1 0 0,0 1 0,0-1 0,0 0 0,0 0 0,0 0 0,0 0 0,0 0 0,0 0 0,-1 1 0,1-1 0,0 0 0,0 0 0,-5 6 0,1-1 0,0 1 0,0-1 0,0 1 0,1 0 0,0-1 0,0 1 0,-2 7 0,-12 46 0,16-56 0,-7 36 0,1 1 0,-2 66 0,9 83 0,0-160 0,6 262-1134,6 335-782,-14 0-986,-7-277 2497,-2 375-253,12-672 1119,1-38 494,-2-14-948,0 0 1,0 0-1,0 0 1,0-1 0,0 1-1,0 0 1,0 0-1,0 0 1,0 0 0,0 0-1,0 0 1,0 0-1,0 0 1,0 0 0,0 0-1,0 0 1,0 0-1,0 0 1,0 0 0,0 0-1,0 0 1,0 0-1,0 0 1,1 0 0,-1 0-1,0-1 1,0 1-1,0 0 1,0 0 0,0 0-1,0 0 1,0 0-1,0 0 1,0 0 0,0 0-1,0 0 1,0 0-1,0 0 1,0 0 0,0 0-1,1 0 1,-1 0-1,0 0 1,0 0 0,0 0-1,0 0 1,0 0-1,0 1 1,0-1 0,0 0-1,0 0 1,0 0-1,0 0 1,0 0 0,0 0-1,0 0 1,0 0-1,0 0 1,0 0 0,0 0-1,0 0 1,0 0-1,0 0 1,1 0 0,-1 0-1,6-25 693,25-154 1473,-22 123-2876,18-123-4560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24575,'10'0'0,"214"9"0,-74-1 0,695-1-597,-580-8 497,256-4 100,296 2 0,163 4 0,-111-28 0,-828 26 0,890-51 0,-726 32 158,24-1 189,1 14-155,-155 8-192,-75 13 0,18 102 0,8 296-412,-23 3-299,-3-310 821,-1 66-110,3 221 0,3-301 85,19 98-1,-10-57 760,-13-125-844,0 0 0,1-1 0,-1 1 0,1 0 0,6 12 0,18 30 0,-17-33 0,11 25 0,-16-29 0,0-1 0,-1 1 0,0 0 0,-1 0 0,0 1 0,-1-1 0,-1 20 0,0-18 0,0-5 0,0 0 0,-1 0 0,-3 17 0,3-23 0,0 0 0,0 0 0,-1 1 0,1-1 0,-1-1 0,1 1 0,-1 0 0,0 0 0,0-1 0,-1 1 0,1-1 0,0 1 0,-1-1 0,-3 3 0,-3 0 0,1 0 0,-1 0 0,0-1 0,-1 0 0,-13 4 0,-53 10 0,64-16 0,-218 36 13,92-17-189,-312 56-873,-198 31-382,-241 21 1431,-8-38 0,268-65 0,1-20 0,569-5 0,-307 4-35,-199 0 204,477-9 333,0-3 0,1-4 0,0-4-1,-121-37 1,-48-41-502,251 91-103,0 0 162,-1 0 0,1-1 0,-7-4 0,11 6-119,0 0 0,0 1 0,1-1 0,-1 0 0,0 1 1,0-1-1,1 0 0,-1 0 0,0 0 0,1 1 0,-1-1 0,1 0 0,-1 0 0,1 0 0,-1 0 0,1 0 0,0 0 0,0 0 1,-1 0-1,1 0 0,0 0 0,0 0 0,0 0 0,0-3 0,5-6-6766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76 161 24575,'-14'8'0,"8"1"0,-1-1 0,1 1 0,1 0 0,0 1 0,0-1 0,1 1 0,0 0 0,0 0 0,-3 18 0,4-10 0,0 0 0,1 1 0,1-1 0,3 34 0,0-31 0,1 1 0,1-1 0,0 0 0,2 0 0,1-1 0,0 0 0,2 0 0,0-1 0,23 37 0,-26-49 0,0 0 0,-1-1 0,2 0 0,-1 0 0,1 0 0,0-1 0,0 0 0,1 0 0,7 4 0,-4-5 0,-1 1 0,1-1 0,0-1 0,0 0 0,1-1 0,14 2 0,-7-3 0,-1-1 0,1 0 0,-1-2 0,0 0 0,1-1 0,-1 0 0,0-2 0,25-9 0,-22 5 0,-1-1 0,0 0 0,-1-2 0,-1 0 0,0-1 0,0 0 0,-1-2 0,-1 0 0,0-1 0,25-34 0,-31 36 0,-2 0 0,0 0 0,0-1 0,-1 0 0,-1 0 0,7-27 0,-10 29 0,-1 0 0,0 1 0,-1-1 0,0 0 0,-1 0 0,-1 0 0,0 1 0,0-1 0,-5-16 0,2 16 0,-1-1 0,-1 1 0,0 0 0,0 0 0,-1 1 0,-1 0 0,0 0 0,0 1 0,-1 0 0,-1 0 0,0 1 0,0 0 0,-1 1 0,-23-15 0,18 14 0,0 1 0,0 1 0,-1 0 0,-1 1 0,1 1 0,-1 0 0,0 1 0,0 2 0,0-1 0,-1 2 0,-18 0 0,10 3 0,0 1 0,0 1 0,0 1 0,0 1 0,1 2 0,0 1 0,0 0 0,-28 15 0,45-18 24,0-1 0,0 2 0,0-1 0,-13 12 0,20-15-89,0 0 1,0 0-1,0 0 1,0 0-1,0 0 1,1 0-1,-1 0 0,1 1 1,0-1-1,0 1 1,0-1-1,0 1 1,0-1-1,0 1 0,0-1 1,1 1-1,0 0 1,-1-1-1,1 1 1,0 0-1,0 0 1,1 3-1,5 12-6761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24575,'0'2'0,"0"-1"0,1 1 0,-1-1 0,0 1 0,0-1 0,0 1 0,-1 0 0,1-1 0,0 1 0,0-1 0,-2 2 0,2 0 0,-13 69-13,-5 92-1,12 74-1006,18 223-196,16 2 106,-23-391 1080,-2-23 24,22 280-244,25-5 41,-47-306 360,1-2 0,0 1 0,2 0 0,0-1-1,9 17 1,-14-31-147,-1-1 47,1 0-1,-1 0 1,1-1-1,-1 1 1,1 0 0,-1 0-1,1 0 1,-1-1-1,1 1 1,0 0-1,-1-1 1,1 1 0,0 0-1,1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24575,'4'-18'0,"-1"12"0,0 0 0,0 1 0,1-1 0,-1 1 0,1 0 0,7-7 0,-10 10 0,1 1 0,0-1 0,0 1 0,-1 0 0,1-1 0,0 1 0,0 0 0,0 0 0,1 0 0,-1 1 0,0-1 0,0 0 0,0 1 0,1-1 0,-1 1 0,0 0 0,0 0 0,1 0 0,-1 0 0,0 0 0,0 1 0,3-1 0,2 3 0,-1-1 0,0 1 0,1 0 0,-1 0 0,0 0 0,-1 1 0,1 0 0,-1 0 0,0 1 0,1 0 0,4 6 0,2 4 0,0 0 0,17 30 0,41 91 0,-45-83 0,48 76 0,-43-87-1365,-4-9-5461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2 0,3 3 0,3 3 0,6 5 0,3 3 0,3 6 0,1 6 0,0 9 0,-2 4 0,-4 1 0,-7-4 0,-5-4 0,-2-3 0,-2-5 0,-1-7-8191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3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0,2 2 0,4 5 0,4 5 0,-1-1-8191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0 0,0 4 0,0 5 0,2 4 0,2 8 0,3 6 0,4 7 0,4 5 0,4 6 0,6 3 0,2-5 0,-4-10-8191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24575,'-6'4'0,"5"-4"0,0 1 0,1-1 0,-1 1 0,0-1 0,1 0 0,-1 1 0,1-1 0,-1 1 0,0 0 0,1-1 0,-1 1 0,1-1 0,0 1 0,-1 1 0,-1 1 0,1 1 0,0-1 0,0 1 0,0 0 0,-1 5 0,2-8 0,1-1 0,-1 0 0,0 1 0,0-1 0,0 0 0,1 1 0,-1-1 0,0 0 0,0 0 0,1 1 0,-1-1 0,0 0 0,0 0 0,1 1 0,-1-1 0,0 0 0,1 0 0,-1 0 0,0 0 0,1 1 0,-1-1 0,1 0 0,-1 0 0,0 0 0,1 0 0,-1 0 0,0 0 0,1 0 0,-1 0 0,1 0 0,0 0 0,16-1 0,-15 1 0,36-4 66,63-15 0,-2 0-1563,-74 16-5329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24575,'0'0'0,"0"0"0,0 0 0,4-2 0,9-2 0,9-3 0,9-2 0,7-1 0,5-1 0,0-2 0,-1-4 0,-6 1 0,-9 2-8191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24575,'-7'10'0,"-81"132"0,69-108 0,5-10 0,1 2 0,-11 31 0,19-40 0,0 0 0,0 1 0,2-1 0,-2 30 0,4-22 0,1-1 0,1 1 0,1-1 0,1 0 0,2 0 0,8 27 0,-8-35 0,0-1 0,2 0 0,0 0 0,0-1 0,1 0 0,1-1 0,1 1 0,0-2 0,0 1 0,16 13 0,-12-14 0,1 0 0,0-2 0,0 0 0,1 0 0,0-2 0,1 0 0,0-1 0,34 10 0,-36-13 0,0-1 0,1-1 0,-1 0 0,1-1 0,0-1 0,0 0 0,-1-1 0,1-1 0,-1-1 0,28-7 0,-22 3 0,0-2 0,0 0 0,-1-2 0,0 0 0,-1-1 0,26-21 0,-25 16 0,-2 0 0,1-1 0,-2-1 0,-1-1 0,22-32 0,-32 41 0,0 0 0,0 0 0,-1 0 0,0-1 0,-1 0 0,0 0 0,-1 0 0,0 0 0,-1-1 0,-1 1 0,0-1 0,-1 1 0,0-1 0,0 1 0,-2-1 0,-3-19 0,-1 12 0,1 0 0,-2 1 0,-1 0 0,0 0 0,-2 1 0,0 0 0,-1 0 0,0 1 0,-1 1 0,-1 0 0,-1 1 0,0 0 0,-1 1 0,-1 1 0,0 0 0,-1 1 0,0 1 0,-1 0 0,-25-10 0,20 12 0,-1 1 0,-44-9 0,55 14 0,0 2 0,0-1 0,-1 2 0,1 0 0,0 0 0,-26 5 0,19 1-1365,7 1-5461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24575,'4'0'0,"-1"1"0,1 0 0,0 0 0,0 0 0,0 1 0,-1-1 0,1 1 0,-1 0 0,5 2 0,0 1 0,14 8 0,-1 1 0,0 0 0,-1 2 0,0 0 0,-2 2 0,24 26 0,86 130 0,-98-130 0,-20-30 17,1-1 0,0 0 1,1-1-1,0-1 0,1 0 0,25 17 0,-13-12-512,1-2 0,54 21 0,-32-17-6331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20 24575,'-14'0'0,"10"-1"0,-1 0 0,1 0 0,-9-4 0,-9-2 0,15 5 0,-1 1 0,1 0 0,-1 1 0,0-1 0,1 1 0,-1 1 0,-12 2 0,14-2 0,1 0 0,0 1 0,0 0 0,0 0 0,0 0 0,1 1 0,-1 0 0,1 0 0,-1 0 0,1 0 0,0 1 0,-4 3 0,0 4 0,-1 0 0,1 0 0,1 0 0,0 1 0,1 0 0,0 1 0,1-1 0,0 1 0,-4 20 0,4-14 0,2 0 0,0 0 0,1 1 0,1-1 0,1 1 0,3 21 0,-2-28 0,2 0 0,-1 0 0,2 0 0,-1-1 0,2 0 0,0 1 0,0-1 0,13 19 0,-14-25 0,0 0 0,1 0 0,0 0 0,0-1 0,0 0 0,1 0 0,-1 0 0,1-1 0,1 0 0,-1 0 0,0-1 0,1 1 0,0-1 0,0-1 0,0 1 0,14 2 0,0-3 0,0 0 0,0-2 0,28-2 0,-31 0 0,1 2 0,-1 0 0,0 0 0,0 2 0,21 4 0,-29-3 0,-1 1 0,0 0 0,0 0 0,0 1 0,0 0 0,-1 1 0,0-1 0,0 2 0,0-1 0,-1 1 0,0 0 0,0 1 0,7 10 0,7 13 0,-2 0 0,19 41 0,-32-60 0,-2-3 0,-1-3 0,-1-1 0,1 0 0,5 8 0,-8-13 0,0 1 0,1-1 0,-1 1 0,0-1 0,1 1 0,-1-1 0,1 1 0,-1-1 0,0 1 0,1-1 0,-1 0 0,1 1 0,0-1 0,-1 0 0,1 0 0,-1 1 0,1-1 0,-1 0 0,1 0 0,0 0 0,-1 1 0,1-1 0,-1 0 0,1 0 0,0 0 0,-1 0 0,1 0 0,0 0 0,-1 0 0,1-1 0,-1 1 0,1 0 0,0 0 0,-1 0 0,1-1 0,-1 1 0,1 0 0,-1-1 0,2 1 0,1-4-35,1 0-1,-1 0 1,0-1-1,0 1 1,0 0-1,-1-1 1,1 0-1,2-9 1,0 2-1011,5-10-5780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4 0,3 5 0,2 5 0,1 5 0,3 6 0,0 4 0,0 4 0,1 5 0,-2 5 0,-3 1 0,-3-3 0,-1-9 0,-2-10 0,-1-8 0,0-7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46 24575,'0'0'0,"-2"0"0,-29 2 0,-9 0 0,-230-22 0,125 7 0,-177-3 0,304 16 0,-1 0 0,1 2 0,-1 0 0,-29 8 0,42-9 0,1 1 0,0-1 0,0 2 0,-1-1 0,2 0 0,-1 1 0,0 0 0,0 0 0,1 1 0,0-1 0,0 1 0,0 0 0,0 0 0,0 0 0,1 0 0,0 1 0,-1 0 0,2-1 0,-5 11 0,3-4 0,1 0 0,1 0 0,0 1 0,0-1 0,1 1 0,1-1 0,1 17 0,1 1 0,12 50 0,32 68 0,-27-93 0,-15-42 60,5 26 0,-8-33-225,0 0 0,-1 0 0,0 0 0,0 0 0,0 0 0,-1 0 0,0 0 0,-1 5 0,-1 0-6661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0,0 2 0,0 3 0,0 0 0,4 1 0,3-2 0,2 1 0</inkml:trace>
  <inkml:trace contextRef="#ctx0" brushRef="#br0" timeOffset="1">683 470 24575,'0'0'0,"0"0"0,0 2 0,2 0 0,4 1 0,5-3 0,9-4 0,8-5 0,7-9 0,5-7 0,2-6 0,-5 0 0,-8 6-8191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5 0,11 231 0,13 0 0,-15-146 0,6 39 0,51 209 0,-56-300-1365,-2-12-5461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24575,'-14'0'0,"12"0"0,0 0 0,0 0 0,0 0 0,0 0 0,-1 0 0,1 1 0,0-1 0,0 1 0,0-1 0,0 1 0,0 0 0,0 0 0,0-1 0,0 1 0,0 1 0,1-1 0,-1 0 0,0 0 0,1 1 0,-1-1 0,1 1 0,-1-1 0,1 1 0,0 0 0,-1 0 0,0 3 0,0 0 0,0-1 0,1 1 0,-1 0 0,1 0 0,0 0 0,1 0 0,-1 1 0,1-1 0,0 0 0,1 0 0,-1 0 0,3 8 0,2 8 0,12 35 0,-13-46 0,126 285 0,-19-49 0,14 114 0,-13-35 0,-108-314-1365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1065 24575,'8'0'0,"80"-3"-14,159-25 0,83-40-1945,-111 17 1075,891-182-4641,529-94 2616,-862 167 2756,0 31 116,-747 125 52,264-33 1775,-2 15 4140,-269 21-5534,4-1 726,1 2-1,36 4 0,-63-4-1121,0 0 0,-1 0 0,1 1 0,-1-1 0,1 0 0,-1 0 0,1 0 0,0 1 0,-1-1 0,1 0 0,-1 1 0,1-1 0,-1 0 0,1 1 0,-1-1 0,0 1 0,1-1 0,-1 1 0,0-1 0,1 1 0,-1-1 0,0 1 0,1 0 0,2 15 0,-3-15 0,6 87 0,12 108 0,6-63 0,6 0 0,77 210 0,44-4 0,33-21 0,-167-292 0,-9-14 0,0 0 0,-1 0 0,0 0 0,7 22 0,-13-31 0,-1-1 0,1 1 0,-1 0 0,1-1 0,-1 1 0,0 0 0,0 0 0,0-1 0,-1 1 0,1 0 0,-1-1 0,1 1 0,-1 0 0,0-1 0,0 1 0,0-1 0,0 1 0,-1-1 0,1 1 0,-1-1 0,1 0 0,-1 0 0,-3 4 0,-3 1 0,0-1 0,0 1 0,-1-1 0,-17 9 0,3-3 0,-1-1 0,0-1 0,-27 7 0,-80 15 0,113-27 0,-212 45-336,-201 47-524,248-52 402,-428 98-3198,-174-2 3288,253-50-2244,182-26 2118,-468 83 564,-6-41-1339,591-90 1033,32-6 299,34-8 189,-18-6-303,129 0 851,-64-13-1,115 16-732,-2-2 531,0 1 0,0-1 0,-12-4 1,13 2-2894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31 501 24575,'-13'7'0,"11"-5"0,0 1 0,1-1 0,-1 0 0,1 1 0,-1-1 0,1 1 0,0-1 0,0 1 0,0-1 0,0 1 0,0 0 0,1 0 0,-1-1 0,1 1 0,0 0 0,0 0 0,0 0 0,1 4 0,-1 0 0,2 0 0,-1-1 0,1 1 0,0-1 0,0 0 0,6 12 0,1-4 0,0 0 0,0-1 0,2-1 0,-1 1 0,2-1 0,14 12 0,4 0 0,50 31 0,-58-42 0,1-1 0,0-2 0,1 0 0,0-1 0,1-1 0,0-2 0,40 6 0,-23-7 0,0-2 0,0-2 0,76-8 0,-85 3 0,0-1 0,-1-2 0,57-19 0,-77 22 0,1-2 0,-1 1 0,0-2 0,-1 1 0,1-2 0,-2 1 0,1-2 0,-1 1 0,0-1 0,0-1 0,-1 0 0,9-13 0,-10 9 0,0 0 0,-1 0 0,-1-1 0,0 0 0,-1-1 0,0 1 0,-1-1 0,3-29 0,-5 17 0,-1 0 0,-1 0 0,-1 1 0,-7-39 0,4 46 0,-1-1 0,-1 1 0,-1 0 0,-1 1 0,0 0 0,-1 0 0,-2 0 0,1 1 0,-2 1 0,0 0 0,-2 1 0,1 0 0,-2 1 0,0 0 0,-1 2 0,0-1 0,-1 2 0,-1 0 0,1 2 0,-2-1 0,0 2 0,-24-9 0,28 14 0,0 0 0,-1 1 0,1 1 0,-1 0 0,1 1 0,-1 1 0,0 0 0,1 1 0,-1 1 0,-26 6 0,17-1 0,0 0 0,1 2 0,0 1 0,1 1 0,-38 24 0,42-23 0,2 1 0,-1 1 0,2 0 0,-24 27 0,31-30 0,0 0 0,1 1 0,0 0 0,0 1 0,1 0 0,1 0 0,-9 26 0,13-32 9,1 0 1,0-1-1,0 1 0,0 0 0,1 0 1,0 0-1,0 0 0,1 0 0,0 0 0,0-1 1,1 1-1,4 12 0,-2-8-195,1-2 1,0 1-1,1 0 0,0-1 1,0 0-1,1 0 1,9 9-1,14 11-6640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0,4 5 0,90 77 0,-6-6 0,4 19 0,0 0 0,-65-70 0,47 35 0,-13-21-682,81 40-1,-89-53-6143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24575,'-1'2'0,"0"0"0,0 0 0,0 0 0,0 0 0,1 0 0,-1 0 0,1 0 0,-1 0 0,1 1 0,0-1 0,-1 0 0,2 4 0,-2 1 0,-1 159 0,2-162 0,0 0 0,1 0 0,-1 0 0,1 0 0,0 0 0,0 0 0,0 0 0,1 0 0,-1-1 0,1 1 0,0-1 0,0 1 0,3 3 0,-2-4 0,0 0 0,1 0 0,-1 0 0,0 0 0,1-1 0,0 0 0,-1 1 0,1-2 0,0 1 0,0 0 0,0-1 0,6 2 0,8 1 0,0-1 0,1 0 0,34-1 0,57-7 0,-88 4 0,-19 0-12,184-14 146,-3-15-1621,-148 22-5339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169 492 24575,'0'0'0,"0"0"0,0 0 0,0 0 0,0 0 0,0 2 0,3 4 0,6 9 0,5 9 0,3 11 0,4 8 0,1 3 0,-1-3 0,-2-6 0,-5-10 0,-4-10-8191</inkml:trace>
  <inkml:trace contextRef="#ctx0" brushRef="#br0" timeOffset="1">1 1 24575,'0'0'0,"0"0"0,0 0 0,0 0 0,4 2 0,4 2 0,2 1-8191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24575,'0'0'0,"0"0"0,0 14 0,0 17 0,-1-9 0,1 0 0,1 1 0,1-1 0,1 0 0,6 22 0,72 188 0,4 11 0,-25 16 0,-16 5 0,-35-204 0,-6-44-119,6 66-1127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24575,'0'0'0,"0"0"0,3 1 0,244 72 0,-163-49 0,-67-19 0,137 37 0,2-12 0,-138-28 0,0 0 0,-1-1 0,1-1 0,0-1 0,20-3 0,-31 3 0,-1-1 0,1 1 0,-1-1 0,0-1 0,1 1 0,-1-1 0,-1 0 0,1 0 0,0-1 0,-1 0 0,0 0 0,1 0 0,-2 0 0,1-1 0,0 0 0,-1 0 0,4-7 0,1-3 0,-1 0 0,-1-1 0,0 0 0,-1 0 0,7-32 0,11-91 0,-21 113 0,25-173-1365,-15 110-5461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24575,'10'-3'0,"59"-14"0,92-10 0,-107 19 0,239-26 0,-192 24 0,-96 10-120,8-1 374,-11 3-567,-6 3-873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60 165 24575,'1'0'0,"-1"1"0,0 0 0,0 0 0,0 0 0,0 0 0,0-1 0,0 1 0,-1 0 0,1 0 0,0 0 0,0 0 0,-1 0 0,0 2 0,-29 159 0,26-123 0,1 0 0,4 49 0,3-35 0,13 64 0,-10-86 0,1 0 0,1-1 0,19 42 0,-22-61 0,-1 0 0,1-1 0,1 0 0,0 0 0,0 0 0,1-1 0,0 0 0,1-1 0,-1 0 0,2 0 0,-1-1 0,1 0 0,0-1 0,1 0 0,0 0 0,-1-1 0,2-1 0,-1 1 0,0-2 0,21 4 0,-18-5 0,0 0 0,0-2 0,0 1 0,0-2 0,0 0 0,0-1 0,0 0 0,0-1 0,0 0 0,0-1 0,-1-1 0,0 0 0,0-1 0,0-1 0,-1 0 0,0 0 0,18-15 0,-14 9 0,-2-1 0,0 0 0,-1-1 0,0 0 0,-1-1 0,-1 0 0,-1-1 0,0 0 0,-1-1 0,-1 0 0,0 0 0,6-24 0,-8 16 0,0 0 0,-2 0 0,-1 0 0,-1-1 0,-1 1 0,-1-1 0,-7-44 0,3 49 0,-1 0 0,0 0 0,-2 1 0,-1 0 0,0 0 0,-2 1 0,0 0 0,-1 0 0,-20-25 0,16 26 0,-2 0 0,0 1 0,0 1 0,-2 0 0,0 1 0,-1 2 0,0 0 0,-1 1 0,-26-12 0,32 18 0,-1 1 0,1 1 0,-1 0 0,0 1 0,-1 0 0,1 2 0,0 0 0,-1 1 0,1 0 0,-1 1 0,1 1 0,-1 1 0,1 0 0,-26 8 0,30-6-124,1 0 0,0 0 0,0 1 0,0 1 0,1 0 0,-1 1-1,2 0 1,-1 0 0,1 1 0,-14 15 0,0 5-6702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24575,'0'0'0,"1"1"0,9 12 0,0 0 0,-1 1 0,0 0 0,-1 1 0,8 22 0,-8-18 0,153 389 0,-155-392 0,0 1-227,0 0-1,1-1 1,1 1-1,0-2 1,16 22-1,-8-17-6598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24575,'-1'2'0,"-1"0"0,1 0 0,0 1 0,0-1 0,0 0 0,0 0 0,1 1 0,-1-1 0,1 0 0,-1 4 0,0-2 0,-5 40 0,2 0 0,2 73 0,2-75 0,0-31 0,-1 13 0,2 0 0,1 0 0,5 31 0,-5-47 0,0-1 0,0 0 0,1 0 0,0 0 0,0 0 0,1-1 0,-1 1 0,1-1 0,1 0 0,-1 0 0,1 0 0,0 0 0,1-1 0,11 9 0,-9-8 0,1-1 0,0 0 0,0 0 0,0-1 0,1 0 0,0-1 0,-1 0 0,1 0 0,0-1 0,0 0 0,1-1 0,16 0 0,-12-1 0,0-1 0,-1-1 0,1-1 0,0 0 0,-1-1 0,1 0 0,-1-1 0,14-7 0,-18 7 0,-1-1 0,15-9 0,-20 12 0,0 0 0,-1-1 0,1 1 0,-1 0 0,0-1 0,0 0 0,0 0 0,3-5 0,-6 7 0,-1 8 0,2 2 0,1 0 0,0 0 0,5 10 0,0 5 0,24 93-45,-20-72-1275,2 4-5506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4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0,9 0 0,11 0 0,8 0 0,-2 0-8191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24575,'0'0'0,"0"0"0,3 0 0,64 21 0,-32-14 0,0-2 0,0-1 0,57-1 0,108-15 0,-154 8 0,448-49-553,-190 19 560,-267 30-416,44 2-1,-71 2-6416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24575,'9'7'0,"11"8"0,0-2 0,1 0 0,0-1 0,24 8 0,48 16 0,-39-17 0,94 48 0,-141-63 0,0 0 0,0 0 0,0 1 0,-1 0 0,0 0 0,0 1 0,-1 0 0,1 0 0,-1 0 0,0 0 0,-1 1 0,0 0 0,0 0 0,0 0 0,-1 1 0,0-1 0,0 1 0,-1 0 0,0-1 0,0 1 0,0 15 0,-1-1 0,-1-1 0,-1 0 0,-1 1 0,-1-1 0,-6 26 0,-4-2 0,-24 59 0,13-47-341,-3-1 0,-2-2-1,-69 99 1,87-140-6485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24575,'-1'9'0,"-24"372"-329,8 564-3812,23 2 3947,-4-801 274,-1 261 1153,-1-444 1824,0 15-4222,0-11-5567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419 146 24575,'0'13'0,"-1"-1"0,1-7 0,0 0 0,0 0 0,0 0 0,1 1 0,1 4 0,-2-8 0,1-1 0,-1 1 0,1 0 0,0 0 0,0-1 0,0 1 0,0-1 0,0 1 0,0-1 0,0 0 0,1 1 0,-1-1 0,0 0 0,1 0 0,-1 0 0,1 0 0,-1 0 0,4 2 0,8 2 0,1-1 0,-1 0 0,1-1 0,18 2 0,-25-4 0,223 23-54,5-17-1067,556-2-869,3-14-301,-732 9 1919,840-25-135,0-15 529,-251 11 36,870 11-2579,-1080 23 2521,377 1 0,454-64-823,106-55 2159,-849 101 6927,-526 12-8263,0 1 0,0-1 0,0 1 0,0 0 0,-1 0 0,1 0 0,0 0 0,0 0 0,-1 0 0,1 1 0,-1-1 0,5 5 0,2 1 0,15 18 0,-18-19 0,5 7 0,-1 0 0,0 1 0,10 17 0,19 48 0,-15-26 17,31 110 0,-3 63-446,23 195-1674,-6-30 40,124 465-112,-125-572 2246,-61-255 70,10 50 762,-14-65 41,-2 1 0,0-1 1,-1 20-1,0-31-392,0-2-459,0 1-1,0-1 0,0 0 0,0 0 1,0 1-1,0-1 0,-1 0 1,1 0-1,0 1 0,-1-1 0,1 0 1,-1 0-1,0 2 0,-1-4-92,1 0 0,0 1 0,-1 0 0,1-1 0,-1 1 0,1 0 0,0 0 0,-1-1 0,-1 1 0,-259 14 0,-336 32-1011,481-38 733,-853 21-2345,833-29 1669,-1176-5-108,94-7-1616,-1 32 2851,821-5-173,-345 11 0,1-13 0,374-13-122,-864 10-663,1049-4 785,-527 9 0,2-44 0,409-4 383,6-23 0,261 48-57,0-2 0,-33-15 0,56 20-60,0 0 0,0-1 0,0 0 0,1 0 0,0-1 0,0 0 0,0-1 0,1 0 0,-12-14 0,0-10-3521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337 285 24575,'-1'-2'0,"0"1"0,1 0 0,-1 0 0,0 0 0,0 0 0,0 0 0,0 0 0,0 0 0,-1 0 0,-2-2 0,-8-10 0,5 5 0,0 1 0,-1 0 0,-12-9 0,17 14 0,1 1 0,0-1 0,-1 1 0,0 0 0,1 0 0,-1 0 0,0 0 0,1 0 0,-1 1 0,0-1 0,0 1 0,0-1 0,1 1 0,-1 0 0,0 0 0,0 1 0,-5 0 0,-1 2 0,0 0 0,1 1 0,-1 0 0,1 1 0,0-1 0,0 2 0,0-1 0,-12 12 0,4-1 0,0 1 0,-20 27 0,29-34 0,0-1 0,1 2 0,0-1 0,0 1 0,1 0 0,1 0 0,0 0 0,0 0 0,1 1 0,1 0 0,0 0 0,0 0 0,1-1 0,1 1 0,0 0 0,1 0 0,3 19 0,-1-13 0,1-1 0,1 0 0,1 0 0,0-1 0,2 0 0,-1 0 0,12 17 0,-13-25 0,0 1 0,1-1 0,0 0 0,1 0 0,-1-1 0,1 0 0,1 0 0,-1-1 0,1 0 0,0 0 0,1-1 0,-1 0 0,12 3 0,-5-3 0,0-1 0,0-1 0,0 0 0,1-1 0,-1-1 0,0-1 0,1 0 0,-1-1 0,1 0 0,23-7 0,-22 4 0,-1-1 0,0 0 0,-1-2 0,1 0 0,-1-1 0,0 0 0,-1-1 0,0-1 0,22-19 0,-25 17 0,-1 1 0,-1-2 0,0 0 0,-1 0 0,0 0 0,-1-1 0,-1-1 0,0 1 0,8-26 0,-7 13 0,-1 0 0,-1-1 0,-1 0 0,1-47 0,-6 58 0,0 1 0,-1-1 0,-1 0 0,-1 0 0,0 1 0,-8-21 0,7 25 0,0 1 0,-2-1 0,1 2 0,-1-1 0,-1 0 0,0 1 0,0 1 0,-1-1 0,-12-10 0,4 6 10,0 1 0,-1 1 0,-1 1 0,0 0 0,0 1 0,-1 1 0,0 1 0,-1 0 0,0 2 0,0 0 0,-27-4 0,24 7-145,1 1 0,0 0 0,-1 2 0,1 0 0,-1 2 0,1 1 0,-1 0 0,1 2 0,1 0 0,-29 11 0,24-5-6691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24575,'5'0'0,"4"1"0,0 0 0,0 0 0,0 1 0,0 0 0,0 0 0,0 1 0,-1 0 0,13 7 0,3 3 0,35 27 0,95 88 120,-13 12-1605,-112-110-5341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24575,'14'1'0,"-8"-1"0,13 2 0,0 1 0,-1 0 0,0 2 0,0 0 0,33 15 0,83 51 0,-59-29 0,-63-36-273,-1-1 0,1 1 0,1-2 0,12 4 0,-10-5-6553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24575,'2'49'0,"3"1"0,13 58 0,-7-46 0,3 3-1365,-8-44-5461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24575,'0'0'0,"2"0"0,4 4 0,7 3 0,6 0 0,-2 0-8191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24575,'0'0'0,"2"1"0,4 4 0,6 0 0,3-1 0,6-1 0,5 0 0,5-4 0,5-3 0,5-3 0,2-1 0,0-3 0,-4 2 0,-6 4 0,-10 4 0,-7 3-8191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24575,'0'0'0,"0"0"0,2 0 0,3 0 0,2 0 0,3-2 0,11-2 0,19-9 0,21-9 0,14-7 0,1 0 0,-13 5-8191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0 24575,'-11'1'0,"3"-2"0,-123 13 0,0 5 0,1 6 0,-149 46 0,236-56 0,0 2 0,1 2 0,1 2 0,1 2 0,-41 28 0,76-46 0,1 0 0,0 0 0,0 0 0,0 1 0,1-1 0,-1 1 0,-4 6 0,7-8 0,1-1 0,-1 1 0,0 0 0,1 0 0,-1-1 0,0 1 0,1 0 0,0 0 0,0 0 0,-1-1 0,1 1 0,0 0 0,0 0 0,1 0 0,-1 0 0,0-1 0,1 1 0,-1 0 0,1 0 0,-1-1 0,1 1 0,0 0 0,0-1 0,1 3 0,3 4 0,0-1 0,1 0 0,0-1 0,0 1 0,1-1 0,13 10 0,48 28 0,-57-37 0,197 109 0,-200-112 0,2 2 0,15 11 0,-23-15 0,1 0 0,-1 0 0,0 0 0,0 0 0,-1 0 0,1 0 0,0 0 0,-1 1 0,1-1 0,-1 1 0,0-1 0,2 3 0,-3-3 0,0-1 0,0 0 0,0 1 0,0-1 0,0 1 0,0-1 0,0 0 0,0 1 0,0-1 0,-1 0 0,1 1 0,0-1 0,-1 0 0,1 1 0,-1-1 0,0 0 0,1 0 0,-2 2 0,-2 2 0,0-1 0,0 0 0,-4 5 0,6-8 0,-42 37 0,-65 41 0,26-20 0,70-49 0,-16 11 0,1 1 0,-37 39 0,64-60 0,-1 2 0,-1 0 0,1 0 0,-1 0 0,-2 5 0,5-7 0,-1 0 0,1 0 0,0 0 0,-1 0 0,1-1 0,0 1 0,0 0 0,0 0 0,0 0 0,0 0 0,0 0 0,0-1 0,0 1 0,0 0 0,0 0 0,0 0 0,0 0 0,0 0 0,1-1 0,-1 1 0,0 0 0,1 0 0,-1 0 0,1-1 0,-1 1 0,1 1 0,1 0 0,1 0 0,-1 0 0,0 0 0,1 0 0,-1-1 0,1 1 0,0-1 0,4 3 0,27 7 0,-30-10 0,51 12 0,1-2 0,1-2 0,-1-2 0,95-3 0,-59-8 0,1-4 0,100-23 0,-86 14-1365,-85 15-5461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24575,'0'9'0,"1"-1"0,0 0 0,0 1 0,1-1 0,0 0 0,1 0 0,-1 0 0,2 0 0,-1 0 0,6 8 0,6 7 0,32 38 0,-41-54 0,362 390 0,-279-313-1365,-56-57-5461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24575,'0'0'0,"0"7"0,-1 6 0,-1 0 0,0 0 0,-6 21 0,-1 6 0,-47 374-14,43-292-102,-9 67-500,-36 337 579,55-492-581,1 58 1,4-72-5556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24575,'0'0'0,"2"1"0,4 4 0,3 2 0,4 3 0,2 5 0,2 6 0,-1 12 0,0 11 0,-1 8 0,-4 3 0,-3-1 0,-1-2 0,0-3 0,3-6 0,1-5 0,-1-9-8191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24575,'3'2'0,"0"0"0,0 0 0,0 0 0,0 0 0,0 0 0,-1 0 0,1 1 0,-1-1 0,0 1 0,0 0 0,0 0 0,0 0 0,3 5 0,-1 3 0,0 0 0,4 23 0,-7-34 0,7 44 0,-1 1 0,-3 0 0,-1 65 0,-23 137 0,-11-66 0,20-133 0,-30 78 0,37-114 0,-1-2 0,0 1 0,-9 13 0,14-23 0,-1-1 0,1 1 0,-1 0 0,1 0 0,-1-1 0,0 1 0,1-1 0,-1 1 0,0 0 0,0-1 0,-1 1 0,1-1 0,1 1 0,0-1 0,-1 0 0,1 0 0,0 0 0,-1 0 0,1 0 0,0 0 0,-1 0 0,1 0 0,-1 0 0,1 0 0,0-1 0,-1 1 0,1 0 0,0 0 0,-1 0 0,1 0 0,0 0 0,-1-1 0,1 1 0,-2-2 0,1 1 0,0 0 0,0-1 0,0 0 0,0 1 0,0-1 0,0 0 0,0 1 0,1-1 0,-2-3 0,-2-9 0,1-1 0,0 1 0,-1-21 0,2-47 0,2 79 0,3-55-341,1-1 0,4 1-1,15-60 1,-2 34-6485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 24575,'0'0'0,"0"0"0,0 0 0,0 0 0,0 0 0,-2 2 0,-1 0 0</inkml:trace>
  <inkml:trace contextRef="#ctx0" brushRef="#br0" timeOffset="1">0 79 24575,'0'0'0,"0"2"0,0 0 0,0-2 0,2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24575,'0'0'0,"0"2"0,-1 2 0,-4 5 0,-2 4 0,-3 6 0,-5 7 0,-3 7 0,-2 5 0,-2 6 0,2 7 0,1 2 0,4-4 0,6-11-8191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24575,'0'18'0,"1"-1"0,2 0 0,5 25 0,19 48 0,-10-45 0,2-2 0,1 0 0,3-1 0,33 46 0,-10-24 0,96 99 0,-111-130 0,-5-4 0,39 32 0,-63-60 0,-1 0 0,0 0 0,0 0 0,1 0 0,-1 0 0,0 0 0,1-1 0,-1 1 0,1 0 0,-1-1 0,1 1 0,-1-1 0,1 0 0,-1 1 0,1-1 0,-1 0 0,3 0 0,-3-1 0,0 1 0,0-1 0,0 1 0,0-1 0,0 0 0,0 1 0,0-1 0,0 0 0,0 0 0,0 0 0,0 0 0,0 0 0,-1 0 0,1 0 0,0 0 0,-1 0 0,1 0 0,-1 0 0,1 0 0,-1 0 0,1-1 0,-1 1 0,0-2 0,4-14 0,-1 0 0,-1 0 0,0-1 0,-2-19 0,-17-294 0,1 74 0,15 219-195,2 0 0,2 0 0,1 0 0,2 1 0,2 0 0,12-38 0,-3 30-6631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246 548 24575,'0'0'0,"0"0"0,0 3 0,0 6 0,0 9 0,0 8 0,-2 8 0,-2 4 0,-3 1 0,0-1 0,3-2 0,4-6 0,4-6 0,2-8-8191</inkml:trace>
  <inkml:trace contextRef="#ctx0" brushRef="#br0" timeOffset="1">0 12 24575,'0'0'0,"0"0"0,0 0 0,6 0 0,9-2 0,8-2 0,0-1-8191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24575,'0'0'0,"0"0"0,0 3 0,1 7 0,0 0 0,0 0 0,1 0 0,0 0 0,1-1 0,0 1 0,1-1 0,0 1 0,10 16 0,5 2 0,34 43 0,6-4 0,2-2 0,107 87 0,-150-136 0,1-1 0,1-1 0,1-1 0,30 16 0,-49-29 0,-1 1 0,1 0 0,-1-1 0,1 1 0,-1-1 0,1 0 0,-1 0 0,1 1 0,-1-1 0,1 0 0,-1 0 0,1 0 0,-1 0 0,1-1 0,-1 1 0,1 0 0,2-2 0,-3 2 0,0-1 0,0 0 0,1 0 0,-1 0 0,0 0 0,0 0 0,0 0 0,0 0 0,0 0 0,-1 0 0,1-1 0,0 1 0,-1 0 0,1-1 0,0-1 0,2-5 0,-2 0 0,1-1 0,-1 0 0,0 1 0,-1-10 0,1 12 0,-3-191 45,-1 110-750,12-131 0,-5 188-6121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24575,'3'16'0,"9"37"0,-1 0 0,-3 1 0,2 72 0,-10-66 0,-12 107 0,-30 56 0,14-119 0,28-102 0,-1-1 0,1 0 0,-1 1 0,1-1 0,-1 0 0,0 1 0,0-1 0,0 0 0,1 0 0,-3 3 0,2-4 0,1 0 0,0 0 0,0 0 0,0 0 0,-1 0 0,1 0 0,0 0 0,0 0 0,0 1 0,-1-1 0,1 0 0,0 0 0,0 0 0,0 0 0,-1 0 0,1 0 0,0 0 0,0-1 0,0 1 0,-1 0 0,1 0 0,0 0 0,0 0 0,0 0 0,-1 0 0,1 0 0,0 0 0,0-1 0,-7-9 0,3 0 0,1 0 0,0 0 0,0-1 0,0-12 0,-3-46 0,6 55 0,-2-56-341,3 0 0,4 0-1,15-82 1,-7 85-6485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2 0,0 2 0,3 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55 24575,'-1'-2'0,"1"0"0,0 0 0,0 0 0,-1 1 0,1-1 0,-1 0 0,0 0 0,1 1 0,-1-1 0,0 1 0,0-1 0,0 0 0,0 1 0,0 0 0,-1-1 0,1 1 0,0 0 0,-1-1 0,1 1 0,-1 0 0,1 0 0,-1 0 0,-3-1 0,-1-1 0,-1 0 0,1 1 0,-1 0 0,0 0 0,-7 0 0,-1 0 0,0 1 0,0 0 0,-1 1 0,1 1 0,0 1 0,0 0 0,0 1 0,0 0 0,-21 9 0,11-3 0,0 2 0,1 1 0,1 1 0,-35 25 0,41-26 0,-25 25 0,35-30 0,1 0 0,0 0 0,0 0 0,1 1 0,0 0 0,-4 10 0,7-14 0,1-1 0,-1 1 0,1 0 0,1 0 0,-1 0 0,0 0 0,1 0 0,0 0 0,0 1 0,0-1 0,1 0 0,-1 0 0,1 0 0,0 0 0,0 0 0,0-1 0,1 1 0,-1 0 0,1 0 0,0-1 0,0 1 0,3 3 0,5 7 0,1-2 0,0 1 0,1-1 0,14 11 0,152 114 0,15 12 0,-145-102 0,-43-41 0,-1-1 0,1 1 0,-1 1 0,0-1 0,-1 0 0,6 13 0,-9-18 0,1 1 0,-1 0 0,1 0 0,-1 0 0,0 0 0,0 0 0,0 0 0,0 0 0,0 0 0,0 0 0,0 0 0,-1 0 0,1 0 0,-1 0 0,-1 2 0,1-1 0,-1 0 0,1 0 0,-1 0 0,0 0 0,0-1 0,-1 1 0,1-1 0,-4 3 0,-4 3 0,-1-1 0,0 0 0,-20 8 0,27-13 0,-34 15 0,0-1 0,0-3 0,-2-1 0,-42 7 0,76-18 0,4 0 0,0-1 0,0 1 0,0-1 0,0 0 0,0 0 0,0 0 0,0 0 0,-2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24575,'-2'9'0,"-10"7"0,9-12 0,0 0 0,1 0 0,-1 0 0,1 0 0,0 1 0,0-1 0,0 1 0,-1 6 0,2-3 0,0 1 0,1-1 0,0 0 0,0 1 0,1-1 0,0 0 0,0 1 0,1-1 0,0 0 0,6 13 0,1 1 0,1-1 0,20 30 0,-13-25 0,1-1 0,24 25 0,-29-36 0,1 0 0,0-1 0,1-1 0,26 16 0,-40-27 0,1 0 0,0 0 0,-1 0 0,1 0 0,0-1 0,0 1 0,-1 0 0,1-1 0,0 0 0,0 1 0,0-1 0,0 0 0,-1 0 0,1 0 0,0 0 0,0 0 0,0-1 0,0 1 0,0-1 0,-1 1 0,1-1 0,2 0 0,1-2 0,0 0 0,-1-1 0,1 1 0,-1-1 0,8-8 0,14-18 0,-16 19 0,16-16 0,-22 23 0,0 1 0,0 0 0,0 0 0,1 0 0,-1 1 0,1 0 0,0 0 0,6-3 0,-1 3 0,-1 1 0,1 0 0,0 0 0,-1 0 0,1 1 0,0 1 0,-1 0 0,1 0 0,-1 1 0,16 4 0,-1 2 0,-1 1 0,42 22 0,-63-30 0,52 31 0,-48-28 0,0 0 0,0 1 0,0 0 0,-1 0 0,0 0 0,6 8 0,-12-15 0,1-1 0,-1 1 0,1-1 0,-1 1 0,1 0 0,0-1 0,0 1 0,0-1 0,0 1 0,1-1 0,-1 1 0,2-4 0,0-4 0,0 1 0,6-15 0,-2 11 0,1 0 0,0 0 0,13-17 0,-17 25 0,1 1 0,0-1 0,0 1 0,0 0 0,1 0 0,-1 0 0,1 1 0,0-1 0,0 1 0,0 0 0,8-3 0,-10 6 0,0-1 0,0 0 0,1 1 0,-1 0 0,1-1 0,-1 1 0,0 1 0,1-1 0,-1 0 0,0 1 0,1 0 0,-1 0 0,0 0 0,0 0 0,1 0 0,-1 1 0,0-1 0,0 1 0,-1 0 0,6 4 0,3 3 0,0 1 0,-1 0 0,13 17 0,-20-25 0,8 12-151,1 1-1,-2 0 0,0 1 0,-1-1 1,0 2-1,-2-1 0,0 1 1,9 32-1,-12-28-6674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24575,'0'0'0,"-2"0"0,-2 0 0,-1 0 0,1 0 0,0 0 0,2 0 0,5 2 0,12 0 0,19-1 0,7-2 0,-1 0-8191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24575,'0'9'0,"-4"71"0,2-46 0,2 55 0,4-50 0,3 1 0,1-1 0,1-1 0,3 0 0,0 0 0,3-1 0,1-1 0,2 0 0,22 33 0,-29-54-273,1 1 0,0-2 0,1 0 0,22 19 0,6-1-6553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24575,'-21'12'0,"0"0"0,0 1 0,1 1 0,-31 28 0,48-39 0,0 0 0,0 0 0,0 0 0,1 1 0,-1-1 0,1 1 0,0-1 0,0 1 0,-1 5 0,2-6 0,0 0 0,1 0 0,-1-1 0,1 1 0,0 0 0,0 0 0,0 0 0,0 0 0,1 0 0,-1 0 0,1 0 0,0-1 0,-1 1 0,3 4 0,2 3 0,0 0 0,0 0 0,1-1 0,10 13 0,33 33 0,-24-28 0,-5-5 0,103 121 0,-100-114 0,-2 1 0,-1 0 0,17 38 0,-32-57 0,0 1 0,-1 0 0,0 0 0,-1 0 0,0 0 0,-1 1 0,1 20 0,-3-24 0,0-1 0,-1 1 0,0 0 0,0 0 0,-1-1 0,0 1 0,-1-1 0,0 0 0,0 1 0,-1-1 0,-7 12 0,5-11 0,0-1 0,-1 1 0,0-2 0,0 1 0,-13 10 0,17-15 0,0-1 0,0 0 0,0 1 0,-1-1 0,1 0 0,-1-1 0,0 1 0,1-1 0,-1 1 0,0-1 0,0 0 0,0-1 0,0 1 0,0-1 0,0 1 0,0-1 0,-6-1 0,9 1 0,-1 0 0,0-1 0,1 1 0,-1-1 0,1 0 0,-1 1 0,1-1 0,-1 0 0,1 0 0,-1 0 0,1 0 0,0 0 0,0 0 0,-1 0 0,1 0 0,0-1 0,0 1 0,0 0 0,-1-2 0,1 0 0,0 0 0,0 0 0,0 0 0,0 0 0,0 0 0,1 0 0,0 0 0,-1 0 0,1-6 0,1-2 0,1-1 0,0 0 0,0 1 0,6-15 0,9-23-1365,2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1031 1 24575,'-7'9'0,"-20"28"-1,-27 53-1,-14 46 17,-8 11-198,-75 93-719,-16-7 998,92-129-149,-107 137 20,119-166 16,-77 71 1,127-134-1167,6-6-4729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24575,'0'0'0,"3"-2"0,2-1 0,0 0 0,0 1 0,0-1 0,1 1 0,-1 1 0,1-1 0,6-1 0,-6 2 0,45-10 9,73-6-1,59 6-229,468 2-1504,0 20 286,-645-11 1439,184 5 8,532 3-105,-711-8 22,132-7-193,-119 5 64,-1-2 0,1 0-1,38-13 1,-40 8-3370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326 302 24575,'0'0'0,"0"2"0,0 4 0,2 5 0,2 7 0,1 5 0,-1 7 0,2 4 0,0 0 0,2-4 0,2-5 0,-1-7-8191</inkml:trace>
  <inkml:trace contextRef="#ctx0" brushRef="#br0" timeOffset="1">1 0 24575,'0'0'0,"0"0"0,0 0 0,0 0 0,0 0 0,2 0 0,1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24575,'0'0'0,"4"1"0,5 4 0,7 1 0,6 1 0,7-3 0,7-6 0,2-7 0,-1-3 0,-7 0-8191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24575,'-5'0'0,"0"1"0,0 0 0,0 1 0,0-1 0,0 1 0,1 0 0,-8 4 0,-5 1 0,3-1 0,2-2 0,0 1 0,-19 11 0,28-14 0,0 0 0,0 0 0,0 0 0,1 1 0,-1-1 0,1 1 0,-1 0 0,1-1 0,0 1 0,0 0 0,0 0 0,0 0 0,1 0 0,-3 7 0,3-5 0,0 0 0,0 0 0,1 0 0,-1 0 0,1 0 0,1 9 0,1-1 0,5 22 0,7 15-3,39 87 1,35 45-471,19 44 229,-89-180 244,-2-1 0,12 57 0,-24-84 0,-1 0 0,-1 0 0,-1 0 0,0 1 0,-1-1 0,-1 0 0,-1 1 0,-7 35 0,6-46-2,0 1 0,0-1 0,-1 0 0,-5 10-1,6-14 17,1 0-1,-1 0 0,0-1 0,0 1 0,-1-1 0,1 0 0,-1 1 0,0-1 0,-4 3 0,6-6 8,1 1 0,-1 0-1,1 0 1,-1-1-1,1 1 1,-1-1-1,0 0 1,1 1 0,-1-1-1,0 0 1,1 0-1,-1 0 1,1 0 0,-1 0-1,0 0 1,1 0-1,-1-1 1,0 1 0,1-1-1,-1 1 1,1-1-1,-1 0 1,1 1-1,-1-1 1,1 0 0,0 0-1,-1 0 1,1 0-1,0 0 1,-1-1 0,-2-2-26,0-1 0,1 1 1,0 0-1,0-1 1,0 1-1,1-1 1,-5-10-1,5 9 14,1 0-1,-1 0 1,1 0-1,0 0 1,0 0-1,1 0 1,-1 0-1,1 0 1,1-1-1,-1 1 1,1 0-1,0 0 1,3-9-1,0 6-173,-1 1 0,1-1 0,0 1 1,1 0-1,0 0 0,1 1 0,-1-1 0,9-7 0,22-19-6661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3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416 492 24575,'13'409'0,"4"-95"0,-17-251 0,-3 0 0,-22 122 0,23-174 0,-1 0 0,0 0 0,0 0 0,-10 18 0,13-27 0,-1-1 0,0 0 0,1 0 0,-1 1 0,0-1 0,0 0 0,0 0 0,0 0 0,0 0 0,0 0 0,0 0 0,0-1 0,-1 1 0,1 0 0,0-1 0,0 1 0,-3 0 0,2 0 0,1-1 0,0 0 0,-1 0 0,1 0 0,0 0 0,-1-1 0,1 1 0,0 0 0,-1-1 0,1 1 0,0 0 0,0-1 0,-1 0 0,1 1 0,-2-2 0,-2-2 0,1 0 0,0 0 0,-1 0 0,1-1 0,1 1 0,-1-1 0,-4-8 0,-3-8 0,0 0 0,2-1 0,0-1 0,1 1 0,2-1 0,0 0 0,-2-27 0,3 4 0,2-1 0,5-76 0,2 65-682,15-62-1,-5 57-6143</inkml:trace>
  <inkml:trace contextRef="#ctx0" brushRef="#br0" timeOffset="1">1 1 24575,'0'0'0,"0"0"0,0 0 0,0 0 0,4 2 0,4 2 0,8 5 0,8 2 0,8 1 0,7 1 0,4 0 0,-6-2-8191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4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24575,'0'0'0,"3"2"0,6 4 0,5 4 0,3 1 0,7-3 0,11-7 0,5-6 0,-4-3-8191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4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106 414 24575,'0'10'0,"0"14"0,0 0 0,2 0 0,1-1 0,11 47 0,-6-46 0,1 0 0,1 0 0,1-1 0,22 35 0,-22-42 0,0-2 0,0 1 0,2-1 0,0-1 0,0 0 0,1-1 0,18 12 0,-26-20 0,1 0 0,-1 0 0,1-1 0,0 0 0,0 0 0,0-1 0,1 0 0,-1 0 0,0-1 0,10 1 0,-12-1 0,0-1 0,0-1 0,1 1 0,-1-1 0,0 0 0,0 0 0,0-1 0,0 1 0,0-1 0,0 0 0,-1 0 0,1-1 0,-1 1 0,1-1 0,5-5 0,-3 2 0,-1 0 0,-1 0 0,1-1 0,-1 0 0,-1 0 0,1 0 0,-1 0 0,0-1 0,-1 0 0,1 1 0,-2-1 0,3-9 0,-1-2 0,0 0 0,-2 0 0,0 0 0,-1-25 0,-2 19 0,-1 0 0,-1 0 0,-2 0 0,0 0 0,-1 1 0,-2 0 0,0 0 0,-15-26 0,8 21 0,-1 1 0,-2 0 0,-1 1 0,-1 2 0,-43-44 0,31 39 0,-52-38 0,61 52 0,0 1 0,-2 1 0,-33-14 0,16 13 0,37 14 0,1 0 0,0 0 0,0 0 0,-1 1 0,1 0 0,0 0 0,-8 1 0,11-1 0,0 0 0,0 0 0,1 0 0,-1 0 0,0 1 0,0-1 0,1 0 0,-1 1 0,0-1 0,1 0 0,-1 1 0,1-1 0,-1 1 0,1-1 0,-1 1 0,0-1 0,1 1 0,0 0 0,-1-1 0,1 1 0,-1-1 0,1 1 0,0 0 0,-1 0 0,1-1 0,0 1 0,0 0 0,0-1 0,-1 1 0,1 0 0,0 0 0,0 0 0,0 2 0,1 0 0,-1 0 0,0 0 0,1 0 0,0 0 0,-1 0 0,3 4 0,2 4 0,1 0 0,1 0 0,-1 0 0,2-1 0,8 11 0,47 45 0,-55-59 0,197 173-1365,-150-137-5461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4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24575,'0'0'0,"0"4"0,2 5 0,5 7 0,2 8 0,2 9 0,2 9 0,-1 3 0,-1-1 0,-3-3 0,-3-8 0,-3-9 0,0-8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4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24575,'1'1'0,"-1"1"0,0-1 0,1 0 0,-1 0 0,1 1 0,-1-1 0,1 0 0,0 0 0,1 2 0,0-1 0,0 1 0,0-1 0,0 1 0,0-1 0,1 0 0,-1 0 0,1 0 0,0 0 0,-1 0 0,1-1 0,0 1 0,0-1 0,0 1 0,0-1 0,0 0 0,0-1 0,0 1 0,0 0 0,1-1 0,-1 0 0,0 0 0,0 0 0,1 0 0,3-1 0,-5 1 0,0 1 0,-1-1 0,1 0 0,0 0 0,-1 1 0,1-1 0,0 1 0,-1-1 0,1 1 0,-1 0 0,1 0 0,0-1 0,-1 1 0,0 0 0,1 0 0,-1 1 0,0-1 0,1 0 0,-1 0 0,0 1 0,1 1 0,3 4 0,-1 0 0,0 1 0,4 8 0,63 186 0,-60-164 0,15 49 0,-4 1 0,-3 1 0,10 149 0,-25-168 0,-8 99 0,4-160 0,-1-1 0,0 1 0,-1-1 0,0 1 0,0-1 0,-1 0 0,-6 14 0,9-21-3,-1 0 0,1-1-1,0 1 1,-1 0 0,1-1 0,-1 1-1,1 0 1,-1-1 0,0 1 0,1-1-1,-1 1 1,0 0 0,1-1 0,-1 0-1,0 1 1,1-1 0,-1 1-1,0-1 1,-1 0 0,2 0 10,-1 0 1,0 0-1,1 0 1,-1 0 0,0 0-1,1 0 1,-1 0-1,0-1 1,1 1-1,-1 0 1,1 0-1,-1-1 1,0 1-1,1 0 1,-1-1-1,1 1 1,-1-1-1,0 0 1,-2-3-218,0 0 0,0 0-1,0 0 1,-4-9 0,5 11-182,-12-26-6434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4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24575,'0'0'0,"0"0"0,0 0 0,0 0 0,0 0 0,0-4 0,0-4 0,0-2-8191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24575,'-2'0'0,"-1"0"0,0 0 0,0 0 0,0 0 0,0 0 0,0 1 0,1-1 0,-1 1 0,0 0 0,0 0 0,1 0 0,-1 0 0,0 0 0,1 1 0,0-1 0,-1 1 0,1-1 0,0 1 0,-1 0 0,-1 3 0,-4 4 0,1 0 0,0 0 0,0 1 0,1 0 0,-5 12 0,-21 57 0,19-38-60,2 1 0,2 0 0,2 0 0,1 0 0,3 1 0,2 46 0,6 21-200,23 127 0,55 172 260,-2-4 0,-75-365 392,2 63 0,-9-93-1601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24575,'0'0'0,"0"0"0,0 0 0,0 0 0,0 0 0,-2 0 0,-2 0 0,-1 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5:5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42 191 24575,'-18'0'0,"18"0"0,0 0 0,0 0 0,-1 0 0,1 0 0,0 0 0,0 0 0,0 0 0,0 0 0,0 0 0,-1 0 0,1 0 0,0 0 0,0 0 0,0 0 0,0 0 0,0 0 0,-1 0 0,1 0 0,0-1 0,0 1 0,0 0 0,0 0 0,0 0 0,0 0 0,0 0 0,-1 0 0,1 0 0,0-1 0,0 1 0,0 0 0,0 0 0,0 0 0,0 0 0,0 0 0,0 0 0,0-1 0,0 1 0,0 0 0,0 0 0,0 0 0,0 0 0,0 0 0,0-1 0,0 1 0,0 0 0,0 0 0,0 0 0,0 0 0,0 0 0,0-1 0,0 1 0,0 0 0,0 0 0,0 0 0,0 0 0,1 0 0,6-9 0,3 3 0,1 1 0,-1 0 0,1 0 0,17-4 0,-24 8 0,51-16 11,58-9-1,62-2-353,-170 28 317,623-55-2847,7 42 695,-505 12 2009,493-4-2403,834 7 2151,-191 51-1968,-129 68 2364,-252-23-631,3-37 308,-250-54 341,0-14 6,80-1 2,-2 22-1,-266 13 633,11-1 1610,-84-27 3185,-306 0-2436,-53 0-2893,0 1 0,-1 1-1,1 1 1,0 0-1,0 2 1,25 7-1,-21-2-98,15 5 0,-33-13 0,-1-1 0,1 1 0,0 0 0,-1-1 0,1 0 0,0 0 0,7 0 0,-11 2 0,1 0 0,-1 0 0,0 0 0,0 0 0,0 0 0,0 0 0,0 4 0,-1-3 0,2 22 0,6 48 0,-2-37 0,21 341-262,-20 3-371,7 160 557,-4-429 93,3 133 775,-13-242-785,1 0 0,0 1-1,-1-1 1,1 0-1,-1 0 1,0 0-1,0 0 1,0 0 0,0 0-1,0 0 1,0 0-1,0 0 1,0-1-1,-1 1 1,1 0 0,-1-1-1,0 1 1,1-1-1,-1 1 1,0-1-1,0 0 1,0 0-1,0 0 1,0 0 0,0 0-1,-2 0 1,-7 3-14,-1 0 1,1-1-1,-21 2 1,24-4 16,-167 15 9,-7-11-233,163-5 144,-697-1-2866,176-1 1509,-1154-12-3792,1317 6 5219,-1130-15 0,238 9-927,3-43 0,691 12 718,-142-9-417,-1 21 551,140 25 690,-194-4 204,5-35 1622,758 46-2316,-226-32 1916,210 28-1537,1-2 0,0 0 0,0-2 0,0 0 0,1-2 0,0-1 0,-24-17-1,16 5-1137,11 3-4384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0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24575,'-6'5'0,"3"0"0,0-1 0,0 1 0,1 0 0,-1 0 0,1 0 0,1 0 0,-1 0 0,1 1 0,0-1 0,-1 9 0,2-13 0,-7 44 0,3 1 0,2 48 0,14 92 0,-6-139 0,2 0 0,19 60 0,-19-83 0,1 1 0,1-1 0,1-1 0,1 0 0,29 40 0,-23-40-682,22 21-1,16 9-6143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0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24575,'9'5'0,"-3"3"0,0-1 0,0 0 0,8 15 0,-10-16 0,241 397 0,-202-333 0,124 186 0,-163-251 0,1 1 0,-1-1 0,1 1 0,0-1 0,7 5 0,-11-9 0,1 0 0,-1-1 0,0 1 0,1 0 0,-1-1 0,0 1 0,1 0 0,-1-1 0,1 0 0,-1 1 0,1-1 0,-1 0 0,1 0 0,-1 0 0,1 0 0,0 0 0,-1 0 0,1 0 0,-1 0 0,1-1 0,-1 1 0,1-1 0,-1 1 0,0-1 0,1 0 0,-1 1 0,0-1 0,1 0 0,0-1 0,4-3 0,0 0 0,-1 0 0,0-1 0,0 0 0,0 0 0,-1 0 0,1-1 0,3-9 0,2-4 0,11-37 0,-3-13 0,16-108 0,-22 102 0,25-84 0,-29 136-1365,-1 9-5461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24575,'12'1'0,"-12"-1"0,1 0 0,0 0 0,0 0 0,-1 0 0,1 0 0,0 0 0,0 0 0,-1 0 0,1 0 0,0 0 0,0 0 0,-1 1 0,1-1 0,0 0 0,-1 0 0,1 1 0,0-1 0,-1 1 0,1-1 0,0 1 0,8 9 0,0-1 0,-1 2 0,-1-1 0,1 1 0,-2 1 0,7 14 0,27 76 0,-34-86 0,11 27 0,-8-20 0,11 39 0,-19-56-273,0-1 0,-1 1 0,1-1 0,-2 12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24575,'0'0'0,"0"0"0,0 0 0,3 0 0,105-8 0,-60 2 0,17 0 90,493-38-823,-491 41 733,110-10 0,-170 12 10,-1 0 0,1 0-1,0-1 1,-1 0 0,9-3-1,-14 4 8,0 1-1,1-1 0,-1 1 0,0-1 1,0 0-1,0 1 0,0-1 0,0 0 1,0 0-1,-1 0 0,1 0 0,0 0 1,0 0-1,0 0 0,-1 0 0,1 0 1,-1 0-1,1 0 0,-1-1 0,1 1 1,-1 0-1,0 0 0,1 0 0,-1-1 1,0 1-1,0 0 0,0 0 0,0-1 0,0 1 1,0 0-1,0-1 0,-1 1 0,1 0 1,0 0-1,-1-2 0,-2-2-16,1-1 0,-1 1 0,0-1 0,-1 1 0,0 0 0,1 0 0,-1 0 0,-1 1 0,-6-6 0,-8-6 0,-21-12 0,33 23 0,-139-87-1365,123 77-5461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7 0,0 9 0,0 11 0,0 8 0,0 4 0,0-1 0,1-6 0,2-8-8191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24575,'0'0'0,"0"0"0,0 0 0,4 0 0,5 0 0,5-2 0,3 0 0,0-1-8191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24575,'0'0'0,"4"0"0,7 0 0,9-2 0,9 0 0,3-1 0,-4 2-8191</inkml:trace>
  <inkml:trace contextRef="#ctx0" brushRef="#br0" timeOffset="1">1343 76 24575,'0'0'0,"0"0"0,0 0 0,0 0 0,2 2 0,2 1 0,5 1 0,5-1 0,1-2 0,-2 0-8191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24575,'8'0'0,"109"-4"0,-101 2 0,-1 0 0,1-1 0,-1-1 0,0 0 0,21-9 0,-18 6-1365,-4 5-5461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0,5 5 0,10 12 0,-1 0 0,13 22 0,-6-7 0,32 42 0,151 202 0,-186-255 0,1 0 0,25 23 0,-43-43 0,1 0 0,-1 0 0,0 0 0,1 0 0,-1 0 0,0 0 0,1-1 0,-1 1 0,1-1 0,-1 1 0,1-1 0,-1 1 0,1-1 0,1 0 0,-2 0 0,0 0 0,0 0 0,1-1 0,-1 1 0,0 0 0,0-1 0,0 1 0,0-1 0,1 1 0,-1-1 0,0 1 0,0-1 0,0 0 0,0 0 0,-1 0 0,1 1 0,0-1 0,1-2 0,3-3 0,-1-1 0,0 1 0,0-1 0,-1 0 0,6-14 0,8-42 0,-12 44 0,5-25 0,21-70 0,-26 99 0,1-1 0,1 1 0,1 0 0,0 0 0,10-13 0,-13 22 14,0 0-1,0 0 0,1 1 0,0-1 1,0 1-1,0 1 0,0-1 1,15-6-1,-10 5-310,1 2 0,0 0 0,0 0 0,22-3 0,3 2-6529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24575,'0'0'0,"0"0"0,0 0 0,0 0 0,-2 2 0,-1 2 0,1 1 0,0-1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24575,'0'0'0,"0"0"0,0 2 0,-1 76 0,-1-14 0,11 101 0,4-99-1365,-7-43-5461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24575,'0'0'0,"0"0"0,1 2 0,4 3 0,-1 0 0,1-1 0,0 0 0,0 0 0,1 0 0,-1-1 0,1 1 0,11 3 0,-4-1 0,85 42 0,203 66 0,-289-111 0,-3 0 0,1 0 0,0 0 0,0-1 0,0 0 0,0-1 0,19 0 0,-27-1 0,-1 0 0,1-1 0,0 1 0,0-1 0,0 0 0,-1 0 0,1 1 0,0-1 0,-1 0 0,1 0 0,-1-1 0,1 1 0,-1 0 0,0 0 0,1-1 0,-1 1 0,0-1 0,0 1 0,0-1 0,0 0 0,0 1 0,0-1 0,-1 0 0,1 1 0,0-4 0,2-3 0,-1-1 0,-1 0 0,2-17 0,-3 25 0,1-43-30,-2 0-1,-10-67 1,4 48-1244,4 33-5552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24575,'0'0'0,"3"0"0,89 24 0,103 12 0,-124-28 0,-1-2 0,80-6 0,-9-10 0,-111 7 0,-1-2 0,50-15 0,-77 19 0,2 0 0,-1-1 0,1 1 0,-1 0 0,5-4 0,-7 5 0,-1 0 0,1-1 0,-1 1 0,1-1 0,-1 1 0,1 0 0,-1-1 0,1 1 0,-1-1 0,0 1 0,1-1 0,-1 0 0,0 1 0,1-1 0,-1 1 0,0-1 0,0 0 0,1 1 0,-1-1 0,0 1 0,0-1 0,0 0 0,0 1 0,0-1 0,0 0 0,0 1 0,0-1 0,0 0 0,0 1 0,0-1 0,-1 0 0,1 0 0,-2-3 0,-1 0 0,1 0 0,-1 1 0,0-1 0,0 1 0,0-1 0,-7-5 0,4 4 0,-70-61 20,32 29-712,-41-46-1,67 63-6133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24575,'0'2'0,"0"0"0,1 0 0,-1-1 0,1 1 0,-1 0 0,1 0 0,0-1 0,-1 1 0,1-1 0,0 1 0,0 0 0,0-1 0,1 0 0,-1 1 0,0-1 0,0 0 0,3 2 0,-2-1 0,41 38 0,87 61 0,-75-61 0,3 5-156,-1 3-1,49 54 1,-75-69 72,-2 2 1,-2 1 0,-1 1 0,32 61 0,-47-76 83,-1 1 0,-1 0 0,-2 0 0,0 1 0,-1 0 0,4 34 0,-8-39 0,-2 1 0,0-1 0,0 1 0,-2-1 0,-1 0 0,0 0 0,-1 0 0,-11 31 0,3-23 15,0-1 0,-2 0 1,0-1-1,-2-1 0,-1 0 0,-23 25 1,-7 1-679,-76 63 1,52-54-5426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24575,'4'0'0,"0"1"0,0-1 0,0 0 0,0 0 0,5 0 0,6-1 0,198 6 0,-36 0 0,246-4 0,-113 0 0,-313-9 0,-3-4 0,-2 0 0,1 1 0,-2 0 0,1 0 0,-13-12 0,-56-44 0,-223-136-123,205 144-1119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24575,'-6'0'0,"5"0"0,0 0 0,1 0 0,-1 0 0,0 0 0,0 0 0,1 0 0,-1 0 0,0 0 0,1 1 0,-1-1 0,0 0 0,0 0 0,1 1 0,-1-1 0,1 1 0,-1-1 0,0 0 0,1 1 0,-1-1 0,1 1 0,-1-1 0,1 1 0,-1 1 0,-3 3 0,0 1 0,0 0 0,1 1 0,0-1 0,-3 10 0,-9 37 0,10-36 0,-49 304-40,46-254-76,-33 232-333,-51 443-2001,75-520 1657,15 299 0,12-387-24,41 196-1,-27-224-1097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1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24575,'0'0'0,"0"4"0,-2 10 0,-3 19 0,-2 24 0,-2 25 0,-1 23 0,-3 29 0,-4 25-1638,-6 18 1638,-8 16 0,-7 11-2253,-2 3 2253,0 2 0,2-8 0,5-12 0,5-25 0,9-41-4300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24575,'0'0'0,"0"5"0,20 296 0,-14-253 0,2 0 0,3-1 0,1-1 0,2 0 0,3-1 0,1 0 0,30 52 0,31 36 0,38 72 0,-103-173 23,-1 1 0,-1 0 1,-1 1-1,10 65 0,2 138-1365,-22-229 1203,2 53-6687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24575,'0'0'0,"-2"0"0,-2 6 0,-5 7 0,0 8 0,2 5 0,6 3 0,2-5-8191</inkml:trace>
  <inkml:trace contextRef="#ctx0" brushRef="#br0" timeOffset="1">302 961 24575,'0'0'0,"-2"2"0,-2 4 0,-3 12 0,-4 25 0,-1 31 0,-2 23 0,2 1 0,4-15-8191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24575,'0'0'0,"0"0"0,-2 4 0,-2 9 0,-7 22 0,-6 29 0,-5 21 0,-3 6 0,2-7 0,5-19-8191</inkml:trace>
  <inkml:trace contextRef="#ctx0" brushRef="#br0" timeOffset="1">48 1440 24575,'0'0'0,"0"2"0,0 5 0,-2 8 0,-3 13 0,-2 11 0,0 11 0,0 10 0,0 10 0,2 8 0,1 6 0,2-2 0,1-8 0,1-18-8191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24575,'1'0'0,"-1"2"0,-2 4 0,-3 5 0,-1 3 0,-3 3 0,1 1 0,-1 3 0,2 1 0,2-4-8191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24575,'0'2'0,"0"5"0,0 6 0,0 9 0,0 8 0,0 11 0,0 15 0,0 15 0,0 11 0,4 5 0,5-4 0,8-5 0,9-11 0,1-17-8191</inkml:trace>
  <inkml:trace contextRef="#ctx0" brushRef="#br0" timeOffset="1">472 1384 24575,'-1'0'0,"1"2"0,2 5 0,3 8 0,1 12 0,1 14 0,0 15 0,0 10 0,-2 3 0,-1-5 0,-2-9 0,-1-14-8191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24575,'0'0'0,"0"4"0,0 7 0,0 13 0,0 19 0,0 20 0,0 14 0,0 11 0,2 6 0,1 2 0,-1-8 0,0-18-8191</inkml:trace>
  <inkml:trace contextRef="#ctx0" brushRef="#br0" timeOffset="1">269 1574 24575,'0'2'0,"0"4"0,2 11 0,0 20 0,-1 28 0,-7 25 0,-9 19 0,-10 14 0,-13 10-1071,-4-4 1071,5-24-7120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24575,'0'0'0,"0"6"0,-2 13 0,-2 17 0,-5 17 0,-6 17 0,-3 6 0,2-8 0,4-16-8191</inkml:trace>
  <inkml:trace contextRef="#ctx0" brushRef="#br0" timeOffset="1">236 1598 24575,'0'1'0,"0"7"0,-2 10 0,-3 7 0,-4 7 0,-6 7 0,-4 3 0,0-5-8191</inkml:trace>
  <inkml:trace contextRef="#ctx0" brushRef="#br0" timeOffset="2">1 2199 24575,'0'2'0,"2"8"0,2 9 0,3 8 0,0 11 0,-3 10 0,-5 7 0,-3 0 0,-1-8 0,0-12-8191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24575,'0'8'0,"2"20"0,3 30 0,0 41 0,-3 34 0,-3 11-1602,-3-8 1602,-4-20 0,1-29 388,0-29-7365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24575,'0'0'0,"0"0"0,0 0 0,0 0 0,0 0 0,0 4 0,0 7 0,-2 17 0,0 20 0,-1 10 0,1-4-8191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0,0 12 0,2 15 0,2 10 0,1 5 0,-1-7-8191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24575,'-2'8'0,"-4"25"0,1 1 0,0 66 0,5-85 0,6 177 0,15 2 0,-11-99 0,-4 0 0,-12 178 0,-10-141-332,-45 173 0,-58 125-890,4-20 602,59-175-650,37-151-3145</inkml:trace>
  <inkml:trace contextRef="#ctx0" brushRef="#br0" timeOffset="1">221 3807 24575,'0'0'0,"-2"4"0,-2 5 0,-5 8 0,-4 9 0,0 10 0,4 10 0,7 7 0,12 7 0,10 3 0,2-9-8191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24575,'0'0'0,"0"4"0,0 9 0,0 12 0,0 12 0,0 18 0,0 11 0,0-3 0,0-9 0,0-15-8191</inkml:trace>
  <inkml:trace contextRef="#ctx0" brushRef="#br0" timeOffset="1">80 1810 24575,'0'1'0,"0"10"0,-2 9 0,-3 11 0,-2 13 0,-2 19 0,-1 17 0,1 13 0,2 1 0,2-8 0,3-12 0,0-17 0,2-18-8191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24575,'0'0'0,"0"6"0,-2 11 0,-2 16 0,-5 17 0,-4 16 0,-5 10 0,-1 3 0,-3-4 0,-1-7 0,-2-8 0,1-10 0,5-13-8191</inkml:trace>
  <inkml:trace contextRef="#ctx0" brushRef="#br0" timeOffset="1">15 2344 24575,'0'0'0,"0"5"0,2 15 0,1 13 0,-1 16 0,0 8 0,0 5 0,-3 2 0,-5 3 0,-3-6 0,0-12-8191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3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24575,'-2'2'0,"-2"8"0,-1 14 0,-1 28 0,-2 31 0,0 19 0,3-3 0,3-16 0,2-22-8191</inkml:trace>
  <inkml:trace contextRef="#ctx0" brushRef="#br0" timeOffset="1">46 1319 24575,'0'0'0,"0"2"0,-2 2 0,-4 1 0,-6-4 0,-1-5 0,0-1-8191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24575,'0'0'0,"37"0"0,-1-1 0,58-9 0,-86 8 0,6-1 0,0 0 0,0 1 0,0 1 0,1 0 0,20 2 0,-33-1 0,-1 0 0,0 1 0,0-1 0,0 0 0,0 1 0,0-1 0,0 1 0,0 0 0,0-1 0,0 1 0,-1 0 0,1 0 0,0 0 0,0-1 0,0 1 0,-1 0 0,1 0 0,-1 0 0,1 0 0,-1 0 0,1 0 0,-1 0 0,1 0 0,-1 1 0,0-1 0,1 1 0,0 5 0,0 0 0,0 0 0,-1 8 0,0-7 0,0 154 0,-2-32 0,2-131 0,0 1 0,1-1 0,-1 0 0,0 0 0,1 0 0,-1 1 0,0-1 0,1 0 0,-1 1 0,1-1 0,0 1 0,-1-1 0,1 0 0,-1 1 0,1-1 0,0 1 0,0-1 0,17-10 0,-14 8 0,196-109-1365,-156 86-5461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4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24575,'3'14'0,"24"67"0,10 26 0,-3 14 0,42 131 0,-51-181 0,50 100 0,-22-77-1365,-33-60-5461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4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24575,'0'-4'0,"1"1"0,-1 0 0,1-1 0,0 1 0,0 0 0,0-1 0,1 1 0,-1 0 0,1 0 0,0 0 0,0 0 0,0 0 0,0 0 0,0 1 0,0-1 0,1 1 0,0-1 0,3-2 0,6-3 0,0-1 0,26-11 0,-19 10 0,0 2 0,36-11 0,-47 17 0,0 0 0,0 0 0,0 1 0,1 0 0,-1 1 0,0 0 0,1 0 0,-1 0 0,0 1 0,8 3 0,-10-2 0,-1 0 0,1 1 0,-1 0 0,0 0 0,0 0 0,0 0 0,0 1 0,-1 0 0,0 0 0,0 1 0,0-1 0,0 1 0,0-1 0,-1 1 0,5 9 0,3 8 0,-1 0 0,10 33 0,-7-13 0,-2 0 0,-3 0 0,-1 1 0,3 80 0,-20 173 0,2-173 0,17-131 0,0 0 0,0 1 0,14-8 0,-10 7 0,1 2 0,0 0 0,0 0 0,1 1 0,0 1 0,-1 1 0,1 0 0,1 1 0,-1 0 0,16 1 0,-22 1 0,0 1 0,0 0 0,0 0 0,0 1 0,0 1 0,0-1 0,15 8 0,-18-7 0,0 0 0,0 1 0,-1 0 0,1 0 0,-1 0 0,0 1 0,0-1 0,-1 1 0,1 0 0,-1 1 0,5 9 0,-6-11 0,-1 0 0,0 0 0,0 1 0,-1-1 0,1 1 0,-1 0 0,0-1 0,0 1 0,-1 0 0,1 0 0,-1 5 0,-1-3 0,1-1 0,-2 1 0,1 0 0,-1-1 0,0 1 0,0-1 0,-3 7 0,-4 4 0,-1 0 0,-1-1 0,0-1 0,-21 23 0,10-13 0,-2-1 0,0-2 0,-2 0 0,0-1 0,-2-2 0,0-1 0,-1-1 0,-42 18 0,58-30 60,-19 5 0,28-9-225,-1 0 0,1 0 0,-1-1 0,1 0 0,0 0 0,-1 0 0,1 0 0,-7-2 0,0-2-6661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24575,'0'0'0,"0"7"0,1-4 0,-1 0 0,0 1 0,1-1 0,0 0 0,0 0 0,0 0 0,0 1 0,3 3 0,15 25 0,-12-21 0,0 0 0,104 154 0,-106-159 0,-1-1 0,1 1 0,10 9 0,-14-14 0,1 0 0,0 1 0,0-1 0,0 0 0,-1 0 0,1 0 0,0 0 0,1-1 0,-1 1 0,0 0 0,0-1 0,0 1 0,0-1 0,0 0 0,1 0 0,-1 0 0,3 0 0,1-1 0,1-1 0,-1 1 0,0-1 0,0 0 0,-1-1 0,1 1 0,0-1 0,-1 0 0,1-1 0,-1 1 0,0-1 0,0 0 0,0 0 0,-1-1 0,6-6 0,3-6 0,-1-1 0,-1 0 0,11-24 0,11-17 0,-32 57 0,1 0 0,-1 0 0,1-1 0,-1 1 0,1 0 0,0 0 0,0 1 0,0-1 0,1 0 0,-1 1 0,0-1 0,0 1 0,1 0 0,-1 0 0,5-2 0,-3 2 0,-1 1 0,1 0 0,0-1 0,0 1 0,0 1 0,0-1 0,0 0 0,-1 1 0,1 0 0,5 2 0,84 28 0,27 7 0,-14-17-1365,-64-15-5461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4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24575,'-9'-1'0,"0"2"0,1-1 0,-1 1 0,0 0 0,1 1 0,0 0 0,-1 0 0,1 1 0,0 0 0,0 1 0,0-1 0,0 1 0,1 1 0,0 0 0,0 0 0,0 0 0,0 1 0,1 0 0,0 0 0,0 0 0,-5 9 0,2-4 0,2 1 0,-1 0 0,2 0 0,0 1 0,0 0 0,1 0 0,-6 26 0,9-32 0,1 0 0,0 0 0,0 0 0,1 0 0,0 0 0,0 0 0,0 0 0,1 0 0,0 0 0,1 0 0,0 0 0,0 0 0,0 0 0,1-1 0,0 1 0,0-1 0,6 9 0,-2-6 0,1 0 0,1 0 0,-1-1 0,1 0 0,1 0 0,-1-1 0,14 8 0,79 34 0,-32-17 0,-68-31 0,0 0 0,0 0 0,0 1 0,0-1 0,0 0 0,0 1 0,0 0 0,0-1 0,-1 1 0,1 0 0,0 0 0,1 3 0,-2-3 0,-1-1 0,0 0 0,1 0 0,-1 1 0,0-1 0,0 0 0,0 1 0,0-1 0,0 1 0,0-1 0,0 0 0,0 1 0,0-1 0,-1 0 0,1 0 0,-1 1 0,1-1 0,-1 0 0,1 0 0,-1 1 0,0-1 0,1 0 0,-3 2 0,-4 5-136,0-1-1,-1 1 1,1-1-1,-2-1 1,1 0-1,-1 0 1,0 0-1,0-1 0,-11 4 1,-3 1-6690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5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24575,'1'-5'0,"-1"0"0,1 0 0,0 0 0,0 0 0,1 0 0,0 0 0,0 0 0,0 1 0,0-1 0,0 1 0,7-9 0,-1 3 0,0 1 0,0 0 0,17-14 0,-18 17 0,1 0 0,-1 1 0,1 0 0,0 1 0,1-1 0,-1 2 0,1-1 0,0 1 0,-1 0 0,1 1 0,1 0 0,13-1 0,-15 3 0,0 0 0,0 0 0,0 1 0,0 0 0,0 1 0,0 0 0,-1 0 0,1 0 0,0 1 0,-1 0 0,0 1 0,0-1 0,0 1 0,0 1 0,6 5 0,-5-3 0,0 1 0,-1 0 0,0 0 0,-1 1 0,1 0 0,-2 0 0,1 0 0,-1 1 0,-1 0 0,0 0 0,4 13 0,2 12 0,9 71 0,-12-28 0,-2 85 0,-5-144 0,0-17 0,0 0 0,0 0 0,0 0 0,0 0 0,1 0 0,-1 0 0,1 0 0,-1-1 0,1 1 0,0 0 0,0 0 0,0 0 0,0 0 0,0-1 0,0 1 0,0-1 0,0 1 0,1-1 0,-1 1 0,1-1 0,-1 0 0,1 1 0,0-1 0,-1 0 0,1 0 0,0 0 0,0 0 0,0-1 0,-1 1 0,1 0 0,4 0 0,4 0 0,0 1 0,1-2 0,-1 1 0,20-3 0,-25 2 0,117-13-1365,-67 6-5461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6:5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8 0,3 6 0,0 1-8191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5 0,34 448 0,-4-273 0,-22-150 0,0 1 0,3-1 0,22 48 0,-28-69 0,-1 0 0,2-1 0,-1 0 0,1 0 0,12 12 0,-16-17 0,1-1 0,-1 0 0,0 0 0,1-1 0,0 1 0,-1 0 0,1-1 0,0 1 0,0-1 0,0 0 0,0 0 0,0 0 0,0-1 0,0 1 0,0-1 0,0 1 0,1-1 0,-1 0 0,0 0 0,0-1 0,6 0 0,4-3 0,-1-1 0,1 0 0,-1-1 0,12-7 0,12-6 0,184-74 134,-47 22-1633,-130 52-5327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24575,'-2'8'0,"-2"2"0,-1 1 0,1 0 0,0 0 0,0 1 0,-3 20 0,5-12 0,1 0 0,1 1 0,0-1 0,2 0 0,0 0 0,1 0 0,1 0 0,1 0 0,1-1 0,15 36 0,-18-48 0,0-1 0,1 0 0,0 0 0,0 0 0,0-1 0,0 1 0,1-1 0,0 0 0,0 0 0,1-1 0,-1 0 0,1 0 0,0 0 0,0 0 0,0-1 0,0 0 0,1 0 0,-1-1 0,1 0 0,0 0 0,-1-1 0,1 1 0,0-1 0,0-1 0,0 1 0,0-1 0,0-1 0,0 1 0,0-1 0,12-3 0,-7 0 0,-1 0 0,1-1 0,-1 0 0,0-1 0,-1 0 0,1-1 0,-1 0 0,0 0 0,-1-1 0,0 0 0,15-19 0,-15 17 0,-1-1 0,-1 0 0,0 0 0,-1-1 0,0 1 0,0-1 0,-1-1 0,-1 1 0,0-1 0,3-25 0,-6 32 0,0-1 0,-1 0 0,0 0 0,0 0 0,-1 0 0,0 1 0,0-1 0,-1 0 0,1 1 0,-2-1 0,1 1 0,-4-8 0,4 10 0,-1 0 0,1 0 0,-1 1 0,0-1 0,0 1 0,0 0 0,0 0 0,-1 0 0,1 0 0,-1 1 0,0 0 0,1-1 0,-1 1 0,0 0 0,-1 1 0,1-1 0,0 1 0,0 0 0,-8-2 0,-1 2 0,0 1 0,1 0 0,-1 1 0,1 0 0,-1 1 0,1 1 0,-1 0 0,1 0 0,0 1 0,1 0 0,-1 1 0,1 1 0,0 0 0,0 0 0,0 1 0,-13 12 0,22-17 0,0 0 0,0 0 0,0 0 0,0 0 0,1 0 0,-1 1 0,1-1 0,-1 1 0,1-1 0,0 1 0,0 0 0,0-1 0,-1 4 0,2-4 0,0 0 0,0 0 0,0 0 0,0 0 0,0 0 0,1 0 0,-1 0 0,1 0 0,-1 0 0,1 0 0,-1 0 0,1-1 0,0 1 0,0 0 0,0 0 0,0-1 0,0 1 0,1-1 0,1 3 0,2 0-341,-1 1 0,1-1-1,7 4 1,18 10-6485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482 137 24575,'0'0'0,"0"0"0,0 0 0,0-6 0,-2-2 0,-1 1 0,1 0 0,-1 0 0,-1 0 0,1 0 0,-1 0 0,0 1 0,-1-1 0,1 1 0,-1 1 0,-1-1 0,-6-5 0,7 6 0,0 1 0,-1 0 0,0 1 0,0-1 0,0 1 0,0 0 0,0 1 0,0-1 0,-1 1 0,-8-1 0,5 2 0,0-1 0,1 2 0,-1 0 0,0 0 0,0 1 0,-14 2 0,6 1 0,1 1 0,0 1 0,0 0 0,1 1 0,0 1 0,0 1 0,-21 14 0,24-14 0,1 1 0,0 1 0,1-1 0,-19 24 0,25-29 0,2 1 0,-1-1 0,1 0 0,0 1 0,0 0 0,0 0 0,1 0 0,0 0 0,0 0 0,0 0 0,1 1 0,0-1 0,0 1 0,1 9 0,0-13 0,1 0 0,-1 0 0,1 0 0,0 0 0,0 0 0,1 0 0,-1 0 0,0 0 0,1 0 0,0-1 0,-1 1 0,1 0 0,0-1 0,1 0 0,-1 1 0,0-1 0,1 0 0,-1 0 0,1 0 0,-1-1 0,6 3 0,1 1 0,0-2 0,0 1 0,1-1 0,-1-1 0,18 4 0,-11-4 0,0-1 0,1 0 0,-1-1 0,0-1 0,0-1 0,0 0 0,0-1 0,0 0 0,-1-1 0,1-1 0,-1-1 0,0 0 0,28-17 0,-39 21 0,13-8 0,-11 7 0,-3 4 0,-3 0 0,0 0 0,1 0 0,-1-1 0,0 1 0,1 0 0,-1 0 0,0-1 0,1 1 0,-1 0 0,1-1 0,-1 1 0,1 0 0,-1-1 0,1 1 0,0-1 0,-1 1 0,1-1 0,0 1 0,17 8 0,-6-4 0,0-1 0,0 0 0,1-1 0,17 2 0,54 0 0,-72-4 0,62 0-1365,-9-1-5461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362 549 24575,'-1'1'0,"1"-1"0,-1 0 0,1 0 0,0 0 0,-1 0 0,1 0 0,0 0 0,-1 0 0,1 0 0,0 1 0,-1-1 0,1 0 0,0 0 0,-1 0 0,1 1 0,0-1 0,-1 0 0,1 1 0,0-1 0,0 0 0,0 0 0,-1 1 0,1-1 0,-6 10 0,6-8 0,-7 12 0,1 1 0,0 1 0,-6 29 0,-4 50 0,12-57 0,-1 66 0,5-102 0,0 0 0,0 0 0,1 0 0,-1-1 0,0 1 0,1 0 0,-1 0 0,1-1 0,0 1 0,0 0 0,-1 0 0,1-1 0,0 1 0,3 2 0,-4-4 0,1 1 0,0-1 0,0 1 0,0-1 0,-1 1 0,1-1 0,0 1 0,0-1 0,0 0 0,0 0 0,0 1 0,0-1 0,0 0 0,0 0 0,0 0 0,-1 0 0,1 0 0,0 0 0,0-1 0,0 1 0,0 0 0,0 0 0,0-1 0,0 1 0,0 0 0,0-1 0,-1 1 0,1-1 0,0 1 0,1-2 0,2-1 0,0 0 0,0-1 0,-1 1 0,1-1 0,-1 0 0,0 0 0,0 0 0,0 0 0,-1-1 0,1 1 0,-1-1 0,0 0 0,2-9 0,0 1 0,0-2 0,-2 1 0,2-27 0,-3 18 0,-2 1 0,-1-1 0,-1 0 0,-7-29 0,-34-88 0,24 89 0,-3 1 0,-2 1 0,-2 2 0,-2 0 0,-2 2 0,-2 1 0,-57-58 0,39 48 0,80 86 0,-14-15 0,45 52 0,31 39 0,26 38-494,354 553-2846,-395-569-1017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76 232 24575,'-7'10'0,"-2"5"0,1 0 0,0 1 0,1 0 0,1 0 0,0 1 0,1-1 0,1 1 0,1 1 0,0-1 0,1 0 0,1 1 0,0-1 0,2 1 0,0-1 0,1 1 0,1-1 0,0 0 0,1 0 0,1 0 0,10 22 0,-6-17 0,0-2 0,2 1 0,0-1 0,2-1 0,0 0 0,1-1 0,0 0 0,2-1 0,0-1 0,1 0 0,1-2 0,0 0 0,1 0 0,31 15 0,-28-18 0,1-2 0,0 0 0,1-1 0,0-2 0,0 0 0,1-2 0,39 2 0,-33-5 0,-1-2 0,1-1 0,0-1 0,0-2 0,50-15 0,-58 13 0,-1-1 0,-1 0 0,1-2 0,25-16 0,-32 16 0,0-1 0,0-1 0,-1 0 0,0-1 0,22-27 0,-21 20 0,-1 0 0,-1-1 0,0 0 0,-2-1 0,0 0 0,-2-1 0,9-30 0,-14 38 0,-1 0 0,0-1 0,-1 1 0,-1-1 0,0 1 0,-1-1 0,-1 1 0,-1-1 0,0 1 0,-1-1 0,0 1 0,-10-26 0,0 13 0,-1 0 0,-1 1 0,-2 1 0,0 0 0,-2 1 0,-1 1 0,0 1 0,-30-25 0,39 39 0,0 0 0,0 1 0,0 0 0,-1 1 0,0 1 0,-1 0 0,1 0 0,-1 1 0,0 1 0,-1 0 0,1 1 0,-1 0 0,1 1 0,-1 1 0,0 0 0,0 1 0,-17 2 0,0 1 0,1 2 0,-1 1 0,1 1 0,1 2 0,-1 1 0,-29 14 0,19-4 0,0 1 0,1 3 0,-55 42 0,72-48-170,1 1-1,0 0 0,1 2 1,2 0-1,0 1 0,1 1 1,-23 42-1,11-4-6655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24575,'-1'0'0,"0"0"0,1 1 0,-1-1 0,1 1 0,0-1 0,-1 1 0,1-1 0,-1 1 0,1-1 0,0 1 0,-1-1 0,1 1 0,0 0 0,0-1 0,-1 1 0,1-1 0,0 1 0,0 0 0,0-1 0,0 1 0,0 0 0,0-1 0,0 2 0,-1 0 0,0 15 0,0 0 0,0 1 0,2-1 0,0 0 0,5 23 0,25 86 0,-5-50 0,66 137 0,59 64 0,-69-132 0,-71-126 0,-1 1 0,20 27 0,-29-46 0,-1 0 0,1 0 0,0 1 0,1-1 0,-1 0 0,0 0 0,0 0 0,0 0 0,0 0 0,1 0 0,-1-1 0,1 1 0,-1 0 0,0-1 0,1 1 0,-1-1 0,1 1 0,-1-1 0,1 0 0,-1 0 0,1 0 0,0 1 0,-1-1 0,1-1 0,-1 1 0,3 0 0,2-2 0,0 0 0,0-1 0,-1 1 0,0-1 0,9-6 0,-1 1 0,248-166 0,-177 114-1365,-56 42-5461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88 181 24575,'0'0'0,"0"0"0,3 0 0,4 5 0,0-1 0,0 1 0,-1 0 0,0 1 0,0-1 0,0 1 0,6 9 0,-2-5 0,-1 1 0,-4-5 0,0 0 0,0 0 0,11 8 0,-14-13 0,-1 0 0,1 0 0,0 0 0,0 0 0,0 0 0,-1 0 0,1-1 0,0 1 0,0-1 0,0 1 0,0-1 0,0 0 0,0 1 0,0-1 0,0 0 0,0 0 0,0-1 0,0 1 0,3-1 0,-1 0 0,0-1 0,0 0 0,0 0 0,0 0 0,-1-1 0,1 1 0,0-1 0,-1 0 0,0 0 0,0 0 0,0 0 0,0-1 0,0 1 0,-1-1 0,1 0 0,3-7 0,-2 2 0,-1-1 0,1 1 0,-1 0 0,-1-1 0,0 1 0,2-17 0,-3 16 0,-1 0 0,0 0 0,-1 0 0,0 0 0,0 0 0,-1 0 0,0 1 0,-5-11 0,6 16 0,0 1 0,-1 0 0,1 0 0,-1-1 0,0 1 0,0 0 0,0 1 0,0-1 0,-1 0 0,1 1 0,-1-1 0,1 1 0,-1 0 0,0-1 0,0 2 0,0-1 0,0 0 0,0 0 0,-1 1 0,1 0 0,0 0 0,-1 0 0,1 0 0,-1 0 0,-5 0 0,-1 1 0,1 1 0,0 0 0,0 0 0,0 1 0,0 0 0,1 0 0,-1 1 0,1 0 0,-1 1 0,1 0 0,0 0 0,-12 9 0,10-6 0,0 1 0,0 0 0,1 0 0,0 1 0,1 1 0,0-1 0,0 1 0,-10 19 0,15-23-72,0 0 1,0 0-1,1 1 0,0-1 0,0 1 0,0-1 0,1 1 0,0-1 1,0 1-1,1 0 0,0 0 0,0-1 0,1 1 0,0 0 0,0-1 1,0 1-1,1 0 0,2 6 0,10 17-6754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317 185 24575,'0'-3'0,"1"1"0,-1-1 0,1 1 0,0 0 0,-1 0 0,1-1 0,0 1 0,2-3 0,5-15 0,-7 13 0,-1-1 0,0 0 0,0 0 0,-1 1 0,0-1 0,-1 1 0,1-1 0,-1 1 0,-1-1 0,1 1 0,-1 0 0,-1 0 0,1 0 0,-1 1 0,-6-9 0,8 13 0,1 1 0,0 0 0,0 0 0,-1 0 0,1-1 0,-1 1 0,1 0 0,-1 1 0,1-1 0,-1 0 0,0 0 0,1 1 0,-1-1 0,0 1 0,0-1 0,-1 1 0,-1 0 0,1 0 0,-1 0 0,1 0 0,0 0 0,-1 1 0,1 0 0,0-1 0,-4 3 0,-5 2 0,1 0 0,0 1 0,-16 11 0,24-15 0,-15 11 0,0 1 0,0 0 0,-23 26 0,31-28 0,0 1 0,0 0 0,1 0 0,0 1 0,-11 25 0,19-35 0,-1 0 0,1 0 0,0-1 0,0 1 0,-1 8 0,2-12 0,0 1 0,0 0 0,0 0 0,0-1 0,0 1 0,0 0 0,0-1 0,0 1 0,1 0 0,-1-1 0,0 1 0,0 0 0,1-1 0,-1 1 0,0-1 0,1 1 0,-1-1 0,1 1 0,-1 0 0,0-1 0,1 1 0,-1-1 0,1 0 0,0 1 0,-1-1 0,1 1 0,-1-1 0,1 0 0,0 1 0,-1-1 0,1 0 0,0 0 0,-1 0 0,1 1 0,0-1 0,-1 0 0,1 0 0,0 0 0,-1 0 0,2 0 0,4-1 0,-1 1 0,1-1 0,-1 0 0,1-1 0,-1 1 0,1-1 0,8-4 0,35-21 0,-47 26 0,6-4 0,7-4 0,1 0 0,18-7 0,-28 14 0,1 0 0,-1 0 0,0 1 0,1 0 0,-1 0 0,1 0 0,-1 1 0,1 0 0,9 1 0,66 16 0,-1 1 0,11-13-1365,-56-5-5461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7:2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505 464 24575,'0'0'0,"-1"0"0,0 0 0,1 0 0,-1 0 0,0 0 0,1 0 0,-1 0 0,0 0 0,1 1 0,-1-1 0,0 0 0,1 0 0,-1 1 0,0-1 0,1 0 0,-1 1 0,1-1 0,-1 1 0,0 0 0,-3 3 0,0 0 0,1 0 0,0 0 0,0 1 0,0 0 0,0-1 0,0 1 0,1 0 0,-2 7 0,0-2 0,-13 30 0,2 2 0,2-1 0,-13 78 0,25-112 0,0-4 0,0 1 0,1-1 0,-1 0 0,1 1 0,0-1 0,0 1 0,0-1 0,0 1 0,0-1 0,1 0 0,1 5 0,-2-7 0,1-1 0,-1 1 0,0-1 0,1 0 0,-1 1 0,1-1 0,-1 1 0,0-1 0,1 0 0,-1 1 0,1-1 0,-1 0 0,1 0 0,-1 0 0,1 1 0,-1-1 0,1 0 0,-1 0 0,1 0 0,-1 0 0,1 0 0,-1 0 0,1 0 0,-1 0 0,1 0 0,0 0 0,-1 0 0,1 0 0,-1 0 0,1 0 0,-1-1 0,2 1 0,17-11 0,-17 10 0,11-8 0,1-1 0,-2 0 0,1-1 0,-2-1 0,1 0 0,-2 0 0,1-1 0,-2 0 0,11-19 0,-13 19 0,-1 0 0,-1 0 0,0-1 0,0 0 0,-1 1 0,-1-2 0,-1 1 0,0 0 0,0 0 0,-2-1 0,0-14 0,-2 9 0,-1 0 0,0 0 0,-2 1 0,0-1 0,-1 1 0,-1 0 0,-1 0 0,0 1 0,-2 0 0,-12-18 0,9 17 0,-2 0 0,0 1 0,-1 1 0,-1 0 0,0 2 0,-2 0 0,1 0 0,-29-15 0,13 11 0,0 3 0,-1 0 0,0 2 0,-1 2 0,-1 1 0,-40-6 0,72 16 0,1 0 0,0 0 0,-1 0 0,1 1 0,-6 0 0,9 0 0,1 0 0,-1 0 0,1 0 0,-1 0 0,1 0 0,-1 0 0,1 0 0,-1 1 0,1-1 0,-1 0 0,1 0 0,0 0 0,-1 1 0,1-1 0,-1 0 0,1 0 0,0 1 0,-1-1 0,1 0 0,0 1 0,-1-1 0,1 0 0,0 1 0,0-1 0,-1 1 0,1-1 0,0 0 0,0 1 0,0-1 0,0 1 0,-1-1 0,1 1 0,0-1 0,0 1 0,0-1 0,0 1 0,0-1 0,0 1 0,0-1 0,0 0 0,0 1 0,1-1 0,-1 1 0,0-1 0,0 1 0,0-1 0,0 1 0,1-1 0,-1 1 0,6 11 0,0 0 0,1 0 0,1-1 0,13 17 0,-11-15 0,229 262-1001,24-26 455,-146-147-562,-19-21-4428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24575,'0'0'0,"2"13"0,110 348 0,-68-236-1365,-28-73-5461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1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24575,'0'0'0,"4"-2"0,14-3 0,30-3 0,32-5 0,37-10 0,41-14 0,32-14-2306,15-12 2306,6-10 0,31-27-3222,-25 4 559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24575,'0'0'0,"0"5"0,3 2 0,0 0 0,1 1 0,0-1 0,9 13 0,3 4 0,27 52 0,48 78 0,-90-151 0,0-2 0,0 0 0,0 1 0,0-1 0,0 0 0,0 1 0,0-1 0,2 2 0,-2-3 0,-1 0 0,0 0 0,1 0 0,-1 0 0,1 0 0,-1 0 0,0 0 0,1 0 0,-1 0 0,0 0 0,1 0 0,-1 0 0,0 0 0,1 0 0,-1 0 0,0 0 0,1 0 0,-1-1 0,0 1 0,1 0 0,-1 0 0,0 0 0,1-1 0,-1 1 0,0 0 0,1 0 0,-1-1 0,0 1 0,0 0 0,0 0 0,1-1 0,-1 1 0,0 0 0,0-1 0,0 1 0,0 0 0,0-1 0,1 0 0,36-78 0,2-4 0,-13 43-455,1 1 0,51-57 0,-34 48-6371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2 0,5 3 0,5 2 0,-1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24575,'0'0'0,"0"2"0,3 62 0,23 125 0,-13-106 0,-6-44-112,34 299-1141,-39-310-5573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24575,'6'3'0,"176"137"7,-88-64-131,-11-13-68,97 54 1,-116-81 122,1-3 1,94 33-1,-140-59 69,0-1 0,0 0 0,1-2 0,33 4 0,-51-7 14,0-1 0,-1 0-1,1 0 1,0 0 0,-1 0 0,1-1-1,0 1 1,-1 0 0,1-1-1,0 1 1,-1-1 0,1 0 0,-1 1-1,3-2 1,-3 1 6,0 0 0,0 0 0,0-1 1,0 1-1,-1 0 0,1 0 0,0 0 0,-1 0 0,1-1 0,-1 1 1,1 0-1,-1-1 0,0 1 0,1 0 0,-1-1 0,0 1 0,0 0 0,0-3 1,-1-14 0,0 0 1,-2 0-1,0 0 0,-10-31 1,8 30-12,-27-83-10,-8-32 0,38 126 15,1 1 0,0-1 0,0 0 0,1 0 0,0 1 0,0-1 0,2-13 0,0 17-129,-1-1 0,0 0-1,1 1 1,0-1 0,0 1 0,0-1-1,1 1 1,-1 0 0,1 0 0,0 0-1,0 0 1,7-6 0,11-6-6712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0,2 7 0,8 8 0,0 1 0,1-1 0,24 26 0,-17-20 0,126 135 0,-113-126 0,2-1 0,68 46 0,-45-41-1365,-44-29-5461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227 273 24575,'0'0'0,"0"0"0,0 0 0,0 0 0,0 0 0,-1-7 0,-2-9 0,-1 1 0,-10-29 0,4 17 0,3 7 0,0 0 0,-18-31 0,22 45 0,0 0 0,-1 1 0,0-1 0,0 1 0,-1 0 0,1 0 0,-1 1 0,0-1 0,0 1 0,-1 0 0,1 1 0,-11-6 0,13 8 0,1 0 0,-1 0 0,0 0 0,1 1 0,-1-1 0,0 1 0,0 0 0,1 0 0,-1 0 0,0 0 0,0 0 0,1 0 0,-1 1 0,0-1 0,1 1 0,-1 0 0,0 0 0,1 0 0,-1 0 0,1 1 0,-1-1 0,1 0 0,-3 3 0,3-2 0,0 0 0,0-1 0,1 1 0,-1 0 0,1 0 0,0 0 0,-1 0 0,1 0 0,0 0 0,0 1 0,0-1 0,0 0 0,1 0 0,-1 1 0,1-1 0,-1 1 0,1-1 0,0 0 0,0 1 0,0-1 0,0 1 0,0-1 0,0 0 0,1 1 0,-1-1 0,3 5 0,-1-2 0,0-1 0,1 1 0,0 0 0,0-1 0,0 0 0,1 1 0,-1-1 0,1-1 0,0 1 0,0-1 0,0 1 0,1-1 0,-1 0 0,1-1 0,6 4 0,6 2 0,1-1 0,0-1 0,20 4 0,100 15-1365,-79-18-5461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24575,'1'11'0,"0"-1"0,0 0 0,1 0 0,4 14 0,-1-2 0,11 44 0,63 238 0,-71-279 20,2-1 0,0 0 0,2 0 0,1-1 0,29 40 0,-29-47-206,1 0 1,0-1-1,2 0 0,-1-2 1,2 1-1,0-2 1,32 18-1,-18-15-6640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24575,'0'0'0,"4"0"0,5 0 0,8-2 0,13-3 0,17-3 0,21-11 0,16-11 0,1-5 0,-13 4-8191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24575,'1'10'0,"0"-2"0,1 0 0,0-1 0,0 1 0,1 0 0,0-1 0,0 1 0,8 12 0,37 47 0,-42-59 0,16 19 0,1 0 0,47 41 0,-55-55 0,0-2 0,1 1 0,0-2 0,1 0 0,0-2 0,32 13 0,-45-19 0,1-1 0,0 0 0,0 0 0,0 0 0,1 0 0,-1-1 0,0 0 0,10 0 0,-13-1 0,0 1 0,0-1 0,0 1 0,0-1 0,0 0 0,0 0 0,0 0 0,0 0 0,0 0 0,0-1 0,0 1 0,-1 0 0,1-1 0,0 1 0,-1-1 0,0 0 0,1 1 0,-1-1 0,0 0 0,0 0 0,0 0 0,2-3 0,-1 0 0,0 0 0,0 0 0,1 0 0,0 1 0,0-1 0,0 1 0,1 0 0,-1 0 0,1 0 0,0 0 0,0 1 0,0-1 0,1 1 0,-1 0 0,1 0 0,-1 1 0,9-4 0,29-9 0,1 1 0,60-11 0,31-10 0,-131 34 0,4-1 0,0 0 0,0-1 0,-1 0 0,11-6 0,-16 8 0,0 0 0,0 0 0,1 0 0,-1 0 0,0 0 0,0 0 0,0 0 0,0-1 0,0 1 0,0 0 0,0-1 0,0 1 0,-1-1 0,1 1 0,-1-1 0,1 1 0,-1-1 0,1 1 0,-1-1 0,0 0 0,0 1 0,0-1 0,0 1 0,0-1 0,0-2 0,-1-1 0,0 0 0,-1 0 0,0 0 0,1 1 0,-1-1 0,-1 1 0,-3-6 0,-22-28 0,16 24 0,-47-60 55,-28-35-1475,70 86-5406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43 300 24575,'-2'0'0,"0"0"0,0 0 0,1 1 0,-1-1 0,1 1 0,-1 0 0,0-1 0,1 1 0,-1 0 0,1 0 0,0 0 0,-1 0 0,1 0 0,0 0 0,-1 0 0,1 0 0,0 1 0,0-1 0,0 0 0,0 1 0,0-1 0,0 1 0,1-1 0,-1 1 0,-1 2 0,1 1 0,-1 0 0,1 0 0,-1 0 0,1 1 0,1-1 0,-1 0 0,1 7 0,1-5 0,0-1 0,0 1 0,1-1 0,0 1 0,0-1 0,1 0 0,-1 0 0,1 0 0,1 0 0,-1 0 0,1-1 0,0 1 0,6 5 0,2 2 0,1 0 0,1-1 0,26 18 0,-36-27 0,-2-2 0,-1 0 0,1 1 0,0-1 0,0 0 0,0 0 0,0 0 0,0-1 0,3 2 0,-6-5 0,1 1 0,-1-1 0,1 1 0,0-1 0,0 1 0,0-4 0,1-4 0,1 1 0,0-1 0,0 0 0,1 1 0,0 0 0,0 0 0,1 0 0,1 0 0,-1 0 0,12-15 0,-6 12 0,0 0 0,0 0 0,1 1 0,0 0 0,1 1 0,15-9 0,-11 9 0,0 0 0,1 1 0,0 1 0,0 1 0,1 1 0,0 0 0,0 1 0,1 1 0,-1 1 0,38-2 0,-41 5 0,1 0 0,-1 1 0,0 1 0,0 1 0,0 0 0,0 1 0,0 0 0,-1 2 0,1-1 0,-1 2 0,-1 0 0,1 0 0,22 18 0,-25-15 0,-9-8 0,0 0 0,1 1 0,-1-1 0,1 0 0,-1-1 0,1 1 0,4 2 0,-6-4 0,-1 0 0,0 0 0,0 0 0,1 0 0,-1-1 0,0 1 0,1 0 0,-1 0 0,0 0 0,0 0 0,0-1 0,1 1 0,-1 0 0,0 0 0,0 0 0,1-1 0,-1 1 0,0 0 0,0 0 0,0-1 0,0 1 0,0 0 0,1 0 0,-1-1 0,0 1 0,0 0 0,0 0 0,0-1 0,0 1 0,0 0 0,0-1 0,0 1 0,2-15 0,-2 13 0,9-100-682,-4-109-1,-5 197-6143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4 0,4 11 0,3 14 0,5 17 0,2 26 0,3 25 0,1 15 0,-2 2 0,-2-6 0,0-11 0,1-16 0,0-19 0,-1-17 0,-2-15 0,-2-13-8191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2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24575,'-8'5'0,"-197"162"0,141-118 0,20-15 0,-135 96 0,179-130 0,0 0 0,0 0 0,0 0 0,0 0 0,0 0 0,0 0 0,0 0 0,0 0 0,0 0 0,0 0 0,0 0 0,-1 0 0,1 0 0,0 0 0,0 0 0,0 0 0,0 0 0,0 0 0,0 1 0,0-1 0,0 0 0,0 0 0,0 0 0,0 0 0,0 0 0,0 0 0,0 0 0,0 0 0,0 0 0,0 0 0,0 0 0,0 0 0,0 0 0,0 0 0,0 0 0,0 0 0,0 0 0,0 1 0,0-1 0,0 0 0,0 0 0,0 0 0,0 0 0,0 0 0,0 0 0,0 0 0,1 0 0,-1 0 0,0 0 0,0 0 0,0 0 0,0 0 0,0 0 0,0 0 0,0 0 0,0 0 0,0 0 0,0 0 0,0 0 0,6 2 0,-5-1 0,186 54 0,-108-34 0,403 119-1365,-432-124-5461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0 0,0 5 0,1 0 0,0 0 0,1 0 0,-1 0 0,1 0 0,0 0 0,0 0 0,0-1 0,4 7 0,2 3 0,6 13 40,1 0 0,33 42 0,-38-56-252,1-1 0,0 0 0,1-1-1,1 0 1,-1-1 0,28 17 0,-19-17-6614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163 611 24575,'-2'5'0,"-4"9"0,2 0 0,-1 0 0,2 0 0,-4 29 0,5-18 0,1-1 0,3 30 0,0-35 0,1-1 0,1 1 0,1 0 0,0-1 0,2 0 0,0-1 0,1 1 0,0-1 0,2-1 0,0 0 0,0 0 0,2-1 0,0 0 0,23 22 0,-22-25 0,1 0 0,1-1 0,-1 0 0,2-1 0,0-1 0,0 0 0,0-1 0,1-1 0,0-1 0,0 0 0,1-1 0,0-1 0,0 0 0,0-2 0,26 1 0,-22-4-1,-1 0 1,1-2-1,-1 0 0,0-2 0,0 0 1,0-1-1,32-15 0,-28 9 4,-1-1-1,0-2 1,-1 0-1,0-1 1,30-29 0,-27 19-15,-1-2 0,-1 0 1,-1-1-1,-2-1 1,-1-2-1,-1 0 0,-2 0 1,-1-2-1,15-46 0,-21 47-31,-1-1 0,-1 0-1,-2-1 1,-1 1-1,-2-1 1,-2 0 0,-5-66-1,1 81 25,0 0 0,-2 1 0,0-1 0,-2 1 0,0 0 0,-13-25 0,13 31 13,-2-1 0,0 1 0,-1 0 0,0 1 0,0 0 0,-2 0 0,1 1 0,-25-17 0,22 19-7,0 0 0,-1 2 0,0-1 0,0 2 0,-32-10 0,25 11-37,0 0 1,-1 2 0,-43-1 0,33 5-37,-1 1 1,1 2-1,-1 1 1,1 2 0,-61 20-1,59-13 8,1 1-1,0 1 0,1 2 1,1 2-1,1 0 0,0 2 1,2 2-1,1 0 0,1 2 1,0 1-1,3 1 0,0 1 1,2 2-1,1 0 1,-24 46-1,6 11-5425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5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14 221 24575,'0'0'0,"0"0"0,-4 4 0,2 1 0,1-1 0,0 0 0,1 0 0,-1 1 0,1-1 0,0 1 0,0-1 0,0 0 0,0 1 0,1-1 0,0 0 0,0 1 0,2 3 0,1 4 0,0-1 0,1 0 0,10 17 0,-5-11 0,2 0 0,0-1 0,0 0 0,2-1 0,0 0 0,0-1 0,19 13 0,-24-20 0,1-1 0,0 0 0,0 0 0,0-1 0,1-1 0,-1 1 0,1-2 0,0 0 0,0 0 0,1-1 0,-1 0 0,0-1 0,1 0 0,12-1 0,-2-2 0,-1-2 0,1 0 0,-1-1 0,1-2 0,-2 0 0,1-1 0,-1-1 0,0-1 0,-1 0 0,0-2 0,-1 0 0,0-1 0,24-24 0,-35 30 0,0 0 0,0-1 0,-1 0 0,0-1 0,6-10 0,-9 14 0,-1 0 0,0-1 0,0 1 0,0 0 0,-1-1 0,0 1 0,0-1 0,0 0 0,0 1 0,-1-1 0,-1-6 0,0 3 0,-1 0 0,0 0 0,-1-1 0,0 2 0,0-1 0,-1 0 0,0 1 0,-1-1 0,0 1 0,0 1 0,-8-11 0,0 3 0,0 1 0,-1 0 0,-1 1 0,-24-17 0,23 20 0,-1 0 0,0 2 0,-1-1 0,0 2 0,0 1 0,0 0 0,-1 1 0,0 1 0,0 1 0,-30-2 0,24 4 0,1 2 0,-1 0 0,0 2 0,1 0 0,0 2 0,0 0 0,-41 16 0,56-17 0,1-1 0,0 2 0,0-1 0,0 1 0,-13 10 0,19-13 0,-1 0 0,1 0 0,0 1 0,0-1 0,0 1 0,0-1 0,0 1 0,0 0 0,1 0 0,0 0 0,-1 0 0,1 0 0,0 0 0,0 0 0,1 0 0,-1 1 0,1-1 0,-1 6 0,2-5-195,-1 0 0,1 0 0,-1 0 0,1 0 0,1 0 0,2 6 0,12 20-6631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0 572 24575,'9'0'0,"10"-1"0,35-6 0,-19 1 0,118-13 0,218-37 0,-338 49 0,-11 1 0,1 2 0,0 0 0,31 0 0,-84-21 0,-37-25 60,-80-79 0,128 109-246,0 0 1,0-2-1,2 0 0,1-2 1,1 1-1,1-2 1,-20-48-1,25 48-6640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5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270 553 24575,'-2'1'0,"1"-1"0,-1 1 0,1-1 0,0 1 0,-1 0 0,1 0 0,0-1 0,-1 1 0,1 0 0,0 0 0,0 0 0,0 0 0,-1 2 0,-2 1 0,-8 8 0,1 0 0,1 0 0,0 1 0,0 1 0,-11 23 0,-30 80 0,37-80 0,1 1 0,-14 79 0,24-98 0,1 0 0,1 0 0,1 0 0,1 1 0,0-1 0,1 0 0,1 0 0,9 27 0,-6-27-1,1-1 0,2 1-1,-1-2 1,2 1 0,0-1-1,2-1 1,-1 0 0,2-1-1,26 26 1,-20-25-117,0 0 0,1-1 1,1-2-1,0 0 0,1-1 0,0-1 0,37 13 1,-20-13-74,0 0 0,1-3 0,0-2 0,1-1 1,-1-2-1,65-3 0,-33-5-159,1-4 1,125-31-1,-142 24 274,-1-1 0,-1-3-1,-1-3 1,51-29-1,-63 28-41,-2-2 0,-1-1 0,-1-2 0,-1-1 0,43-48-1,-61 57 67,0 0-1,-1-2 0,-2 0 0,0-1 0,-1 0 0,-2-1 0,0 0 0,-2-1 0,0-1 0,-2 1 0,-1-1 0,-2-1 0,0 1 0,-2-1 0,-1 0 0,-1 0 0,-3-36 0,-1 39 53,-1 0 0,-1 0 0,-1 1 0,-2 0 0,0 0 0,-1 1 0,-1 0 0,-21-34 0,14 32 0,-1 0 0,-1 0 0,-1 2 0,-1 1 0,-2 0 0,-39-29 0,26 25-28,-1 3-1,-1 1 1,-1 1 0,-1 3-1,0 1 1,-2 2-1,0 1 1,-47-7 0,31 10-15,0 4 0,0 1 1,-1 4-1,1 1 1,-94 13-1,104-5 43,0 1 0,1 3 0,0 2 0,-85 36 0,106-37 0,2 1 0,0 1 0,0 1 0,1 0 0,1 2 0,1 1 0,0 1 0,1 1 0,2 0 0,-19 26 0,22-24 0,2 0 0,0 2 0,1-1 0,-10 33 0,2 7-191,-13 73-1,-2 60-1571,32-182 1613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9:0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22 24575,'0'4'0,"-1"-1"0,1 1 0,-1-1 0,0 0 0,0 1 0,-3 5 0,-3 13 0,3 3 0,1 0 0,1 0 0,1 1 0,5 45 0,-3-66 0,0 0 0,0 0 0,0 0 0,1 0 0,-1-1 0,1 1 0,5 8 0,-6-11 0,0 0 0,0-1 0,0 0 0,0 1 0,1-1 0,-1 0 0,0 1 0,1-1 0,-1 0 0,1 0 0,-1 0 0,1 0 0,0-1 0,-1 1 0,1 0 0,0-1 0,0 1 0,0-1 0,-1 1 0,1-1 0,0 0 0,0 0 0,0 0 0,3 0 0,0-1 0,1 0 0,-1-1 0,0 1 0,1-1 0,-1 0 0,0-1 0,0 1 0,-1-1 0,1 0 0,7-6 0,-1 0 0,-1-1 0,19-21 0,-20 20 0,0-1 0,-1 0 0,-1 0 0,0-1 0,9-22 0,-14 29 0,0 0 0,-1 0 0,1 0 0,-1 0 0,-1 0 0,1-12 0,-1 14 0,-1 1 0,1-1 0,-1 0 0,0 1 0,0-1 0,0 0 0,0 1 0,-1-1 0,1 1 0,-1-1 0,0 1 0,-3-3 0,2 2 0,0 1 0,0 0 0,-1 0 0,0 0 0,0 0 0,1 1 0,-1 0 0,-1-1 0,1 2 0,0-1 0,0 0 0,-1 1 0,1 0 0,-1 0 0,1 0 0,-1 0 0,-5 1 0,-7-1 0,0 1 0,0 1 0,-25 5 0,15-1 0,0 2 0,0 0 0,1 2 0,-1 1 0,-37 22 0,36-16 0,0 1 0,2 1 0,0 2 0,-36 34 0,51-43 40,1 0 0,-15 20 0,23-27-164,-1 0 0,1 1 1,-1-1-1,1 0 0,1 1 0,-1 0 1,1-1-1,-1 1 0,1 0 0,1-1 1,-2 10-1,6 9-6702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9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115 558 24575,'-7'5'0,"1"1"0,0 1 0,1 0 0,-1 0 0,2 0 0,-1 1 0,1-1 0,-4 10 0,-18 60 0,23-67 0,-6 25 2,1 0 0,1 0 0,2 1 0,2 0 0,1 42 0,3-50-20,1 0-1,2-1 1,1 0 0,1 0-1,1 0 1,1 0-1,16 34 1,-11-36-37,0 0 0,2-1 0,1 0 0,1-2 0,0 1 0,2-2 1,34 30-1,-29-31 21,1-1 0,1-1 0,1-1 0,0-2 1,1 0-1,49 17 0,-34-19-78,1-1 0,0-2 0,1-3 0,0-1 0,0-2 0,0-2 0,0-3 0,67-8 0,-47 0-56,-1-4 0,0-2 0,-1-3 1,-1-2-1,76-38 0,-80 30 168,-2-3 0,0-2 0,88-72 0,-109 75 0,-1-1 0,-1-2 0,-2-1 0,-2-2 0,-1-1 0,24-42 0,-37 53-56,-2-1 0,-1-1 1,-1 0-1,-1 0 0,-1-1 1,-2-1-1,-1 1 0,-1-1 0,-2 0 1,0-31-1,-4 34 5,0 1 0,-2-1 0,-1 1 0,-1 0 0,-1 0 0,-2 0 0,0 1 0,-1 0 0,-2 1 0,-1 0 0,-23-37 0,20 40 46,-1 1 0,-1 1 0,0 0 0,-2 1 0,-37-29 0,28 28 20,0 1-1,-1 2 1,-1 1-1,-31-12 1,8 9-260,-1 2 0,0 3 1,-1 2-1,-1 2 0,-66-2 0,61 9 174,0 3 0,0 2-1,0 3 1,-67 16 0,75-10 85,1 3 0,1 2 1,0 3-1,-89 48 0,86-36-149,1 3 0,-88 77 0,61-35-1889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9:0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24575,'0'0'0,"0"0"0,4 2 0,12 2 0,20 1 0,16-2 0,11-4 0,4-6 0,0-7 0,-1-7 0,-1-7 0,-4-5 0,-10 2 0,-14 5-8191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9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24575,'2'-13'0,"1"7"0,0 0 0,0 1 0,0 0 0,1-1 0,0 1 0,0 1 0,8-8 0,-5 5 0,1 1 0,0 0 0,0 0 0,11-5 0,-15 9 0,0 0 0,0 0 0,0 1 0,0 0 0,0 0 0,0 0 0,0 0 0,0 1 0,0 0 0,0-1 0,6 2 0,-7-1 0,0 1 0,0 0 0,0-1 0,0 1 0,0 1 0,0-1 0,0 0 0,0 1 0,0-1 0,-1 1 0,1 0 0,0 0 0,-1 0 0,0 0 0,3 3 0,1 3 0,0 1 0,0-1 0,-1 1 0,0 0 0,-1 0 0,0 1 0,6 18 0,-4-3 0,-1-1 0,2 29 0,-4-9 0,-1 1 0,-6 49 0,-18 89 0,1-7 0,21-175 0,0 0 0,-1 0 0,1 0 0,0 0 0,0 0 0,0 0 0,1 0 0,-1 0 0,0 0 0,0 0 0,0 0 0,1 0 0,-1 1 0,5-2 0,3-7 0,36-44 0,-5 5 0,107-108 95,25-28-1555,-109 113-5366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9:1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273 274 24575,'-4'2'0,"0"1"0,1 0 0,0 0 0,-1 0 0,1 0 0,1 0 0,-1 1 0,0 0 0,1-1 0,0 1 0,-4 7 0,3-5 0,-14 28 0,-24 70 0,-3 43 0,5 4-262,8 2 1,6 1-1,-6 179 0,29-265 262,2 0 0,4 0 0,16 85 0,-15-129 0,0-1 0,2 0 0,11 26 0,-13-38 0,1-1 0,-1 1 0,2-1 0,-1-1 0,1 1 0,1-1 0,0 0 0,12 10 0,-9-10 0,-1-2-1,1 1 1,1-2-1,-1 1 1,1-1-1,0-1 1,23 7-1,-17-8 3,-1 0-1,1-1 1,0-1 0,0-1-1,22-1 1,-9-3-121,0-1 1,0-1-1,0-2 1,-1-1-1,0-1 1,38-17-1,-22 4 51,-1-1 1,-2-2-1,0-2 1,-2-2-1,44-39 1,-43 28 14,-1-1 0,-1-3 0,-3-1 1,38-59-1,-42 50 46,-2-2 0,-2-1 0,-3-1 1,-2-1-1,-3-1 0,-3-1 0,-2-1 0,-3 0 0,7-88 1,-16 95-64,-3 0 1,-2 0 0,-2 0 0,-16-82 0,12 106 10,-2 0-1,-1 0 1,-21-43 0,20 51 41,-1 2 0,-2-1 0,0 2 0,-1 0 0,-19-20 0,17 23 18,0 2 0,-1 0 0,0 0 0,-1 2 0,-1 1 0,0 0 0,0 1 0,-32-11 0,25 13 0,0 1 0,0 1 0,-1 2 0,1 1 0,-1 1 0,-46 0 0,36 5 25,0 2 1,0 1-1,0 1 1,1 3-1,0 1 1,0 1-1,-66 32 1,72-27-140,0 1 1,2 1 0,0 2 0,1 1-1,1 1 1,0 2 0,2 0 0,-38 49-1,16-4-3962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6:2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5357 1845 24575,'-20'1'0,"0"1"0,0 1 0,0 0 0,0 1 0,1 2 0,-26 9 0,-110 58 0,87-39 0,-77 35 0,-3-8 0,-244 68 0,-129-5 60,217-54-1040,155-35 936,-536 118-1256,470-115 1038,-265 13 0,379-48-4,-1-4 0,-126-18 0,151 7 191,0-4 0,2-2-1,-112-44 1,70 13 41,-132-77 1,213 106 203,1-3 0,0-1 1,2-2-1,1 0 0,2-3 0,-32-35 1,-80-127 1816,52 68-1293,44 61-650,-43-76 0,74 111-45,1 0 0,2-2 0,0 1 0,2-2-1,-11-51 1,19 68 1,1-1 0,1 1 0,0-1 0,0 1 0,2 0 0,0-1 0,0 1 0,1 0 0,0 0 0,2 0 0,-1 1 0,11-20 0,7-9 0,3 1 0,36-46 0,-59 84 0,32-42-83,2 2 0,2 1 0,2 2-1,1 1 1,64-43 0,-48 43 18,1 3-1,2 2 1,2 3 0,67-23-1,221-52-435,7 22-309,-147 36 612,23-8 198,488-103 0,410 4 0,-286 122 0,-572 50-242,-204-8 121,129 36 0,-161-33 183,1 1-1,-2 2 0,0 1 1,50 34-1,-24-7 284,78 70 0,30 48 1433,-145-135-1769,-1 1 0,-2 1-1,-1 1 1,24 46 0,-31-48-9,-1 2 0,-1 0 0,-1 0 0,-2 1 0,-1 1 0,4 33 0,-11-46 0,0 0 0,-2 0 0,0-1 0,-1 1 0,-8 34 0,-1-14 0,-27 63 0,20-63 0,-1 0 0,-3-2 0,-46 63 0,33-56 0,-2-2 0,-66 57 0,-309 227-914,-43-32-299,371-247-4851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6:5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1167 1 24575,'-12'0'0,"0"2"0,1-1 0,-1 1 0,-21 7 0,24-7 0,-306 113 0,197-68 0,-150 50 0,-7-22 0,255-71-455,0-1 0,-25 1 0,29-4-6371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5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24575,'-6'1'0,"6"-1"0,-1 0 0,1-1 0,0 1 0,0 0 0,0 0 0,-1 0 0,1 0 0,0 0 0,0 0 0,0 0 0,-1 1 0,1-1 0,0 0 0,0 0 0,0 0 0,-1 0 0,1 0 0,0 0 0,0 0 0,0 0 0,0 0 0,-1 0 0,1 1 0,0-1 0,0 0 0,0 0 0,0 0 0,0 0 0,-1 1 0,1-1 0,0 0 0,0 0 0,0 0 0,0 0 0,0 1 0,0-1 0,0 0 0,0 0 0,0 0 0,0 1 0,0-1 0,0 0 0,0 0 0,0 0 0,0 1 0,0-1 0,0 0 0,0 0 0,0 0 0,0 1 0,0-1 0,0 10 0,0 0 0,1-1 0,1 1 0,-1 0 0,1-1 0,1 0 0,5 14 0,32 62 0,-32-70 0,28 52 0,52 76 0,-83-136-455,0-1 0,11 12 0,-6-10-6371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28:5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86 24575,'-1'0'0,"0"1"0,0-1 0,1 1 0,-1-1 0,0 1 0,0-1 0,1 1 0,-1-1 0,0 1 0,1 0 0,-1-1 0,0 1 0,1 0 0,-1 0 0,1-1 0,-1 1 0,1 1 0,-2 0 0,-17 30 0,2 0 0,1 2 0,-23 65 0,30-70 0,1 0 0,1 1 0,2-1 0,1 1 0,1 0 0,2 56 0,3-62 0,1 0 0,0 0 0,2 0 0,1 0 0,1-1 0,1 0 0,1 0 0,22 40 0,-23-50 0,1 0 0,0-1 0,1 0 0,0 0 0,1-1 0,0-1 0,1 0 0,0 0 0,14 8 0,-8-8 0,-1-1 0,1 0 0,1-1 0,0-2 0,0 0 0,28 6 0,-15-7 0,1-2 0,0-1 0,0-1 0,0-2 0,0-2 0,0 0 0,0-2 0,43-13 0,-33 5 0,0-2 0,-1-1 0,-1-2 0,-1-2 0,0-2 0,-2-1 0,41-33 0,-61 41 0,-1-1 0,-1-1 0,0 0 0,-1-1 0,-1-1 0,-1 0 0,-1-1 0,0 0 0,14-37 0,-18 37 0,-2 0 0,0 0 0,-1 0 0,-1 0 0,-1-1 0,-1 0 0,-1 0 0,-1 0 0,0 0 0,-8-41 0,5 48 0,-1-1 0,-1 0 0,0 1 0,-1 0 0,-1 1 0,0-1 0,0 1 0,-2 0 0,1 1 0,-2 0 0,0 1 0,0 0 0,-20-17 0,15 16 0,-1 0 0,-1 1 0,0 1 0,0 1 0,-1 0 0,0 2 0,0 0 0,-1 1 0,0 0 0,-25-3 0,8 5 0,0 1 0,0 2 0,-1 1 0,1 2 0,0 1 0,0 2 0,0 2 0,1 1 0,-43 16 0,52-13-68,0 1 0,1 0-1,0 2 1,2 1 0,-1 1 0,2 1-1,0 1 1,1 1 0,1 1 0,1 0-1,1 2 1,0 0 0,2 1 0,1 0-1,0 2 1,2 0 0,1 0-1,1 1 1,-13 46 0,16-35-6758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24575,'-14'1'0,"6"1"0,0 0 0,0 1 0,0 0 0,1 0 0,-1 1 0,1 0 0,-13 9 0,17-11 0,-15 10 0,1 1 0,0 1 0,0 0 0,1 1 0,1 1 0,1 1 0,0 0 0,1 0 0,1 2 0,-15 30 0,23-41 0,1-1 0,1 1 0,-1 0 0,1 0 0,1 0 0,0 0 0,0 0 0,0 15 0,1-17 0,1 1 0,0-1 0,0 0 0,1 0 0,0 0 0,0 0 0,0 0 0,1 0 0,0-1 0,0 1 0,7 9 0,2-1 0,0-1 0,1-1 0,1 0 0,0-1 0,1 0 0,-1-1 0,27 12 0,-36-19 0,0-1 0,0 0 0,0 0 0,0 0 0,0-1 0,0 1 0,1-1 0,-1-1 0,8 1 0,-11-1 0,-1 0 0,1 0 0,0 0 0,0-1 0,0 1 0,-1-1 0,1 1 0,0-1 0,0 0 0,-1 1 0,1-1 0,0 0 0,-1 0 0,1 0 0,-1-1 0,0 1 0,1 0 0,-1 0 0,0-1 0,0 1 0,0-1 0,1 1 0,-2-1 0,1 1 0,0-1 0,0 0 0,0 0 0,-1 1 0,2-5 0,-2 1 0,1-1 0,0 1 0,-1-12 0,-1 12 0,1 0 0,0 1 0,1-1 0,-1 0 0,1 0 0,1-5 0,-1 9 0,-1-1 0,1 1 0,-1 0 0,1 0 0,0 0 0,0 0 0,-1 0 0,1 0 0,0 0 0,0 0 0,0 0 0,0 0 0,0 0 0,1 0 0,-1 1 0,0-1 0,0 0 0,0 1 0,1-1 0,-1 1 0,0 0 0,1-1 0,-1 1 0,0 0 0,1 0 0,1 0 0,23-1 0,-1 1 0,1 1 0,-1 2 0,0 0 0,43 13 0,117 48 0,-175-60 0,27 11-48,-23-8-216,0-1 1,0-1 0,1 0-1,19 3 1,-24-7-6563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7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24575,'-4'4'0,"-3"4"0,0 2-8191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4:0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24575,'0'0'0,"0"-2"0,0-3 0,3-4 0,4-6 0,3-8 0,1-3 0,-2 4-8191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6:0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1374 2378 24575,'0'1'0,"0"-1"0,0 1 0,0-1 0,0 1 0,0 0 0,0-1 0,0 1 0,0-1 0,0 1 0,0-1 0,0 1 0,0-1 0,0 1 0,-1-1 0,1 1 0,0-1 0,-1 1 0,1 0 0,-1 0 0,0-1 0,-1 0 0,1 0 0,0 0 0,0 0 0,0 0 0,0 0 0,0 0 0,0 0 0,-1 0 0,1 0 0,-102-16 0,37 4 0,-98-16 0,118 17 0,-71-25 0,67 16 0,-91-51 0,109 51 0,0-1 0,2-2 0,-44-41 0,8-5 0,2-2 0,-93-138 0,126 161 0,3-2 0,1-1 0,2-1 0,3-1 0,3-1 0,-21-85 0,32 98 0,1 0 0,2-1 0,2 0 0,2 0 0,2 0 0,1 0 0,3 1 0,1-1 0,18-64 0,-6 55 0,1 2 0,2 1 0,3 0 0,35-52 0,-41 73 0,1 1 0,2 1 0,1 0 0,0 2 0,2 1 0,1 0 0,0 2 0,1 1 0,2 1 0,47-23 0,-9 10 0,1 2 0,2 4 0,0 3 0,102-19 0,-61 22 0,1 4 0,126 1 0,322-1 0,66 0 0,-486 17 0,-1 7 0,243 46 0,-300-36 0,-1 3 0,109 46 0,76 52 0,71 29 0,-226-104 0,240 104 0,-348-148 0,324 147 0,9-17 0,-244-102 5,189 31 0,101-27-123,267-54-496,-5-50 590,-55-40 24,-36-28 0,-371 90 0,297-55-838,7 24 960,-280 48-182,485-70 60,183 37 0,-135 45-1280,-619 14 1283,347-11-8,-2 29 34,-339 2-10,-1 6 1,-1 5-1,141 48 1,-218-58 376,-1 2 0,0 2 1,-1 1-1,48 32 0,-70-37-324,-1 0 0,-1 1-1,0 1 1,-2 1-1,1 1 1,-2 0-1,-1 2 1,0 0 0,17 32-1,-18-23-71,-1 1 0,-2 0 0,-2 1 0,0 0 0,-2 1 0,5 49 0,-5 2 0,-5 116 0,-6-144 0,-2-1 0,-3 1 0,-21 78 0,-4 9 0,-16 53 0,38-160 0,-2-1 0,-1 0 0,-27 47 0,-60 66 0,-10-9 0,52-70-531,-4-3 0,-2-2-1,-91 69 1,64-66-5535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0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24575,'0'0'0,"-1"1"0,0-1 0,0 1 0,0-1 0,0 1 0,0-1 0,1 1 0,-1 0 0,0-1 0,1 1 0,-1 0 0,0 0 0,1-1 0,-1 1 0,0 2 0,-3 2 0,-17 26 5,2 1 1,1 1-1,-26 64 0,-22 114-274,48-130-369,-15 163 0,32 83 673,16-154-35,-11-149 0,1 1 0,1-1 0,1 0 0,18 40 0,-20-54 0,0-1 0,0 0 0,1 0 0,0 0 0,0-1 0,1 0 0,1 0 0,-1-1 0,1 0 0,0 0 0,1-1 0,-1 0 0,1 0 0,1-1 0,-1 0 0,1-1 0,-1 0 0,1-1 0,17 4 0,-10-4 0,0 0 0,0-2 0,1 0 0,-1-1 0,1-1 0,-1-1 0,0 0 0,0-1 0,22-7 0,5-4 0,-1-2 0,53-28 0,105-73 484,-11-16-241,-163 113-251,46-30-61,-63 44 61,1 0 0,0 1 0,0 0 0,0 1 0,14-4 0,-19 7 8,-1 0 0,1 0 0,-1 1 0,1 0 0,-1 0 0,1 0 0,-1 1 0,1 0 0,10 2 0,-8 0 0,-1 0 0,1 0 0,0 1 0,-1 0 0,13 9 0,-2 2 0,0 1 0,-1 1 0,26 32 0,1 12 131,64 115-1,-11-14-350,-76-131-210,1-1-1,53 53 1,-24-38-5624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0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72 803 24575,'5'5'0,"28"32"0,-5-5 0,1-1 0,63 52 0,-74-70 0,1 0 0,0-1 0,41 18 0,-59-29 0,0 0 0,0-1 0,0 0 0,0 1 0,1-1 0,-1 0 0,0 0 0,0 1 0,1-1 0,-1 0 0,0 0 0,0-1 0,3 1 0,-4 0 0,0 0 0,0 0 0,0 0 0,0-1 0,0 1 0,0 0 0,0 0 0,0 0 0,1 0 0,-1 0 0,0 0 0,0 0 0,0 0 0,0-1 0,0 1 0,0 0 0,0 0 0,0 0 0,0 0 0,0 0 0,0 0 0,0 0 0,0-1 0,0 1 0,0 0 0,0 0 0,0 0 0,-1 0 0,1 0 0,0 0 0,0 0 0,0 0 0,0 0 0,0-1 0,0 1 0,0 0 0,0 0 0,0 0 0,0 0 0,0 0 0,0 0 0,-1 0 0,1 0 0,0 0 0,-12-8 0,-116-39 0,31 12 0,77 27 0,0-1 0,-31-21 0,45 27 0,0-1 0,1-1 0,0 1 0,0-1 0,0 1 0,0-1 0,1-1 0,-7-10 0,9 12 0,0 0 0,0 0 0,1-1 0,-1 1 0,1 0 0,0-1 0,0 1 0,1-1 0,-1 1 0,1-1 0,0 1 0,1-1 0,-1 0 0,2-5 0,1-5 0,2 0 0,-1 1 0,2 0 0,0 0 0,0 0 0,16-21 0,-3 7 0,1 2 0,26-27 0,-23 30-83,1 0 1,1 2-1,1 0 0,1 2 0,1 1 0,46-22 1,-48 28 67,1 1 1,1 1-1,0 2 1,0 0-1,1 2 1,0 1-1,47-1 1,-59 6 14,0 0 0,0 2 0,0 0 0,-1 1 0,1 1 0,-1 0 0,0 1 0,18 8 0,-14-3 0,-1 0 0,-1 1 0,0 1 0,0 1 0,29 28 0,46 59-15,14 15 147,-94-103-50,0-1 1,1 0 0,1-1-1,0 0 1,0-2 0,28 13-1,-35-18-82,1 0 0,0-1 0,0 0 0,0 0 0,0-1 0,0 0 0,0-1 0,0 0 0,0 0 0,0-1 0,0 0 0,0 0 0,0-1 0,0 0 0,0-1 0,-1 0 0,1-1 0,-1 1 0,0-1 0,0-1 0,0 0 0,0 0 0,9-9 0,-4 2 0,-1 0 0,0-1 0,-1-1 0,-1 0 0,0-1 0,0 0 0,-2 0 0,0-1 0,-1 0 0,0 0 0,5-22 0,-7 22 0,-2-1 0,0 1 0,-1-1 0,0 0 0,-1 0 0,-1 0 0,-1 0 0,-1 0 0,0 0 0,-1 1 0,-9-32 0,4 29 0,-1-1 0,0 1 0,-2 1 0,0-1 0,-1 2 0,-1 0 0,0 0 0,-1 1 0,-1 1 0,0 1 0,-1 0 0,-1 0 0,0 2 0,-1 0 0,0 1 0,-28-12 0,36 19-227,0 0-1,-1 1 1,1 0-1,-1 0 1,-19-2-1,5 6-6598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0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2 0,0 4 0,0 9 0,0 11 0,0 6 0,0-4-8191</inkml:trace>
  <inkml:trace contextRef="#ctx0" brushRef="#br0" timeOffset="1">280 893 24575,'0'0'0,"-1"0"0,-4 0 0,-1 0 0,-1 2 0,1 1 0,2-1 0,3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0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24575,'-2'0'0,"0"0"0,0 0 0,0 0 0,0 0 0,0 1 0,0-1 0,0 1 0,0 0 0,0-1 0,0 1 0,0 0 0,0 0 0,1 0 0,-1 0 0,0 0 0,1 1 0,-1-1 0,1 1 0,-1-1 0,1 1 0,-1-1 0,1 1 0,0 0 0,0-1 0,0 1 0,0 0 0,0 0 0,-1 3 0,-1 5 0,-1 2 0,2-1 0,-1 0 0,0 12 0,3-21 0,-7 63 9,4 129 1,25 69-739,24 30 552,12 0 212,-56-282-35,85 526 0,-83-493-1223,-1-14-4893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0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294 261 24575,'1'-4'0,"-1"1"0,0-1 0,1 0 0,0 0 0,0 1 0,0-1 0,0 0 0,3-4 0,17-26 0,-20 32 0,11-14 0,0 1 0,1 1 0,0 0 0,1 1 0,0 0 0,1 1 0,1 1 0,0 0 0,1 1 0,-1 1 0,2 1 0,-1 0 0,1 1 0,1 1 0,-1 1 0,1 0 0,0 2 0,0 0 0,0 1 0,0 1 0,0 0 0,0 2 0,1 0 0,-1 1 0,23 6 0,-24-3 0,0 1 0,-1 0 0,0 1 0,0 1 0,0 1 0,-1 0 0,-1 1 0,0 1 0,0 0 0,18 19 0,-22-19 0,-1 0 0,-1 1 0,0 0 0,0 1 0,-1 0 0,-1 0 0,0 1 0,-1-1 0,0 2 0,-2-1 0,1 0 0,-2 1 0,3 17 0,-5-15-3,0 0 0,-1 0 0,-1 0 0,0 0 0,-1 0 0,-1 0 0,-1 0 0,-1-1 0,0 1 0,-1-1 0,-14 27 1,3-13-214,-1 0 1,-2-2 0,-1 0-1,-45 46 1,22-30 192,-3-3-1,-1-2 0,-2-2 1,-1-2-1,-84 41 0,65-42-281,-1-3-1,-2-4 0,-149 35 0,134-45-5408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0 24575,'-38'3'0,"0"0"0,1 3 0,-45 12 0,43-8 0,0 2 0,1 2 0,0 1 0,1 2 0,1 2 0,1 1 0,0 1 0,2 2 0,1 2 0,0 1 0,2 1 0,1 2 0,2 1 0,-48 66 0,64-80 0,1 1 0,0 1 0,1 0 0,2 0 0,-1 0 0,-4 23 0,9-32 0,2 0 0,-1 0 0,1 0 0,0 0 0,1 0 0,0 0 0,1 0 0,0 0 0,0 0 0,1 0 0,0 0 0,0 0 0,1 0 0,0-1 0,7 13 0,-8-17 0,1 1 0,1-1 0,-1 0 0,0 0 0,1 0 0,0 0 0,0-1 0,0 1 0,0-1 0,1 0 0,4 2 0,-2-1 0,1-1 0,-1 0 0,1-1 0,0 1 0,0-2 0,13 3 0,2-3 0,0-1 0,0-1 0,1-1 0,24-5 0,139-37-1365,-112 21-5461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23 793 24575,'0'0'0,"0"2"0,2 5 0,4 4 0,6 8 0,4 13 0,4 15 0,2 16 0,-1 10 0,-5 0 0,-4-7 0,-7-8 0,-4-11 0,-2-13-8191</inkml:trace>
  <inkml:trace contextRef="#ctx0" brushRef="#br0" timeOffset="1">1 0 24575,'0'0'0,"0"0"0,0 0 0,4 2 0,10 5 0,15 6 0,18 7 0,25 8 0,15 5 0,-6-4-8191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0,4 4 0,90 80 0,17 18 0,-99-89 0,-1 0 0,11 17 0,-18-23 0,0 0 0,0 1 0,0-1 0,-1 0 0,0 1 0,3 14 0,-6-17-1365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24575,'0'0'0,"4"-2"0,8-3 0,14-2 0,20-5 0,23-9 0,20-12 0,15-12 0,-3-2 0,-19 8-8191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24575,'0'0'0,"2"-2"0,12-3 0,19-1 0,25-3 0,30-7 0,32-10 0,21-13-1305,1-6 1305,-24 4-6886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24575,'1'14'0,"0"-1"0,3 16 0,0-10 0,34 214-105,21 148-1182,-18-20 1289,-23 0-28,-21-231-86,1-110 110,0 0 0,-2 0 0,0 1 0,-8 20 1,2-19-1108,2-10-4436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24575,'0'-3'0,"0"-1"0,1 0 0,0 1 0,0-1 0,0 1 0,0-1 0,1 1 0,-1-1 0,1 1 0,0 0 0,0 0 0,0 0 0,0 0 0,1 0 0,4-5 0,5-3 0,0 1 0,18-12 0,-25 19 0,15-10 0,0 1 0,1 1 0,1 1 0,0 1 0,0 1 0,0 0 0,32-5 0,-18 7 0,0 1 0,0 2 0,0 2 0,41 3 0,-57-1 0,-1 1 0,0 1 0,0 1 0,0 1 0,0 0 0,34 15 0,-45-16 0,0 1 0,-1-1 0,1 1 0,-1 1 0,0-1 0,0 1 0,0 0 0,-1 1 0,0 0 0,0 0 0,-1 0 0,0 0 0,0 1 0,-1 0 0,0 0 0,0 0 0,2 9 0,-2-4-9,-1 0-1,-1 1 1,0-1 0,-1 0-1,-1 1 1,0-1-1,-1 0 1,0 0-1,-1 1 1,-6 22-1,-2-3-183,-1-1-1,-2 1 1,-18 31-1,2-11 21,-3-1-1,-2-1 1,-3-2-1,-1-2 1,-70 67-1,39-51-231,-2-4 0,-3-2-1,-81 46 1,116-80-4246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139 397 24575,'-1'1'0,"0"-1"0,0 1 0,0-1 0,1 0 0,-1 1 0,0-1 0,0 1 0,1 0 0,-1-1 0,0 1 0,1 0 0,-1-1 0,1 1 0,-1 0 0,1-1 0,-1 1 0,1 0 0,-1 2 0,-1 0 0,-24 46 0,2 2 0,-18 53 0,41-102 0,-6 15 0,1 1 0,1-1 0,-6 33 0,10-45 0,1 0 0,0 0 0,0 1 0,0-1 0,0 0 0,1 0 0,0 0 0,0 0 0,0 0 0,1 0 0,0 0 0,0-1 0,0 1 0,0-1 0,1 1 0,-1-1 0,1 0 0,5 6 0,2-1 0,0 0 0,0-1 0,0 0 0,1-1 0,0 0 0,1-1 0,15 7 0,2-2 0,-1-1 0,32 6 0,-45-12 0,1-1 0,-1 0 0,26 0 0,-32-4 0,-9 1 0,0 0 0,0 0 0,0 0 0,0-1 0,1 1 0,-1 0 0,0 0 0,0 0 0,0 0 0,0 0 0,0 0 0,0 0 0,0 0 0,0-1 0,0 1 0,0 0 0,0 0 0,0 0 0,0 0 0,1 0 0,-1 0 0,0-1 0,0 1 0,0 0 0,0 0 0,0 0 0,0 0 0,0 0 0,0 0 0,-1-1 0,1 1 0,0 0 0,0 0 0,0-1 0,-1-1 0,0 1 0,0 0 0,0 0 0,0 0 0,0 0 0,0 0 0,-3-2 0,-11-8 0,-25-20 0,-69-66 0,97 83 0,0 0 0,1-1 0,-12-21 0,17 26 0,1-1 0,0 0 0,1 0 0,0-1 0,1 1 0,-3-14 0,6 20 0,-1 0 0,1 1 0,0-1 0,0 0 0,0 0 0,1 0 0,0 0 0,0 0 0,0 0 0,0 0 0,4-8 0,-2 8 0,0-1 0,1 0 0,0 1 0,0 0 0,0-1 0,0 2 0,1-1 0,5-5 0,1 2 0,0 1 0,0 0 0,1 0 0,0 1 0,0 0 0,1 1 0,-1 1 0,19-4 0,-2 2 0,-1 2 0,1 1 0,1 1 0,40 3 0,-24 3 0,-1 2 0,49 12 0,-53-7 0,0 2 0,-1 1 0,-1 2 0,-1 2 0,0 2 0,-1 1 0,-2 2 0,0 1 0,-1 2 0,-2 1 0,0 1 0,41 51 0,-58-62 0,32 30 0,-41-42 0,0 0 0,1-1 0,-1 1 0,1-1 0,0-1 0,0 0 0,1 0 0,-1 0 0,10 2 0,12-1 0,1-1 0,-1-1 0,46-3 0,-40 0 0,-28 1 0,0 0 0,0-1 0,-1 0 0,1 0 0,-1 0 0,1-1 0,-1 0 0,10-4 0,-12 3 0,0 1 0,0-1 0,0 0 0,0 0 0,-1 0 0,1 0 0,-1-1 0,0 0 0,0 1 0,0-1 0,0 0 0,3-8 0,0 0 0,-1-1 0,-1-1 0,0 1 0,0-1 0,-1 1 0,-1-1 0,0 0 0,-1-16 0,-8-113 0,5 131 0,-5-31 0,5 32 0,0-1 0,0 1 0,1-1 0,1-14 0,0 30 0,1 1 0,-1-1 0,1 1 0,0 0 0,0-1 0,2 7 0,0-2 0,8 25 0,0-2 0,27 52 0,-26-63 0,0-1 0,1 0 0,1 0 0,30 31 0,-39-45 0,1-1 0,1 1 0,-1-1 0,1 0 0,0-1 0,9 5 0,-14-8 0,0 0 0,0 0 0,0 0 0,0-1 0,0 1 0,0-1 0,0 1 0,1-1 0,-1 0 0,0 0 0,0 0 0,0 0 0,0 0 0,0 0 0,0-1 0,0 1 0,0-1 0,0 0 0,0 1 0,0-1 0,0 0 0,0 0 0,0 0 0,0 0 0,0 0 0,-1-1 0,1 1 0,-1-1 0,2-1 0,2-2 0,-1-1 0,0 1 0,-1-1 0,0 0 0,0 0 0,0 0 0,0-1 0,-1 1 0,2-7 0,0-8 0,3-35 0,-4-2 0,-8-90 0,-1 32 0,6 96-114,1 0 1,1 0-1,1 0 0,0 0 0,1 0 1,2 1-1,0 0 0,1 0 0,0 0 1,2 1-1,16-27 0,2 6-6712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166 608 24575,'0'0'0,"0"0"0,0-5 0,-3-103 0,-20-129 0,19 204 0,-2 1 0,-1 0 0,-2 0 0,-22-53 0,29 79 0,-1 1 0,0 0 0,0 0 0,-7-9 0,9 14 0,1-1 0,-1 0 0,0 0 0,1 1 0,-1-1 0,0 1 0,1-1 0,-1 1 0,0-1 0,0 1 0,1-1 0,-1 1 0,0 0 0,0-1 0,0 1 0,0 0 0,1 0 0,-1 0 0,0 0 0,0-1 0,0 1 0,0 0 0,0 0 0,0 1 0,0-1 0,1 0 0,-1 0 0,0 0 0,0 1 0,0-1 0,0 0 0,1 1 0,-1-1 0,0 1 0,0-1 0,1 1 0,-1-1 0,0 1 0,0 0 0,-2 2 0,0 1 0,1-1 0,-1 1 0,1-1 0,0 1 0,0 0 0,0 0 0,1 0 0,-1 0 0,1 0 0,-1 8 0,0 0 0,1 0 0,0 0 0,1 14 0,1-15 0,0 0 0,1-1 0,0 1 0,0-1 0,1 1 0,1-1 0,0 0 0,0 0 0,1-1 0,0 1 0,1-1 0,0 0 0,0 0 0,1-1 0,0 0 0,10 9 0,-6-8 0,-1 0 0,2-1 0,-1-1 0,1 0 0,0 0 0,1-1 0,-1 0 0,1-2 0,1 1 0,-1-1 0,0-1 0,17 2 0,-11-3-682,29-2-1,9-4-6143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24575,'0'0'0,"1"0"0,0 1 0,-1-1 0,1 1 0,-1-1 0,1 1 0,-1-1 0,1 1 0,-1-1 0,0 1 0,1-1 0,0 2 0,1 2 0,24 30 0,-2 1 0,-1 0 0,-2 2 0,32 75 0,-52-109 0,9 28 0,-9-28 0,0-1 0,-1 1 0,1-1 0,-1 1 0,0 0 0,0-1 0,0 1 0,-1 4 0,1-6 0,0-1 0,0 0 0,0 0 0,0 0 0,0 1 0,0-1 0,0 0 0,0 0 0,0 0 0,0 0 0,-1 1 0,1-1 0,0 0 0,0 0 0,0 0 0,0 0 0,-1 0 0,1 1 0,0-1 0,0 0 0,0 0 0,0 0 0,-1 0 0,1 0 0,0 0 0,0 0 0,0 0 0,-1 0 0,1 0 0,0 0 0,0 0 0,-1 0 0,1 0 0,0 0 0,0 0 0,0 0 0,-1 0 0,1 0 0,0 0 0,0 0 0,0 0 0,-1 0 0,1 0 0,0 0 0,0-1 0,0 1 0,0 0 0,-1 0 0,1 0 0,0 0 0,0 0 0,0-1 0,0 1 0,0 0 0,0 0 0,-1-1 0,-2-2 0,-1 0 0,1-1 0,0 1 0,0-1 0,0 0 0,1 0 0,-3-4 0,-16-38 0,18 40 0,-17-48-168,2 0-1,2-2 0,3 1 0,-7-64 0,16 84 81,0-63 0,6 75 89,0 0 1,1 0 0,2 0-1,7-23 1,4 1-601,37-74 1,37-43-5384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14 24575,'-3'0'0,"0"-1"0,-1 1 0,1-1 0,0 0 0,-6-2 0,-10-3 0,10 6 0,0-1 0,-1 1 0,1 0 0,0 1 0,0 0 0,0 1 0,0-1 0,0 2 0,-12 4 0,-3 3 0,0 1 0,-26 17 0,-11 9 0,-95 78 0,120-84 0,1 2 0,1 1 0,-46 63 0,61-70 0,2 1 0,0 0 0,-18 46 0,27-54 0,1 0 0,1 0 0,1 1 0,1 0 0,0 0 0,0 31 0,4-41 0,0 0 0,1-1 0,1 1 0,-1-1 0,2 1 0,0-1 0,0 0 0,0 0 0,2 0 0,6 13 0,-5-13 0,1 0 0,1 0 0,0 0 0,0-1 0,0 0 0,1 0 0,1-1 0,15 10 0,29 14-1365,-6-10-5461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24575,'0'0'0,"-2"0"0,-2 2 0,-2 2 0,2 1 0,0-1 0,2 0 0,1 2 0,0 4 0,5 8 0,5 11 0,7 11 0,10 10 0,16 13 0,16 8 0,16 9 0,3 2 0,-10-12-8191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208 197 24575,'-6'2'0,"-4"5"0,2 0 0,-1 1 0,1 0 0,1 0 0,-10 12 0,6-6 0,-12 13 0,-33 54 0,48-67 0,0 1 0,0 0 0,2 1 0,0 0 0,-7 31 0,11-42 0,1 1 0,1 0 0,-1 0 0,1-1 0,0 1 0,1 0 0,-1 0 0,1-1 0,0 1 0,1 0 0,-1-1 0,1 1 0,3 5 0,-3-6 0,1-1 0,0 1 0,0-1 0,0 0 0,1 0 0,-1-1 0,1 1 0,0-1 0,0 1 0,0-1 0,0 0 0,1-1 0,-1 1 0,10 3 0,-5-3 0,0 0 0,1-1 0,0 0 0,-1 0 0,1-1 0,0 0 0,0-1 0,0 0 0,-1-1 0,1 0 0,0 0 0,0-1 0,-1 0 0,1-1 0,-1 0 0,10-4 0,-17 5 0,0 1 0,1 0 0,-1 0 0,0-1 0,0 1 0,0-1 0,0 0 0,2-2 0,-3 3 0,-1 1 0,0-1 0,1 0 0,-1 0 0,1 1 0,-1-1 0,0 0 0,1 0 0,-1 0 0,0 1 0,0-1 0,0 0 0,0 0 0,0 0 0,0 0 0,0 0 0,0 1 0,0-1 0,0 0 0,0 0 0,0 0 0,-1 0 0,1 1 0,0-1 0,-1 0 0,1 0 0,-1-1 0,-2-2 0,-1-1 0,1 1 0,-1 0 0,0 0 0,0 0 0,0 1 0,-5-4 0,-36-21 0,32 21 0,-3-2 0,8 4 0,-1 1 0,0-2 0,-14-11 0,22 15 0,-1 1 0,1 0 0,-1-1 0,1 0 0,-1 1 0,1-1 0,0 0 0,0 1 0,0-1 0,0 0 0,0 0 0,1 0 0,-1 0 0,1 0 0,-1 0 0,1 0 0,-1 0 0,1 0 0,0 0 0,0 0 0,0 0 0,0-1 0,1 1 0,0-3 0,1 0 0,0 0 0,0-1 0,1 1 0,-1 0 0,1 0 0,1 0 0,-1 1 0,6-7 0,36-31 0,-43 39 0,21-16 0,0 1 0,1 2 0,1 0 0,1 1 0,38-16 0,-42 22 0,0 2 0,0 0 0,0 2 0,1 0 0,0 2 0,0 0 0,34 1 0,-24 4 0,0 2 0,0 1 0,0 1 0,-1 2 0,0 1 0,-1 2 0,0 1 0,0 1 0,-1 2 0,-1 1 0,42 31 0,-55-35 0,26 24 0,-38-32 0,-1 0 0,1 0 0,-1 0 0,0 0 0,0 0 0,0 1 0,-1 0 0,1-1 0,-1 1 0,0 0 0,2 10 0,-5-5 0,-1-11 0,1-6 0,0-15 0,1 0 0,0 0 0,2 0 0,0 1 0,2-1 0,0 0 0,1 1 0,2 0 0,0 0 0,12-23 0,-13 31 0,1 0 0,1 0 0,0 1 0,1 0 0,0 1 0,1 0 0,0 0 0,0 1 0,1 1 0,1-1 0,-1 2 0,1 0 0,1 0 0,0 1 0,0 1 0,17-7 0,-23 11 0,0 0 0,0 0 0,0 0 0,0 1 0,1 0 0,-1 0 0,1 1 0,-1 0 0,0 0 0,1 1 0,-1 0 0,0 0 0,1 1 0,-1 0 0,0 0 0,0 1 0,0 0 0,-1 0 0,1 0 0,-1 1 0,1 0 0,-1 0 0,0 1 0,-1 0 0,7 6 0,2 4 0,-1 0 0,-1 1 0,16 27 0,25 58 0,7 10 0,-51-95 0,2-1 0,0-1 0,0 0 0,26 24 0,-23-27-682,21 14-1,8 0-6143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24575,'1'0'0,"1"-1"0,-1 1 0,1 0 0,0 0 0,-1 0 0,1 0 0,0 0 0,1 1 0,3-1 0,5 0 0,0-1 0,-1-1 0,1 1 0,-1-2 0,1 1 0,-1-2 0,0 1 0,10-6 0,10-7 0,34-23 0,-20 11 0,-26 17 0,56-31 0,-61 35 0,1 1 0,0 1 0,25-7 0,-34 11 0,1 0 0,0 0 0,0 1 0,0-1 0,0 1 0,-1 1 0,1-1 0,0 1 0,0 0 0,0 1 0,-1-1 0,1 1 0,6 3 0,-4-1 0,-1 0 0,1 1 0,-1 0 0,0 0 0,0 1 0,-1 0 0,0 0 0,6 8 0,3 6 0,0 2 0,-2 0 0,0 0 0,18 48 0,19 83 0,-11 6 0,-14-53 0,-18-78-455,1-1 0,13 30 0,-14-41-6371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24575,'0'0'0,"0"0"0,0-1 0,0-4 0,0-1 0,0-5 0,4-5 0,5-7 0,5-4 0,5-3 0,6-3 0,4-1 0,1-3 0,-1-4 0,-3-10 0,-5-3 0,-5 9-8191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24575,'5'9'0,"20"48"0,28 89 0,-43-115 0,34 108-231,-7 2-1,33 247 1,-65-339 231,-4 95 0,-3-110 0,-2-1 0,-2 0 0,-16 55 0,1-28-1250,1-10-4997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 24575,'6'-7'0,"-3"4"0,39-31 0,0 1 0,2 3 0,92-48 0,-90 55 0,2 2 0,1 2 0,0 2 0,1 3 0,1 1 0,70-7 0,-99 18 0,0 1 0,0 1 0,0 0 0,0 2 0,0 1 0,0 1 0,-1 0 0,1 2 0,-1 1 0,0 0 0,-1 1 0,0 1 0,0 2 0,-1-1 0,0 2 0,19 16 0,-2 4 0,36 40 0,-61-60 0,-7-8 0,9 9 0,-12-13 0,-1 0 0,1 0 0,-1 1 0,1-1 0,-1 0 0,1 0 0,-1 0 0,1 0 0,-1 0 0,1 1 0,-1-1 0,1 0 0,-1 0 0,1 0 0,-1 0 0,1 0 0,-1-1 0,1 1 0,-1 0 0,1 0 0,-1 0 0,0 0 0,1 0 0,-1-1 0,1 1 0,-1 0 0,1 0 0,-1-1 0,0 1 0,1 0 0,-1-1 0,1 0 0,7-9 0,0-1 0,0 0 0,-1-1 0,7-14 0,2-4 0,-1 4 0,23-29 0,-30 45 0,1 0 0,0 0 0,0 1 0,1 1 0,15-12 0,-18 16 0,0 1 0,0-1 0,1 1 0,-1 0 0,1 1 0,0 0 0,0 0 0,0 1 0,12-1 0,10 1 0,37 4 0,-53-2 0,195 23 0,-117-11 0,-62-10 0,1 0 0,49-3 0,-69-1 0,1 0 0,-1-1 0,0 0 0,1-1 0,-1 0 0,0-1 0,-1 0 0,1-1 0,-1 0 0,11-7 0,-20 12 0,1-1 0,-1 0 0,0 0 0,1 0 0,-1-1 0,0 1 0,0 0 0,1 0 0,-1-1 0,0 1 0,0-1 0,0 1 0,-1-1 0,1 1 0,0-1 0,-1 1 0,1-1 0,-1 0 0,1 1 0,-1-1 0,0 0 0,1 1 0,-1-1 0,0 0 0,0 0 0,0 1 0,-1-1 0,1 0 0,0 1 0,-1-1 0,1 0 0,-1 1 0,1-1 0,-2-2 0,-2-6 0,-1 1 0,0-1 0,0 1 0,-1 0 0,0 1 0,-14-16 0,17 21 0,0 0 0,0 0 0,-1 1 0,1-1 0,0 1 0,-1 0 0,0 0 0,1 0 0,-1 0 0,0 1 0,0 0 0,0-1 0,0 1 0,0 1 0,0-1 0,-1 1 0,1 0 0,0-1 0,0 2 0,-7 0 0,7 0-1365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6 0,2 19 0,3 27 0,3 37 0,4 40 0,-2 32-1637,-1 22 1637,-3 11 0,-2-2-2068,-4-15 2068,-2-22 0,0-31-679,0-35-3128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24575,'0'0'0,"0"3"0,-2 50 0,-13 83 0,-22 52 0,35-178 0,1-4-54,-5 24-274,-1 0 0,-2 0 1,-12 29-1,14-44-6498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24575,'0'0'0,"0"5"0,12 62 0,-7-43 0,0-1 0,0 38 0,-5-45 0,0 1 0,-1-1 0,-1 0 0,-1 0 0,0 0 0,-1 0 0,-1 0 0,-11 23 0,16-38 0,-1 1 0,0 0 0,0-1 0,0 1 0,0-1 0,-1 0 0,1 1 0,0-1 0,-1 0 0,1 0 0,0 0 0,-3 2 0,3-3 0,1 0 0,-1 0 0,1 0 0,-1 1 0,0-1 0,1 0 0,-1 0 0,0 0 0,1 0 0,-1 0 0,1 0 0,-1-1 0,0 1 0,1 0 0,-1 0 0,1 0 0,-1 0 0,0-1 0,1 1 0,-1 0 0,1-1 0,-1 1 0,1 0 0,-1-1 0,1 1 0,-1-1 0,1 1 0,-1-1 0,1 1 0,0-1 0,-1 1 0,1-1 0,0 1 0,-1-1 0,1 1 0,0-1 0,0-1 0,-3-4 0,1-1 0,0 1 0,0-1 0,1 0 0,0 0 0,0 1 0,0-14 0,5-50 0,-3 63 0,0 0 0,11-79 0,-10 78 0,0-1 0,0 1 0,1 0 0,0 0 0,1 1 0,0-1 0,0 1 0,6-9 0,-7 13 0,0 0 0,0 0 0,0 1 0,0-1 0,0 1 0,1-1 0,-1 1 0,1 0 0,-1 0 0,1 1 0,0-1 0,0 1 0,0 0 0,0 0 0,0 0 0,0 0 0,0 1 0,0-1 0,0 1 0,6 1 0,3 0 0,1 1 0,-1 1 0,0 0 0,0 0 0,12 7 0,19 9-341,-1 1 0,-1 3-1,54 39 1,-56-35-6485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24575,'0'0'0,"0"11"0,4 132 0,1-13 0,-15 277-986,-34-1 905,6-220 54,30-154 20,-2 0 0,-2-1 1,-24 49-1,17-49-1171,3-9-4714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24575,'1'0'0,"0"0"0,0 0 0,0 0 0,0 0 0,0 0 0,0 1 0,0-1 0,0 0 0,0 0 0,2 1 0,5 2 0,25 7 0,0 1 0,-1 2 0,0 1 0,-1 1 0,-1 2 0,-1 1 0,0 1 0,-1 2 0,-1 0 0,-1 2 0,-1 1 0,23 30 0,-37-42 0,-1 2 0,-1 0 0,0 0 0,10 23 0,-17-32 0,0 0 0,0 0 0,-1 0 0,1 0 0,-1 0 0,0 0 0,-1 0 0,1 0 0,-1 1 0,0-1 0,0 0 0,-1 1 0,0-1 0,0 0 0,0 0 0,0 0 0,-1 0 0,-2 6 0,0-4 0,-1 0 0,0 0 0,0-1 0,0 1 0,-1-1 0,0 0 0,0-1 0,-1 1 0,1-1 0,-15 8 0,1-2 0,-1-1 0,-37 12 0,7-6-1365,9-6-5461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24575,'0'0'0,"3"14"0,21 50 0,3-2 0,53 91 0,-59-115 0,2-1 0,2-1 0,53 61 0,-73-92 0,0 0 0,1 0 0,-1-1 0,8 5 0,-12-8 0,0 0 0,1-1 0,-1 1 0,1 0 0,-1-1 0,1 1 0,-1-1 0,1 1 0,-1-1 0,1 0 0,0 0 0,-1 0 0,1 0 0,-1 0 0,1 0 0,0 0 0,-1 0 0,1-1 0,-1 1 0,1 0 0,-1-1 0,1 0 0,-1 1 0,3-2 0,-1 0 0,0-1 0,0 0 0,0 0 0,0 1 0,0-2 0,-1 1 0,1 0 0,1-4 0,17-33 0,-8 9 0,13-50 0,3-38 0,-4 15 0,-23 96 0,0 0 0,1 0 0,0 0 0,0 1 0,7-12 0,-8 17 0,0-1 0,0 0 0,1 0 0,-1 1 0,1-1 0,0 1 0,-1 0 0,1 0 0,0 0 0,0 0 0,0 1 0,1-1 0,-1 1 0,0 0 0,5-2 0,1 1 0,1 1 0,0-1 0,0 2 0,0-1 0,0 1 0,-1 1 0,12 1 0,9 4 0,31 9 0,121 46 2,-107-33-1369,4-1-5459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24575,'0'11'0,"27"350"-14,-16-253-125,0-6-367,15 182 213,-21-191 307,-8 97 1,1-165 11,-2 0 1,0 0-1,-10 31 0,9-39-245,-1-1-1,-1 0 1,-1 0-1,0-1 1,-15 21-1,-6 1-5836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24575,'0'0'0,"0"0"0,2 0 0,4-2 0,13-3 0,24-2 0,31-2 0,30-5 0,28-5 0,25-12-1568,2-6 1568,-27 4-6623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2 0,4 4 0,9 10 0,8 8 0,5 7 0,4 3 0,0 2 0,-1-4 0,-4-5 0,-8-7-8191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21 24575,'-7'-11'0,"6"9"0,-1 1 0,0 0 0,0 0 0,0 1 0,1-1 0,-1 0 0,0 1 0,0-1 0,0 1 0,0-1 0,0 1 0,0 0 0,0 0 0,0 0 0,0 0 0,0 0 0,0 0 0,0 1 0,0-1 0,0 1 0,0-1 0,0 1 0,-1 1 0,-4 1 0,0 0 0,1 1 0,-1 0 0,1 0 0,-7 6 0,-8 9 4,1 1 0,0 1 0,2 1 0,0 0 0,1 2 0,2 0 0,0 0-1,-14 35 1,14-24-143,2 1 0,1 1-1,2 0 1,1 1-1,-5 65 1,12-69 110,1 1 0,2 0 0,1 0 0,2 0 0,17 66 0,-9-61 31,1-1 1,2 0 0,2-1 0,37 60 0,-38-73-3,1 0 0,1-2 0,24 25 0,-2-11-603,59 46 1,34 11-4449,-112-80 4077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0 24575,'-5'1'0,"-1"0"0,1 0 0,-1 0 0,1 0 0,-1 1 0,1 0 0,0 0 0,-7 4 0,0 0 0,-44 22-38,1 1 1,2 4-1,-51 40 0,30-14-347,-87 90 0,66-45 385,79-84 0,0 1 0,2 1 0,-15 30 0,26-46 0,0 1 0,0-1 0,1 1 0,0 0 0,0 0 0,0 0 0,1 0 0,0 11 0,1-14 0,0 1 0,1 0 0,0-1 0,0 1 0,0-1 0,0 1 0,1-1 0,-1 1 0,1-1 0,0 0 0,1 0 0,-1 0 0,6 6 0,-1-2 11,0 0 1,1 0-1,1-1 1,-1 0 0,1 0-1,0-1 1,11 5-1,72 31 665,12-3-516,-44-18-163,95 49-1,-144-64 4,-1 0 0,0 0 0,-1 1 0,0 0 0,9 10 0,-14-14 0,-1 1 0,0 0 0,0 0 0,-1 0 0,1 0 0,-1 0 0,0 1 0,0-1 0,0 1 0,-1-1 0,1 1 0,-1 0 0,0-1 0,0 10 0,-1-7 0,0 1 0,-1 0 0,0-1 0,0 0 0,-1 1 0,-3 8 0,-2 3 0,-11 21 0,-11 15 0,-3-1 0,-2-2 0,-77 90 0,89-119 0,22-23 0,-1 1 0,1-1 0,0 0 0,-1 1 0,1-1 0,0 0 0,-1 0 0,1 1 0,0-1 0,-1 0 0,1 0 0,-1 1 0,1-1 0,-1 0 0,1 0 0,-1 0 0,1 0 0,0 0 0,-1 0 0,1 0 0,-1 0 0,1 0 0,-1 0 0,1 0 0,-1 0 0,1 0 0,-1 0 0,1 0 0,-1 0 0,1 0 0,0 0 0,-2-1 0,2 0 0,-1 0 0,1 0 0,-1-1 0,1 1 0,0 0 0,0 0 0,-1 0 0,1-1 0,0 1 0,0 0 0,0 0 0,0 0 0,0-1 0,1 0 0,0-10 0,1 0 0,0 0 0,7-18 0,17-39 0,12-14-169,84-137-1,74-71-359,-94 143 421,-101 147 107,2-3-4,-1-1-1,1 1 0,1 0 0,-1 0 0,1 1 1,4-5-1,-7 8 13,0-1 0,0 0 1,0 1-1,1-1 0,-1 1 0,0-1 1,1 1-1,-1-1 0,0 1 0,1 0 1,-1 0-1,0 0 0,1 0 1,-1 0-1,1 0 0,-1 0 0,0 0 1,1 1-1,-1-1 0,0 0 0,1 1 1,-1-1-1,0 1 0,0 0 0,0-1 1,1 1-1,0 1 0,8 4 103,-1 1 0,0 1 0,0 0 0,0 0 0,-1 1 1,-1 0-1,8 11 0,42 74-177,-33-46 74,-1 0 1,-3 1-1,16 61 0,-25-67-152,-2 0 0,-2 0 0,-1 1 0,-1 56 0,-7-47 134,-2-1 0,-3 0 0,-14 60 0,2-42-650,-46 115 0,39-125-5468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46 24575,'0'-1'0,"1"-1"0,-1 1 0,1-1 0,-1 1 0,1-1 0,-1 1 0,1 0 0,-1-1 0,1 1 0,0 0 0,0 0 0,0 0 0,0-1 0,0 1 0,0 0 0,0 0 0,0 0 0,0 1 0,1-1 0,-1 0 0,0 0 0,1 1 0,-1-1 0,0 0 0,2 1 0,5-3 0,0 0 0,0 1 0,10-2 0,1 2 0,1 0 0,-1 1 0,1 1 0,0 0 0,25 5 0,-21-1 0,-1 1 0,1 1 0,44 18 0,-58-19 0,1 0 0,0 1 0,-1 0 0,0 0 0,14 13 0,-21-16 0,0-1 0,-1 1 0,1 0 0,-1 0 0,1 0 0,-1 0 0,0 1 0,0-1 0,0 1 0,-1-1 0,0 1 0,1-1 0,-1 1 0,0 0 0,0 0 0,-1 0 0,1-1 0,-1 1 0,0 0 0,-1 8 0,-1-3 0,0 1 0,-1-1 0,0 1 0,-6 14 0,-24 36 0,5-15-26,-2-1 0,-1-2 0,-69 70 0,48-62-572,-2-2 0,-76 50 0,71-59-5695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1042 24575,'5'-3'0,"5"-6"0,0 0 0,0 0 0,-1-1 0,-1-1 0,10-14 0,-10 14 0,22-32 9,-2-2-1,-3-1 1,-1 0-1,21-62 1,-17 29-351,30-155 0,-38 108 182,-17 97 171,-2-1 0,-2-35-1,0 56-10,0 1 0,0-1 0,-1 1 0,0-1 0,0 1 0,-5-11 0,6 17 0,0 0 0,0 0 0,0 0 0,0 0 0,-1 0 0,1 1 0,0-1 0,-1 0 0,0 1 0,1-1 0,-1 1 0,0-1 0,0 1 0,0 0 0,0-1 0,0 1 0,0 0 0,0 0 0,0 1 0,0-1 0,0 0 0,0 1 0,-1-1 0,1 1 0,0 0 0,0 0 0,-5 0 0,2 1 30,0 0-1,0 0 1,0 1 0,0-1-1,0 1 1,0 1-1,0-1 1,1 0-1,-1 1 1,1 0 0,0 0-1,-4 4 1,-6 6 98,2 0 0,-14 17 0,10-10-128,2 0 0,0 1 0,1 1 0,1 0 0,1 1 0,1 0 0,1 1 0,-10 43 0,17-53 0,-1 1 0,2 0 0,0 0 0,1 0 0,0 0 0,5 28 0,-2-31 0,0-1 0,0 0 0,1-1 0,0 1 0,1-1 0,0 1 0,1-1 0,0-1 0,14 17 0,-11-15-10,1-2 0,-1 1 0,2-1 1,-1-1-1,2 0 0,-1-1 0,1 0 0,14 7 0,-8-7 47,0 0 0,0-2 0,1 0 0,-1-1 0,22 3 0,-6-5-152,0 0 0,38-4 0,61-14-1677,-26-3-4395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0 24575,'-9'0'0,"0"1"0,0 0 0,0 1 0,1-1 0,-1 2 0,0-1 0,1 1 0,-15 8 0,18-9 0,-57 27 0,1 3 0,2 2 0,1 3 0,2 3 0,-55 50 0,89-71 0,1 0 0,2 2 0,0 1 0,1 0 0,-21 36 0,33-47 0,0 0 0,1 1 0,1-1 0,0 1 0,0 0 0,-2 16 0,5-19 0,0 0 0,1 0 0,0 0 0,0 0 0,1 0 0,0 0 0,1 0 0,0 0 0,5 14 0,-2-12 11,0 1 0,1-2 0,1 1 0,0-1 0,0 0 0,1 0-1,0-1 1,0 0 0,1 0 0,17 12 0,3-1-506,1 0 0,45 20 0,-12-10-6331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1100 307 24575,'-1'-11'0,"0"0"0,-1 0 0,0 0 0,0 0 0,-2 0 0,1 1 0,-1-1 0,-1 1 0,-10-17 0,7 13 0,-2 1 0,1 1 0,-2 0 0,1 0 0,-2 1 0,1 0 0,-1 1 0,-1 0 0,0 1 0,-1 1 0,1 0 0,-1 1 0,-18-7 0,14 7 0,-1 1 0,1 1 0,-1 1 0,0 0 0,-1 2 0,1 0 0,0 1 0,0 1 0,-1 0 0,-30 6 0,17 1-67,1 2-1,0 1 1,1 1 0,0 2-1,0 1 1,2 1-1,-1 2 1,2 0-1,-42 36 1,44-31 40,1 1-1,1 1 1,1 2 0,2 0-1,0 1 1,2 1-1,1 1 1,1 1 0,-19 46-1,22-39-15,3 0 1,1 1-1,1 0 0,2 1 0,-2 56 0,7-41-99,4 1 1,1-1-1,14 71 1,2-34-143,36 102 1,44 78 26,-81-228 246,80 237-353,-89-248 318,-2 1-1,-1 0 1,-1 1-1,-2-1 0,-2 1 1,-4 56-1,1-72-64,-1 0-1,-2 0 1,1-1-1,-2 1 1,-1-1-1,0 0 1,-12 21-1,-19 18-3891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24575,'1'-9'0,"0"3"0,1 1 0,1 0 0,-1-1 0,1 1 0,0 0 0,0 0 0,0 0 0,1 1 0,0-1 0,0 1 0,5-4 0,12-13 0,1 1 0,1 2 0,35-22 0,84-38 0,-104 61 0,0 1 0,1 2 0,1 2 0,1 2 0,-1 1 0,51-4 0,-65 11 0,0 2 0,-1 1 0,1 0 0,40 9 0,-47-5 0,-1 0 0,0 1 0,0 0 0,0 2 0,-1 0 0,30 20 0,-30-16 0,0 1 0,-1 1 0,-1 0 0,0 1 0,25 34 0,-25-26 0,0 0 0,-1 1 0,19 51 0,-18-33 0,17 77 0,-7 44 0,-17-77 0,-7-256 0,1 105 0,-1 32 0,6-124 0,-4 121 0,2-1 0,12-44 0,-14 72 0,-1 1 0,1-1 0,1 1 0,0 0 0,0 0 0,6-9 0,-8 14 0,0 0 0,1 0 0,0 0 0,-1 1 0,1-1 0,0 0 0,1 1 0,-1 0 0,0 0 0,1 0 0,-1 0 0,1 0 0,-1 1 0,1 0 0,0-1 0,4 1 0,-1 0 0,0 0 0,0 1 0,0 0 0,0 1 0,0-1 0,0 1 0,0 1 0,-1-1 0,1 1 0,0 0 0,-1 1 0,11 5 0,4 4 0,-1 0 0,27 22 0,30 31 0,71 78 0,19 16 0,-63-75 0,-82-68 0,1-1 0,45 21 0,-59-32 0,-1-1 0,1 0 0,-1 0 0,1-1 0,0 0 0,0-1 0,0 0 0,0 0 0,15-2 0,-18 1 0,-1-1 0,0 0 0,1 0 0,-1-1 0,0 0 0,0 0 0,0 0 0,0 0 0,0-1 0,-1 0 0,1 0 0,-1 0 0,1 0 0,-1-1 0,0 0 0,-1 0 0,5-4 0,-5 4 0,0 0 0,0-1 0,0 1 0,-1-1 0,0 1 0,1-1 0,-2 0 0,1 0 0,0 0 0,-1 0 0,0 0 0,0 0 0,-1 0 0,1-1 0,-1 1 0,0 0 0,-1 0 0,1 0 0,-1-1 0,0 1 0,0 0 0,-1 0 0,1 0 0,-1 0 0,-4-7 0,-1 1 0,-1 0 0,0 1 0,-1 0 0,0 0 0,0 1 0,-1 0 0,0 1 0,-1 0 0,-17-10 0,0 2 0,0 2 0,-57-21 0,10 14 0,32 10 0,40 10 0,0 0 0,0 0 0,0 0 0,0 0 0,0-1 0,0 1 0,1-1 0,-1 0 0,1 0 0,-1 0 0,-3-4 0,4 5 0,1-1 0,0 0 0,0 0 0,0 0 0,0 1 0,1-1 0,-1 0 0,1 0 0,-1 0 0,1 0 0,-1 0 0,1-1 0,0 1 0,0 0 0,0 0 0,0 0 0,0 0 0,1 0 0,0-2 0,1-5 0,1 1 0,0 0 0,0 0 0,1 0 0,0 0 0,1 0 0,-1 1 0,2 0 0,10-13 0,8-5 0,31-24 0,-50 44 0,37-31 0,1 3 0,87-53 0,-116 79 0,2 0 0,-1 1 0,0 1 0,1 0 0,0 2 0,0-1 0,0 2 0,1 0 0,-1 1 0,0 1 0,1 0 0,-1 1 0,0 1 0,1 0 0,-1 2 0,0 0 0,-1 0 0,1 1 0,-1 1 0,0 1 0,0 0 0,-1 1 0,0 1 0,0 0 0,-1 1 0,0 0 0,22 24 0,-20-17 0,-2 2 0,0-1 0,-1 2 0,-1 0 0,-1 0 0,0 1 0,-2 0 0,0 0 0,-2 1 0,0 0 0,-1 1 0,-2-1 0,2 24 0,-5-37 0,0 1 0,-1-1 0,0 1 0,-1-1 0,1 0 0,-2 1 0,1-1 0,-2 0 0,1 0 0,-1-1 0,-6 11 0,7-14 0,0 0 0,-1 0 0,0-1 0,0 1 0,0-1 0,0 0 0,-1 0 0,1 0 0,-1-1 0,0 1 0,-1-1 0,1 0 0,0-1 0,-1 1 0,1-1 0,-1 0 0,0-1 0,-9 2 0,10-2 0,1-1 0,-1 0 0,1 0 0,-1 0 0,0 0 0,1-1 0,-1 0 0,1 0 0,-1 0 0,1-1 0,0 1 0,-7-4 0,5 1 0,0 0 0,0 0 0,0 0 0,1-1 0,-1 0 0,1 0 0,-6-8 0,2 0 0,0 0 0,1 0 0,0-1 0,2 0 0,-1-1 0,-6-24 0,9 27 0,1-1 0,1 1 0,0-1 0,1 0 0,0 1 0,1-1 0,0 0 0,4-24 0,-2 29 0,0-1 0,1 2 0,-1-1 0,1 0 0,1 0 0,0 1 0,0 0 0,0 0 0,1 0 0,0 0 0,0 1 0,0-1 0,1 2 0,11-10 0,-10 10 0,0 0 0,0 1 0,0 0 0,0 0 0,1 1 0,-1-1 0,1 2 0,0-1 0,0 1 0,0 1 0,0-1 0,0 1 0,0 1 0,13 0 0,-10 1 0,0 0 0,0 1 0,0 1 0,0 0 0,0 0 0,0 1 0,-1 0 0,0 1 0,0 0 0,10 7 0,2 4 0,0 1 0,-1 0 0,0 2 0,18 22 0,-12-10 0,-3 1 0,24 40 0,-42-63 0,13 23 0,-18-29 0,0 1 0,1-1 0,-1 0 0,0 0 0,0 1 0,-1-1 0,1 0 0,-1 4 0,-1-2 0,-1-5 0,-5-9 0,2-2 0,0-1 0,1-1 0,0 1 0,1 0 0,-1-17 0,-5-66 0,8 75 0,1-1 0,1 1 0,1 0 0,0 0 0,2 1 0,10-36 0,-11 47 0,0 0 0,1 1 0,0-1 0,0 1 0,1 0 0,0 0 0,0 0 0,6-6 0,-6 9 0,0-1 0,0 2 0,0-1 0,0 0 0,0 1 0,1 0 0,0 0 0,0 1 0,-1 0 0,1 0 0,13-3 0,-13 4 0,1 0 0,-1 1 0,1 0 0,0 0 0,-1 0 0,1 1 0,0 0 0,-1 0 0,10 3 0,-7-1 0,-1 1 0,1 0 0,-1 0 0,1 1 0,13 10 0,-3 2 0,-1-1 0,-1 2 0,0 1 0,15 22 0,11 20-682,38 72-1,-55-85-6143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24575,'3'8'0,"28"95"24,22 140-1,-41-156-252,-3 0-1,-2 93 1,-9-133 175,-1-1 1,-14 72-1,12-95 58,-1-1 0,0 0 0,-2-1 0,-1 0 0,0 0 0,-2-1 0,-16 25 0,21-37-128,0 0 1,-1 0-1,1-1 0,-1 0 1,-1 0-1,1-1 0,-1 0 1,0 0-1,-17 8 0,2-4-6060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24575,'35'1'0,"-4"-1"0,8 4 1,0 2 0,0 1 0,-1 2 0,54 21 0,-24-3-444,96 53 1,-27 1 354,205 159 0,-317-221 88,0 1 0,-2 1 0,34 40 0,-55-59 62,0 0 0,-1-1 0,1 1 0,-1 0 0,0 0 1,0 1-1,0-1 0,0 0 0,0 0 0,0 1 0,0-1 1,-1 0-1,1 1 0,-1-1 0,0 0 0,1 5 0,-2-4-62,1-6 0,2-6 0,15-27 0,3 0 0,31-42 0,-43 66 0,0 1 0,2 0 0,-1 1 0,1 0 0,0 0 0,20-13 0,-21 18 0,0 0 0,0 0 0,0 1 0,0 0 0,1 0 0,-1 1 0,1 1 0,0 0 0,0 0 0,12 0 0,-2 1 0,0 2 0,0 0 0,0 1 0,-1 1 0,1 1 0,-1 1 0,1 1 0,19 8 0,-13-2 0,0 0 0,-1 2 0,0 1 0,-1 1 0,24 20 0,-31-21 17,1 2 0,-2 0 1,0 1-1,-1 1 0,-1 0 0,16 30 0,-13-17-388,-2 1-1,-1 1 1,14 51 0,-14-31-6455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5:0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2610 1 24575,'-3'0'0,"0"0"0,1 1 0,-1 0 0,0 0 0,1 0 0,-1 0 0,1 0 0,-3 2 0,-6 2 0,-14 4 0,-1-1 0,0-1 0,-34 3 0,15-2 0,-225 49 0,4 16 0,-32 31-447,204-66 223,-99 55 0,-83 76-597,12 19 0,150-100 581,3 6 0,5 4-1,-171 205 1,258-279 596,0 1-1,-18 36 0,29-46-160,1 0-1,1 0 0,0 1 1,1-1-1,1 1 1,-2 17-1,3-9-156,2-1 1,1 0-1,0 1 0,2-1 0,1 0 1,1 0-1,0 0 0,2 0 0,1 0 1,0-1-1,2-1 0,1 1 0,0-1 1,2-1-1,0 0 0,1-1 0,1 0 1,1-1-1,0 0 0,2-1 0,0-1 1,1-1-1,0 0 0,1-2 1,1 0-1,0-1 0,43 19 0,-21-17-54,0-1 0,1-3 0,0-1 0,1-2-1,0-2 1,0-2 0,49-3 0,1-6-320,0-4 1,119-28-1,-72 3-106,-1-6 1,-2-6-1,220-109 1,-44-15 12,-241 124 286,-2-2 0,72-67 1,-85 64 90,-3-4 0,57-72 0,-89 98 30,-2 0 0,-1-2 0,-2 0-1,-1-1 1,-1-1 0,19-61 0,-29 70 135,0-1 0,-2 1 0,-1-1 0,-1-1-1,-2 1 1,0 0 0,-2 0 0,0 0 0,-2 0 0,-1 0 0,-14-41 0,9 39 10,-1 1 0,-1 0 0,-2 0 1,-1 2-1,-1 0 0,0 0 0,-2 2 0,-1 0 0,-1 1 1,-27-22-1,21 21-14,-1 2-1,-1 2 1,-1 0 0,-1 2 0,0 1 0,-1 1 0,-1 2 0,-66-18 0,49 21-247,-1 2 1,-1 2-1,1 3 1,-1 1-1,-61 7 1,-245 51-688,184-16-202,32-3-4107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33 675 24575,'1'-2'0,"-1"1"0,0-1 0,1 0 0,-1 1 0,1-1 0,0 1 0,-1-1 0,1 1 0,0-1 0,0 1 0,0-1 0,0 1 0,0 0 0,2-2 0,5-7 0,16-29 0,-1 0 0,30-76 0,-47 99 0,-1 1 0,-1-1 0,0 0 0,-1-1 0,-1 1 0,0 0 0,-1-1 0,-1 0 0,-3-20 0,1 17 0,-2 1 0,0-1 0,-2 1 0,0 0 0,-1 0 0,-1 0 0,-12-20 0,14 27 0,-2 1 0,-16-21 0,22 29 0,-1-1 0,0 1 0,0 1 0,-1-1 0,1 0 0,0 1 0,-1 0 0,0-1 0,1 1 0,-1 1 0,0-1 0,0 1 0,-5-2 0,8 3 0,0-1 0,0 1 0,0 0 0,0 0 0,0 0 0,0 0 0,0 0 0,0 0 0,0 0 0,0 0 0,0 0 0,0 0 0,0 0 0,0 1 0,0-1 0,0 0 0,0 1 0,0-1 0,0 1 0,0-1 0,1 1 0,-1-1 0,0 1 0,0 0 0,1-1 0,-1 1 0,0 0 0,1 0 0,-1 0 0,0-1 0,1 1 0,-1 2 0,0-2 0,1 1 0,0 0 0,0-1 0,0 1 0,0 0 0,0-1 0,0 1 0,1 0 0,-1-1 0,1 1 0,-1-1 0,1 1 0,-1-1 0,1 1 0,0-1 0,0 1 0,-1-1 0,1 1 0,0-1 0,0 0 0,2 2 0,6 6 0,1-1 0,1 1 0,-1-2 0,1 1 0,0-1 0,1-1 0,21 9 0,14 3-100,0-1 0,2-3 0,67 12 0,152 7-2137,-150-25-3317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24575,'-7'1'0,"-7"3"0,0 1 0,-25 13 0,27-12 0,-226 122 0,163-81 0,-74 61 0,132-95 0,0 2 0,1-1 0,-21 27 0,35-39 0,0 1 0,1-1 0,-1 1 0,1 0 0,-1-1 0,1 1 0,0 0 0,0 0 0,0 0 0,0-1 0,0 1 0,1 0 0,0 0 0,-1 0 0,1 0 0,0 4 0,1-4 0,0 1 0,0-1 0,0 0 0,0 0 0,1 0 0,-1 0 0,1 0 0,0 0 0,-1-1 0,1 1 0,0 0 0,1-1 0,-1 0 0,4 4 0,3 1 22,0 0 0,1-1 0,0 0-1,20 10 1,45 12-1496,-28-14-5352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24575,'0'0'0,"3"4"0,8 11 0,9 18 0,11 20 0,8 28 0,6 29 0,2 18 0,-2 7 0,-4-2-1101,-8-5 1101,-7-10 0,-9-9 0,-10-15-89,-6-18 89,-5-23-7001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24575,'0'0'0,"1"7"0,-1-1 0,1 1 0,1 0 0,-1 0 0,1-1 0,0 1 0,1-1 0,0 0 0,0 1 0,0-1 0,0 0 0,1-1 0,0 1 0,1-1 0,-1 0 0,10 9 0,-1-3 0,1 0 0,0 0 0,1-1 0,0-1 0,22 9 0,-20-10 0,1-1 0,0 0 0,0-2 0,27 6 0,-36-10 0,0 0 0,-1 0 0,1-1 0,0 0 0,0-1 0,0 1 0,-1-2 0,1 1 0,-1-1 0,1-1 0,15-5 0,-22 6 0,0 1 0,1 0 0,-1 0 0,0-1 0,0 1 0,0-1 0,0 0 0,0 1 0,0-1 0,0 0 0,0 0 0,-1 0 0,1-1 0,-1 1 0,2-3 0,-3 3 0,1-1 0,0 1 0,-1-1 0,0 1 0,1-1 0,-1 0 0,0 1 0,0-1 0,-1 1 0,1-1 0,-1 0 0,1 1 0,-1-1 0,0 1 0,-1-4 0,-26-53 0,20 45 0,0-1 0,2 0 0,-7-19 0,12 29 0,-1-1 0,1 0 0,1 1 0,-1-1 0,1 0 0,0 0 0,0 1 0,1-1 0,0 0 0,0 0 0,0 1 0,0-1 0,3-6 0,-1 5 0,1-1 0,0 1 0,0 0 0,0 0 0,1 0 0,0 0 0,0 1 0,1-1 0,-1 2 0,1-1 0,10-7 0,-8 8 0,1 0 0,-1 0 0,1 1 0,0 0 0,0 1 0,0 0 0,0 0 0,0 1 0,17-2 0,-8 3 0,0 1 0,-1 0 0,1 1 0,0 1 0,0 1 0,-1 0 0,0 2 0,1 0 0,18 8 0,-10-2 0,-2 1 0,1 2 0,-2 0 0,1 1 0,25 23 0,-31-23 0,-1 2 0,15 18 0,-24-26 0,-1 0 0,-1 0 0,0 1 0,0-1 0,-1 2 0,5 13 0,-9-23 0,-1 1 0,0-1 0,1 1 0,-1-1 0,0 1 0,0 0 0,0-1 0,0 1 0,0-1 0,0 3 0,0-4 0,0 0 0,0 0 0,0 1 0,0-1 0,-1 0 0,1 0 0,0 0 0,0 1 0,0-1 0,0 0 0,0 0 0,0 1 0,-1-1 0,1 0 0,0 0 0,0 0 0,0 0 0,-1 0 0,1 1 0,0-1 0,0 0 0,-1 0 0,1 0 0,0 0 0,-1 0 0,0 0 0,1 0 0,-1 0 0,0 0 0,1 0 0,-1 0 0,1-1 0,-1 1 0,0 0 0,1 0 0,-1-1 0,1 1 0,-1 0 0,0-1 0,-3-2 0,1 1 0,0-1 0,0 0 0,1 0 0,-1-1 0,1 1 0,-1 0 0,1-1 0,0 0 0,0 1 0,-1-5 0,-1-2 0,1 0 0,0 0 0,-2-13 0,4 12 0,0 0 0,0 1 0,1-1 0,1 1 0,0-1 0,0 0 0,1 1 0,1-1 0,-1 1 0,2 0 0,6-16 0,-7 20 0,1-1 0,0 0 0,0 1 0,0 0 0,0 0 0,1 0 0,0 0 0,1 1 0,-1 0 0,1 0 0,0 0 0,0 1 0,1 0 0,-1 0 0,1 0 0,0 1 0,8-3 0,-6 4 0,1-1 0,0 1 0,0 1 0,0 0 0,0 0 0,1 1 0,-1 0 0,0 1 0,0 0 0,0 0 0,0 1 0,0 1 0,-1 0 0,1 0 0,-1 1 0,1 0 0,-1 0 0,0 1 0,-1 0 0,1 1 0,-1 0 0,0 0 0,7 9 0,9 9-682,23 33-1,-18-19-6143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24575,'50'-6'0,"219"-24"0,-195 23 0,128-5 0,-193 12 0,0 1 0,0 1 0,0-1 0,-1 2 0,1-1 0,-1 1 0,1 0 0,-1 1 0,0 0 0,0 0 0,10 9 0,6 5 0,-2 1 0,23 24 0,-42-40 0,17 18 0,-1 0 0,-1 1 0,-2 1 0,27 45 0,-34-50 0,-1-1 0,-1 1 0,0 1 0,-1-1 0,-1 1 0,-1 0 0,3 38 0,-7-48 0,0 0 0,0 0 0,-2 11 0,1-17 0,0 0 0,0 1 0,0-1 0,0 0 0,0 0 0,0 1 0,-1-1 0,0 0 0,1 0 0,-1-1 0,-3 4 0,5-6 0,0 1 0,-1-1 0,1 1 0,-1-1 0,1 0 0,0 1 0,-1-1 0,1 0 0,-1 0 0,1 1 0,-1-1 0,1 0 0,-1 0 0,0 0 0,1 0 0,-1 1 0,1-1 0,-1 0 0,1 0 0,-1 0 0,1 0 0,-1 0 0,0 0 0,1-1 0,-1 1 0,-1 0 0,1-1 0,0 0 0,0 1 0,-1-1 0,1 0 0,0 0 0,0 0 0,0 0 0,0 0 0,-1-1 0,-2-4 0,0 1 0,1-1 0,-5-8 0,3 3 0,0-1 0,1-1 0,0 1 0,1-1 0,1 1 0,0-1 0,-1-25 0,3 17 0,1 0 0,1-1 0,9-41 0,-7 47 0,1 0 0,0 0 0,13-25 0,-15 36 0,0 0 0,0 0 0,0 0 0,0 0 0,1 1 0,0-1 0,0 1 0,0 0 0,0 0 0,1 0 0,0 1 0,0-1 0,10-4 0,-11 7 0,0 0 0,0 0 0,0 0 0,0 0 0,0 1 0,0 0 0,0 0 0,1 0 0,-1 0 0,0 1 0,0-1 0,0 1 0,0 0 0,4 2 0,8 3 0,-1 1 0,18 10 0,-15-7 0,203 90 0,-174-84 0,0-2 0,92 16 0,-114-26 0,0-2 0,31-1 0,-48-1 0,0 0 0,1-1 0,-1-1 0,0 1 0,0-1 0,-1-1 0,1 1 0,0-1 0,-1-1 0,12-6 0,-16 8 0,0 0 0,0-1 0,0 1 0,0-1 0,-1 1 0,1-1 0,-1 0 0,0 0 0,0 0 0,0 0 0,0 0 0,0-1 0,-1 1 0,0 0 0,1-1 0,-1 1 0,-1-1 0,1 1 0,0-1 0,-1 0 0,0 1 0,1-1 0,-2 0 0,1 1 0,0-1 0,-1 0 0,1 1 0,-1-1 0,0 1 0,-1-1 0,1 1 0,0-1 0,-1 1 0,-3-5 0,-1 0 0,0 0 0,0 1 0,-1 0 0,0 0 0,-1 0 0,0 1 0,1 1 0,-2-1 0,-13-6 0,4 3 0,-1 1 0,0 1 0,-32-8 0,34 11 24,0 1 0,0 0 0,0 2 0,-30 0 0,38 2-64,1 0 0,0 0-1,0 1 1,-17 5 0,21-5-88,0 0-1,-1 0 1,1 0-1,0 1 1,0 0 0,0 0-1,0 0 1,1 0-1,-6 6 1,0 4-6698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24575,'0'0'0,"2"4"0,4 18 0,7 30 0,4 35 0,-1 39 0,-3 29 0,-11 16-1800,-15 9 1800,-12 2 0,-10-10 0,-3-22 0,1-29 0,7-30-171,9-32-6049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0 24575,'0'0'0,"-6"1"0,1-1 0,-1 1 0,0 0 0,1 0 0,-1 1 0,0 0 0,-7 3 0,3-1 0,-91 39 0,-188 109 0,281-147 0,-99 65 0,96-62 0,0 1 0,1 0 0,1 1 0,0 0 0,0 0 0,0 1 0,-7 14 0,13-21 0,1 1 0,0-1 0,0 0 0,0 1 0,1 0 0,0-1 0,0 1 0,0 0 0,0 0 0,1 0 0,0 0 0,0 6 0,1-6 0,0 0 0,0 1 0,1-1 0,0 0 0,0 0 0,0 0 0,0 0 0,1 0 0,0-1 0,0 1 0,4 4 0,3 3 0,2 1 0,-1-2 0,2 0 0,0 0 0,24 15 0,-10-10 0,1-1 0,34 13 0,-30-16 24,1-2 0,0-1 0,0-1 0,48 5 0,-35-10-519,-1-1 0,81-8 0,-43-5-6331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3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170 555 24575,'1'-5'0,"0"0"0,0 0 0,0 0 0,1 0 0,-1 0 0,1 0 0,4-6 0,2-7 0,-3 5 0,-1-1 0,0 0 0,-1 0 0,0 0 0,-1-1 0,-1 1 0,0 0 0,-1-1 0,-1 1 0,-3-25 0,-3 7 0,0 0 0,-13-31 0,13 43 0,-2 1 0,0-1 0,-1 2 0,-14-21 0,20 33 0,-1 1 0,0-1 0,0 1 0,-1 0 0,1 0 0,-1 1 0,-12-8 0,16 11 0,1 0 0,-1 0 0,0 1 0,0-1 0,0 0 0,0 1 0,0-1 0,0 1 0,-1 0 0,1 0 0,0 0 0,0 0 0,-3 0 0,3 1 0,1-1 0,-1 1 0,1-1 0,-1 1 0,1 0 0,0 0 0,-1 0 0,1 0 0,0 0 0,0 0 0,-1 0 0,1 0 0,0 0 0,0 0 0,0 1 0,1-1 0,-1 0 0,0 1 0,0-1 0,0 3 0,0-1 0,-1 0 0,1 1 0,0-1 0,0 1 0,1-1 0,-1 1 0,1-1 0,0 1 0,0-1 0,0 1 0,0-1 0,1 1 0,-1-1 0,1 1 0,1 3 0,0-1 0,1-1 0,-1 0 0,1 0 0,0 0 0,0 0 0,1 0 0,0 0 0,5 5 0,5 2 0,0 0 0,1-1 0,0-1 0,30 15 0,-2-4 0,1-3 0,0-1 0,87 20 0,-99-32 0,57 3 0,-71-7 0,0 1 0,0 0 0,-1 1 0,0 1 0,0 1 0,30 13 0,77 44 0,-119-59 0,63 37 0,54 27 0,-120-66 0,-1 0 0,1 0 0,0-1 0,-1 1 0,1-1 0,0 1 0,-1-1 0,1 1 0,0-1 0,0 0 0,0 0 0,-1 0 0,1 0 0,0 0 0,0 0 0,0-1 0,2 0 0,-2 0 0,0 0 0,-1 0 0,1 0 0,-1-1 0,1 1 0,-1 0 0,0-1 0,0 1 0,1-1 0,-1 0 0,0 1 0,0-1 0,-1 0 0,1 1 0,0-1 0,0-3 0,11-31 0,7-49 0,-3 16 0,-10 45 0,29-103 0,-27 105 0,0 0 0,2 0 0,17-29 0,-25 46 0,1 2 0,0-1 0,0 0 0,0 0 0,0 1 0,1 0 0,-1 0 0,8-5 0,-8 6 0,0 0 0,0 1 0,1 0 0,-1 0 0,0 0 0,1 0 0,-1 0 0,0 0 0,1 1 0,-1 0 0,1 0 0,5 0 0,3 2 0,1 0 0,0 1 0,-1 0 0,0 1 0,0 0 0,19 10 0,65 43 0,-36-13-682,71 65-1,-100-81-6143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24575,'0'7'0,"3"37"0,1 0 0,16 69 0,-17-97 0,92 386-931,-26-120 952,-14 3-31,-48-230-1202,-3-13-4847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3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24575,'0'0'0,"0"0"0,2 0 0,8-2 0,16-3 0,17-2 0,14-2 0,9-6 0,8-12 0,7-9 0,9-9 0,6-6 0,-9 4 0,-20 10-8191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24575,'331'-8'-387,"361"-57"-1,-404 16 73,-231 38-606,-43 9-5259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3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121 543 24575,'0'0'0,"1"-16"0,1-16 0,-1 0 0,-2 0 0,-1 0 0,-7-36 0,6 55 0,0 0 0,0 1 0,-1 0 0,-1 0 0,0 0 0,0 1 0,-1-1 0,-1 1 0,0 1 0,0-1 0,-1 1 0,0 1 0,-14-13 0,9 13 0,7 8 0,6 1 0,0 0 0,0 1 0,0-1 0,0 0 0,-1 1 0,1-1 0,0 0 0,0 0 0,0 1 0,0-1 0,0 0 0,0 1 0,0-1 0,0 0 0,0 1 0,0-1 0,0 0 0,0 0 0,0 1 0,0-1 0,0 0 0,1 1 0,-1-1 0,3 11 0,1 0 0,0 0 0,1 0 0,8 13 0,29 41 0,-34-53 0,206 254 0,-149-192 0,-57-65 0,0 0 0,1-1 0,0 0 0,0 0 0,1-1 0,18 11 0,-19-14 0,-1 0 0,0-1 0,1 0 0,-1-1 0,1 0 0,0 0 0,0-1 0,0 0 0,15 0 0,-12-1 0,-1-1 0,1-1 0,0 0 0,0 0 0,-1-1 0,1-1 0,-1 0 0,0 0 0,19-11 0,-17 6 0,1-1 0,-1 1 0,-1-2 0,0 0 0,0-1 0,13-17 0,-6 4 0,0-2 0,20-40 0,19-57 0,-41 86 0,55-113 0,-62 135 0,0 0 0,1 1 0,0 1 0,1 0 0,1 0 0,28-22 0,0 8-1365,-5 9-5461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3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24575,'0'0'0,"0"7"0,2 23 0,2 31 0,3 39 0,2 37 0,-5 25-1927,-12 15 1927,-24 11 0,-35 4-1873,-36-1 1873,-45 7 0,-60 34-3277,6-24 2163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0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3 0,0 10 0,4 12 0,8 14 0,15 20 0,13 25 0,10 20 0,0 1 0,-9-18-8191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95 339 24575,'0'-4'0,"1"0"0,0-1 0,1 1 0,-1 0 0,1 0 0,-1 0 0,5-7 0,2-6 0,6-19 0,16-62 0,-26 75 0,0 1 0,-1-1 0,-1 1 0,-1-30 0,-2 47 0,1 10 0,-1 15 0,14 257 8,-4-145-300,-12 864-3109,-100-3 2674,76-818-218,-29 232 945,51-340 3182,7-118-2666,-2 14-7048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0 24575,'-5'0'0,"1"1"0,-1 0 0,0 0 0,1 0 0,-1 0 0,1 1 0,-1-1 0,1 1 0,0 0 0,0 1 0,0-1 0,0 1 0,0 0 0,0 0 0,1 0 0,-1 0 0,1 0 0,-5 7 0,4-4 0,-1 0 0,1 1 0,0 0 0,0 0 0,1 0 0,0 0 0,0 0 0,1 1 0,0-1 0,-2 12 0,4-12 0,0-1 0,0 0 0,0 0 0,1 0 0,0 0 0,0 0 0,0 0 0,1 0 0,0-1 0,0 1 0,1 0 0,-1-1 0,1 0 0,1 1 0,-1-1 0,1-1 0,-1 1 0,7 5 0,2 2 0,1 0 0,0-2 0,0 1 0,2-2 0,25 14 0,-5-6-147,49 16-1,78 14-1032,43-3 365,39-5-1264,612 60-663,-199-27 1190,127 36-1466,12 2 2838,-368-65 703,-215-32 1219,-1-10 3822,-186-5-4627,-17 2 32,0-1 0,13 2 0,-21-1-963,-1 0 0,0 0 0,1 0 1,-1 1-1,0-1 0,1 0 0,-1 0 0,0 0 0,0 1 0,1-1 0,-1 0 0,0 1 0,0-1 0,0 0 0,1 0 0,-1 1 0,0-1 1,0 0-1,0 1 0,0-1 0,1 1 0,-1-1 0,0 0 0,0 1 0,0-1 0,0 0 0,0 1 0,0-1 0,0 0 0,0 1 0,0-1 1,0 1-1,-1-1 0,-2 17-41,3-14 51,-23 97-16,-21 104 0,22-62-344,6 1 0,7 0 0,9 164 0,9-173 355,6-1 1,5-1-1,58 196 1,-31-177-146,33 118-17,-78-261 172,0 2 196,1 0 0,-1 1 0,0 14 0,-2-22-174,0 0-1,0 0 1,0 0 0,-1 0 0,1 0-1,-1 0 1,0 0 0,0 0-1,0-1 1,0 1 0,0 0 0,-1 0-1,0-1 1,1 1 0,-1-1 0,-2 4-1,-3 0-42,0 0 0,0-1 0,0 0 0,0 0 0,-1 0 0,0-1 0,-9 4 0,-62 20 0,75-27 0,-57 16 0,-115 16-1,-67-10-804,224-21 659,-603 27-3162,-4-23 100,373-5 1646,-506 2 105,-348 3-595,821-1 1475,39 2 509,19 2 552,-346 3 1162,533-13-469,0-2 0,-59-13 1,74 10-1847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24575,'0'4'0,"1"0"0,0 1 0,0-1 0,0 0 0,0 0 0,2 4 0,2 8 0,52 234-128,-17 6-643,-28-174 665,92 862-1792,-93-638 1774,-22-4-107,7-263-209,-14 61-1,7-65-3611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0 668 24575,'1'-19'0,"1"-1"0,1 0 0,1 0 0,1 0 0,13-36 0,42-71 0,31-26 0,-72 126 0,2 0 0,0 2 0,34-31 0,-43 45 0,1 0 0,1 1 0,0 1 0,0 0 0,1 1 0,0 1 0,0 0 0,1 1 0,19-5 0,-23 8 0,0 1 0,0 0 0,0 1 0,0 0 0,1 1 0,-1 0 0,0 1 0,0 1 0,0 0 0,0 0 0,0 1 0,0 1 0,14 5 0,-10-1-1,0 1-1,-1 0 1,0 1-1,0 0 0,-1 1 1,17 17-1,-13-9 9,0 2 0,-1 0-1,22 37 1,-11-6-261,-2 1 0,-2 1 0,17 59-1,-1 17-1110,-10-18-4460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266 336 24575,'-16'0'0,"2"0"0,1 2 0,-1 0 0,1 0 0,0 1 0,-1 1 0,1 0 0,1 1 0,-1 0 0,1 1 0,0 0 0,0 1 0,-17 14 0,23-17 0,0 2 0,1-1 0,0 0 0,0 1 0,1 0 0,-1 0 0,1 1 0,1-1 0,-1 1 0,1 0 0,0 0 0,0 0 0,-1 8 0,2-5 0,1 1 0,0-1 0,0 1 0,1-1 0,0 1 0,1-1 0,0 0 0,1 1 0,3 9 0,4 12 0,2 0 0,1-1 0,1 0 0,2-1 0,25 38 0,-17-33 0,3-1 0,0-1 0,57 53 0,-67-71 0,1 0 0,1 0 0,35 20 0,-52-34 0,0 0 0,1-1 0,-1 1 0,1-1 0,-1 1 0,1-1 0,-1 1 0,1-1 0,-1 0 0,1 0 0,-1 0 0,1 0 0,-1 0 0,1 0 0,-1 0 0,1 0 0,-1-1 0,1 1 0,-1-1 0,1 1 0,-1-1 0,1 0 0,-1 1 0,0-1 0,3-1 0,1-3 0,-1 1 0,1-1 0,-1 1 0,0-1 0,4-6 0,4-5 0,-3 5 0,2 1 0,-1 0 0,2 0 0,-1 2 0,1-1 0,0 1 0,1 1 0,0 0 0,18-6 0,9-1 0,80-18 0,19 3 0,91-21 0,-166 33 0,94-38 0,-139 47 0,0-1 0,0-1 0,-1-1 0,23-17 0,-33 22 0,-2 0 0,1 0 0,-1-1 0,0 0 0,0 0 0,-1 0 0,1-1 0,-2 1 0,1-1 0,-1-1 0,-1 1 0,5-14 0,-6 12 0,0-1 0,0 1 0,-1-1 0,-1 0 0,0 1 0,0-1 0,-1 0 0,-1 1 0,0-1 0,0 1 0,-1-1 0,0 1 0,-6-13 0,-1 2 0,0 1 0,-2 0 0,0 1 0,-1 0 0,-20-21 0,8 12 0,-2 2 0,-1 0 0,-1 2 0,-1 2 0,-1 0 0,-1 2 0,-1 2 0,0 0 0,-1 3 0,-1 0 0,-1 3 0,0 1 0,0 1 0,-64-8 0,99 18 0,-10-1 0,-1 0 0,1 0 0,-19 3 0,29-2 2,1 0 1,-1 0-1,1 0 0,0 0 0,-1 0 0,1 0 0,0 0 0,-1 0 0,1 0 1,0 0-1,-1 0 0,1 0 0,0 1 0,-1-1 0,1 0 0,0 0 0,0 0 1,-1 1-1,1-1 0,0 0 0,0 0 0,-1 1 0,1-1 0,0 0 0,-1 1 1,1-1-78,1 1 0,-1-1 0,0 1 0,0-1 1,0 0-1,0 1 0,0-1 0,1 0 1,-1 1-1,0-1 0,0 0 0,1 1 1,-1-1-1,0 0 0,1 0 0,-1 1 1,0-1-1,1 0 0,9 8-6751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24575,'2'0'0,"-1"0"0,1-1 0,0 1 0,-1 0 0,1-1 0,0 1 0,-1-1 0,1 0 0,1-1 0,-1 1 0,15-5 0,-1 0 0,1 1 0,-1 1 0,1 0 0,1 1 0,-1 1 0,24 0 0,-32 3 0,0-1 0,0 1 0,0 1 0,0 0 0,0 0 0,16 7 0,-20-7 0,1 1 0,-1 0 0,1 1 0,-1-1 0,0 1 0,0 0 0,-1 0 0,1 0 0,-1 1 0,7 10 0,-6-6 0,0 0 0,0 1 0,-1-1 0,-1 1 0,1 0 0,-2 0 0,1 1 0,-2-1 0,1 1 0,-1-1 0,-1 21 0,-2 2 0,-1-1 0,-13 52 0,-61 175 0,19-78 0,55-171 0,1-3 0,0 0 0,0 0 0,0 0 0,1 0 0,0 0 0,1 0 0,-1 0 0,2 13 0,-1-19 0,1 0 0,-1 1 0,0-1 0,1 0 0,-1 0 0,1 0 0,0 0 0,-1 0 0,1 0 0,0 0 0,-1 0 0,1 0 0,0 0 0,0 0 0,0 0 0,0 0 0,0-1 0,0 1 0,0 0 0,0-1 0,0 1 0,2 0 0,1 0 0,-1 0 0,0-1 0,1 1 0,-1-1 0,1 0 0,-1 0 0,6-1 0,3 0 0,-1-1 0,1 0 0,-1-1 0,12-5 0,48-24 0,-19 4-111,-2-2 0,69-54 0,76-88-2003,-111 89-3630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1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24575,'0'10'0,"-33"599"0,15-395 0,14 0 0,6-181-682,7 40-1,-2-39-6143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24575,'1'18'0,"0"0"0,2 0 0,3 18 0,18 52 0,-9-37 0,5 27 0,12 45 0,-22-94 0,1 0 0,15 30 0,-22-52 0,0 1 0,0-1 0,1 0 0,0-1 0,1 1 0,-1-1 0,1 0 0,0 0 0,1-1 0,-1 0 0,1 0 0,0 0 0,0-1 0,1 0 0,-1-1 0,1 1 0,0-1 0,8 1 0,3 1 0,0-2 0,1 0 0,-1-1 0,1-1 0,-1-1 0,1 0 0,-1-2 0,0 0 0,1-1 0,-1-1 0,0-1 0,-1-1 0,1 0 0,-1-2 0,0 0 0,26-16 0,-34 17 0,-1 0 0,0 0 0,-1-1 0,1 0 0,-2 0 0,1-1 0,-1 0 0,0-1 0,-1 1 0,8-16 0,-8 11 0,-1 0 0,0-1 0,-1 1 0,-1-1 0,0 0 0,0 0 0,-1-18 0,-2 7 0,0 0 0,-2 0 0,-8-40 0,1 28 0,-22-59 0,17 61 0,-2 2 0,-23-38 0,36 67 0,2 3 0,-1 0 0,1 0 0,-1-1 0,1 1 0,0-1 0,0 1 0,0-1 0,1 1 0,-1-1 0,0-2 0,1 8 0,0-1 0,0 1 0,1 0 0,-1 0 0,1-1 0,-1 1 0,1-1 0,2 6 0,12 21 0,-13-26 0,8 16 0,2-2 0,0 1 0,24 27 0,-27-36 0,0 0 0,1-1 0,0 0 0,0 0 0,0-1 0,1 0 0,18 7 0,-11-7-682,27 6-1,16 0-6143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183 132 24575,'0'0'0,"0"0"0,0-14 0,1-26 0,0 17 0,-2-31 0,16 194 0,-2-13 0,5 46-455,2 42-1367,27 611-387,-74 1 684,1-589 1231,-3-32-879,-1-35 879,-46 141 337,60-267 1233,16-43-1192,-1 0 0,0 0 0,0 0-1,0 0 1,0 0 0,0 0-1,0 0 1,-3 2 0,4-4-49,0 0 1,-1 0 0,1 0-1,0 1 1,0-1 0,-1 0-1,1 0 1,0 0 0,-1 0-1,1 0 1,0 0 0,0 0-1,-1 0 1,1 0 0,0 0-1,-1 0 1,1 0 0,0 0-1,-1 0 1,1 0 0,0 0-1,0 0 1,-1 0 0,1 0-1,-1-1 104,0 0-1,0 1 0,0-1 0,0 0 1,0 0-1,0 0 0,0 0 1,1 1-1,-2-3 0,-8-15 203,1 1 0,1-2 0,-8-23 0,15 40-422,-20-58-5968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24575,'0'0'0,"1"1"0,57 72 0,-20-27 0,133 205-573,-21 17-64,23 35 660,-138-247-23,75 92 0,-98-135-13,0 0 1,1-1 0,1 0-1,-1-1 1,2-1 0,26 15 0,-28-19 3,1 0 0,0-1 0,1 0 0,-1-1 1,1-1-1,0 0 0,0-1 0,16 1 0,-2-3-90,0-2 1,0 0-1,-1-2 0,1-1 0,28-9 0,3-5-142,74-34-1,-41 10 242,122-76 1,-156 81-3,-2-3 0,100-93 0,-137 114-38,0-1 0,-2-1 0,0-1 0,-2 0-1,19-35 1,-18 23-5476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98 108 24575,'-1'-1'0,"-1"0"0,1 0 0,0 0 0,0 0 0,-1-1 0,1 1 0,0 0 0,0-1 0,-1-1 0,-1-1 0,-78-86 0,110 126 0,205 246-652,-16 17-267,-208-286 925,231 347-1708,-34 21 1553,-129-205-402,62 204-1,-134-361 836,0-2 76,-1 0 0,0 0 0,-2 1-1,0-1 1,1 28 0,-4-43-297,0-1 1,0 0 0,0 1-1,0-1 1,0 1-1,-1-1 1,1 1 0,0-1-1,-1 0 1,1 1-1,-1-1 1,0 0-1,1 1 1,-1-1 0,0 0-1,-1 1 1,1-1-91,1 0 1,-1-1-1,0 1 1,0-1-1,0 0 1,0 1-1,0-1 1,0 0-1,0 1 1,0-1 0,0 0-1,0 0 1,0 0-1,0 0 1,0 0-1,0 0 1,0 0-1,0 0 1,0 0-1,0-1 1,0 1-1,0-1 1,-15-4-6561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24575,'0'-1'0,"0"0"0,0 0 0,0 0 0,1 0 0,-1 0 0,0 0 0,1 0 0,-1 0 0,1 0 0,-1 0 0,1 0 0,0 0 0,-1 0 0,1 0 0,0 0 0,0 1 0,-1-1 0,1 0 0,0 0 0,0 1 0,2-2 0,2-1 0,0 1 0,0 0 0,6-2 0,-10 3 0,20-5 0,-1 1 0,1 0 0,0 2 0,0 1 0,0 0 0,29 2 0,-17 2 0,1 1 0,-1 2 0,42 12 0,-54-11 0,1 1 0,-1 1 0,21 11 0,-31-13 0,0 0 0,-1 1 0,0 0 0,0 1 0,-1 0 0,0 1 0,10 11 0,-9-6 0,0 0 0,-1 1 0,0 1 0,-1-1 0,-1 1 0,-1 0 0,0 1 0,-1 0 0,-1 0 0,0 0 0,0 18 0,-1-10 0,-2 1 0,-1-1 0,-1 1 0,-2-1 0,0 0 0,-1 0 0,-8 25 0,-2-9 24,-2-1 0,-1-1 0,-2 0 0,-36 54 0,-111 134-1509,151-208-5341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24575,'0'0'0,"0"2"0,2 19 0,0 0 0,2-1 0,9 34 0,-9-39 0,14 45 0,3-1 0,2-1 0,3-1 0,2-1 0,2-1 0,66 87 0,-76-116 0,-17-24 0,-13-16 0,7 11 0,-65-95 0,61 85 0,0 0 0,0 0 0,2 0 0,-1-1 0,2 0 0,-4-16 0,7 26 0,1 0 0,-1 0 0,1 1 0,0-1 0,0 0 0,1 0 0,-1 0 0,1 0 0,-1 1 0,1-1 0,0 0 0,1 1 0,-1-1 0,1 1 0,-1-1 0,4-4 0,-2 4 0,1 0 0,-1 0 0,1 1 0,0-1 0,-1 1 0,1 0 0,1 0 0,-1 1 0,0-1 0,1 1 0,-1 0 0,7-2 0,6-1 0,-1 1 0,1 0 0,-1 2 0,1 0 0,0 0 0,0 2 0,33 3 0,-24 0 0,-1 1 0,0 2 0,0 1 0,38 15 0,-50-17 0,-1 0 0,-1 1 0,1 1 0,-1 0 0,0 0 0,-1 1 0,1 0 0,-2 1 0,1 0 0,10 14 0,-18-45 0,2-101 0,-4 72 0,3 1 0,11-70 0,-12 111 0,0 0 0,1 0 0,0 0 0,1 1 0,8-17 0,-9 21 0,0-1 0,0 1 0,0 0 0,1 0 0,-1 1 0,1-1 0,0 1 0,0 0 0,0 0 0,1 0 0,-1 0 0,7-2 0,-2 2 0,1-1 0,0 2 0,0-1 0,0 1 0,0 1 0,0 0 0,0 0 0,0 1 0,0 1 0,0-1 0,0 2 0,0-1 0,0 1 0,0 1 0,0 0 0,-1 0 0,14 7 0,-3 0 0,0 1 0,-1 1 0,0 1 0,-1 1 0,-1 0 0,29 31 0,-9-3-64,-1 2 0,-2 2 1,48 86-1,59 161-346,-63-125 312,-3-33-1140,-49-96-4952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24575,'0'0'0,"0"4"0,2 5 0,2 7 0,3 9 0,2 13 0,1 13 0,-1 11 0,-2 6 0,-2-4 0,-2-14-8191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24575,'0'0'0,"0"5"0,36 841-2484,58-6 410,-79-733 1423,35 333-45,-49-404 1060,-6 65 1,3-83-83,-1-1 0,-1 1 1,-1-1-1,0 0 0,-11 23 1,-1-8-4992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24575,'-7'9'0,"3"2"0,1 0 0,0 0 0,-1 16 0,2-17 0,-21 228-85,17 10-1081,7-44 426,6 35-1215,91 1089-1652,-24-707 2596,-62-544 953,41 136 1,-45-191 134,1 0 0,0-1 0,1 0 0,20 28 0,-22-37-70,1-1 0,1 1 0,0-2 0,0 0 1,1 0-1,0-1 0,25 16 0,24 5 38,-60-30-45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24575,'0'13'0,"0"19"0,1 1 0,1-1 0,8 36 0,54 277 0,-63-339 0,12 59-1365,-8-45-5461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3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24575,'0'5'0,"34"451"-168,59 171-1118,6 51-101,-73-300 1417,-26-299-164,-3-1 1,-24 140-1,4-120 128,17-80-289,-1 0 0,-18 35 0,10-31-3793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3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24575,'0'0'0,"-3"3"0,-275 317-674,221-249-41,-225 284 412,15 12 328,253-347-21,-73 114-48,68-102 34,2 0 0,-16 41 0,32-71-37,-1 3-100,1-1 0,-1 1 0,1 0 0,0-1 0,0 1 0,-1 8 0,3-7-5231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3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1 24575,'-3'6'0,"-1"1"0,0-1 0,0 0 0,0 0 0,-7 7 0,-1 0 0,-130 142-25,-13-3-971,130-128 663,-200 189-846,-223 223-695,418-404-1910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1148 0 24575,'-1'0'0,"0"1"0,-1-1 0,1 1 0,-1 0 0,1-1 0,0 1 0,0 0 0,-1 0 0,1 0 0,0 0 0,0 0 0,0 0 0,-2 2 0,-3 3 0,-184 173 2,8 8-748,161-164 533,-193 210-4,-10 10 310,-11-14-1335,178-181-4626</inkml:trace>
  <inkml:trace contextRef="#ctx0" brushRef="#br0" timeOffset="1">1316 659 24575,'0'0'0,"-2"2"0,-4 4 0,-11 9 0,-19 16 0,-23 20 0,-26 25 0,-27 24 0,-22 13-2001,-6 3 2001,3 0 0,8-3 0,10-8 0,13-10 0,18-15-670,24-21-4850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3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 24575,'0'0'0,"-2"0"0,-2 1 0,-5 7 0,-7 12 0,-16 17 0,-21 19 0,-22 14 0,-14 6 0,-8 6-886,-6 3 886,0 2 0,1-4 0,1-8 0,15-12 0,23-18-7305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3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1868 24575,'0'3'0,"0"0"0,2-3 0,0-2 0,0 1 0,-1-1 0,1 0 0,-1 0 0,0 1 0,0-1 0,1 0 0,-1 0 0,1-3 0,1-3 0,82-196 3,-47 103-227,99-211-1009,12 5 39,45-100-63,-102 182 1015,-70 160 1031,21-103 0,-38 136-689,-2 8-5822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24575,'1'-5'0,"-1"1"0,1 0 0,0 0 0,0 0 0,0 0 0,1 0 0,-1 0 0,1 0 0,2-3 0,3-7 0,0-4 0,49-99 0,-46 98 0,2 0 0,0 0 0,28-30 0,-28 36 0,1 0 0,1 1 0,0 1 0,1 0 0,0 1 0,1 1 0,0 0 0,0 1 0,20-7 0,-24 11 0,0 1 0,0 0 0,0 0 0,1 1 0,-1 1 0,1 0 0,-1 1 0,1 0 0,-1 1 0,1 0 0,-1 1 0,1 1 0,-1 0 0,13 5 0,-3 1 0,-1 2 0,0 0 0,-1 1 0,-1 1 0,0 1 0,0 1 0,28 28 0,-15-8 0,-2 1 0,49 74 0,-24-20-22,64 95-1321,-84-137-5483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24575,'3'10'0,"87"188"0,66 218 0,-30-45 0,-63-190 0,-58-167 0,6 17 0,-10-28 0,-1 0 0,1-1 0,-1 1 0,0-1 0,0 1 0,0 0 0,0-1 0,0 1 0,-1 3 0,1-5-49,0-1 1,0 1-1,-1-1 0,1 1 0,0-1 1,0 1-1,-1-1 0,1 1 0,0-1 1,0 0-1,-1 1 0,1-1 0,-1 1 1,1-1-1,0 0 0,-1 1 0,1-1 1,-1 0-1,1 0 0,-1 1 0,1-1 1,-1 0-1,1 0 0,-1 0 0,1 1 0,-1-1 1,0 0-1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24575,'4'-6'0,"9"-4"0,1 1 0,0 0 0,16-7 0,-21 11 0,3-1 0,1 1 0,-1 0 0,1 1 0,0 0 0,0 1 0,0 1 0,0 0 0,0 0 0,1 2 0,-1-1 0,0 2 0,16 2 0,-8 0 0,-1 1 0,0 1 0,0 1 0,-1 1 0,0 0 0,0 2 0,21 12 0,-30-15 0,0 0 0,-1 1 0,0 0 0,0 0 0,-1 1 0,0 0 0,0 0 0,-1 1 0,0 0 0,-1 0 0,0 1 0,0 0 0,-1 0 0,0 0 0,-1 1 0,0 0 0,-1-1 0,0 1 0,0 1 0,-1-1 0,0 19 0,-2-5 0,-1-1 0,-1 0 0,-2 0 0,0-1 0,-1 1 0,-2-1 0,0 0 0,-14 29 0,-11 16 0,-55 83 0,80-140-100,-63 97-1165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24575,'3'5'0,"26"51"0,-2 1 0,20 65 0,-41-107 0,6 20 0,25 67 0,-31-80 0,0 0 0,4 38 0,-10-58 0,0-1 0,0 1 0,0 0 0,0-1 0,0 1 0,0-1 0,0 1 0,-1-1 0,1 1 0,-1-1 0,1 1 0,-1-1 0,0 2 0,0-2 0,1-1 0,0 0 0,-1 1 0,1-1 0,-1 0 0,1 1 0,-1-1 0,1 0 0,-1 1 0,1-1 0,-1 0 0,1 0 0,-1 1 0,1-1 0,-1 0 0,1 0 0,-1 0 0,0 0 0,1 0 0,-1 0 0,1 0 0,-1 0 0,1 0 0,-1 0 0,1 0 0,-1 0 0,0-1 0,1 1 0,-1 0 0,1 0 0,-1 0 0,1-1 0,-1 1 0,1 0 0,-1-1 0,1 1 0,0 0 0,-1-1 0,-3-2 0,1 0 0,-1-1 0,1 1 0,0-1 0,0 1 0,0-1 0,1 0 0,-4-7 0,0-2 0,-7-22 0,7 17 0,1 0 0,-3-22 0,7 34 0,1-1 0,-1 0 0,1 1 0,0-1 0,1 0 0,-1 1 0,1-1 0,1 1 0,2-11 0,-3 15 0,0 0 0,0 0 0,0 0 0,0 0 0,0 0 0,1 1 0,-1-1 0,1 0 0,-1 1 0,1-1 0,-1 1 0,1 0 0,0 0 0,0-1 0,3 0 0,-2 0 0,0 1 0,0 0 0,0 1 0,0-1 0,1 0 0,-1 1 0,0 0 0,0 0 0,5 0 0,1 1 0,0 1 0,-1 0 0,1 0 0,-1 1 0,0 0 0,15 7 0,-3 2 0,-1 1 0,0 0 0,0 1 0,30 32 0,-19-14 0,43 60 0,-68-85 0,-2-3 0,0-1 0,-1 1 0,1 0 0,-1 0 0,0 0 0,0 0 0,2 6 0,-6-43 0,2-1 0,1 0 0,10-62 0,-10 94 0,1-19 0,2 0 0,1 0 0,8-23 0,-10 38 0,0 0 0,0 0 0,0 0 0,1 0 0,8-10 0,-10 13 0,1 0 0,0 0 0,0 1 0,1-1 0,-1 1 0,0-1 0,1 1 0,0 0 0,-1 1 0,8-3 0,-7 3 0,-1 0 0,1 0 0,-1 1 0,1-1 0,-1 1 0,1 0 0,-1 0 0,1 1 0,-1-1 0,1 1 0,-1-1 0,0 1 0,1 0 0,-1 1 0,0-1 0,1 0 0,-1 1 0,0 0 0,0-1 0,3 4 0,4 3 0,-2 0 0,1 1 0,-1 0 0,12 17 0,7 14 14,42 80 0,10 52-125,-28-60-1171,-36-81-5544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24575,'0'0'0,"0"0"0,4 0 0,9 0 0,9 0 0,7 0 0,7 0 0,3 0 0,8-1 0,5-4 0,3 0 0,2-1 0,-3 0 0,-3-2 0,-5-3 0,-10 2-8191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24575,'0'0'0,"2"0"0,4 6 0,9 13 0,13 19 0,12 17 0,4 18 0,1 16 0,-4 13 0,-6-1 0,-8-8 0,-9-18 0,-7-19 0,-5-19-8191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0,2 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24575,'-2'1'0,"1"-1"0,0 0 0,0 1 0,-1-1 0,1 0 0,0 0 0,0 0 0,-1 0 0,-1-1 0,-7 1 0,7 1 0,-1 0 0,1 0 0,-1 0 0,1 1 0,0-1 0,0 1 0,0 0 0,0 0 0,0 0 0,0 0 0,1 1 0,-1-1 0,1 1 0,-1-1 0,1 1 0,-3 5 0,-3 5 0,0 1 0,-8 21 0,15-32 0,-20 50 4,3 1 0,-19 93 0,-5 118-889,-2 226 17,26 1-268,21 26 563,-5-311 395,1-192-4385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24575,'1'5'0,"3"4"0,0-1 0,1 0 0,0 0 0,0 0 0,1-1 0,0 0 0,8 8 0,-6-6 0,244 261 0,-201-213-31,138 145-387,-149-164 314,1-2 1,93 62-1,-120-89 104,0-1 0,1-1 0,0 0 0,29 9 0,-35-14 0,0 0 0,1-1 0,0 0 0,-1 0 0,1-1 0,-1 0 0,1 0 0,0-1 0,15-4 0,-6-1 0,0 0 0,0-1 0,-1-1 0,27-15 0,65-51 0,211-197-1239,-265 219-4953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24575,'3'5'0,"9"11"0,-1-1 0,2-1 0,15 16 0,-12-14 0,114 113-180,137 150-360,36 87 540,-278-335 0,104 139 0,-18 9 0,-106-171 36,-2-1-178,1 0 0,0 0-1,-1 0 1,-1 0-1,1 0 1,-1 1 0,0-1-1,1 10 1,-4-6-6084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24575,'0'-18'0,"0"11"0,0 0 0,1 0 0,0 0 0,0 0 0,1 1 0,0-1 0,0 0 0,0 1 0,1 0 0,0-1 0,0 1 0,1 0 0,0 0 0,0 1 0,0-1 0,1 1 0,-1 0 0,1 0 0,1 1 0,9-8 0,4-1 0,1 2 0,0 0 0,1 1 0,0 1 0,0 1 0,33-8 0,-21 9 0,0 1 0,0 1 0,62 0 0,-71 6 0,0 1 0,0 1 0,0 1 0,0 1 0,-1 1 0,0 1 0,-1 1 0,1 2 0,-1 0 0,21 13 0,-28-13 0,0 0 0,-1 0 0,-1 2 0,0 0 0,0 0 0,12 16 0,-17-16 0,0 0 0,0 0 0,-1 0 0,-1 1 0,0 0 0,0 0 0,-1 0 0,3 18 0,-4-9 0,-1 0 0,-1 0 0,-1 1 0,-1-1 0,-1 1 0,-1-1 0,-1 0 0,-7 30 0,-1-12 0,-2 1 0,-2-2 0,-28 57 0,30-70-227,-1-2-1,-1 1 1,-2-2-1,0 0 1,-40 41-1,48-57-6598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18 24575,'-6'-6'0,"5"4"0,-1 1 0,1 0 0,-1 0 0,1 0 0,-1 0 0,1 0 0,-1 1 0,1-1 0,-1 0 0,0 1 0,1-1 0,-1 1 0,0 0 0,0-1 0,1 1 0,-1 0 0,0 0 0,0 0 0,1 0 0,-1 0 0,0 1 0,0-1 0,1 1 0,-1-1 0,0 1 0,-2 1 0,-3 1 0,1 1 0,0 0 0,0 1 0,0 0 0,-5 6 0,-9 9 0,1 1 0,0 0 0,2 2 0,1 0 0,1 1 0,-24 49 0,30-51 0,0 0 0,1 1 0,2 0 0,0 0 0,2 1 0,0-1 0,2 1 0,0 37 0,3-45 0,1 1 0,0-1 0,1 0 0,1-1 0,1 1 0,7 17 0,-8-23 0,1-1 0,0 1 0,0-1 0,1 0 0,0-1 0,0 1 0,1-1 0,1-1 0,-1 1 0,13 8 0,-17-14 0,1 1 0,0-1 0,0 0 0,0-1 0,0 1 0,0-1 0,0 0 0,0 0 0,0 0 0,1 0 0,-1-1 0,0 0 0,1 0 0,-1 0 0,8-1 0,3-2 0,0-1 0,1 0 0,14-7 0,36-17-682,94-53-1,-91 42-6143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24575,'0'0'0,"1"3"0,-1-1 0,1 1 0,-1 0 0,1-1 0,0 1 0,0 0 0,0-1 0,2 4 0,2 4 0,24 50 0,64 100 0,54 45 0,-142-199-341,-1 0 0,1 0-1,10 8 1,-6-7-6485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5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0,6 4 0,5 3 0,2 1-8191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1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24575,'0'1'0,"0"0"0,1 0 0,-1 0 0,0 0 0,0 0 0,1 0 0,-1 0 0,0 0 0,1 0 0,-1 0 0,2 0 0,2 9 0,22 66 0,21 101 0,-40-149 0,117 551-751,-34 5 0,-71-390 653,-17-3-84,-4-165-96,-1 0-1,-1-1 0,-13 44 0,0-23-5015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24575,'5'3'0,"0"-1"0,1 0 0,-1-1 0,0 1 0,9 0 0,-2 0 0,126 25 0,136 29 0,-248-50-455,2-1 0,31 1 0,-24-4-6371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205 111 24575,'0'-2'0,"1"1"0,-1-1 0,1 1 0,-1-1 0,1 1 0,0 0 0,-1-1 0,1 1 0,0 0 0,0-1 0,0 1 0,2-2 0,0-1 0,1-2 0,0 1 0,0-1 0,0 1 0,1 0 0,0 0 0,0 1 0,0 0 0,1 0 0,-1 0 0,1 0 0,0 1 0,0 0 0,1 0 0,10-3 0,6 0 2,0 1-1,0 1 1,0 2-1,0 0 0,0 1 1,1 1-1,-1 2 1,24 3-1,-9 2-33,-1 1 0,0 2 0,-1 2 0,42 18 0,-30-7-208,67 41 1,-89-47 174,0 2 1,-2 0-1,42 43 1,-55-50 64,-1-1 0,-1 2 0,0-1 0,-1 1 0,0 1 0,-1-1 0,0 2 0,-1-1 0,-1 0 0,0 1 0,-1 0 0,-1 0 0,0 0 0,-1 1 0,0-1 0,-2 1 0,0-1 0,0 1 0,-4 19 0,-1-13 9,0-1 1,-2 0 0,0 0 0,-1 0-1,-1-1 1,-1-1 0,-22 33 0,5-15-140,-2 0 0,-56 53 0,21-31-395,-3-2 0,-116 75 0,91-76 206,-167 75 1,211-111 251,-2-2 0,0-2 0,-65 12-1,101-26-4446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24575,'-2'0'0,"1"0"0,-1 0 0,0 1 0,1-1 0,-1 0 0,0 1 0,1-1 0,-1 1 0,-1 1 0,-5 2 0,0 0 0,0 1 0,1 0 0,0 0 0,0 1 0,-7 6 0,1 2 0,-23 30 0,19-19 2,1 1-1,2 1 1,0 0-1,2 1 1,-17 55-1,17-36-29,2 1 1,2 0-1,-1 48 0,6-31-236,11 124 0,-3-148 267,2 0 0,2 0 1,1 0-1,17 40 1,-20-66-4,0 1 0,0-1 0,14 20 0,-18-31 0,0 0 0,0 0 0,0 0 0,1 0 0,0-1 0,-1 1 0,1-1 0,0 0 0,1 0 0,-1 0 0,0-1 0,1 1 0,0-1 0,-1 0 0,7 1 0,-8-3 13,0 1 1,0-1-1,0 0 1,0 0-1,0 0 1,0-1-1,0 1 1,0-1-1,0 1 1,0-1-1,0 0 1,0 0-1,-1-1 1,1 1-1,0-1 1,-1 1-1,1-1 1,-1 0-1,3-2 1,3-3 54,-1-1 1,1 0 0,-2 0 0,8-12-1,7-13-68,30-64 0,7-42 0,-41 96 0,-15 40 0,0-5 0,2 1 0,-1-1 0,1 1 0,0 0 0,8-11 0,-11 16 0,1 1 0,-1 0 0,0 0 0,0 0 0,1 0 0,-1 0 0,0 0 0,1 0 0,-1 0 0,1 0 0,0 1 0,-1-1 0,1 1 0,-1-1 0,1 1 0,0-1 0,-1 1 0,1 0 0,0 0 0,-1 0 0,1 0 0,0 0 0,-1 0 0,1 1 0,0-1 0,-1 1 0,1-1 0,0 1 0,-1-1 0,1 1 0,-1 0 0,1 0 0,-1 0 0,2 1 0,5 3 0,-1 0 0,0 1 0,0 0 0,-1 1 0,1 0 0,5 8 0,31 49 0,-43-63 0,31 55-4,30 77-1,-28-59-1351,-9-22-5470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0,4 7 0,6 10 0,5 17 0,7 16 0,2 13 0,-2 9 0,-7 2 0,-7-4 0,-5-16-8191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0,2 0 0,4 2 0,7 3 0,9 4 0,6 2 0,-1 0-8191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24575,'0'0'0,"4"0"0,7-2 0,13-7 0,14-6 0,13-12 0,15-11 0,9-10 0,7-3 0,0 0 0,-4 4 0,-9 6 0,-12 6 0,-13 9 0,-14 9-8191</inkml:trace>
  <inkml:trace contextRef="#ctx0" brushRef="#br0" timeOffset="1">381 820 24575,'0'0'0,"0"-2"0,4-3 0,7-5 0,13-10 0,17-10 0,16-8 0,7-3 0,-1 3 0,-12 9-8191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24575,'0'0'0,"0"11"0,23 392-261,32-3-253,37 84 514,-50-282 0,-12-39 108,-23-111-780,1 56 0,-8-76-5508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24575,'0'0'0,"0"0"0,0 0 0,0-1 0,0 1 0,0 0 0,0-1 0,0 1 0,0 0 0,0 0 0,1-1 0,-1 1 0,0 0 0,0 0 0,0-1 0,0 1 0,1 0 0,-1 0 0,0-1 0,0 1 0,1 0 0,-1 0 0,2-2 0,12-11 0,1 1 0,0 1 0,1 0 0,1 1 0,0 0 0,0 2 0,0 0 0,1 0 0,25-5 0,-6 3 0,-1 3 0,1 0 0,69-1 0,-75 7 0,0 2 0,0 1 0,-1 2 0,1 1 0,-1 1 0,0 1 0,48 19 0,-62-18 0,0-1 0,0 2 0,-1 0 0,-1 1 0,1 0 0,16 17 0,-22-17 0,1 0 0,-1 1 0,-1 0 0,0 0 0,0 1 0,-1 0 0,-1 1 0,9 22 0,-10-18 20,0 0 0,-1 1 0,-1-1 0,0 0 0,-2 1 0,0 0 0,-2 26 0,-2-19-144,-1 0-1,-1 0 1,-1-1 0,-15 41-1,1-19-128,-3-1 1,-1 0-1,-2-2 0,-55 67 0,31-49 251,-3-2 0,-2-2-1,-3-3 1,-2-3-1,-116 77 1,106-88-45,59-34 41,-1 0 0,1-2 0,-24 7-1,34-10 7,-1-1 0,0 0 0,0 1 0,0-1 0,0 0 0,0 0 0,0 0 0,0 0 0,-1 0 0,1 0 0,0-1 0,1 1 0,-1-1 0,-3 0 0,4 0 0,0 0 0,1 0 0,-1 1 0,0-1 0,0 0 0,1 0 0,-1 0 0,0 0 0,1 0 0,-1 0 0,1 0 0,-1 0 0,1 0 0,0 0 0,-1 0 0,1-1 0,0 1 0,0 0 0,0 0 0,0 0 0,0 0 0,0 0 0,0-1 0,0 1 0,0 0 0,1-1 0,1-7 53,0 0 1,1 0-1,-1 0 0,9-15 0,21-35-1382,8-6-3987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0 24575,'-14'0'0,"-12"0"0,1 2 0,0 0 0,0 2 0,0 1 0,1 0 0,-1 2 0,-29 13 0,9 0 0,1 3 0,1 1 0,1 2 0,1 2 0,2 2 0,0 1 0,3 2 0,-49 55 0,67-67 0,1 2 0,1 0 0,0 1 0,2 0 0,1 1 0,-19 52 0,27-63 0,1-1 0,1 2 0,0-1 0,1 0 0,0 1 0,1-1 0,1 1 0,1-1 0,0 1 0,0-1 0,1 1 0,1-1 0,1 0 0,0 0 0,7 16 0,-5-18 0,1 0 0,0 0 0,0-1 0,1 0 0,0 0 0,1-1 0,1 0 0,-1 0 0,18 12 0,-12-12 0,0 0 0,1 0 0,0-2 0,1 0 0,0-1 0,28 8 0,13-2-455,0-2 0,79 5 0,-73-12-6371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2 0,0 4 0,0 7 0,0 9 0,2 10 0,2 10 0,5 8 0,4 7 0,3 8 0,-1 1 0,0-5 0,-3-14-8191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24575,'0'0'0,"0"0"0,0 0 0,0 0 0,0 0 0,4 0 0,5 0 0,7-1 0,4-4 0,-1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0 24575,'0'0'0,"-2"0"0,-2 0 0,-5 4 0,-7 5 0,-9 11 0,-9 10 0,-5 7 0,-3 3 0,1 1 0,3 6 0,4 8 0,7 14 0,3 10 0,4 2 0,6-9 0,5-15-8191</inkml:trace>
  <inkml:trace contextRef="#ctx0" brushRef="#br0" timeOffset="1">0 1430 24575,'0'0'0,"0"0"0,0 0 0,0 0 0,0 0 0,0 0 0,0 2 0,0 2 0,0 3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24575,'-1'1'0,"1"0"0,0 1 0,0-1 0,0 0 0,-1 1 0,1-1 0,-1 0 0,1 0 0,-1 1 0,-1 1 0,-2 4 0,-71 135 0,16-35 0,30-47-163,-34 95-1,52-121 98,2 0 1,2 0-1,0 1 1,-2 58-1,9-60 93,1-1-1,2 0 0,1 0 0,2 0 0,11 38 0,-5-31 14,3-2-1,0 1 0,36 58 0,-15-41-300,2-1-1,2-2 0,3-2 1,2-2-1,51 42 0,-9-15-6018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24575,'0'0'0,"0"4"0,0 6 0,2 14 0,3 18 0,2 12 0,-1 8 0,4 2 0,1-1 0,1-6 0,-2-14-8191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0,6 2 0,12 1 0,8-1 0,-1 0-8191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680 941 24575,'-22'14'0,"-32"18"0,-74 31 0,32-16 0,42-19 0,-96 66 0,133-81 0,0 1 0,1 0 0,0 1 0,1 1 0,1 0 0,1 1 0,0 1 0,1 0 0,-9 19 0,17-28 0,0-1 0,1 1 0,0 0 0,-3 18 0,5-24 0,1 0 0,0 0 0,0-1 0,0 1 0,0 0 0,1 0 0,-1-1 0,1 1 0,0 3 0,0-4 0,0-1 0,-1 1 0,1-1 0,0 1 0,0-1 0,0 0 0,0 0 0,0 1 0,0-1 0,1 0 0,-1 0 0,0 0 0,1 0 0,-1 0 0,1 0 0,2 1 0,0-1 0,0 0 0,0 1 0,1-2 0,-1 1 0,1 0 0,-1-1 0,1 0 0,-1 0 0,1 0 0,-1 0 0,0-1 0,1 0 0,5-2 0,2 0 0,1-2 0,-2 0 0,19-10 0,-15 7-3,-1-2 0,0 0-1,0 0 1,-1-1 0,-1-1-1,17-20 1,-15 14 15,0 0-1,-2-1 1,-1-1-1,15-32 0,-15 23-94,0-1 0,-2-1 0,-2 0 0,0 0 0,-2 0-1,-2-1 1,0-43 0,-4 33 53,-3 1 1,-1 0-1,-16-62 0,5 46 21,-44-103 0,-46-47 27,-12 11-25,112 187 7,-10-17 0,0-1 0,-14-34 0,29 57 49,2 3 95,6 10 220,-4-5-290,92 124 52,-7-1-526,21 39-1203,410 687-2663,-475-780 4029,26 45-26,19 19-111,-66-104-674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137 665 24575,'0'0'0,"0"-3"0,15-72 0,7-91 0,-19-16 0,-6 139 0,-2 1 0,-12-53 0,17 91 0,-2-3 0,0 1 0,0-1 0,-5-11 0,7 17 0,-1 0 0,1 0 0,-1 0 0,1 0 0,-1 0 0,1 0 0,-1 1 0,0-1 0,1 0 0,-1 0 0,0 1 0,0-1 0,1 0 0,-1 1 0,0-1 0,0 1 0,0-1 0,0 1 0,0-1 0,0 1 0,0 0 0,0-1 0,0 1 0,0 0 0,0 0 0,0 0 0,0 0 0,0 0 0,0 0 0,0 0 0,0 0 0,-2 0 0,0 2 0,-1-1 0,1 1 0,0 0 0,0-1 0,0 1 0,0 1 0,0-1 0,0 0 0,1 1 0,-1-1 0,-3 6 0,0 0 0,0 1 0,1 0 0,-4 10 0,0 2 0,1 1 0,1 0 0,1 0 0,1 1 0,1 0 0,2-1 0,0 1 0,1 0 0,1 0 0,1 1 0,1-2 0,1 1 0,8 31 0,-6-40 0,0 0 0,0 0 0,2 0 0,-1-1 0,2 0 0,0 0 0,0-1 0,1 0 0,1 0 0,0-1 0,0 0 0,1-1 0,22 16 0,-16-15 0,1 0 0,1-1 0,-1-1 0,2 0 0,-1-2 0,1 0 0,0-1 0,1-2 0,25 4 0,0-4-341,0-3 0,-1-1-1,75-11 1,-46 1-6485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390 135 24575,'1'-2'0,"0"0"0,0 0 0,-1 0 0,1 1 0,0-1 0,1 0 0,-1 1 0,0-1 0,0 1 0,1-1 0,-1 1 0,1 0 0,3-3 0,7-7 0,-9 5 0,1 1 0,-1-1 0,0 1 0,0-1 0,2-7 0,-5 11 0,1 0 0,0 0 0,-1-1 0,1 1 0,-1 0 0,0 0 0,1 0 0,-1 0 0,0-1 0,0 1 0,-1 0 0,1 0 0,0 0 0,-1-1 0,1 1 0,-1 0 0,0 0 0,-1-3 0,1 4 0,-1-1 0,1 1 0,0 0 0,-1 0 0,1 0 0,-1 0 0,1 0 0,-1 0 0,1 1 0,-1-1 0,0 0 0,1 1 0,-1-1 0,0 1 0,1 0 0,-1 0 0,0-1 0,0 1 0,1 0 0,-1 1 0,-2-1 0,-6 1 0,0 1 0,-14 4 0,17-5 0,-23 8 0,0 1 0,0 1 0,1 2 0,1 1 0,0 1 0,1 1 0,1 2 0,-31 25 0,47-34 0,1 0 0,0 1 0,-9 12 0,16-19 0,-1 1 0,1-1 0,0 1 0,0 0 0,0-1 0,0 1 0,1 0 0,0 0 0,0 1 0,0-1 0,0 0 0,0 0 0,1 7 0,0-10 0,0 0 0,0 0 0,0 0 0,0 0 0,0-1 0,1 1 0,-1 0 0,0 0 0,1 0 0,-1 0 0,0-1 0,1 1 0,-1 0 0,1 0 0,-1-1 0,1 1 0,0 0 0,-1-1 0,1 1 0,0 0 0,1 0 0,-1 0 0,0-1 0,1 1 0,-1-1 0,1 1 0,-1-1 0,1 0 0,-1 1 0,1-1 0,0 0 0,-1 0 0,3-1 0,3 0 0,0 0 0,0-1 0,0 0 0,8-4 0,-4 1 0,1 0 0,-2-1 0,1 0 0,-1-1 0,13-10 0,41-45 0,-17 16 0,-43 42 0,0 0 0,1 1 0,-1-1 0,1 1 0,0 1 0,0-1 0,0 0 0,1 1 0,6-2 0,-3 2 0,-1 1 0,1 0 0,0 0 0,-1 1 0,14 0 0,20 3 0,70 2 0,-93-5 0,0-1 0,0-1 0,34-9 0,5-8-1365,-9-3-5461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24575,'0'0'0,"0"6"0,19 69 0,33 81 0,-30-91 0,38 108-552,99 298-1268,-21 6 866,-70-192 1004,19 73-1236,-73-305-2543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2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24575,'0'0'0,"2"0"0,2 0 0,-1 0 0,1 0 0,0 1 0,-1 0 0,1 0 0,0 0 0,-1 0 0,7 3 0,1 0 0,65 32 0,46 34 0,46 46-546,32 52-1677,16 52 977,-126-114-319,132 204-1,-167-217 1344,-3 2-1,72 185 0,-102-215 81,-3 0-1,18 109 0,-31-126-71,-1 0 0,-3 0 0,-2 0-1,-2 1 1,-3-1 0,-1 0 0,-2-1 0,-3 1 0,-28 77 0,15-64 214,-4-2 0,-37 63 0,-71 77 365,8-45 1452,128-154-1807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4:0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 24575,'-13'0'0,"9"0"0,0 0 0,0-1 0,0 2 0,1-1 0,-1 0 0,0 1 0,0 0 0,0 0 0,1 0 0,-6 3 0,-5 4 0,1 1 0,0 1 0,0 0 0,1 1 0,-12 14 0,6-7 0,-136 139-18,106-103-365,-45 65 0,53-58 364,2 2 0,3 2 0,3 1 1,3 2-1,3 1 0,3 1 0,3 1 0,3 0 1,3 2-1,3-1 0,-2 121 0,13-162 14,1 0 0,6 42 0,-5-62 5,0 0 0,1 0 0,1-1 1,-1 1-1,2-1 0,-1 0 0,1 0 0,1-1 0,0 1 0,8 9 0,-6-9 68,1-1 0,0-1 0,1 0-1,0 0 1,0 0 0,1-1 0,0-1-1,12 6 1,-6-5 20,0-1 0,1 0 0,0-1 0,34 4 0,-9-5-454,1-2 0,0-3 0,78-10 1,-33-1-6389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4:1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0 24575,'-1'0'0,"0"1"0,1-1 0,-1 0 0,0 0 0,0 1 0,0-1 0,1 0 0,-1 1 0,0-1 0,0 1 0,1-1 0,-1 1 0,0-1 0,1 1 0,-1 0 0,0 0 0,-10 15 0,8-12 0,-28 52 0,-39 92 0,58-120 0,-99 276-401,26 9 201,62-208 367,4 1 0,-7 183 0,25-269-67,1-20-100,0 0 0,0 1 0,0-1 0,0 0 0,0 0 0,0 1 0,0-1 0,0 0 0,0 0 0,0 1 0,0-1 0,0 0 0,0 0 0,0 0 0,0 1 0,0-1 0,-1 0 0,1 0 0,0 1 0,0-1 0,0 0 0,0 0 0,0 0 0,-1 1 0,1-1 0,0 0 0,0 0 0,-4-5 0,-4-15 0,8 20 0,-20-71 0,-20-130 0,5-177 0,34 283 0,4 0 0,16-95 0,-15 161 0,1 0 0,2 0 0,1 1 0,19-48 0,-21 66 0,-1 0 0,1 0 0,1 0 0,0 0 0,0 1 0,10-10 0,-10 13 0,0 1 0,-1-1 0,2 1 0,-1 1 0,1-1 0,-1 1 0,1 0 0,1 1 0,9-3 0,-12 4 0,1 1 0,-1 0 0,0 0 0,1 1 0,-1-1 0,0 2 0,1-1 0,-1 1 0,0-1 0,1 2 0,-1-1 0,0 1 0,0 0 0,0 0 0,0 1 0,0-1 0,-1 1 0,1 1 0,-1-1 0,7 7 0,7 6 0,0 2 0,-2 0 0,29 38 0,-43-52 0,259 370-1416,-198-279 1250,-20-30 134,94 144-303,-17 8 94,-107-186-260,17 55 1,-20-44-4500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1 0,0 0 0,0-1 0,0-1 0,0 0 0,0-1 0</inkml:trace>
  <inkml:trace contextRef="#ctx0" brushRef="#br0" timeOffset="1">91 827 24575,'0'0'0,"0"0"0,0 2 0,0 2 0,0 1 0,-2-1 0,-1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4:1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24575,'0'0'0,"2"-2"0,6-6 0,15-8 0,20-7 0,28-8 0,36-7 0,30-3 0,7 2-1354,-10 6 1354,-29 8-6837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4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 24575,'-13'0'0,"0"1"0,0 1 0,0 0 0,-19 5 0,8-1 0,-22 5 0,-52 20 0,73-21 0,1 1 0,0 0 0,-39 27 0,35-18 0,0 2 0,-45 47 0,61-56 0,0 0 0,2 1 0,0 0 0,0 0 0,2 1 0,-1 1 0,-10 28 0,17-36 0,0 0 0,0 0 0,1 0 0,0 0 0,0 0 0,1 0 0,0 0 0,0 0 0,3 15 0,0-13 0,-1 0 0,2 0 0,-1-1 0,1 1 0,1-1 0,10 17 0,1-6 0,0-1 0,0 0 0,2-1 0,0-1 0,32 22 0,17 7 0,96 48 0,-153-88 0,-6-4 0,6 3 0,-1 0 0,0 1 0,0 0 0,10 9 0,-17-12 0,-6-3 0,-6-5 0,7 2 0,0 1 0,0-1 0,0 1 0,0-1 0,0 0 0,1 0 0,0 0 0,-1 0 0,1-1 0,-3-5 0,3 3 0,0 0 0,0-1 0,0 1 0,1 0 0,-2-13 0,3 4 0,0-1 0,1 1 0,0 0 0,6-26 0,-3 23 0,1 1 0,1 0 0,0 0 0,1 0 0,1 1 0,1 0 0,0 0 0,1 1 0,22-27 0,-29 40 0,-1 0 0,0 0 0,0 0 0,1 0 0,-1 0 0,1 1 0,0-1 0,2 0 0,-3 1 0,-1 1 0,0-1 0,1 1 0,-1 0 0,0 0 0,1 0 0,-1 0 0,0 0 0,1 0 0,-1 0 0,1 0 0,-1 0 0,0 1 0,1-1 0,-1 0 0,0 1 0,0-1 0,1 1 0,1 1 0,5 4 0,0-1 0,-1 2 0,1-1 0,-1 1 0,7 10 0,29 41 0,-36-48 0,16 24 0,-2 0 0,24 55 0,-36-68 0,-1 1 0,0 0 0,-2 1 0,-1-1 0,5 41 0,-10-52-170,1 0-1,-2 0 0,0 0 1,0 0-1,-1 0 0,0-1 1,-7 21-1,3-16-6655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4:1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24575,'-14'0'0,"3"0"0,0 1 0,-1 1 0,1 0 0,0 0 0,-16 7 0,-53 25 0,64-26 0,0 1 0,1 0 0,0 1 0,0 1 0,1 0 0,-15 16 0,20-16 0,0-1 0,0 1 0,1 0 0,1 1 0,0 0 0,1 0 0,0 1 0,-7 23 0,9-24 0,1 0 0,1 0 0,0 0 0,0 1 0,2-1 0,-1 1 0,2-1 0,0 0 0,0 1 0,6 22 0,-4-25 0,0 0 0,1-1 0,0 1 0,1-1 0,0 1 0,0-1 0,1-1 0,1 1 0,-1-1 0,1 0 0,0-1 0,1 1 0,11 8 0,2-3 15,0 0 0,1 0 0,0-2 0,1-1 0,0-1 0,0-1 0,44 9 0,-25-9-386,0-3-1,0-1 1,73-2 0,-63-5-6455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4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24575,'9'1'0,"0"0"0,0 0 0,16 5 0,-7-1 0,47 13-220,0 2 0,79 37 0,-62-17-110,89 57 0,-131-71 330,-2 0 0,-1 3 0,-1 1 0,-2 2 0,-1 1 0,-1 2 0,35 50 0,-51-60 0,0 1 0,-2 1 0,-1 0 0,-1 1 0,9 32 0,-14-36 0,-1 1 0,-2-1 0,0 1 0,-2 1 0,-1-1 0,-3 43 0,-2-38 48,-1 0 0,-2 0 0,0 0-1,-3-1 1,-23 53 0,10-37-525,-2 0-1,-52 69 1,-6-10-5230,83-104 5687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24575,'-7'9'0,"1"2"0,0-1 0,1 1 0,1 0 0,0 0 0,0 0 0,1 0 0,-2 15 0,-4 84 0,9-103 0,-1 32 0,1-1 0,2 1 0,1 0 0,18 73 0,-17-95 0,1-1 0,1 1 0,1-1 0,0-1 0,1 1 0,1-1 0,1 0 0,0-1 0,0 0 0,1-1 0,1 0 0,0-1 0,20 16 0,-21-20 0,0-1 0,0 0 0,0 0 0,1-1 0,22 8 0,-29-13 0,-1 0 0,0 0 0,0 0 0,0-1 0,0 1 0,1-1 0,-1 0 0,0 0 0,7-2 0,-8 1 0,0 0 0,0 0 0,0 0 0,-1 0 0,1 0 0,0-1 0,-1 0 0,1 1 0,-1-1 0,1 0 0,-1 0 0,0 0 0,0-1 0,3-3 0,2-4 0,0-1 0,8-20 0,-12 23 0,1 0 0,0 0 0,0 0 0,1 0 0,0 1 0,0 0 0,11-10 0,-14 15 0,1 0 0,0 0 0,-1 1 0,1-1 0,0 1 0,0 0 0,0 0 0,0 0 0,0 0 0,0 0 0,4 0 0,5 0 0,20 1 0,-18 0 0,47 1 0,82-4 0,-126 1 0,1 0 0,0-1 0,-1-1 0,0-1 0,32-13 0,-43 15 0,1 0 0,-1-1 0,0 1 0,0-2 0,0 1 0,0-1 0,-1 1 0,0-2 0,0 1 0,0 0 0,7-13 0,-9 14 0,-1-1 0,0 0 0,0-1 0,0 1 0,0 0 0,-1-1 0,0 1 0,0 0 0,0-1 0,-1 1 0,0-1 0,0 0 0,0 1 0,-1-1 0,0 1 0,-1-7 0,-2 0 0,0 0 0,-1 0 0,0 1 0,-7-12 0,-29-42 0,25 41 0,2 3-112,-42-67-1141,42 64-5573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24575,'-3'2'0,"1"0"0,-1 0 0,0 0 0,1 0 0,0 1 0,-1-1 0,1 1 0,0-1 0,-2 5 0,-15 28 0,15-23 0,0-1 0,1 1 0,1 0 0,-1 0 0,2 0 0,-1 19 0,1-20 0,0 12-85,1 0 0,0 0-1,2-1 1,0 1 0,2 0-1,0-1 1,2 0 0,0 0-1,1 0 1,2-1 0,0 0-1,1-1 1,1 0 0,1 0-1,18 21 1,-2-8-6741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24575,'0'0'0,"0"0"0,2 0 0,5 0 0,4 2 0,12 0 0,16-3 0,6-5 0,-4 0-8191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24575,'-2'1'0,"1"0"0,-1 0 0,1 0 0,0 0 0,0 0 0,0 0 0,0 1 0,0-1 0,0 0 0,0 1 0,-1 2 0,-8 19 0,6-13 0,-10 27 0,2 1 0,1 0 0,-5 44 0,-6 118 0,20 10 0,3-183 0,2 0 0,1 0 0,2 0 0,0 0 0,17 43 0,-20-64 20,0 0 0,0 0 0,0-1 0,1 1 0,6 7 0,-8-10-155,1-1 0,-1 1 0,1-1 0,0 0 0,0 0 0,0 0 0,0 0 0,0 0 0,1-1 0,5 3 0,10-1-6691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570 133 24575,'2'0'0,"-1"-1"0,1 1 0,0 0 0,0 0 0,0 0 0,0 0 0,-1 0 0,4 1 0,0-1 0,-1 1 0,0 0 0,0 0 0,1 0 0,-1 0 0,0 1 0,0-1 0,-1 1 0,1 0 0,0 0 0,-1 0 0,1 1 0,-1 0 0,1-1 0,-1 1 0,0 0 0,0 0 0,2 5 0,6 6 0,-1 1 0,14 30 0,-18-34 0,31 67-297,-3 2 0,-4 2 0,-3 0-1,30 166 1,-40-131-85,-5 1 0,-5 1 0,-9 126 0,-3-166 132,-20 98-1,22-156 212,-2 1-1,-15 38 0,18-54 51,-1 0 0,0-1 0,0 1 1,0-1-1,-1 0 0,0 0 0,0 0 1,0 0-1,-1-1 0,0 0 0,0 0 0,0 0 1,0 0-1,-7 3 0,1-2 114,-1-1-1,1 0 0,0 0 1,-1-1-1,0-1 0,0 0 1,0 0-1,0-1 1,0-1-1,0 0 0,-19-3 1,12 0 56,1-1 0,0 0 1,0-1-1,0-2 0,0 1 1,-29-18-1,20 8-181,1-2 0,-45-39 0,-38-52 0,78 73 0,1 0 0,2-2 0,-34-63 0,45 69 0,2-1 0,1 0 0,1-1 0,3-1 0,-9-42 0,11 25-12,2-1 0,3 1 0,2-1 0,2 0 0,2 0 0,3 1 0,2 0 0,2 0 0,3 1 0,23-62 0,-21 75 12,3 1 0,1 1 0,2 1 0,1 0 0,1 2 0,3 1 0,0 0 0,2 2 0,1 2 0,1 0 0,2 2 0,0 1 0,2 2 0,37-20 0,-51 33 0,0 1 0,1 1 0,0 0 0,0 2 0,1 0 0,-1 2 0,40-4 0,-42 7 0,-1 1 0,1 1 0,0 0 0,-1 2 0,1 0 0,-1 1 0,0 1 0,0 0 0,26 13 0,-22-7 5,-1 1-1,-1 1 0,0 1 0,0 1 1,-2 1-1,0 0 0,0 1 0,-2 1 0,23 32 1,-17-17-94,-1 1 1,-2 1-1,-1 0 1,-2 1-1,16 54 1,19 119-2604,-12 6-1452,-39-213 4113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49 24575,'-4'-2'0,"-2"-1"0,1 0 0,-1 1 0,0 0 0,0 0 0,-6-1 0,4 1 0,-34-8 0,-1 3 0,0 1 0,-71 0 0,59 7 0,-1 2 0,-77 16 0,104-14 0,1 2 0,0 1 0,0 1 0,-30 15 0,52-21 0,0 0 0,0 1 0,0 0 0,0 0 0,0 0 0,1 1 0,-1 0 0,-7 9 0,12-11 0,-1-1 0,1 0 0,0 0 0,0 1 0,-1-1 0,2 1 0,-1-1 0,0 1 0,0-1 0,1 1 0,0 0 0,-1-1 0,1 1 0,0-1 0,0 1 0,0 0 0,1-1 0,-1 1 0,1 0 0,-1-1 0,1 1 0,0-1 0,0 1 0,0-1 0,0 0 0,2 3 0,2 3 0,0-1 0,1 0 0,-1-1 0,1 1 0,0-1 0,1 0 0,10 7 0,5 2 0,32 15 0,6 0-263,105 36 1,71 5-458,-165-50 659,7 1-20,146 49-365,-213-67 446,0 1 0,0 0 0,0 1 0,16 12 0,-23-16 0,-1 1 0,0 0 0,0 0 0,0 0 0,0 0 0,-1 1 0,1-1 0,-1 1 0,0 0 0,0 0 0,0-1 0,0 1 0,-1 0 0,0 0 0,0 1 0,1 5 0,-1-3 46,-1-1 0,0 1 1,0-1-1,-1 1 0,0 0 1,0-1-1,-3 9 0,-1-1 184,0 0-1,-11 18 1,0-3-178,-2-1 1,-1-1 0,-1-1 0,-28 28 0,-102 84-106,135-125 66,-11 9 125,-1 0-1,0-2 1,-47 26-1,73-46-137,-1 2 0,-1-1 0,1 0 0,-1 0 0,1 0 0,-6 1 0,8-2 0,-1 0 0,1 0 0,-1 0 0,1 0 0,-1 0 0,1 0 0,-1 0 0,1 0 0,0-1 0,-1 1 0,1 0 0,-1 0 0,1 0 0,-1-1 0,1 1 0,0 0 0,-1 0 0,1-1 0,0 1 0,-1 0 0,1-1 0,0 1 0,-1 0 0,1-1 0,0 1 0,0 0 0,0-1 0,-1 1 0,1-1 0,0 1 0,0-1 0,0 1 0,0 0 0,0-1 0,0 1 0,0-1 0,0 1 0,0-1 0,0 1 0,0-1 0,0 1 0,0 0 0,0-1 0,1-13 0,1 1 0,0-1 0,1 1 0,8-22 0,-2 6 0,18-63-1365,0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0:0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24575,'0'9'0,"0"146"15,2 256-653,18-1 484,45 85-1082,-58-454-4942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24575,'-2'0'0,"1"1"0,0-1 0,0 0 0,0 1 0,0-1 0,0 1 0,0-1 0,0 1 0,0 0 0,0-1 0,0 1 0,1 0 0,-1 0 0,0-1 0,0 1 0,1 0 0,-2 2 0,-10 17 0,11-19 0,-2 4 0,1 1 0,0-1 0,0 1 0,0 0 0,0-1 0,1 1 0,0 0 0,0 0 0,1 0 0,0 0 0,0 7 0,0-11 0,1 0 0,-1-1 0,1 1 0,-1-1 0,1 1 0,-1 0 0,1-1 0,0 1 0,0-1 0,0 0 0,0 1 0,0-1 0,0 0 0,0 0 0,0 1 0,1-1 0,-1 0 0,0 0 0,1 0 0,1 0 0,3 2 0,0 0 0,0 0 0,0-1 0,7 2 0,29 6 0,0-2 0,51 3 0,90-5 0,152-24 111,-2-24-1326,-310 39 954,-3 1-6565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24575,'5'3'0,"4"3"0,-1 1 0,0 0 0,0 1 0,-1 0 0,0 0 0,0 1 0,-1 0 0,7 11 0,-1-1 0,76 118-423,-5 3-1,76 181 1,-129-249 423,34 132 0,-54-162 0,-2 0 0,-2 0 0,-2 0 0,-3 79 0,-2-97 20,-2-1 0,-1 1 1,-1-1-1,-13 37 0,12-45-177,0-1 0,-1 1 1,-1-1-1,0 0 0,-1-1 0,0 0 0,-17 18 0,-3-4-5610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24575,'0'0'0,"4"-2"0,5-2 0,8-7 0,14-11 0,15-14 0,15-15 0,9-12 0,7-10 0,-1-5 0,-6 6 0,-10 13 0,-16 16-8191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388 661 24575,'0'-10'0,"-8"-48"0,-29-109 0,-22-18 0,48 158 0,-1 1 0,-1 1 0,-1 0 0,-31-41 0,39 58 0,-1 0 0,0 1 0,-1-1 0,0 1 0,-13-9 0,19 15 0,0-1 0,-1 1 0,1-1 0,-1 1 0,1 0 0,-1 0 0,0 0 0,1 1 0,-1-1 0,0 0 0,0 1 0,1 0 0,-1 0 0,0 0 0,0 0 0,0 0 0,1 0 0,-1 1 0,0-1 0,0 1 0,1 0 0,-1 0 0,0 0 0,1 0 0,-4 2 0,2 0 0,0 0 0,0 1 0,1-1 0,-1 1 0,1 0 0,0 0 0,0 0 0,0 0 0,0 0 0,1 1 0,-1 0 0,1-1 0,1 1 0,-3 6 0,0 4 0,1 1 0,0-1 0,0 24 0,2-4-61,2-1 0,1 1-1,2-1 1,2 0-1,0 0 1,3 0 0,0-1-1,2-1 1,2 1 0,31 57-1,-33-72 62,0 0 0,1-1 0,1-1 0,0 0 0,1-1 0,1 0 0,0-1 0,1-1 0,1 0 0,0-1 0,0-1 0,2 0 0,-1-2 0,1 0 0,21 7 0,-14-9-47,0 0-1,0-2 0,1-1 0,50 1 1,-42-5-84,0-2-1,-1-2 1,47-10 0,-34 2 4,-1-2-1,0-2 1,0-2 0,-2-2 0,69-43-1,-63 30 111,-2-3-1,-1-2 0,-2-1 1,-2-3-1,-1-1 0,-3-3 0,-1-1 1,-3-1-1,39-71 0,-33 40-28,-35 65 74,0 0 1,-1-1-1,4-22 1,-8 34 33,-1 0 0,1 0 1,-1 0-1,0 0 0,-1-5 1,1 7-38,0 1 1,0 0 0,0-1 0,0 1-1,0 0 1,0-1 0,-1 1-1,1-1 1,0 1 0,0 0 0,0-1-1,0 1 1,0 0 0,-1 0-1,1-1 1,0 1 0,0 0-1,-1-1 1,1 1 0,0 0 0,0 0-1,-1-1 1,1 1 0,0 0-1,-1 0 1,1 0 0,0 0 0,-1-1-1,1 1 1,0 0 0,-1 0-1,1 0 1,-1 0 0,1 0-1,0 0 1,-1 0 0,1 0 0,0 0-1,-1 0 1,1 0 0,0 0-1,-1 0 1,1 0 0,-1 0-1,1 1 1,0-1 0,-1 0 0,1 0-1,0 0 1,0 0 0,-1 1-1,1-1 1,0 0 0,-1 0 0,1 1-1,-5 3 34,0 1 1,0-1-1,1 1 0,0 0 1,0 0-1,-5 8 0,5-6-15,-129 214-4,53-79-41,63-113 1,17-30 0,0 1 0,1-1 0,-1 1 0,0 0 0,1-1 0,-1 1 0,1 0 0,-1-1 0,0 1 0,1 0 0,-1 0 0,1-1 0,-1 1 0,1 0 0,-1 0 0,1 0 0,-1 0 0,1 0 0,-1-1 0,1 1 0,-1 0 0,1 0 0,-1 0 0,1 0 0,-1 0 0,1 1 0,-1-1 0,2 0 0,17 6 0,-16-5 0,77 35 0,-56-23 0,1-2 0,1-1 0,50 14 0,-64-23-227,-1 1-1,1-2 1,-1 1-1,1-1 1,12-3-1,9-2-6598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24575,'4'4'0,"48"52"0,57 78 0,-97-118 0,89 129 0,-71-99 0,28 60 0,-51-89 0,-6-17 0,-1 0 0,0 0 0,0 0 0,0 0 0,0 0 0,0 0 0,0 1 0,0-1 0,1 0 0,-1 0 0,0 0 0,0 0 0,0 1 0,0-1 0,0 0 0,0 0 0,0 0 0,0 0 0,0 1 0,0-1 0,0 0 0,0 0 0,0 0 0,0 0 0,0 1 0,0-1 0,0 0 0,0 0 0,0 0 0,0 0 0,0 1 0,-1-1 0,1 0 0,0 0 0,0 0 0,0 0 0,0 0 0,0 1 0,-6-7 0,-2-6 0,0 0 0,1 0 0,-7-21 0,-15-44 0,22 58 0,-40-140 0,40 123 0,1 0 0,-3-55 0,8 82 0,1 0 0,1 1 0,-1-1 0,1 1 0,3-12 0,-3 18 0,-1 0 0,1 1 0,0-1 0,-1 0 0,1 1 0,0-1 0,0 0 0,0 1 0,0-1 0,0 1 0,0 0 0,1-1 0,-1 1 0,0 0 0,1 0 0,-1-1 0,1 1 0,-1 0 0,1 1 0,0-1 0,-1 0 0,1 0 0,0 1 0,0-1 0,-1 1 0,1-1 0,0 1 0,0 0 0,0 0 0,2 0 0,3 0 0,-1 1 0,1 0 0,0 0 0,-1 1 0,1 0 0,-1 0 0,8 4 0,41 24 0,-54-30 0,38 26 0,-2 2 0,57 54 0,-61-52 0,-31-29 0,-1 0 0,0 0 0,1 1 0,-1-1 0,1 0 0,-1 0 0,1 0 0,-1 0 0,1-1 0,0 1 0,-1 0 0,4 0 0,-4-1 0,-1 0 0,1 0 0,0 0 0,-1 0 0,0 0 0,1 0 0,-1-1 0,1 1 0,-1 0 0,1 0 0,-1-1 0,1 1 0,-1 0 0,1 0 0,-1-1 0,0 1 0,1 0 0,-1-1 0,8-14 0,2-20 0,-2 0 0,4-40 0,-4 22 0,-5 36 0,16-82 0,-15 85 0,0 0 0,1 0 0,0 1 0,13-23 0,-15 32 0,-1 0 0,1 1 0,0-1 0,0 1 0,0-1 0,1 1 0,-1 0 0,1 0 0,-1 1 0,1-1 0,0 1 0,0 0 0,0 0 0,0 0 0,5-1 0,-3 1 0,0 1 0,0 0 0,0 0 0,-1 1 0,1 0 0,0 0 0,0 0 0,0 1 0,0 0 0,0 0 0,6 2 0,1 1 17,-1 1 0,0 0 1,0 1-1,0 0 0,0 1 0,18 15 0,-2 2-760,30 32 1,-22-18-6084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1:4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50 24575,'-7'-14'0,"4"11"0,-1 0 0,1 0 0,-1 0 0,0 1 0,1-1 0,-1 1 0,0 0 0,0 0 0,-1 0 0,1 1 0,0-1 0,-1 1 0,-5-1 0,-1 0 0,-1 1 0,1 0 0,-1 1 0,-13 1 0,8 1 0,1 1 0,-1 0 0,1 1 0,-1 1 0,1 0 0,1 1 0,-1 1 0,1 0 0,-26 19 0,32-20 0,0 0 0,1 1 0,0 0 0,0 0 0,1 1 0,0 0 0,1 1 0,-1-1 0,2 1 0,-1 0 0,1 1 0,0-1 0,1 1 0,0 0 0,1 0 0,-4 20 0,6-17 0,0 0 0,1 0 0,1 0 0,0 0 0,0 0 0,1 0 0,1 0 0,0 0 0,1-1 0,0 1 0,1-1 0,1 0 0,0-1 0,11 18 0,-7-14 0,1-1 0,0 0 0,1-1 0,1 0 0,0-1 0,0 0 0,1-1 0,1-1 0,0 0 0,20 10 0,-14-12-195,0 1 0,1-2 0,0-1 0,0-1 0,0-1 0,29 2 0,26-3-6631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24575,'0'2'0,"-1"0"0,1 0 0,0 0 0,-1 0 0,0 0 0,1 0 0,-1 0 0,0 0 0,0 0 0,0 0 0,0-1 0,0 1 0,-1 0 0,1-1 0,-2 3 0,-4 2 0,0 0 0,-9 7 0,13-11 0,-119 77 0,14-10 0,89-56 0,-59 45 0,64-47 0,0 2 0,1-1 0,-15 20 0,25-27 0,-1 1 0,1 0 0,0 0 0,0 0 0,0 0 0,1 1 0,0-1 0,1 1 0,-3 12 0,3-3 0,0-1 0,1 1 0,2 19 0,-1-30 0,0-1 0,0 1 0,1 0 0,0 0 0,0-1 0,0 1 0,0-1 0,0 1 0,1-1 0,0 0 0,0 0 0,0 0 0,1-1 0,4 5 0,7 5 0,0-1 0,22 13 0,-26-18 0,74 47 0,26 16 0,-87-53 0,0 1 0,29 31 0,-13-6-1365,-8-4-5461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24575,'-2'9'0,"-1"14"0,2 36 0,0-58 0,4 97 0,6 47-484,11 41-1454,45 222 139,-35-276 1438,49 135-1,-25-129-266,-40-109 550,25 40-1,-34-61 137,0 0 0,1 0 1,0-1-1,1 0 0,-1 0 0,1-1 0,1 0 0,8 6 1,-13-10-22,-1 0 0,1-1 1,0 1-1,0-1 1,1 0-1,-1 0 0,0-1 1,0 1-1,0 0 0,1-1 1,-1 0-1,0 0 1,1 0-1,-1 0 0,0 0 1,0-1-1,1 0 1,-1 1-1,0-1 0,0 0 1,0-1-1,0 1 1,0 0-1,0-1 0,4-3 1,0 1 8,-1-2 1,0 1 0,0 0 0,-1-1-1,1 0 1,-1-1 0,6-9 0,-2 0-72,0 0 0,9-26 0,-4 4 210,-3-1 0,-1-1-1,-2 0 1,4-43 0,-3-164 739,-20-37 252,11 270-1176,0 13 0,0 1 0,0 0 0,0-1 0,0 1 0,1 0 0,-1-1 0,0 1 0,0 0 0,0-1 0,0 1 0,0 0 0,1-1 0,-1 1 0,0 0 0,0-1 0,1 1 0,-1 0 0,0 0 0,1-1 0,0 1 0,0 0 0,0 0 0,1 0 0,-1 0 0,0 0 0,0 1 0,0-1 0,0 0 0,0 1 0,0-1 0,0 1 0,0-1 0,0 1 0,0-1 0,0 1 0,0 0 0,2 1 0,123 88 375,37 22 160,-149-103-535,-3-3 0,-1 1 0,1-1 0,0-1 0,0 0 0,23 6 0,-32-10 0,-1-1 0,1 0 0,-1 1 0,1-1 0,0 0 0,-1 0 0,1 0 0,-1 0 0,1-1 0,-1 1 0,1 0 0,-1-1 0,1 1 0,-1-1 0,1 1 0,-1-1 0,0 0 0,1 0 0,1-1 0,-1 0 0,0 1 0,-1-1 0,0 0 0,1 0 0,-1 0 0,0 0 0,0 0 0,0 0 0,0 0 0,0-1 0,0 1 0,0-2 0,0-6 0,0 1 0,0-1 0,0 1 0,-1-1 0,-2-13 0,-3-7 0,-1 1 0,-1 0 0,-14-37 0,-40-82 0,56 138 0,-60-129 0,-21-48 0,75 157-1365,4 9-5461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0 24575,'-1'0'0,"0"0"0,-1 0 0,1 0 0,-1 0 0,1 0 0,-1 1 0,1-1 0,0 0 0,-1 1 0,1-1 0,-1 1 0,1-1 0,0 1 0,-2 1 0,-2 0 0,-103 38 0,-32 14 0,110-41 0,0 2 0,-40 27 0,60-35 0,0 0 0,0 1 0,1 0 0,0 1 0,0 0 0,-6 10 0,12-16 0,1 1 0,0-1 0,0 1 0,0 0 0,0-1 0,1 1 0,-1 0 0,1 0 0,0 0 0,0 0 0,0 0 0,1 0 0,0 1 0,0-1 0,0 0 0,0 0 0,0 0 0,1 0 0,0 0 0,0 0 0,1 5 0,2 0 0,0-1 0,1 0 0,0-1 0,0 1 0,0-1 0,1 0 0,0 0 0,0 0 0,11 7 0,10 7 0,34 20 0,-48-33 0,38 24 0,44 30 0,-81-53 0,-1 2 0,-1 0 0,1 1 0,16 20 0,-25-26 0,0 0 0,0 1 0,-1-1 0,0 0 0,0 1 0,0 0 0,-1 0 0,0 0 0,0 0 0,-1 0 0,1 8 0,-1-5 0,-1-1 0,-1 1 0,1-1 0,-2 1 0,1-1 0,-1 1 0,-6 16 0,3-14 0,-1 1 0,0-1 0,-1 0 0,0-1 0,0 0 0,-2 0 0,1 0 0,-1-1 0,-1 0 0,1-1 0,-2 0 0,-11 7 0,12-9 15,1-2 0,-2 1 0,1-1 0,-1-1 0,1 0 0,-1-1 0,-20 4 0,24-5-121,0-2 0,0 1 0,0-1 0,0 0 0,0 0 0,0-1-1,0 0 1,0-1 0,0 1 0,1-1 0,-1 0 0,0-1 0,-10-5 0,-7-9-6720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24575,'0'1'0,"0"0"0,0-1 0,0 1 0,1 0 0,-1-1 0,0 1 0,1 0 0,-1-1 0,1 1 0,-1 0 0,1-1 0,-1 1 0,1-1 0,-1 1 0,1-1 0,-1 1 0,2 0 0,12 8 0,-9-7 0,10 7 0,1 0 0,0-2 0,0 1 0,1-2 0,0 0 0,0-2 0,1 1 0,24 1 0,162 5 54,2-13-372,-110 1-783,-68 0-5725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24575,'0'0'0,"6"0"0,17 4 0,25 3 0,25 0 0,13-2 0,13-9 0,11-10 0,9-11-732,-7-5 732,-23 3-7459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24575,'0'0'0,"0"0"0,-2 5 0,-8 28 0,1-1 0,2 1 0,-3 40 0,5-35 0,-39 328-266,31 4-29,14-333 350,8 55 1,-7-80-209,1 0-1,0 0 0,0 0 0,2-1 1,-1 0-1,1 0 0,1 0 1,9 14-1,12 7-6204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24575,'5'-2'0,"10"0"0,-1 0 0,1 1 0,-1 0 0,28 3 0,-34-2 0,27 3-25,0 2 0,0 1 0,-1 2-1,61 21 1,-32-3-957,95 52 0,-88-36 950,-2 3-1,-1 3 1,-3 3 0,-3 2 0,-1 3 0,-4 3 0,-1 2-1,-4 3 1,-2 1 0,-3 3 0,-4 1 0,64 142 0,-89-170-115,-2 1 1,-2 0 0,-1 1 0,-3 1-1,-2 0 1,3 57 0,-9-76 52,-2 0 1,-1 0 0,-1 1 0,-1-1-1,-9 29 1,8-37 57,-1 1 1,-2-1-1,1 0 1,-2-1-1,0 0 0,-1 0 1,-22 26-1,18-28 33,0 1 0,-1-2 0,-1 0 0,0-1 0,-1 0 0,0-2 0,-1 0 0,0-1 1,-1 0-1,0-2 0,0 0 0,0-1 0,-1-1 0,0-1 0,-26 2 0,18-3-58,1-2 1,0-2-1,-1 0 1,1-2-1,0-1 0,0-1 1,0-1-1,1-1 1,0-1-1,-44-22 0,2-7-3039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4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6 0,1 32 0,2 0 0,2 0 0,1 0 0,15 46 0,57 144 0,-57-173 0,13 37 0,112 326 0,-72-182-1365,-61-198-5461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24575,'0'0'0,"5"-2"0,22-8 0,0 0 0,0 3 0,1 0 0,0 2 0,0 0 0,1 2 0,-1 2 0,1 0 0,-1 2 0,56 9 0,-51-3 0,-1 2 0,-1 1 0,1 2 0,-2 1 0,0 2 0,0 0 0,-2 2 0,0 1 0,-1 2 0,-1 0 0,0 2 0,-2 1 0,22 26 0,-34-35 0,-1 0 0,-1 1 0,0 0 0,15 32 0,-22-38 0,1 0 0,-1 0 0,-1 0 0,0 1 0,0-1 0,-1 1 0,0 0 0,0-1 0,-1 1 0,-3 16 0,1-12 0,-2-1 0,0 0 0,0 0 0,-1 0 0,-1-1 0,0 0 0,0 0 0,-2 0 0,1-1 0,-1 0 0,-17 18 0,3-8 0,-1 0 0,0-2 0,-1 0 0,-33 18 0,16-13-170,-1-2-1,-1-2 0,-1-2 1,-1-1-1,0-3 0,-1-1 1,-77 10-1,79-19-6655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24575,'0'15'0,"0"1"0,-1-11 0,1 0 0,0 0 0,0 0 0,0 1 0,1-1 0,0 0 0,0 0 0,0 0 0,3 6 0,5 10 0,0 1 0,-1 0 0,-1 0 0,-2 1 0,6 42 0,-7-46 0,0 0 0,0-1 0,10 22 0,-4-11 0,-1 5 0,9 65 0,-15-72 0,-1 0 0,-2 28 0,2-64 0,0 0 0,1-1 0,0 1 0,0 0 0,7-11 0,2-8 0,23-57 0,4 2 0,74-117 0,-110 195 0,0 0 0,1 0 0,-1 1 0,1-1 0,5-3 0,-8 7 0,-1 1 0,1-1 0,0 0 0,0 1 0,-1-1 0,1 1 0,0 0 0,0-1 0,0 1 0,0-1 0,-1 1 0,1 0 0,0 0 0,0 0 0,0-1 0,0 1 0,0 0 0,0 0 0,0 0 0,0 1 0,0-1 0,-1 0 0,1 0 0,0 0 0,0 1 0,0-1 0,0 0 0,0 1 0,0-1 0,-1 0 0,1 1 0,0 0 0,0-1 0,-1 1 0,1-1 0,0 1 0,-1 0 0,1-1 0,-1 1 0,2 1 0,4 8 0,-1 1 0,0 0 0,0 0 0,-1 0 0,0 0 0,2 14 0,1 1 0,6 14 0,-4-11 0,0 1 0,6 48 0,-14-81 0,0 0 0,-1 0 0,1 0 0,0 0 0,0 0 0,0 1 0,3-5 0,14-26 0,63-120 0,-77 144 0,1 0 0,0 0 0,0 0 0,1 0 0,11-12 0,-17 21 0,0 0 0,0 0 0,0 0 0,1 0 0,-1-1 0,0 1 0,0 0 0,0 0 0,1 0 0,-1 0 0,0 0 0,0 0 0,1 0 0,-1 0 0,0 0 0,0 0 0,0 0 0,1 0 0,-1 0 0,0 0 0,0 0 0,1 0 0,-1 0 0,0 0 0,0 0 0,1 0 0,-1 0 0,0 0 0,0 0 0,0 0 0,1 0 0,-1 0 0,0 1 0,0-1 0,0 0 0,1 0 0,-1 0 0,0 0 0,0 0 0,0 1 0,0-1 0,1 0 0,-1 0 0,0 0 0,0 1 0,0-1 0,0 0 0,0 0 0,0 1 0,0-1 0,0 0 0,0 0 0,0 1 0,5 17 0,-3-12 0,7 30-682,18 39-1,-15-47-6143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24575,'0'0'0,"0"4"0,2 5 0,2 6 0,3 9 0,2 7 0,1 7 0,1 6 0,0 8 0,1 10 0,0 1 0,-1-7 0,-1-12-8191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24575,'0'0'0,"2"2"0,2 0 0,3 0 0,4 0 0,1 1 0,0 1-8191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24575,'0'0'0,"0"0"0,3 5 0,14 45 0,16 70 0,-20-66 0,15 52 88,122 519-1008,-140-576 512,-2-1-1,4 91 0,-13-125-5724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24575,'0'0'0,"0"8"0,1-1 0,0 1 0,1 0 0,0-1 0,0 1 0,0-1 0,1 1 0,4 7 0,-5-12 0,1 7 0,0-1 0,0 1 0,-1 0 0,0 0 0,-1 0 0,0 0 0,0 0 0,-1 0 0,0 0 0,-1 0 0,-4 19 0,-3 6 0,-27 67 0,24-72 0,-2 6-455,1 0 0,-8 45 0,17-58-6371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5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24575,'0'1'0,"1"0"0,0 0 0,-1 0 0,1 0 0,0 0 0,0 0 0,0 0 0,0-1 0,1 2 0,2 1 0,15 16 0,1-1 0,0-2 0,1 0 0,1-1 0,43 22 0,126 37 0,-44-20 0,-3 16 0,-96-46 0,-45-22-170,-1-1-1,1 0 0,0 0 1,0 0-1,0 0 0,0 0 1,3 0-1,3-1-6655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0 24575,'-1'0'0,"1"0"0,-1 0 0,1 1 0,-1-1 0,1 0 0,0 0 0,-1 0 0,1 0 0,-1 1 0,1-1 0,0 0 0,-1 1 0,1-1 0,0 0 0,-1 1 0,1-1 0,0 0 0,-1 1 0,1 0 0,-4 3 0,-80 86 0,4 1-559,5 3-1,-80 128 0,116-157 468,3 2 0,2 2 0,4 1-1,-37 128 1,56-154 111,-7 53-1,16-79-14,0 0-1,2 1 1,0-1-1,1 0 0,6 31 1,-6-43-4,1 1 0,0-1 0,0 0 0,0 0 0,0 0 0,1 0 0,0 0 0,0-1 0,1 1 0,0-1 0,0 0 0,0 0 0,0 0 0,1 0 0,0-1 0,0 0 0,0 0 0,1 0 0,-1-1 0,1 0 0,-1 0 0,1 0 0,0-1 0,1 1 0,9 1 0,-2-2 107,-1 0 1,1-1 0,-1 0 0,1-1 0,0-1-1,21-3 1,82-25 728,-108 27-829,144-44-24,161-39-33,-314 85 50,9-2 0,0 0 0,0 1 0,0 1 0,18 0 0,-25 0 0,0 0 0,-1 0 0,1 1 0,0-1 0,0 1 0,0-1 0,-1 1 0,1 0 0,0 0 0,-1-1 0,1 1 0,0 0 0,-1 1 0,1-1 0,-1 0 0,0 0 0,1 1 0,-1-1 0,0 1 0,0-1 0,0 1 0,0-1 0,0 1 0,0 0 0,0-1 0,-1 1 0,1 0 0,-1 0 0,1-1 0,0 4 0,-1 1 0,1 1 0,-1 0 0,0-1 0,-1 1 0,0 0 0,0-1 0,0 1 0,-3 7 0,-23 57 0,-67 118-311,-15-4-266,16-34 488,-124 152 0,194-277 89,15-21-14,8-5 15,0 0 0,0 0-1,0 0 1,0 0 0,0 0-1,0 0 1,0 0 0,0 0-1,-1 0 1,1 0 0,0 0 0,0 0-1,0 0 1,0 0 0,0 0-1,0 0 1,0 0 0,0 0-1,0 0 1,-1 0 0,1 0-1,0 0 1,0 0 0,0 0-1,0 0 1,0-1 0,0 1-1,0 0 1,0 0 0,0 0-1,0 0 1,0 0 0,0 0 0,0 0-1,0 0 1,0 0 0,0-1-1,0 1 1,1-13-1110,6-9-4368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24575,'0'0'0,"0"4"0,-20 92 0,-1-3 0,14-38 0,2 1 0,2 0 0,3-1 0,8 69 0,-4-98-227,1 0-1,1 0 1,2-1-1,0 0 1,17 32-1,-3-14-6598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24575,'-7'0'0,"3"2"0,0 0 0,0 0 0,1 1 0,-1-1 0,1 1 0,-1 0 0,1 0 0,0 0 0,0 0 0,0 1 0,1-1 0,-3 5 0,4-8 0,-14 22 3,0 1-1,1 1 0,2 0 0,0 1 1,-13 44-1,5-2-87,-10 71 0,11-33-304,-6 149-1,24-230 390,1-1 0,1 0 0,1 0 0,7 34 0,-7-50 0,0 1 0,0-1 0,1 1 0,0-1 0,0 0 0,1 0 0,0-1 0,0 1 0,1-1 0,0 0 0,0 0 0,0 0 0,1-1 0,0 1 0,0-1 0,11 7 0,-8-8 0,0 1 1,0-1-1,0-1 1,0 0 0,0 0-1,1-1 1,13 2-1,-9-2 1,1-2 0,-1 0 0,0 0 0,22-4 0,-7-3-10,1 0-1,-1-2 1,0-1 0,32-17-1,2-4-32,101-69 1,44-59-1234,-145 103-4585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1087 24575,'-3'0'0,"0"-1"0,0 1 0,0-1 0,0 0 0,1 0 0,-1-1 0,0 1 0,-2-2 0,-7-3 0,-39-19 0,1-2 0,1-2 0,-52-41 0,-125-121 0,-3-37-352,168 157 176,-75-112 0,131 175 176,-35-58 0,36 58 0,0 0 0,1-1 0,0 0 0,0 0 0,1 0 0,-1-9 0,2 15 9,1 0-1,0 0 1,0 1 0,0-1-1,1 0 1,-1 0-1,1 0 1,-1 1-1,1-1 1,0 0-1,0 1 1,0-1 0,0 1-1,1-1 1,-1 1-1,1-1 1,0 1-1,-1 0 1,1 0-1,0 0 1,0 0 0,0 0-1,5-3 1,0 1 45,1-1 1,-1 1-1,1 1 1,0 0-1,0 0 0,15-4 1,-3 3-23,-1 1 0,1 1 0,38 0 0,61 13-43,-54-2 11,0 4 0,-1 2 0,94 36 0,-107-30 0,-1 2 0,0 2 0,-2 2 0,70 53 0,-74-43-1365,-15-9-5461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24575,'0'0'0,"0"-2"0,0-4 0,4-7 0,9-11 0,15-10 0,16-8 0,15-4 0,6 1 0,0 3 0,-6 4 0,-10 6 0,-14 8-8191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24575,'0'0'0,"0"0"0,9 2 0,136 30 0,-63-17 0,305 86-1141,-328-80 1126,0 2 0,-2 3 1,-1 2-1,73 48 0,-105-59-145,0 1 0,-1 1 0,-1 1 1,-1 0-1,0 2 0,-2 1 0,22 32 0,-14-7-5537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24575,'0'-1'0,"0"1"0,0 0 0,0-1 0,0 1 0,0 0 0,0-1 0,1 1 0,-1 0 0,0-1 0,0 1 0,0 0 0,0-1 0,1 1 0,-1 0 0,0 0 0,0-1 0,1 1 0,-1 0 0,0 0 0,1-1 0,-1 1 0,0 0 0,1 0 0,8-7 0,6-3 0,-1 2 0,2 0 0,-1 1 0,22-8 0,69-13 0,-69 20 0,-1 1 0,1 2 0,1 2 0,-1 1 0,0 2 0,52 6 0,-69-2 0,1 0 0,-1 1 0,0 1 0,0 1 0,25 13 0,-30-12 0,0 0 0,-1 2 0,0 0 0,-1 0 0,0 1 0,0 1 0,14 17 0,-17-15 0,0 0 0,-1 0 0,-1 1 0,0 1 0,-1-1 0,0 1 0,-1 1 0,-1-1 0,-1 1 0,0 0 0,1 28 0,-2-6 0,-2-1 0,-2 0 0,-2 0 0,-8 42 0,-1-17-1365,0-13-5461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3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1231 1565 24575,'-28'-21'0,"-163"-89"10,83 51-216,-219-142-433,19-29 295,277 203 314,2-1-1,0-1 1,2-2-1,-35-49 1,50 60 15,0-1 0,1 1-1,1-2 1,0 1 0,2-2 0,1 1-1,1-1 1,0 0 0,-1-25 0,6 33 15,0 0 0,1 0 0,1 0 0,0 0 0,1 1 0,1-1 0,0 0 0,1 1 0,1 0 0,0 0 0,1 0 0,0 0 0,1 1 0,1 0 0,0 1 0,18-21 0,-8 12-51,1 2 1,1 0 0,1 1-1,1 1 1,0 1 0,1 1-1,1 1 1,0 1-1,39-14 1,-22 12-34,0 2 0,0 2 0,1 2 0,1 2 0,59-3 0,-68 9 84,-1 1 0,1 2 0,0 1 0,-1 2 0,1 1 0,-1 1 0,-1 2 0,1 2 0,-2 1 0,0 1 0,0 1 0,47 31 0,-38-17-5,-1 1 0,-2 2 0,0 1 1,49 58-1,-62-60-185,0 2 0,-2 0 0,-1 1 0,-2 1 1,-2 1-1,16 42 0,-16-26-4157</inkml:trace>
  <inkml:trace contextRef="#ctx0" brushRef="#br0" timeOffset="1">571 1040 24575,'0'0'0,"0"-2"0,0-2 0,2-7 0,6-10 0,18-16 0,22-17 0,25-24 0,13-22 0,-3-4-1008,-15 15-6175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47:4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6186 24575,'3'-6'0,"7"-5"0,20-20 0,-15 16 0,54-51 0,37-32-546,43-36-1638,40-31 1159,34-25-891,796-657-333,17 13 345,-866 698 1851,758-572-1235,39 62 325,-546 389 4785,-340 202-489,-78 52-3063,0 1-1,-1-1 1,1 0-1,0 1 1,2-5-1,-4 6-178,-1 0-1,1 0 0,-1 0 0,1 0 1,-1 0-1,0 0 0,1 0 0,-1 0 1,0-1-1,0 1 0,0 0 0,0 0 1,0 0-1,0 0 0,0 0 0,0 0 0,0 0 1,0 0-1,-1-1 0,1 1 0,0 0 1,-1-1-1,-5-8 164,1 1 1,-1 0-1,-1 0 0,-10-12 1,-3-3-247,-139-221-47,127 191-80,20 34-13,-351-611-527,259 432 593,-187-334-240,280 515 301,-36-56-27,39 63 70,-1 0 1,0 1-1,0 0 1,-13-10-1,19 17 0,0 1 0,0 0-1,0 0 1,0 0-1,0 0 1,0 0 0,-1 1-1,1-1 1,-1 1-1,1 0 1,-1 0 0,0 0-1,1 1 1,-1-1 0,0 1-1,1 0 1,-1 0-1,0 0 1,1 1 0,-1-1-1,0 1 1,1 0-1,-1 0 1,1 0 0,-1 0-1,1 1 1,-1-1-1,1 1 1,0 0 0,-6 4-1,-14 12-37,-40 40 0,45-41 0,-87 84-208,-505 469-3033,-319 159 6,-62-81 0,-27-73 3223,693-396-145,118-64-517,-487 217 2260,642-312-1530,23-10 1264,0 2 0,-51 28 1,72-35-1022,1 1 1,0 0-1,0 0 1,0 0-1,0 1 1,1 0-1,0 0 1,-6 10-1,6-6-34,0 0 0,0 1 0,1-1 0,1 1 0,-5 17 0,4-3-120,1-1 1,1 1 0,1 0 0,1 0-1,4 36 1,5-2-251,2 0-1,3 0 1,2-1-1,41 102 1,124 215-422,-96-221 477,7-3 0,7-5 0,143 166 0,-135-201 35,-91-98 46,2-1 1,-1-1-1,2 0 1,-1-1-1,29 12 1,2-4-192,99 22 0,-83-26-6631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5:0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3040 24575,'31'-36'0,"42"-42"0,60-59 0,112-50-125,-143 114-358,295-208 331,-300 221 162,3 3 0,134-54 1,84-1-11,5 18 0,4-1 0,5-16 0,-157 52 0,162-33 0,5 25 0,-223 45 0,3-2 0,0-6 0,133-51 0,125-80 0,-6 2 0,-127 59 0,-7-15 0,13-38 3,-10-15-19,58-33-37,-88 61 848,-200 131-1228,27-11 0,-36 19-66,6-4-6327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1788 24575,'-8'-3'0,"0"-2"0,0-2 0,0 1 0,0-1 0,1 0 0,0-1 0,-11-13 0,10 11 0,-33-44-38,-52-88-1,-21-71-1497,60 99 1353,6-2 0,4-2 0,6-3 0,4 0 0,-33-250 0,61 303 698,2 0 0,7-96 1,-3 162-496,1-2 91,-1 0-1,0 0 1,1 0-1,0 1 0,2-7 1,-3 9-95,1 0 0,-1 0 0,1 1 0,-1-1 0,1 0 0,-1 0 0,1 1 0,0-1 0,-1 1 1,1-1-1,0 0 0,-1 1 0,1-1 0,0 1 0,0-1 0,0 1 0,-1 0 0,1-1 0,0 1 0,0 0 1,0 0-1,0-1 0,0 1 0,0 0 0,0 0 0,-1 0 0,1 0 0,0 0 0,1 1 0,3-1-16,-1 1 0,0 0 0,0 0 0,0 0 0,0 1 0,0 0 0,5 2 0,29 22 0,-3 2-10,-2 2 0,0 1 1,29 38-1,80 117-966,3 24-305,83 114 610,27-21-633,-229-277-2616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24575,'0'0'0,"0"3"0,35 73 0,-14-32 0,-1 2 0,35 72 0,-42-93 0,1-1 0,28 36 0,-38-54 0,1-1 0,-1 0 0,1-1 0,0 1 0,0-1 0,1 0 0,6 4 0,-10-7 0,-1-1 0,0 1 0,1 0 0,-1-1 0,1 0 0,-1 1 0,1-1 0,-1 0 0,0 0 0,1 0 0,-1 0 0,1 0 0,-1 0 0,1 0 0,2-1 0,-2 0 0,-1 1 0,1-1 0,-1 0 0,0 0 0,1 0 0,-1 0 0,0 0 0,0 0 0,0-1 0,1 1 0,-1 0 0,-1-1 0,1 1 0,0 0 0,0-1 0,0 1 0,0-3 0,2-4 0,-1 0 0,0-1 0,0 1 0,-1 0 0,0-1 0,0 1 0,-1-1 0,-1-12 0,-13-71 0,10 71 0,1 3 0,-12-72 0,16 86 0,5 5 0,-5-1 0,17 4 0,0 1 0,-1 1 0,25 12 0,-17-8 0,207 85-1365,-163-68-5461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24575,'0'0'0,"2"0"0,4 0 0,5 0 0,13 0 0,18-2 0,20-3 0,16-2 0,12-1 0,5-4 0,-4-2 0,-6 0 0,-13 1 0,-13 0 0,-14 2 0,-15 4-8191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24575,'0'6'0,"1"17"0,1 0 0,1 0 0,9 35 0,25 67 0,87 181 0,23-8 0,-138-279 0,28 57-682,41 125-1,-61-146-6143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24575,'1'-6'0,"0"5"0,0-1 0,0 1 0,0 0 0,0 0 0,1 0 0,-1 0 0,0 0 0,0 1 0,1-1 0,-1 0 0,0 1 0,1-1 0,-1 1 0,1-1 0,-1 1 0,1-1 0,1 1 0,1-1 0,21-5 0,0 2 0,47-3 0,55 6 0,-109 2 0,101 3 0,143 25 0,116 50 0,-118-19 0,-174-45 0,92 3 0,-169-17 0,36 0 0,-42-1 0,0-1 0,1 1 0,-1-1 0,0 1 0,0-1 0,1 0 0,-1 0 0,0-1 0,0 1 0,3-3 0,-5 4 0,-1 0 0,1 0 0,-1-1 0,0 1 0,1 0 0,-1-1 0,0 1 0,1-1 0,-1 1 0,0 0 0,1-1 0,-1 1 0,0-1 0,0 1 0,1-1 0,-1 1 0,0-1 0,0 1 0,0-1 0,0 1 0,0-1 0,0 1 0,0-1 0,0 1 0,0-1 0,0 1 0,0-1 0,0 1 0,0-2 0,-1 1 0,0-1 0,1 1 0,-1-1 0,0 1 0,0-1 0,0 1 0,-1 0 0,-1-3 0,-5-3 0,-1 0 0,1 0 0,-2 1 0,1 0 0,-16-7 0,-56-19 0,76 30 0,-59-19 0,-124-24 0,-70 15 0,245 29 0,-9 0 0,-24-5 0,45 6 0,0 0 0,0 0 0,0 0 0,-1-1 0,1 1 0,0 0 0,0-1 0,0 1 0,0-1 0,0 1 0,0-1 0,0 0 0,0 1 0,0-1 0,0 0 0,0 0 0,0 1 0,0-1 0,1 0 0,-2-2 0,2 2 0,0 0 0,-1-1 0,1 1 0,0 0 0,0 0 0,0-1 0,1 1 0,-1 0 0,0 0 0,0-1 0,1 1 0,-1 0 0,1 0 0,-1 0 0,1-1 0,-1 1 0,1 0 0,0 0 0,0-1 0,15-20 0,1 1 0,0 1 0,2 1 0,0 0 0,1 1 0,41-27 0,-42 32 0,2 1 0,0 1 0,0 1 0,0 1 0,32-8 0,-34 12 0,0 1 0,1 0 0,-1 2 0,0 0 0,1 2 0,35 2 0,-42 0 0,0 1 0,-1 0 0,0 1 0,0 0 0,0 1 0,0 0 0,0 1 0,-1 0 0,0 1 0,-1 0 0,1 1 0,-2 0 0,10 10 0,11 14 0,-1 1 0,35 53 0,-45-59 0,115 146 0,-133-172 0,9 9 0,-7-9 0,-2-6 0,-16-58 0,-8-52 0,21 97 0,-2-4 0,2 0 0,1-31 0,1 48 0,0-1 0,1 0 0,-1 1 0,2-1 0,-1 1 0,0-1 0,1 1 0,0 0 0,1 0 0,-1-1 0,1 2 0,0-1 0,0 0 0,6-7 0,-3 6 0,1 1 0,0 0 0,0 0 0,0 1 0,1-1 0,-1 2 0,1-1 0,0 1 0,0 0 0,0 1 0,12-3 0,-1 2 0,1 1 0,-1 0 0,0 1 0,21 3 0,-7 1 0,-1 2 0,0 2 0,0 0 0,59 24 0,-23-2 0,68 40 0,-57-21 0,15 6 0,-93-53 0,0 0 0,0-1 0,0 1 0,0-1 0,0 1 0,0-1 0,0 0 0,0 1 0,0-1 0,1 0 0,-1 0 0,0 0 0,2 0 0,-3 0 0,1 0 0,-1-1 0,1 1 0,-1 0 0,0-1 0,1 1 0,-1-1 0,0 1 0,1 0 0,-1-1 0,0 1 0,0-1 0,1 1 0,-1-1 0,0 1 0,0-1 0,0 1 0,0-1 0,0 1 0,1-1 0,-1 1 0,0-1 0,0 1 0,0-1 0,0 1 0,-1-1 0,1 1 0,0-1 0,0 1 0,0-1 0,0 0 0,-11-51 0,7 35 0,1 0 0,0 0 0,0-30 0,4 30 0,1 1 0,0-1 0,1 1 0,1 0 0,10-27 0,-10 32 0,1 0 0,0 1 0,0 0 0,1 0 0,1 0 0,0 1 0,0-1 0,17-14 0,-20 20 0,0 1 0,0 0 0,0 0 0,1 0 0,-1 1 0,1 0 0,0 0 0,9-3 0,-10 4 0,-1 0 0,1 1 0,0 0 0,-1-1 0,1 1 0,0 1 0,0-1 0,-1 0 0,1 1 0,0 0 0,-1 0 0,1 0 0,3 2 0,2 1 15,0 1-1,-1 0 1,0 1-1,0-1 1,0 2 0,-1-1-1,12 14 1,-5-4-509,-1 2 0,15 25 0,-1 5-6332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24575,'0'0'0,"0"-2"0,6-2 0,13-3 0,17-2 0,23-3 0,34-6 0,26-5 0,6-2-818,-11 1 818,-24 4-7373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786 104 24575,'-3'0'0,"1"-1"0,-1 0 0,0 0 0,1-1 0,-1 1 0,1 0 0,-1-1 0,1 0 0,-3-1 0,-6-5 0,-7-2 0,-1 1 0,0 1 0,0 1 0,-1 1 0,0 0 0,-24-2 0,-122-9 0,145 16 0,-10-2 0,-97-3 0,95 6 0,-60 7 0,85-6 0,0 1 0,0 0 0,0 0 0,0 1 0,0 0 0,1 1 0,-1 0 0,-10 6 0,15-8 0,1 0 0,-1 0 0,1 0 0,-1 0 0,1 1 0,0-1 0,0 0 0,0 1 0,0 0 0,1-1 0,-1 1 0,1 0 0,-1 0 0,1 0 0,0 0 0,0 0 0,0 0 0,1 0 0,-1 0 0,1 1 0,0-1 0,0 0 0,0 0 0,1 6 0,-1-6 0,1 1 0,0-1 0,0 1 0,1-1 0,-1 1 0,1-1 0,0 0 0,-1 0 0,1 0 0,4 4 0,-1-2 0,-1 0 0,1-1 0,1 1 0,-1-1 0,7 4 0,3 0 0,0-1 0,0 0 0,26 8 0,-26-11 0,-1-1 0,1 1 0,0-2 0,0 0 0,0-1 0,0-1 0,16-1 0,-19 0 0,0-1 0,-1-1 0,1 0 0,-1 0 0,1-1 0,-1 0 0,-1-1 0,1 0 0,14-10 0,-15 8 0,42-25 0,-45 28 0,1 1 0,0 0 0,-1 0 0,1 1 0,13-3 0,10 1 13,58 1-1,33 9-105,-41-1-1204,-36-3-5529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10 0,4 18 0,11 23 0,16 24 0,18 25 0,17 21 0,10 10-1300,1 0 1300,-5-3 0,-9-6 0,-9-10 0,-9-12 0,-10-14-149,-10-17 149,-10-20-6742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24575,'0'0'0,"4"0"0,234-19 0,-207 16 0,31-5 0,87-23 0,-118 23 0,-1-3 0,1 0 0,-2-2 0,46-27 0,-74 40 0,22-15 0,0 2 0,26-11 0,-40 21 0,-1 0 0,1 0 0,1 1 0,-1 0 0,0 1 0,0 0 0,1 0 0,-1 1 0,14 1 0,-4 2 0,-1 0 0,1 2 0,33 12 0,52 30 0,-77-34 0,202 104 7,-136-68-1379,-35-19-5454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24575,'-2'0'0,"0"1"0,-1-1 0,1 1 0,0 0 0,0-1 0,0 1 0,1 0 0,-1 0 0,-2 2 0,-4 2 0,-22 12 0,2 0 0,1 3 0,0 0 0,1 1 0,1 2 0,2 1 0,-32 39 0,48-54 0,0 1 0,0 1 0,1-1 0,-9 20 0,14-27 0,0 1 0,0-1 0,0 0 0,0 0 0,1 1 0,-1-1 0,1 0 0,0 0 0,0 1 0,0-1 0,0 0 0,1 1 0,-1-1 0,1 0 0,0 1 0,0-1 0,0 0 0,0 0 0,1 0 0,-1 0 0,1 0 0,2 3 0,2 0 0,0 0 0,0 0 0,0 0 0,0-1 0,1 0 0,0 0 0,0-1 0,1 0 0,15 6 0,4 0 0,45 10 0,144 18-1365,-118-25-5461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24575,'0'0'0,"0"2"0,5 8 0,16 14 0,21 14 0,11 5 0,-3-5-8191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24575,'0'0'0,"0"6"0,0 6 0,1 0 0,0-1 0,1 1 0,7 22 0,21 44 0,-28-73 0,36 77-148,3-2 1,3-1-1,4-3 0,4-2 0,2-2 0,77 78 0,-88-107 148,57 44 0,-73-66 0,1-2 0,0-1 0,51 24 0,-66-37 0,-1 0 0,24 6 0,-33-10 0,1 0 0,-1-1 0,1 1 0,-1-1 0,1 0 0,-1 0 0,1 0 0,0-1 0,-1 1 0,1-1 0,-1 0 0,0 0 0,1 0 0,-1 0 0,5-3 0,-4 1 34,-1 1-1,1-1 1,-1 0-1,0 0 1,0 0 0,0-1-1,0 1 1,3-5-1,0-2 154,-1-1 0,5-11 0,3-12-122,-1-1 0,7-41 1,9-78-146,-19 100 2,83-440-525,-46 254-694,-34 174-4860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517 848 24575,'0'-1'0,"0"0"0,1 0 0,-1 0 0,0 0 0,1 0 0,-1 0 0,1 0 0,-1 1 0,1-1 0,-1 0 0,1 0 0,0 0 0,0 0 0,-1 1 0,1-1 0,0 0 0,0 1 0,1-2 0,19-10 0,-16 9 0,13-7 0,27-21 0,-37 25 0,-1-1 0,1 0 0,-2 0 0,1-1 0,9-14 0,-7 6 0,-1 0 0,0-1 0,-1 0 0,-1 0 0,-1 0 0,0-1 0,-1 0 0,-1 0 0,1-29 0,-3 17 0,-1 0 0,-2 0 0,-1 0 0,-2 0 0,-8-33 0,7 43 0,0 0 0,-1 1 0,-1 0 0,-1 0 0,-1 1 0,-17-26 0,18 33 0,0 0 0,-1 0 0,0 0 0,-1 1 0,0 1 0,0 0 0,-1 0 0,0 1 0,-1 1 0,-13-6 0,11 6 0,-1 1 0,-1 1 0,1 0 0,-1 1 0,1 1 0,-1 1 0,0 0 0,0 1 0,0 1 0,-27 3 0,31-2 0,1 2 0,-1 0 0,0 0 0,1 1 0,-1 1 0,1 0 0,1 1 0,-1 0 0,1 0 0,0 1 0,0 1 0,1 0 0,0 1 0,-12 12 0,11-8 0,0 1 0,0 0 0,2 1 0,-1 1 0,2-1 0,0 1 0,1 0 0,1 1 0,0 0 0,1 0 0,1 0 0,-2 24 0,5-29 0,0 0 0,1 0 0,0 0 0,1 0 0,0-1 0,1 1 0,0 0 0,1-1 0,1 1 0,0-1 0,0 0 0,1 0 0,0 0 0,1-1 0,0 0 0,1 0 0,0 0 0,0-1 0,12 11 0,-6-9 14,0-1-1,0 0 1,1-1-1,0-1 1,0 0-1,1-1 1,20 7-1,-2-3-504,1-2 0,47 8 0,14-5-6335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24575,'1'2'0,"-1"-1"0,1 1 0,-1 0 0,1-1 0,-1 1 0,1 0 0,0-1 0,0 1 0,-1-1 0,1 0 0,0 1 0,1-1 0,-1 0 0,1 2 0,19 15 0,70 31 0,-61-33 0,48 31 0,-56-30 18,0 2-1,-1 0 1,22 28-1,48 69-506,-59-74-457,-3-4-5880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24575,'3'70'0,"22"125"0,-23-189 0,28 157-369,8-1 0,116 311 0,-93-336 664,-50-115-664,2 0 0,0 0 0,28 32 0,-21-33-5534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24575,'3'10'0,"-1"-2"0,34 103 0,4-1 0,70 168-1683,50 138 618,-46-59 979,-85-247 44,17 145-1,-39-190-836,-5-22-3514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24575,'0'0'0,"0"0"0,4-2 0,11-2 0,16-3 0,19-2 0,18-3 0,2 1 0,-11 1-8191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2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9 24575,'0'0'0,"-3"0"0,-15-4 0,1 2 0,-1 0 0,-23 2 0,-54 6 0,80-5 0,-171 26 0,150-19 0,1 2 0,0 1 0,-39 19 0,72-29 0,-31 17 0,30-17 0,1 1 0,-1 0 0,1 0 0,-1 0 0,1 0 0,0 0 0,0 0 0,0 1 0,-3 4 0,5-7 0,0 0 0,0 1 0,0-1 0,0 0 0,0 0 0,0 0 0,0 1 0,0-1 0,0 0 0,0 0 0,0 0 0,0 1 0,0-1 0,0 0 0,0 0 0,0 0 0,0 1 0,0-1 0,0 0 0,0 0 0,0 0 0,0 1 0,0-1 0,0 0 0,0 0 0,0 0 0,0 1 0,1-1 0,-1 0 0,0 0 0,0 0 0,0 0 0,0 1 0,0-1 0,1 0 0,-1 0 0,0 0 0,0 0 0,0 0 0,0 0 0,1 0 0,-1 0 0,0 1 0,0-1 0,0 0 0,1 0 0,-1 0 0,0 0 0,0 0 0,1 0 0,-1 0 0,0 0 0,1 0 0,14-1 0,-10 0 0,8 1 0,0 0 0,0 0 0,1 1 0,-1 1 0,-1 0 0,17 5 0,113 44 6,-86-29-1377,-13-6-5455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24575,'-9'2'0,"0"0"0,0 1 0,0 0 0,1 0 0,-1 1 0,1 0 0,0 0 0,0 1 0,1 0 0,-1 0 0,-7 8 0,-3 4 0,0 0 0,-27 37 0,24-25 0,-21 35 0,34-49 0,0 1 0,1-1 0,1 1 0,-8 27 0,14-41 0,-1 1 0,1-1 0,-1 1 0,1-1 0,0 1 0,0-1 0,0 1 0,0-1 0,0 1 0,1 0 0,-1-1 0,1 1 0,1 2 0,-1-3 0,0 1 0,1-1 0,0 1 0,0-1 0,0 0 0,0 0 0,0 0 0,0 0 0,0 0 0,0-1 0,1 1 0,2 1 0,36 19 0,82 31 0,-81-37 0,-2 2 0,65 37 0,-72-31-20,-1 1 1,-1 1-1,-1 2 0,-2 1 0,48 63 0,-58-67-22,0 2-1,-2 0 1,-1 1-1,-1 1 1,-2 0-1,-1 1 1,-1 0-1,-1 0 1,-2 1-1,-1 0 1,-1 1-1,-2-1 0,-2 63 1,-3-57 42,-3 0 0,0 0 0,-3-1 0,-23 71 0,19-76 0,-2 0 0,0-1 0,-2-1 0,-2-1 0,-35 47 0,41-61 0,0-1 0,-1 0 0,0-1 0,-1-1 0,0 0 0,-31 18 0,38-25 0,0-1 0,0-1 0,0 1 0,0-1 0,0 0 0,-1-1 0,1 1 0,-11-1 0,13-1 0,-1 0 0,1-1 0,0 0 0,0 1 0,0-2 0,0 1 0,0-1 0,0 0 0,0 0 0,0 0 0,0 0 0,1-1 0,-5-3 0,2 0 0,0 0 0,1 0 0,0 0 0,0-1 0,0 0 0,1 0 0,-8-15 0,5 7 0,2 1 0,0-1 0,-8-28 0,8 15-96,2 1 0,1-1 0,0 1 0,2-1 0,2 0 0,3-29 0,5-4-240,26-99 1,96-219 335,31 16 0,-158 355 1,67-138 342,-46 101-182,33-47-1,-56 90-88,6-8-211,-8 10 158,0 0 0,0 0 0,0 0-1,0 0 1,0 0 0,0 0 0,0 1 0,0-1 0,0 0 0,0 0 0,0 0-1,0 0 1,0 0 0,0 0 0,0 0 0,0 1 0,0-1 0,0 0 0,1 0 0,-1 0-1,0 0 1,0 0 0,0 0 0,0 0 0,0 0 0,0 1 0,0-1 0,0 0-1,0 0 1,0 0 0,1 0 0,-1 0 0,0 0 0,0 0 0,0 0 0,0 0 0,0 0-1,0 0 1,0 0 0,1 0 0,-1 0 0,0 0 0,0 0 0,0 0 0,0 0-1,0 0 1,0 0 0,1 0 0,-1 0 0,0 0 0,0 0 0,0 0 0,0 0 0,0 0-1,0 0 1,0 0 0,1 0 0,-1 0 0,0 0 0,0-1 0,0 1 0,0 0-1,0 0 1,0 0 0,1 10-6,-1 0 0,1 0 0,1-1 0,0 1 0,0-1 0,1 1-1,0-1 1,1 0 0,0 0 0,1 0 0,-1 0 0,2-1 0,-1 0 0,1 0 0,0 0-1,1-1 1,13 13 0,-6-9-10,0 0 0,1 0-1,0-2 1,1 1-1,0-2 1,0 0 0,19 6-1,3-3-120,0-1-1,51 7 0,92-1-1221,54-14-26,7-8-3784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1 0,1 15 0,0 0 0,7 31 0,14 34 0,-20-74 0,129 355-658,26-7-573,15 34 251,-115-243 25,-41-104-3412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24575,'1'-2'0,"-1"-1"0,0 1 0,1 0 0,0-1 0,0 1 0,-1 0 0,1 0 0,0 0 0,1 0 0,-1 0 0,0 0 0,1 0 0,-1 0 0,1 0 0,-1 1 0,4-4 0,2 0 0,-1 0 0,1 0 0,11-5 0,-7 5 0,0 0 0,1 1 0,-1 1 0,1 0 0,0 0 0,0 1 0,0 1 0,0 0 0,0 0 0,21 3 0,-8 0 0,0 2 0,0 1 0,0 1 0,25 9 0,-29-7 0,-1 1 0,0 0 0,0 2 0,0 0 0,-1 1 0,-1 1 0,0 1 0,-1 0 0,-1 2 0,19 21 0,-25-25 0,-1 0 0,0 1 0,-1 0 0,-1 1 0,0-1 0,0 1 0,-2 1 0,1-1 0,-2 1 0,0 0 0,-1 0 0,-1 0 0,0 1 0,-1-1 0,-1 30 0,-4-14-29,-1-1-1,-1-1 1,-2 1-1,-1-1 1,-15 33-1,-75 134-419,22-70 449,2-1 0,69-117 0,1 1-1,1 0 1,0 1-1,0-1 1,-3 16-1,6-22 24,1 0 0,-1 0 0,1 0 0,0 1-1,0-1 1,0 0 0,1 0 0,-1 0 0,1 0-1,0 0 1,0 0 0,0 0 0,0 0 0,0-1 0,0 1-1,1 0 1,0-1 0,-1 1 0,1-1 0,0 1-1,0-1 1,5 4 0,1 1-1,1 0 0,1 0 1,-1-1-1,16 7 0,48 16-29,-19-13-119,0-3-1,1-1 1,90 6-1,-61-14-796,145-11-1,-136-2-4914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392 531 24575,'2'-57'0,"-1"32"0,-3-49 0,-2 51 0,0 0 0,-2 1 0,0 0 0,-2 0 0,0 0 0,-1 1 0,-2 0 0,0 0 0,-1 2 0,-1-1 0,-30-33 0,35 44 0,-2 0 0,1 1 0,-1 1 0,0 0 0,0 0 0,-1 1 0,0 0 0,-13-5 0,16 8 0,-1 0 0,1 1 0,-1 0 0,0 0 0,0 0 0,0 2 0,0-1 0,0 1 0,0 0 0,0 1 0,-15 2 0,22-3 0,0 1 0,1-1 0,-1 0 0,1 1 0,-1 0 0,1-1 0,-1 1 0,1 0 0,-1-1 0,1 1 0,0 0 0,-1 0 0,1 0 0,0 0 0,0 0 0,0 1 0,0-1 0,0 0 0,0 0 0,0 1 0,0-1 0,0 1 0,0-1 0,1 1 0,-1-1 0,1 1 0,-1-1 0,1 1 0,0-1 0,-1 1 0,1 0 0,0-1 0,0 1 0,0 0 0,1 2 0,0 2 0,0-1 0,1 0 0,0 1 0,0-1 0,0 0 0,1 0 0,-1 0 0,1 0 0,7 8 0,-1-3 2,0 1-1,1-2 1,1 1-1,0-1 1,0-1-1,0 0 1,23 11-1,-9-7-49,1-1 0,0-2 0,29 7-1,-19-8-144,1-1-1,0-2 1,63 0-1,-40-6-463,90-15-1,-24-6-5263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523 211 24575,'-4'1'0,"-1"-1"0,1 1 0,-1 0 0,1 0 0,-1 1 0,1-1 0,0 1 0,0 0 0,-1 0 0,-4 4 0,6-4 0,-31 19 0,1 2 0,-51 44 0,-53 64 0,125-119 0,-1 1 0,-65 69 0,67-68 0,-1 1 0,2 0 0,-18 32 0,26-42 0,-1 0 0,1 0 0,0 0 0,1 1 0,-1-1 0,0 8 0,2-11 0,0-1 0,0 0 0,0 1 0,0-1 0,0 1 0,0-1 0,1 1 0,-1-1 0,0 1 0,1-1 0,-1 0 0,1 1 0,0-1 0,-1 0 0,1 1 0,0-1 0,0 0 0,0 0 0,0 0 0,0 0 0,0 0 0,0 0 0,0 0 0,0 0 0,0 0 0,1 0 0,-1 0 0,2 0 0,5 2 0,1-1 0,-1 0 0,1 0 0,0-1 0,0 0 0,0 0 0,0-1 0,10-1 0,0 1 0,83-2 0,77 3 0,-171 0 0,1 0 0,0 0 0,-1 1 0,1 0 0,-1 1 0,1 0 0,-1 0 0,0 1 0,10 6 0,-8-3 0,0 0 0,-1 1 0,-1 0 0,1 0 0,-1 1 0,11 14 0,15 26 6,-3 1 0,40 85-1,-35-54-420,26 89-1,-45-111 348,-2 0 0,10 77 1,-22-107 72,-1 0 1,-1 1 0,-1-1 0,-2 1 0,-1-1-1,-12 50 1,12-67-6,0-2 0,-7 15 0,8-21 0,0 0 0,0-1 0,-1 1 0,1-1 0,-1 1 0,0-1 0,0 0 0,-5 5 0,6-7 0,0 0 0,1 0 0,-1 0 0,1 0 0,-1 0 0,0 0 0,0-1 0,0 1 0,1-1 0,-1 1 0,0-1 0,0 0 0,0 0 0,0 0 0,0 0 0,-2 0 0,1 0 0,0-1 0,0 0 0,0 0 0,0 0 0,0 0 0,0-1 0,1 1 0,-1-1 0,-4-3 0,-1-1 0,1-1 0,0 1 0,0-2 0,1 1 0,-7-11 0,-27-48 0,17 18-34,2-1 0,3-1 0,-13-52-1,-21-159-102,40 167 64,4 0 0,5-104 0,6 134 29,3 0 1,3 1-1,2 0 0,20-62 0,-25 105 27,1 0 0,17-33 0,-21 47 35,0 1 0,0 0 1,1 0-1,0 0 0,0 0 0,0 0 0,0 1 1,1 0-1,0 0 0,0 0 0,0 1 0,0 0 1,12-6-1,-5 5 158,0 0 1,1 1-1,0 0 0,-1 1 1,24 0-1,65 5 173,127 29-277,-184-24-66,-41-7-6,11 1 0,-1 0 0,0 0 0,0-1 0,20-1 0,-30-1 0,0 1 0,1-1 0,-1 1 0,0-1 0,0 0 0,0 0 0,0 0 0,0-1 0,0 1 0,0-1 0,0 1 0,-1-1 0,1 0 0,-1 0 0,1 0 0,-1 0 0,0-1 0,1 1 0,-1-1 0,-1 1 0,1-1 0,0 0 0,2-5 0,-1-2 0,0 1 0,0 0 0,-1-1 0,0 0 0,0-11 0,0-52 0,-3 37 0,1 16 0,1-1 0,1 0 0,0 0 0,2 1 0,7-29 0,-10 47 0,0-1 0,0 0 0,1 0 0,-1 0 0,1 1 0,-1-1 0,1 1 0,3-4 0,-3 5 0,-1 0 0,0 0 0,1 0 0,-1 0 0,1 0 0,-1 0 0,1 1 0,-1-1 0,1 1 0,-1-1 0,1 1 0,0 0 0,-1-1 0,1 1 0,0 0 0,-1 0 0,3 0 0,6 1 0,0 1 0,0-1 0,0 1 0,14 6 0,38 17 0,-50-19 0,111 53 0,74 30 0,-140-71-682,81 15-1,-60-19-6143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1 0,11 18 0,9 23 0,-12-23 0,214 395-1253,-24-123 1099,-136-211-590,105 104-1,-107-127-4550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2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24575,'0'0'0,"0"3"0,-1 6 0,-4 7 0,-2 6 0,-5 7 0,-7 8 0,-6 7 0,-6 4 0,-8-1 0,-6-4 0,1-8 0,7-9-8191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0 24575,'-6'0'0,"-30"2"0,0 2 0,0 1 0,-43 11 0,68-13 0,-60 14 0,1 3 0,-92 39 0,122-41 0,1 1 0,0 3 0,2 0 0,1 3 0,-43 37 0,72-57 0,-3 5 0,-13 13 0,21-20 0,0-1 0,0 1 0,0-1 0,0 1 0,1 0 0,-1 0 0,1 0 0,0 0 0,0 0 0,0 0 0,-1 5 0,2-8 0,0 1 0,0 0 0,0 0 0,0 0 0,0 0 0,0-1 0,0 1 0,0 0 0,0 0 0,0 0 0,1 0 0,-1-1 0,0 1 0,1 0 0,-1 0 0,0-1 0,1 1 0,-1 0 0,1-1 0,-1 1 0,1 0 0,1 0 0,-1 0 0,0 0 0,0-1 0,1 1 0,-1 0 0,1-1 0,-1 1 0,0-1 0,1 0 0,-1 0 0,1 1 0,2-1 0,2 0 0,0-1 0,-1 1 0,1-1 0,-1 0 0,11-4 0,8-6 0,0-1 0,-2-1 0,1-1 0,23-19 0,20-13 0,-38 29 0,0 1 0,45-18 0,-57 28 0,0 1 0,0 1 0,1 0 0,0 1 0,-1 0 0,28 0 0,-3 6-162,-1 1-1,1 3 0,38 10 1,-55-11-553,49 11-6111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24575,'0'0'0,"1"3"0,0 1 0,1-1 0,0 1 0,-1 0 0,5 5 0,2 3 0,111 172 20,-31-51-272,327 490-907,-282-417 1109,-96-143-685,38 92 1,-58-112-4547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1265 24575,'3'-7'0,"6"-4"0,0 0 0,0 1 0,18-16 0,-9 10 0,222-196-111,-169 158-239,125-72 0,-32 41 350,-127 68 0,0 3 0,61-16 0,-87 27 0,-1 1 0,0 1 0,1 0 0,-1 0 0,1 1 0,-1 0 0,0 1 0,1 0 0,-1 1 0,0 0 0,1 0 0,-1 1 0,0 0 0,-1 1 0,1 0 0,-1 1 0,14 9 0,16 14 266,-2 2 0,58 62 1,-11-10-248,-60-61-22,45 30-1,-61-45 4,0-1 0,1-1 0,0 0 0,0 0 0,0-1 0,0 0 0,15 3 0,-21-5 0,1-1 0,-1 1 0,0-1 0,1 0 0,-1 0 0,1-1 0,-1 1 0,0-1 0,0 1 0,1-1 0,-1 0 0,0 0 0,0-1 0,0 1 0,0-1 0,0 1 0,0-1 0,0 0 0,-1 0 0,1 0 0,0 0 0,-1-1 0,0 1 0,0-1 0,3-2 0,-3 1 0,0 0 0,1 1 0,-1-1 0,-1 0 0,1 0 0,0 0 0,-1 0 0,0-1 0,0 1 0,0 0 0,-1 0 0,1-1 0,-1 1 0,0 0 0,0-1 0,-1 1 0,1 0 0,-1 0 0,0-1 0,0 1 0,-1 0 0,1 0 0,-1 0 0,0 0 0,0 0 0,0 0 0,-3-3 0,-2-3 0,-1 2 0,-1-1 0,0 1 0,0 0 0,0 1 0,-1 0 0,-14-8 0,-78-34 0,97 47 0,-123-50 0,126 51 0,-2-1 0,-1 0 0,1 0 0,0 0 0,-6-5 0,9 6 0,1 0 0,-1 1 0,0-1 0,0 0 0,1 1 0,-1-1 0,1 0 0,-1 0 0,1 0 0,-1 0 0,1 0 0,-1 1 0,1-1 0,0 0 0,0 0 0,-1 0 0,1 0 0,0 0 0,0 0 0,0 0 0,0 0 0,0 0 0,0 0 0,0 0 0,0 0 0,1 0 0,-1-2 0,3-1 0,0-1 0,0 0 0,0 1 0,0 0 0,1 0 0,0 0 0,0 0 0,0 0 0,8-5 0,-9 7 0,27-21 0,2 1 0,0 2 0,2 1 0,41-17 0,-57 30 0,-1 0 0,0 1 0,1 1 0,0 1 0,0 1 0,0 0 0,1 1 0,-1 1 0,0 1 0,0 0 0,0 2 0,0 0 0,0 1 0,25 8 0,-26-6 0,0 1 0,-1 0 0,0 1 0,0 1 0,-1 0 0,0 1 0,-1 1 0,0 0 0,0 1 0,-1 1 0,-1 0 0,0 0 0,-1 1 0,16 26 0,-27-39 0,2 1 0,-1 0 0,0 1 0,1-1 0,-1 1 0,0-1 0,0 1 0,-1 0 0,1-1 0,0 1 0,-1 3 0,0-6 0,0 0 0,1 0 0,-1 0 0,0 0 0,0 1 0,0-1 0,0 0 0,0 0 0,0 0 0,-1 0 0,1 1 0,0-1 0,0 0 0,0 0 0,0 0 0,0 0 0,0 0 0,0 1 0,0-1 0,0 0 0,0 0 0,0 0 0,0 0 0,-1 0 0,1 0 0,0 0 0,0 1 0,0-1 0,0 0 0,0 0 0,0 0 0,-1 0 0,1 0 0,0 0 0,0 0 0,0 0 0,0 0 0,-1 0 0,1 0 0,0 0 0,0 0 0,0 0 0,0 0 0,0 0 0,-1 0 0,1 0 0,0 0 0,0 0 0,0 0 0,0 0 0,-1 0 0,1 0 0,0 0 0,0 0 0,0 0 0,-10-8 0,4 0 0,0 0 0,1 0 0,-1-1 0,2 1 0,-8-19 0,-13-51 0,20 58-36,1 0 0,0-1 0,2 1 0,0-1-1,2 1 1,0-1 0,1 1 0,5-26 0,34-115-2306,17-10-3177,-57 171 5513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37 24575,'0'0'0,"-2"-1"0,-4-4 0,-5-2 0,-3-1 0,2-1 0,2 3-8191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24575,'0'9'0,"0"4"0,2-1 0,0 1 0,0-1 0,1 0 0,9 23 0,10 23 3,31 59 0,39 56-471,-47-91-142,147 257 376,26-17 253,-99-171-19,-82-108 0,56 50 0,-88-89 0,0 1 0,0-1 0,1 0 0,-1-1 0,11 6 0,-14-8 0,-1-1 0,1 1 0,-1-1 0,1 1 0,0-1 0,-1 0 0,1 0 0,-1 0 0,1 0 0,0 0 0,-1 0 0,1 0 0,-1 0 0,1-1 0,-1 1 0,1-1 0,-1 1 0,1-1 0,-1 0 0,1 1 0,-1-1 0,0 0 0,1 0 0,-1 0 0,0 0 0,0 0 0,1 0 0,-1 0 0,1-2 0,3-4 0,0 0 0,0-1 0,-1 1 0,0-1 0,5-12 0,12-47 0,-19 61 0,27-105-285,26-213 0,-26-121-286,-27 311 570,13-279-1531,-10 353-2698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3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3 0,0 6 0,2 9 0,2 12 0,5 20 0,3 23 0,0 16 0,-1 6 0,-4 0 0,-4-10 0,-2-18 0,-2-20 0,0-18-8191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0,4 4 0,12 3 0,18 0 0,7-1 0,-2-1-8191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24575,'0'0'0,"0"0"0,0 0 0,2 0 0,6 0 0,13 0 0,13 0 0,12-2 0,11-2 0,12-3 0,8-4 0,4-4 0,-7 0 0,-16 1-8191</inkml:trace>
  <inkml:trace contextRef="#ctx0" brushRef="#br0" timeOffset="1">212 650 24575,'0'0'0,"0"-2"0,4-3 0,5-3 0,6-7 0,19-7 0,25-6 0,26-7 0,18-3 0,8-1 0,-9 5 0,-21 8-8191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24575,'0'18'0,"1"0"0,1-1 0,5 23 0,20 50 0,69 154-356,17-1-978,-67-148 1241,57 126-75,132 267-393,-177-384 846,-57-103-215,-1-1 0,0 1 0,1 0 0,-1-1-1,1 1 1,-1-1 0,0 1 0,1-1 0,-1 0 0,1 1-1,0-1 1,-1 1 0,1-1 0,0 1 0,0-1-52,-1 0 0,0 0 0,0 0 0,0 0 0,1 0 0,-1 0 0,0 0 0,0 0 0,0-1 0,1 1 0,-1 0 0,0 0 0,0 0 0,0 0 0,1 0 0,-1 0 0,0-1 0,0 1 0,0 0 0,0 0 0,0 0 0,1 0-1,-1-1 1,0 1 0,0 0 0,0 0 0,0 0 0,0-1 0,0 1 0,2-4 91,-1 0 0,0 0-1,0-8 1,0 8-37,34-343-649,-12 103-104,-23 242 681,59-440 0,-42 358 0,2 0 0,5 2 0,39-94 0,-49 146-378,0 0 0,29-42 1,-15 35-5290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24575,'1'5'0,"-1"0"0,1 1 0,0-1 0,0 0 0,1 0 0,3 9 0,1 0 0,90 247-148,18 52-209,-15 5 156,-96-307 201,0-3 0,-1 0 0,0 0 0,-1 0 0,1 9 0,-3-12 0,-2-6 0,-3-9 0,0-4 59,1-1 0,0 0-1,1 0 1,1 0 0,-3-25 0,4 4 118,2-50-1,3 44-152,2 1 0,1 0 0,2 0 0,22-63 0,-18 71-272,1 2 1,2-1-1,1 2 1,1 0-1,42-53 1,-24 42-6579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3:1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24575,'43'37'0,"-3"-4"0,2 10 19,47 61-1,29 56-196,-50-65-1046,-53-76-5602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1002 24575,'0'0'0,"0"0"0,0 0 0,0 0 0,0 0 0,-7 0 0,2 0 0,2 0 0,0 0 0,0 0 0,-1 0 0,1 0 0,0 1 0,0-1 0,-5 3 0,7-2 0,0-1 0,0 1 0,0 0 0,0-1 0,0 1 0,0 0 0,0 0 0,1 0 0,-1 0 0,0 0 0,1 0 0,-1 0 0,1 0 0,-1 0 0,1 0 0,-1 0 0,1 0 0,0 0 0,0 0 0,-1 1 0,1-1 0,0 0 0,0 0 0,0 0 0,1 3 0,-1 2 0,0 1 0,1-1 0,0 1 0,0-1 0,1 1 0,-1-1 0,2 0 0,-1 0 0,1 0 0,-1 0 0,8 10 0,-5-9 0,0-1 0,1 1 0,0-1 0,0 0 0,1 0 0,0-1 0,0 1 0,8 3 0,0-1 0,0 0 0,1-2 0,0 0 0,0-1 0,1 0 0,-1-1 0,1-1 0,27 1 0,-25-3 0,1-1 0,-1-1 0,0-1 0,0 0 0,1-2 0,-2 0 0,1-1 0,0-1 0,-1 0 0,0-2 0,-1 0 0,1-1 0,-2-1 0,1 0 0,-1-1 0,24-23 0,-23 17-47,-1-1-1,0-1 0,-1 0 1,-1-1-1,-1 0 0,-1-1 1,17-43-1,-17 33-16,-2 0 1,-2 0-1,-1-1 1,-1-1-1,2-44 0,-6 14-1024,-3 1-1,-2-1 1,-3 0-1,-3 1 1,-31-110-1,10 83 1089,24 77 0,1 1 0,-1-1 0,-1 1 0,0 1 0,-9-11 0,15 19 8,-1 0 0,0 0 0,1 0 0,-1 1 0,0-1 0,0 1-1,0-1 1,0 1 0,0 0 0,0 0 0,0-1 0,-1 2 0,1-1 0,-4-1 0,4 2 28,1 0 0,-1 0 0,1 0 0,-1 0 0,1 1 0,0-1 0,-1 1 0,1-1 0,-1 1 0,1-1 0,0 1 0,-1 0 1,1-1-1,0 1 0,0 0 0,0 0 0,0 0 0,0 0 0,0 0 0,0 0 0,0 1 0,0-1 0,0 0 0,0 0 0,0 3 0,-3 2 423,1 0-1,0 1 1,1 0 0,0 0-1,0-1 1,-2 10-1,1 6 687,0 22 0,2 17-1054,3 1 1,15 92-1,44 122-981,-26-164 437,4-3 0,67 133 0,-60-153 1,4-3-1,122 159 0,-163-234 482,2 3 340,0-1 0,1 0 0,26 22 0,-27-28 1002,-8-6-991,-3-3-127,-6-3 167,-8-2-394,-1 1 0,0 0 0,0 1 0,-28-5 0,25 6-14,-234-35-12,108 21 0,140 17 0,-2 1 0,0-1 0,0-1 0,0 1 0,-12-5 0,17 5 0,-1 1 0,1-1 0,0 0 0,-1 0 0,1 0 0,0 0 0,0 0 0,0 0 0,-1-1 0,1 1 0,0 0 0,1 0 0,-1-1 0,0 1 0,0 0 0,0-1 0,1 1 0,-1-1 0,1 1 0,-1-1 0,1 0 0,0 1 0,0-1 0,-1-1 0,1-2 0,1 0 0,-1 0 0,1 1 0,0-1 0,0 1 0,0-1 0,0 1 0,1-1 0,2-4 0,2-3 0,1-1 0,10-11 0,15-17-86,2 2 1,52-46-1,169-140-1152,10 17 81,-156 125-4382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24575,'0'0'0,"0"6"0,4 15 0,8 19 0,11 18 0,6 14 0,6 13 0,4 6 0,-3-3 0,-2-6 0,-4-8 0,-5-15 0,-6-17-8191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24575,'0'0'0,"6"3"0,13 10 0,11 8 0,0 0-8191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24575,'-1'0'0,"1"0"0,-1 0 0,1 1 0,-1-1 0,1 0 0,-1 0 0,1 0 0,-1 1 0,1-1 0,-1 0 0,1 0 0,-1 1 0,1-1 0,-1 0 0,1 1 0,-5 3 0,-33 25-28,2 2 0,1 1 0,1 2 0,-41 54 0,41-41-138,1 1 0,3 2-1,-31 68 1,47-84 166,0 1 0,3 0 0,0 0 0,3 1 0,0 0 0,-2 53 0,9-64 0,0 0 0,2 1 0,1-1 0,2 0 0,0 0 0,1 0 0,2-1 0,0 1 0,2-1 0,13 26 0,-11-29 4,1 0 0,1-2 0,1 1 0,1-2 0,0 0 0,33 28 0,-25-26-18,2-2-1,0-1 1,1-1 0,47 22 0,-30-20-204,0-3 1,68 17 0,-45-19-639,68 5 0,-25-10-4123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303 480 24575,'0'0'0,"0"0"0,0 8 0,0 15 0,2 18 0,2 16 0,3 19 0,2 16 0,1 10 0,1 0 0,1-8 0,-1-16 0,1-16 0,-2-19-8191</inkml:trace>
  <inkml:trace contextRef="#ctx0" brushRef="#br0" timeOffset="1">0 0 24575,'0'0'0,"0"0"0,0 0 0,2 2 0,7 6 0,12 12 0,13 9 0,0 1-8191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662 860 24575,'-4'-6'0,"4"6"0,-1-1 0,1 0 0,0 1 0,-1-1 0,1 1 0,-1-1 0,1 0 0,-1 1 0,1-1 0,-1 1 0,1-1 0,-1 1 0,1 0 0,-1-1 0,0 1 0,0-1 0,-2 0 0,1 1 0,-1-1 0,1 0 0,0 1 0,-1 0 0,1 0 0,-1 0 0,1 0 0,-1 0 0,-3 1 0,-26 6 0,24-4 0,-24 7 0,0 1 0,-56 30 0,41-14 0,-46 35 0,64-42 0,2 2 0,1 1 0,1 2 0,1 0 0,-40 55 0,52-62 0,1 0 0,0 1 0,1 0 0,2 0 0,0 1 0,1 0 0,1 1 0,0 0 0,2 0 0,-3 38 0,6-50 0,1 1 0,1-1 0,-1 0 0,2 0 0,-1 0 0,1 0 0,4 11 0,-5-16 0,1 0 0,0-1 0,-1 1 0,2-1 0,-1 1 0,0-1 0,1 0 0,-1 0 0,1 0 0,0 0 0,0 0 0,0 0 0,0-1 0,1 0 0,-1 0 0,1 0 0,-1 0 0,6 2 0,-3-2 0,0-1 0,0 1 0,-1-1 0,1-1 0,0 1 0,0-1 0,0 0 0,0 0 0,7-2 0,-1 0 0,-1 0 0,0-1 0,0-1 0,11-5 0,-4 1-27,0-1-1,-1-1 1,0 0 0,-1-2-1,0 0 1,-1 0-1,21-24 1,-18 17-42,-2-2 0,0 0 0,-2-1 0,0-1 0,12-28 1,-10 12 9,-1 0-1,-2-1 1,-3 0 0,0-1 0,-3 0 0,-1 0 0,0-50 0,-6 36-52,-2 1-1,-3 0 1,-2 0-1,-2 1 1,-3 0-1,-1 0 1,-4 1-1,-1 1 1,-3 1-1,-1 1 1,-3 1-1,-54-78 1,5 28 37,59 80 124,-1 1-1,-37-30 1,52 46 15,-1 0 0,1-1 0,-1 1 0,0 1 0,1-1-1,-1 0 1,0 0 0,1 0 0,-3 0 0,3 1-52,1 0-1,0 0 0,0 0 1,0 0-1,0 0 0,0 0 1,-1 0-1,1 0 0,0 0 1,0 0-1,0 1 0,0-1 1,0 0-1,-1 0 0,1 0 1,0 0-1,0 0 0,0 0 1,0 0-1,0 0 0,0 0 1,0 1-1,0-1 0,-1 0 1,1 0-1,0 0 0,0 0 1,0 0-1,0 0 0,0 1 1,0-1-1,0 0 1,0 0-1,0 0 0,0 0 1,0 0-1,0 1 0,0-1 1,0 0-1,0 0 0,4 14 685,47 73-238,-32-56-356,116 191-385,54 85-740,9-9 403,-55-114-610,-94-129-3745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138 463 24575,'9'-14'0,"-2"6"0,-2-1 0,1 0 0,-1 0 0,-1 0 0,0-1 0,0 1 0,-1-1 0,0 0 0,0 0 0,-1-1 0,-1 1 0,1-12 0,-1 2 0,-1 0 0,-2-1 0,1 1 0,-2 0 0,-7-25 0,5 27 0,0 0 0,-2 0 0,0 1 0,-1 0 0,0 1 0,-12-18 0,18 32 0,0-1 0,0 0 0,-1 1 0,1-1 0,-1 1 0,1 0 0,-1 0 0,0 0 0,-4-3 0,6 5 0,0-1 0,-1 1 0,1-1 0,0 1 0,-1 0 0,1 0 0,0-1 0,-1 1 0,1 0 0,-1 0 0,1 0 0,0 0 0,-1 1 0,1-1 0,0 0 0,-1 1 0,1-1 0,0 0 0,-1 1 0,1 0 0,0-1 0,0 1 0,-1 0 0,1-1 0,-2 3 0,-1 1 0,0 0 0,0 1 0,1-1 0,-1 1 0,1 0 0,0 0 0,0 0 0,0 0 0,1 1 0,-2 7 0,-1 2 0,1 0 0,-3 27 0,6-28 0,0 1 0,0-1 0,2 0 0,-1 0 0,7 28 0,-5-33 0,1 0 0,0 0 0,0 0 0,1-1 0,0 0 0,0 1 0,1-1 0,0-1 0,1 1 0,7 8 0,-2-6 15,0 0 0,1 0 0,0-1 0,1-1 0,0 0 0,0-1 0,21 9 0,6-1-758,55 13 1,-37-14-6084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1628 24575,'0'-16'0,"0"8"0,-1 0 0,0-1 0,0 1 0,0 0 0,-1-1 0,-1 1 0,0 0 0,0 0 0,0 1 0,-1-1 0,0 1 0,0 0 0,-1 0 0,0 0 0,0 0 0,-1 1 0,0 0 0,-10-9 0,-4-1 0,-2 0 0,0 2 0,-1 0 0,0 2 0,-39-16 0,32 17 0,0 1 0,-1 2 0,0 1 0,-43-4 0,60 10 0,1 0 0,-1 1 0,1 0 0,-1 1 0,1 1 0,0 0 0,-21 6 0,28-6 0,0 1 0,1-1 0,-1 1 0,0 0 0,1 0 0,0 1 0,0 0 0,0 0 0,0 0 0,0 0 0,1 1 0,0-1 0,0 1 0,0 1 0,1-1 0,-1 0 0,1 1 0,-2 6 0,1-2 0,0 1 0,1 0 0,0 1 0,-1 12 0,3-19 0,1 1 0,-1-1 0,1 1 0,0 0 0,1-1 0,0 1 0,-1-1 0,2 1 0,-1-1 0,4 9 0,-5-13 0,0 0 0,1 0 0,-1 0 0,1 0 0,-1 0 0,1 0 0,0-1 0,-1 1 0,1 0 0,0 0 0,0 0 0,-1 0 0,1-1 0,0 1 0,0 0 0,0-1 0,0 1 0,0-1 0,0 1 0,0-1 0,0 0 0,0 1 0,0-1 0,0 0 0,0 0 0,0 1 0,2-1 0,1-1 0,-1 0 0,0 0 0,1 0 0,-1 0 0,0-1 0,0 1 0,4-3 0,-4 2 0,0 0 0,0 0 0,0 1 0,0 0 0,1-1 0,-1 1 0,0 0 0,1 1 0,3-2 0,26 4 0,51 10 0,-36-4 0,120 7 0,-135-15 0,0-1 0,0-2 0,38-8 0,-34 3 0,-1-2 0,1-2 0,62-29 0,-74 28 0,-2 0 0,1-2 0,-2-1 0,0 0 0,-1-2 0,21-22 0,-20 15-86,-2-1 0,0-1-1,-2 0 1,-1-2 0,-2 0-1,0 0 1,-2-2-1,-1 1 1,-2-2 0,10-46-1,-12 30 80,-1 1 0,-3-1 0,-1 0-1,-3 0 1,-2 0 0,-12-75-1,4 76 8,-1 0 0,-2 1 0,-37-84 0,32 92 0,-2 0 0,-2 1 0,-1 2 0,-44-53 0,58 77-2,0 1 0,-1 1-1,0 0 1,0 0-1,-17-10 1,24 17 4,0 1 0,0-1 0,0 1 0,0 0 0,-1 0 0,1 0 0,0 0 0,-1 0 0,1 1 0,-1 0 0,-3-1 0,4 2 8,0-1 0,1 1 0,-1-1 0,0 1-1,1 0 1,-1 0 0,1 0 0,-1 0 0,1 1-1,-1-1 1,1 0 0,0 1 0,0 0 0,0 0-1,-4 4 1,2-1 69,-1 1-1,1-1 1,1 1 0,-1 0-1,1 1 1,0-1 0,0 1-1,1-1 1,0 1-1,-2 10 1,1 0-87,1 1 1,0 0-1,2 18 0,1-10-20,1-1-1,2 1 1,0-1 0,2 0-1,16 43 1,0-13-556,43 74 0,-17-47-154,5-1-1,120 141 0,-94-136 565,4-4-1,96 75 0,-53-64-436,-105-79 588,0-2 0,1-1 0,1 0 0,26 8 0,-40-16-166,0-1 1,17 2 0,1-3-2634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4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24575,'0'0'0,"4"0"0,5 2 0,10 5 0,14 6 0,18 20 0,18 31 0,15 43 0,16 48-2044,7 52 2044,-7 39-3245,-24 22 3245,-42 7 0,-62 0 0,-86 19 0,-24-42-2902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24575,'0'2'0,"0"-1"0,1 1 0,-1-1 0,1 1 0,-1-1 0,1 1 0,0-1 0,-1 0 0,1 1 0,1 0 0,4 9 0,42 87-6,94 173-114,66 18-289,28-22 188,-153-183-1018,-58-61-4957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3:1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24575,'-6'13'0,"-3"9"0,2 0 0,0 0 0,-5 39 0,8-41 0,-12 81 0,4 1 0,5 1 0,9 162 0,3-187-119,4 125 370,-9-143-1000,-11 82 1,6-105-6078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0 611 24575,'0'0'0,"0"-2"0,0-2 0,0-5 0,6-7 0,13-14 0,19-14 0,18-15 0,16-13 0,16-5 0,9 2-746,2 7 746,-4 11 0,-12 12 0,-15 12 0,-19 14-7445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24575,'0'0'0,"0"-2"0,4-2 0,9-5 0,11-4 0,10-4 0,6-2 0,3-3 0,-5 3 0,-9 5-8191</inkml:trace>
  <inkml:trace contextRef="#ctx0" brushRef="#br0" timeOffset="1">190 913 24575,'0'0'0,"0"0"0,4-2 0,7-6 0,13-14 0,21-15 0,28-19 0,26-22 0,16-19-1341,-7-3 1341,-21 15-6850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24575,'7'7'0,"0"-1"0,15 9 0,-6-4 0,7 5 0,320 211 0,-303-205-170,2-2-1,0-1 0,1-3 1,1-1-1,0-3 0,1-1 1,61 6-1,-48-11-6655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24575,'0'2'0,"0"-1"0,-1 1 0,1-1 0,0 1 0,0-1 0,-1 1 0,1-1 0,-2 2 0,-1 7 0,-30 192 13,16 2-293,11-133-53,0 3 262,-12 206-7,20-3 107,1-245-341,1 1 1,1-1 0,15 48 0,-8-46-5915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24575,'-7'3'0,"-4"5"0,1 0 0,0 0 0,-11 13 0,4-4 0,-54 54 0,-88 113 0,126-139 0,1 1 0,3 1 0,2 1 0,-25 63 0,45-94 0,1 0 0,1 1 0,-6 29 0,11-44 0,-1 0 0,1 0 0,0 0 0,0 0 0,0 0 0,0 0 0,1 0 0,-1 0 0,1 0 0,0 0 0,0 0 0,0 0 0,0 0 0,0 0 0,2 3 0,-1-4 0,0 0 0,1 1 0,-1-1 0,0 0 0,1 0 0,-1 0 0,1-1 0,0 1 0,-1 0 0,1-1 0,0 0 0,0 0 0,0 0 0,0 0 0,3 1 0,3-1 0,-1 0 0,0 0 0,1 0 0,-1-1 0,15-1 0,-5-2 0,33-9 0,-7-2 8,81-39-1,35-32-2087,-57 26-4046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24575,'0'9'0,"2"2"0,0 0 0,1 0 0,4 11 0,-1-1 0,17 55 0,47 106 0,-54-149 0,0-1 0,3-1 0,0 0 0,2-1 0,38 41 0,-47-59-170,0 0-1,1-1 0,0-1 1,1 0-1,0 0 0,0-2 1,26 12-1,-8-8-6655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24575,'7'8'0,"6"8"0,21 37 0,206 385-1151,-20 12 526,-218-444 634,171 381-759,-144-298-196,-23-65-3782</inkml:trace>
  <inkml:trace contextRef="#ctx0" brushRef="#br0" timeOffset="1">404 1240 24575,'0'0'0,"0"0"0,0-2 0,0-4 0,0-7 0,4-11 0,6-17 0,14-15 0,16-15 0,14-8 0,13-4 0,9 1 0,-3 11 0,-14 17-8191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218 605 24575,'0'-14'0,"2"-7"0,0-1 0,1 0 0,8-25 0,3-20 0,-9 26 0,-1 0 0,-3-1 0,-1 1 0,-2 0 0,-12-68 0,12 99 0,0 0 0,0 0 0,-1 0 0,0 1 0,-10-19 0,13 26 0,-1 1 0,0 0 0,1 0 0,-1 0 0,0-1 0,0 1 0,0 0 0,0 0 0,0 0 0,0 1 0,0-1 0,0 0 0,0 0 0,-1 0 0,1 1 0,0-1 0,0 1 0,-1-1 0,1 1 0,0-1 0,-1 1 0,1 0 0,0 0 0,-1 0 0,1-1 0,-1 1 0,1 1 0,0-1 0,-1 0 0,-1 0 0,0 2 0,-1-1 0,1 1 0,0 0 0,-1 0 0,1 0 0,0 0 0,0 0 0,0 1 0,1-1 0,-6 6 0,-2 5 2,0 0-1,1 0 0,1 1 0,0 0 1,1 0-1,-8 19 0,2 7-76,-11 50 1,10-28-167,4 1 0,-3 71 0,11-91 245,2 0-1,3 0 1,1 0 0,10 45 0,-11-74-4,0 0 0,2 0 0,-1 0 0,12 22 0,-14-34 9,-1 1 1,1-1-1,0 0 0,0 1 0,0-1 0,0 0 1,0 0-1,0-1 0,1 1 0,-1 0 0,0-1 0,1 1 1,0-1-1,-1 0 0,1 0 0,0 0 0,-1 0 0,1 0 1,0-1-1,0 1 0,0-1 0,0 0 0,0 0 1,-1 0-1,7-1 0,4-1 114,0 0-1,0-1 1,0-1 0,16-6 0,-22 7-132,53-23 9,94-54 0,-77 37 0,-63 36 0,1 0 0,0 1 0,0 0 0,0 1 0,1 1 0,-1 0 0,1 1 0,0 1 0,0 0 0,0 1 0,0 1 0,0 1 0,20 2 0,-2 4 0,66 20 0,29 22 0,-117-45 0,-10-3 0,1 1 0,0-1 0,0 0 0,0-1 0,0 1 0,0-1 0,0 1 0,0-1 0,5 0 0,-7 0 0,0 0 0,0-1 0,0 1 0,0-1 0,0 1 0,0-1 0,0 1 0,0-1 0,0 0 0,0 0 0,0 1 0,0-1 0,0 0 0,0 0 0,-1 0 0,1 0 0,0 0 0,-1 0 0,1 0 0,-1 0 0,1 0 0,-1 0 0,1 0 0,-1 0 0,0-1 0,0 1 0,1-1 0,1-12 0,-1-1 0,0 1 0,-1 0 0,-2-28 0,-38-235 0,22 168 0,-10-76-1365,19 119-5461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4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4 0,2 5 0,0 1-8191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24575,'-1'0'0,"0"1"0,0-1 0,0 1 0,1-1 0,-1 1 0,0 0 0,0-1 0,0 1 0,1 0 0,-1-1 0,0 1 0,1 0 0,-1 0 0,1 0 0,-1 0 0,0 1 0,0-1 0,-9 20 0,1 0 0,0 0 0,2 1 0,-8 37 0,10-41 0,-26 116-254,6 1 0,-9 153 0,20 385-2872,13-392 2699,-12 405-1838,-2 220 2346,15-896-127,3 214-337,15-9 1325,-15-199-659,-1 0 0,8 21 0,-5-25-3337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3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7 0,1-1 0,1 1 0,-1 0 0,1-1 0,5 13 0,2 6 0,43 260 0,-19-84 0,-23-157 0,2 1 0,25 61 0,15 6-1365,-47-100-5461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24575,'5'0'0,"106"12"0,89 7 0,-53-10-329,31-2-988,33-4 499,35-5-1137,36-5 920,30-5-1167,31-3 1039,1683-27-3588,-738 58 3826,0 16 154,-439-9 584,-563-17 317,-35-2 387,-36-1-46,-36-2 896,129-6 2299,-103-4 4705,-199 10-7736,-8 3-327,-3 7-320,0 6 12,0 0 0,-2 29 0,-12 221-117,20 8-1507,63 699-295,72-4 522,2-299-744,-124-615 1986,15 76 515,-24-105 191,-1 1 0,-1 47 0,-3-64-88,0-1 0,-1 0 0,-1 0 0,0 0 0,-3 11 0,3-17-360,1-1 0,0 1 0,-1-1 0,0 1 0,0-1 0,0 0 0,0 0 0,-1 0 0,1 0 0,-1 0 0,0 0 0,0-1 0,0 1 0,0-1 0,0 0 0,-6 4 0,1-3 36,0 0-1,-1 0 0,1-1 0,-16 2 0,-40 1-18,-29-6-547,-135-17-1,171 11 22,-131-12-292,-33 0-1083,-34 4 1336,-32 8-101,-32 10-1699,-34 10 911,-627 63-892,2 32-745,-98 9 1278,-1176 35 1482,1970-145 554,27-4 44,29-6 820,23-5-783,-229-38 0,289 14 2074,116 23-2291,0-1 0,-48-25 0,18 1 1109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24575,'0'0'0,"-2"4"0,-1 4 0,0 1 0,0 0 0,1 0 0,0 0 0,-1 18 0,1-17 0,-12 234-5,16 1-868,34 425-1363,-21-460 2343,55 838-125,-69-1034-45,2 35-373,-5 89 0,-1-113-3795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0 960 24575,'1'-10'0,"1"0"0,1 0 0,0 0 0,0 0 0,10-18 0,25-38 0,-27 48 0,190-312 0,-159 265-250,73-86-1,-87 119 225,1 2 0,1 0 0,2 3-1,46-33 1,-63 51 26,0 0 0,0 0 0,1 1 0,0 1 0,0 1 0,1 0 0,0 1 0,0 1 0,0 1 0,0 0 0,0 1 0,30 1 0,-18 3-35,0 1 0,0 2 0,-1 1 0,1 1-1,-1 1 1,38 17 0,1 6-325,85 54 0,-59-27-171,165 135 0,-208-148 380,-2 2 0,-2 2 0,-2 1 0,53 81 1,-65-80-4627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24575,'1'6'0,"10"36"0,18 44 0,-17-52 0,32 87-229,6-2-1,5-2 1,103 161-1,-73-160 230,-66-95 0,0-2 0,42 36 0,-57-53-3,1-1 1,-1 0-1,1 0 0,9 5 1,-13-8 8,0 1 1,1-1 0,-1 1-1,0-1 1,1 0 0,-1 0-1,0 0 1,1 0 0,-1 0-1,0 0 1,1 0 0,-1 0-1,0 0 1,1 0 0,-1-1-1,0 1 1,0-1 0,1 1-1,-1-1 1,0 1 0,0-1-1,0 0 1,0 0-1,2-1 1,2-2 72,-1-1 0,-1 1 0,1-1 0,0 0-1,-1 0 1,0 0 0,0 0 0,-1-1 0,3-7 0,2-9-101,5-24 1,-11 40 40,9-50-125,-2 1 0,1-64 1,-9-114-310,0 179 391,-3-63 199,4-196-1589,4 268-4782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24575,'1'5'0,"1"7"0,1 0 0,1 0 0,0 0 0,1 0 0,7 12 0,-4-6 0,112 203 0,18-12 0,-123-186 0,-1-2 0,1 0 0,24 25 0,-38-46 0,0 1 0,-1 0 0,1-1 0,0 1 0,0 0 0,-1-1 0,1 1 0,0-1 0,0 1 0,0-1 0,1 1 0,-2-1 0,0 0 0,0 0 0,1 0 0,-1 0 0,0 0 0,0 0 0,0 0 0,1 0 0,-1 0 0,0 0 0,0-1 0,0 1 0,1 0 0,-1 0 0,0 0 0,0 0 0,0 0 0,0 0 0,1 0 0,-1 0 0,0-1 0,0 1 0,0 0 0,0 0 0,0 0 0,1 0 0,-1-1 0,0 1 0,0 0 0,0 0 0,0-1 0,1-1 0,-1 0 0,0 0 0,1 0 0,-1 0 0,0 0 0,0 0 0,0 0 0,-1-3 0,-6-33 0,-2 1 0,-14-38 0,1 1 0,-14-89 0,32 138 0,1-1 0,2-1 0,0 1 0,5-36 0,-2 48-85,1 1 0,0 0-1,1 0 1,1 0 0,0 0-1,1 1 1,0 0 0,0 0-1,2 0 1,-1 1 0,1 0-1,1 0 1,0 1 0,1 0-1,18-14 1,5 0-6741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1018 24575,'0'0'0,"0"0"0,0 0 0,-2-2 0,-326-258 0,314 249 0,6 4 0,-1 0 0,1 1 0,-1 0 0,0 0 0,-1 1 0,-16-7 0,24 11 0,1 1 0,0 0 0,0 0 0,0-1 0,-1 1 0,1 0 0,0 0 0,0 0 0,-1 1 0,1-1 0,0 0 0,0 0 0,0 1 0,-1-1 0,1 0 0,0 1 0,0-1 0,0 1 0,0 0 0,0-1 0,0 1 0,0 0 0,0 0 0,0-1 0,0 1 0,-1 2 0,-1 2 0,0-1 0,0 1 0,1 0 0,-4 9 0,-1 6 0,1-1 0,0 2 0,2-1 0,0 0 0,2 1 0,0 0 0,2 25 0,1-20 0,1 0 0,1-1 0,2 1 0,1-1 0,12 36 0,-10-40 0,2 0 0,0 0 0,1 0 0,1-2 0,1 1 0,30 33 0,-31-40 0,1 0 0,0-2 0,1 1 0,0-2 0,1 0 0,0-1 0,1 0 0,0-1 0,29 10 0,-22-12-28,0 0 0,0-2 0,0-1 0,0 0 0,0-2 0,1-1-1,-1-1 1,0-1 0,1 0 0,-1-2 0,26-8 0,-24 5-3,-1-1 1,0-2-1,-1 0 0,0-1 1,-1-1-1,0-2 0,-1 0 1,0-1-1,-1-1 0,21-22 1,-23 18 13,0 0 0,-2-2 0,0 0 0,-2-1 0,19-38 0,-20 30-35,-1 0 1,-1-1 0,-2 0 0,6-39 0,-9 30-22,-2 1-1,-2-1 0,-2 0 1,-1 0-1,-2 0 0,-2 1 1,-2-1-1,-12-41 0,6 42 23,-1 0 0,-2 1 0,-1 1 0,-29-44 0,28 53 60,-2 1-1,-1 0 1,-1 2-1,-2 0 1,-41-35-1,64 60-8,-7-5 48,0-1-1,-1 1 0,-16-9 0,23 14-33,0 0 0,-1 0 0,1 0 0,0 0 1,0 1-1,0-1 0,-1 1 0,1-1 0,0 1 0,0 0 0,-1 0 0,1 0 0,0 0 1,-1 0-1,1 1 0,0-1 0,0 1 0,-1 0 0,1-1 0,0 1 0,0 0 1,0 0-1,-3 2 0,2-1 28,0 1 0,0 0 0,1-1 1,-1 1-1,1 0 0,-1 0 0,1 1 1,0-1-1,-2 5 0,0 1 204,1 0 0,-5 18 0,4-8-219,1 0 0,1 1 0,1-1 0,0 1 0,2-1 0,0 1 0,2-1 0,4 20 0,2 1-92,2-1-1,31 71 0,-17-57-69,2-2 0,2 0 1,68 86-1,-53-84 39,3-2-1,104 89 0,71 26 97,6-11 0,-116-80 0,-104-69-22,-6-5 53,1 1 0,-1 0 1,1-1-1,-1 1 1,5 1-1,-9-9 817,-6-4-868,-38-31 20,-86-63 0,84 69 0,-105-75 0,-34-25 0,177 127 0,-27-22 0,34 27 0,0 0 0,0 0 0,1-1 0,-1 1 0,1-1 0,-1 0 0,1 1 0,-2-6 0,4 7 0,-1 1 0,1-1 0,0 1 0,-1-1 0,1 1 0,0-1 0,0 1 0,0-1 0,1 1 0,-1-1 0,0 0 0,0 1 0,1 0 0,-1-1 0,1 1 0,-1-1 0,1 1 0,0 0 0,0-1 0,0 1 0,-1 0 0,1-1 0,0 1 0,2-1 0,3-4 0,-1 1 0,1 1 0,12-8 0,-16 11 0,55-32 0,73-30 0,-51 26 0,-8 2-1365,-12 5-5461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0,4 6 0,5 12 0,5 17 0,5 16 0,6 8 0,2 1 0,-2-4 0,-4-9 0,-7-12 0,-5-11 0,-5-9-8191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2:5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4 0,6 7 0,3 7 0,0 1-8191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24575,'0'0'0,"-3"10"0,0-2 0,-6 32 0,-7 75 0,8 43 0,11 211-455,17 1-676,-6-135-198,12 743 986,-25-933 317,4 245-817,16-2 381,-5-198 542,-10-67-3762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0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24575,'3'3'0,"46"42"0,54 63 0,-42-41 0,208 210-921,-62-65 874,-190-194 47,97 98-5,9-11-4,-98-87 6,1 0 1,1-2 0,31 13-1,-36-20 3,0-1-1,0 0 0,1-2 0,44 6 0,-52-10 55,1-1 0,0-1-1,0 0 1,-1-2 0,1 1 0,-1-2-1,1 0 1,-1-1 0,0 0-1,0-2 1,0 1 0,-1-2-1,0 0 1,0-1 0,-1 0-1,0-1 1,15-13 0,-1-2-54,0-1 0,-2-1 0,0-2 0,-3 0 0,0-2 0,25-44 0,-26 34 0,-2 0 0,-2-1 0,-1-1 0,19-83 0,-26 72 5,-1 0 0,-3 0 0,-2-1-1,-6-78 1,-7 15-1365,5 74-5466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5:53:1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24575,'0'-13'0,"0"9"0,1-1 0,-1 1 0,1 0 0,0-1 0,1 1 0,-1 0 0,1 0 0,-1 0 0,1 0 0,4-5 0,2-3 0,0 1 0,10-10 0,-3 5 0,0 0 0,1 2 0,24-18 0,-32 27 0,0-1 0,1 1 0,0 0 0,0 1 0,0 0 0,0 1 0,1 0 0,-1 0 0,16-2 0,-21 5 0,-1 0 0,1 0 0,-1 0 0,1 0 0,-1 0 0,0 1 0,1 0 0,-1 0 0,0 0 0,1 0 0,-1 0 0,0 1 0,6 3 0,-5-2 0,0 0 0,-1 0 0,1 1 0,-1-1 0,1 1 0,-1 0 0,0 0 0,4 7 0,0 5 0,0 0 0,-1 0 0,0 1 0,3 22 0,1 7 0,5 84 0,-10 49 0,-5-167 0,1 1 0,0 0 0,4 17 0,-4-25 0,0 0 0,1 0 0,0 0 0,0-1 0,0 1 0,1 0 0,0-1 0,0 1 0,0-1 0,0 0 0,5 4 0,29 23 0,-28-24 0,0 0 0,-1 0 0,1 0 0,-2 1 0,11 13 0,-11-10 0,-1 1 0,0 0 0,-1 0 0,0 1 0,0-1 0,-2 1 0,0 0 0,0 0 0,-1 1 0,1 16 0,-3-10 0,0 1 0,-1-1 0,-1 1 0,-1-1 0,-1 0 0,-6 20 0,6-27 0,-1 0 0,-10 18 0,12-25 0,0 0 0,-1-1 0,0 1 0,0-1 0,0 0 0,-1 0 0,-6 5 0,11-10 4,-1 1-1,0 0 1,0-1-1,0 1 1,1-1-1,-1 1 1,0-1-1,0 1 1,0-1-1,0 0 1,0 1 0,0-1-1,0 0 1,0 0-1,0 0 1,0 0-1,0 0 1,0 0-1,0 0 1,0 0-1,0 0 1,0 0-1,0 0 1,0-1-1,0 1 1,0 0-1,0-1 1,0 1-1,0-1 1,0 1-1,1-1 1,-1 1-1,-1-2 1,0 0-103,1 0 0,-1 1 0,1-1 0,0 0 0,0 0 0,-1 0 0,2 0 0,-1 0 0,0 0 0,0-1 0,1 1 0,-1 0 0,1 0 0,-1-3 0,1-9-6727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0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24575,'5'5'0,"3"9"0,0 0 0,-1 0 0,6 18 0,-2-5 0,64 140-233,8-5 0,7-2 0,7-5-1,125 152 1,-214-297 233,-3-3 0,0 0 0,1-1 0,10 10 0,-15-15 13,-1-1 1,1 1-1,-1-1 0,1 0 1,-1 1-1,1-1 0,-1 0 1,1 1-1,-1-1 0,1 0 1,-1 0-1,1 0 0,0 1 1,-1-1-1,1 0 0,-1 0 1,1 0-1,0 0 0,-1 0 0,1 0 1,-1 0-1,1 0 0,0-1 1,0 1 25,0-1 1,0 1 0,0-1-1,0 0 1,-1 0-1,1 1 1,0-1-1,-1 0 1,1 0 0,0 0-1,-1 0 1,1 0-1,-1 0 1,1-1 0,4-11 4,-1 0 1,0-1-1,-1 0 1,2-20-1,-3 24-25,26-312-462,-22-3-99,-6 283 530,-1-270 12,1 290-299,1 0 0,1 0-1,5-25 1,-2 30-5687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4 0,0 9 0,2 19 0,3 27 0,-1 26 0,1 18 0,-2 12 0,-3 8-724,-1-3 724,0-13 0,-1-22 0,1-23 0,0-22 0,0-18-7467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0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8 0,2 12 0,2 8 0,1-2-8191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24575,'1'0'0,"-2"0"0,2 0 0,-2 0 0,2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2824 24575,'-10'10'0,"7"-7"0,-17 24 0,20-27 0,-1 1 0,1-1 0,0 0 0,0 0 0,-1 0 0,1 0 0,0 0 0,0 0 0,-1 0 0,1 0 0,0 0 0,0 0 0,-1 0 0,1 0 0,0 0 0,0 0 0,-1 0 0,1 0 0,0 0 0,0-1 0,-1 1 0,1 0 0,0 0 0,0 0 0,-1 0 0,1 0 0,0-1 0,0 1 0,0 0 0,0 0 0,-1 0 0,1-1 0,0 1 0,0 0 0,0 0 0,0-1 0,0 1 0,0 0 0,-1 0 0,1 0 0,0-1 0,0 1 0,0 0 0,0-1 0,-4-13 0,0-7 0,1-1 0,1-42 0,2 38 0,-1-117-376,7-1 1,6 1-1,56-262 0,53 1-353,26 6-722,10-26 350,14-78 858,-164 482 528,3-9 467,12-51 0,-19 60-5705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24575,'0'-1'0,"1"-1"0,-1 1 0,0 0 0,0-1 0,1 1 0,-1 0 0,1 0 0,-1-1 0,1 1 0,-1 0 0,1 0 0,0 0 0,-1 0 0,1 0 0,0 0 0,1-1 0,19-15 0,-17 14 0,28-17-20,1 1 0,0 2 1,57-22-1,116-27-1029,192-22 767,-299 74 301,1 5 0,105 3 0,-171 7-42,1 1 0,-1 2 0,0 1 0,51 15 1,-71-16 13,0 1 0,-1 1 0,1 0 1,-1 1-1,0 1 0,-1 0 0,1 0 1,-2 2-1,1-1 0,-1 1 0,-1 1 1,18 22-1,-16-14-43,0 0 1,-1 1-1,-2 0 1,0 1-1,-1 0 0,9 35 1,-6-3-285,7 86 1,-10 139-767,-11-169-3374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24575,'5'5'0,"51"48"0,116 115 0,-10 10 0,-71-64-104,88 99 332,-150-183-526,1-1 0,1-2 1,2-1-1,56 35 0,-54-42-6528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1 750 24575,'0'-12'0,"0"-1"0,2 1 0,-1-1 0,1 1 0,1 0 0,0 0 0,1 0 0,0 0 0,1 1 0,0-1 0,1 1 0,9-13 0,70-91 0,11 7 0,-43 49 0,177-226-1365,-220 271-5461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33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24575,'0'0'0,"0"-2"0,0-3 0,2-3 0,4-7 0,9-7 0,14-8 0,14-10 0,14-8 0,6-8 0,3-2 0,-5 1 0,-9 7 0,-9 8 0,-10 9 0,-11 10-8191</inkml:trace>
  <inkml:trace contextRef="#ctx0" brushRef="#br0" timeOffset="1">381 925 24575,'0'0'0,"0"0"0,4-2 0,8-6 0,11-10 0,12-12 0,13-17 0,15-20 0,9-15 0,4-6 0,-5 5 0,-15 17-8191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1022-9CCD-2F34-536F-51D98CEBE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F3D4-5600-337B-13EA-8B71FDAF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5403-3F78-BE72-ACE6-92553C4B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9D3E-ABA7-83AF-0CE0-8FCB6DD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B3DF-884A-087B-F002-4B58326F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141-6D59-8FE4-9E03-CAB1F132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0B75-C4B6-F1B1-861E-80C0EC36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FC44-BC19-03D3-79A4-56A87B5E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6F6F-889F-5A47-AF34-345864E2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DCE2-457C-B942-1099-FCB2AAD9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EF00D-2730-52EC-3077-B25ABB70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B110-0EAE-4C7E-B3AC-644B650F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1461-DDBC-8C9D-2C36-A1393D41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B75-9F02-19A3-17A9-81646AC0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A303-E1E8-09E3-D4D6-F00C484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7C3-75CF-F996-122D-D98C80D9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BB9-0B31-8EFE-6AE4-D2E74DD4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215E-C13B-CE73-A1D0-0E7B94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F19-1427-35E3-C8F7-E4BD6F4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ECEC-65F0-D071-1302-79D17E68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E4E-6010-309F-14AE-0CD94EE5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BFCE-4024-4FB6-FF82-CF05B2A8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C8FC-18CF-622D-6108-BAB1A7C0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0EF8-6000-B5D3-E950-75693A4E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7625-705F-EA5F-3567-1493CE9D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32B-DAF4-CB2C-8B2A-9A93BAB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A7F-CD0A-8A3E-73FF-B0AFF6EF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1423-9417-F746-08FE-1A0EF401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B416-1949-44E0-2CFB-0458225D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AFB0-173F-659D-2F29-73EC901E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A96E-B910-553C-677D-95F80258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88AC-D014-2C06-125C-09E623D7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3EFB-DADF-7C77-C026-C5EE08FB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3D83-1B29-AF24-A755-32143814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E7739-8513-FBEB-13A4-E777E693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78AA0-BB15-4C8F-0A96-2CA64E9B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39B7B-DC9F-897F-699E-3C470481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7867-ADBC-02DA-621E-ABE1E49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55CF1-F0C4-6524-532A-3A21AA5E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011A-20FA-A448-2983-E9E74851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FD1D9-5403-C2E4-2419-3F0A5AFC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6205-6428-FBC4-E11D-44EF5315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BFAE-CC75-1885-FEA9-B8EF37A2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0027-5905-33F4-3D84-180C7770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C518-E5D8-EA24-7EAB-0E4E9560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CDCB-2C84-BA1A-9A64-B6A820A2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10CA-9FA0-65A6-22C3-0E26BFA0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992-A12F-E4B4-4691-AA756172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1D0B-98C6-51C4-4411-032F3C0E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E8AE-8F5F-554F-165C-1873CD0D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4331E-2FED-9202-5D7C-BE158651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B3DC-2D59-CB77-2BCA-93BC62C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2C19-2D8B-68B3-13FF-8A30676A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B2C7E-3520-03F3-E72E-1A018957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8F1FE-72DF-A22F-B988-051ECA05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E598-246A-BDA6-FAF8-C95D4FB0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BF3A-6C69-81AD-EC35-C76EFFF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444C-6E23-98A4-7D02-578DEDD1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7D3E7-43E8-522A-17F6-8DA835EE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9229-DC71-7183-A9F6-BE869999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405D-1DFE-B30F-8D4B-E186FF32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D79A-8171-B8AD-3564-2504CAC09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8DA9-0B21-8FC9-A526-7E72BA0A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1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268" Type="http://schemas.openxmlformats.org/officeDocument/2006/relationships/image" Target="../media/image132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279" Type="http://schemas.openxmlformats.org/officeDocument/2006/relationships/customXml" Target="../ink/ink141.xml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85" Type="http://schemas.openxmlformats.org/officeDocument/2006/relationships/image" Target="../media/image42.png"/><Relationship Id="rId150" Type="http://schemas.openxmlformats.org/officeDocument/2006/relationships/image" Target="../media/image73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9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3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8.png"/><Relationship Id="rId281" Type="http://schemas.openxmlformats.org/officeDocument/2006/relationships/customXml" Target="../ink/ink142.xml"/><Relationship Id="rId316" Type="http://schemas.openxmlformats.org/officeDocument/2006/relationships/image" Target="../media/image156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71" Type="http://schemas.openxmlformats.org/officeDocument/2006/relationships/customXml" Target="../ink/ink137.xml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74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customXml" Target="../ink/ink72.xml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1" Type="http://schemas.openxmlformats.org/officeDocument/2006/relationships/customXml" Target="../ink/ink12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image" Target="../media/image134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image" Target="../media/image129.png"/><Relationship Id="rId283" Type="http://schemas.openxmlformats.org/officeDocument/2006/relationships/customXml" Target="../ink/ink143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143" Type="http://schemas.openxmlformats.org/officeDocument/2006/relationships/customXml" Target="../ink/ink73.xml"/><Relationship Id="rId164" Type="http://schemas.openxmlformats.org/officeDocument/2006/relationships/image" Target="../media/image80.png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273" Type="http://schemas.openxmlformats.org/officeDocument/2006/relationships/customXml" Target="../ink/ink138.xml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263" Type="http://schemas.openxmlformats.org/officeDocument/2006/relationships/customXml" Target="../ink/ink133.xml"/><Relationship Id="rId284" Type="http://schemas.openxmlformats.org/officeDocument/2006/relationships/image" Target="../media/image14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44" Type="http://schemas.openxmlformats.org/officeDocument/2006/relationships/image" Target="../media/image70.png"/><Relationship Id="rId90" Type="http://schemas.openxmlformats.org/officeDocument/2006/relationships/customXml" Target="../ink/ink45.xml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4" Type="http://schemas.openxmlformats.org/officeDocument/2006/relationships/image" Target="../media/image135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264" Type="http://schemas.openxmlformats.org/officeDocument/2006/relationships/image" Target="../media/image130.png"/><Relationship Id="rId285" Type="http://schemas.openxmlformats.org/officeDocument/2006/relationships/customXml" Target="../ink/ink144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image" Target="../media/image61.png"/><Relationship Id="rId310" Type="http://schemas.openxmlformats.org/officeDocument/2006/relationships/image" Target="../media/image153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39.xml"/><Relationship Id="rId296" Type="http://schemas.openxmlformats.org/officeDocument/2006/relationships/image" Target="../media/image146.png"/><Relationship Id="rId300" Type="http://schemas.openxmlformats.org/officeDocument/2006/relationships/image" Target="../media/image148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8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4.xml"/><Relationship Id="rId286" Type="http://schemas.openxmlformats.org/officeDocument/2006/relationships/image" Target="../media/image14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3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311" Type="http://schemas.openxmlformats.org/officeDocument/2006/relationships/customXml" Target="../ink/ink157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image" Target="../media/image136.png"/><Relationship Id="rId297" Type="http://schemas.openxmlformats.org/officeDocument/2006/relationships/customXml" Target="../ink/ink150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301" Type="http://schemas.openxmlformats.org/officeDocument/2006/relationships/customXml" Target="../ink/ink15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312" Type="http://schemas.openxmlformats.org/officeDocument/2006/relationships/image" Target="../media/image154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7.png"/><Relationship Id="rId302" Type="http://schemas.openxmlformats.org/officeDocument/2006/relationships/image" Target="../media/image14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313" Type="http://schemas.openxmlformats.org/officeDocument/2006/relationships/customXml" Target="../ink/ink15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303" Type="http://schemas.openxmlformats.org/officeDocument/2006/relationships/customXml" Target="../ink/ink153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image" Target="../media/image53.png"/><Relationship Id="rId289" Type="http://schemas.openxmlformats.org/officeDocument/2006/relationships/customXml" Target="../ink/ink146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6.xml"/><Relationship Id="rId314" Type="http://schemas.openxmlformats.org/officeDocument/2006/relationships/image" Target="../media/image155.png"/><Relationship Id="rId95" Type="http://schemas.openxmlformats.org/officeDocument/2006/relationships/image" Target="../media/image47.png"/><Relationship Id="rId160" Type="http://schemas.openxmlformats.org/officeDocument/2006/relationships/image" Target="../media/image78.png"/><Relationship Id="rId216" Type="http://schemas.openxmlformats.org/officeDocument/2006/relationships/image" Target="../media/image106.png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image" Target="../media/image16.png"/><Relationship Id="rId129" Type="http://schemas.openxmlformats.org/officeDocument/2006/relationships/customXml" Target="../ink/ink65.xml"/><Relationship Id="rId280" Type="http://schemas.openxmlformats.org/officeDocument/2006/relationships/image" Target="../media/image138.png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1.png"/><Relationship Id="rId21" Type="http://schemas.openxmlformats.org/officeDocument/2006/relationships/image" Target="../media/image166.png"/><Relationship Id="rId63" Type="http://schemas.openxmlformats.org/officeDocument/2006/relationships/customXml" Target="../ink/ink192.xml"/><Relationship Id="rId159" Type="http://schemas.openxmlformats.org/officeDocument/2006/relationships/image" Target="../media/image232.png"/><Relationship Id="rId324" Type="http://schemas.openxmlformats.org/officeDocument/2006/relationships/customXml" Target="../ink/ink324.xml"/><Relationship Id="rId366" Type="http://schemas.openxmlformats.org/officeDocument/2006/relationships/image" Target="../media/image334.png"/><Relationship Id="rId170" Type="http://schemas.openxmlformats.org/officeDocument/2006/relationships/customXml" Target="../ink/ink246.xml"/><Relationship Id="rId226" Type="http://schemas.openxmlformats.org/officeDocument/2006/relationships/customXml" Target="../ink/ink274.xml"/><Relationship Id="rId433" Type="http://schemas.openxmlformats.org/officeDocument/2006/relationships/customXml" Target="../ink/ink379.xml"/><Relationship Id="rId268" Type="http://schemas.openxmlformats.org/officeDocument/2006/relationships/customXml" Target="../ink/ink296.xml"/><Relationship Id="rId475" Type="http://schemas.openxmlformats.org/officeDocument/2006/relationships/image" Target="../media/image388.png"/><Relationship Id="rId32" Type="http://schemas.openxmlformats.org/officeDocument/2006/relationships/customXml" Target="../ink/ink175.xml"/><Relationship Id="rId74" Type="http://schemas.openxmlformats.org/officeDocument/2006/relationships/image" Target="../media/image190.png"/><Relationship Id="rId128" Type="http://schemas.openxmlformats.org/officeDocument/2006/relationships/customXml" Target="../ink/ink225.xml"/><Relationship Id="rId335" Type="http://schemas.openxmlformats.org/officeDocument/2006/relationships/image" Target="../media/image319.png"/><Relationship Id="rId377" Type="http://schemas.openxmlformats.org/officeDocument/2006/relationships/customXml" Target="../ink/ink351.xml"/><Relationship Id="rId500" Type="http://schemas.openxmlformats.org/officeDocument/2006/relationships/customXml" Target="../ink/ink414.xml"/><Relationship Id="rId5" Type="http://schemas.openxmlformats.org/officeDocument/2006/relationships/image" Target="../media/image158.png"/><Relationship Id="rId181" Type="http://schemas.openxmlformats.org/officeDocument/2006/relationships/image" Target="../media/image243.png"/><Relationship Id="rId237" Type="http://schemas.openxmlformats.org/officeDocument/2006/relationships/image" Target="../media/image271.png"/><Relationship Id="rId402" Type="http://schemas.openxmlformats.org/officeDocument/2006/relationships/image" Target="../media/image352.png"/><Relationship Id="rId279" Type="http://schemas.openxmlformats.org/officeDocument/2006/relationships/image" Target="../media/image291.png"/><Relationship Id="rId444" Type="http://schemas.openxmlformats.org/officeDocument/2006/relationships/image" Target="../media/image373.png"/><Relationship Id="rId486" Type="http://schemas.openxmlformats.org/officeDocument/2006/relationships/image" Target="../media/image393.png"/><Relationship Id="rId43" Type="http://schemas.openxmlformats.org/officeDocument/2006/relationships/image" Target="../media/image175.png"/><Relationship Id="rId139" Type="http://schemas.openxmlformats.org/officeDocument/2006/relationships/image" Target="../media/image222.png"/><Relationship Id="rId290" Type="http://schemas.openxmlformats.org/officeDocument/2006/relationships/customXml" Target="../ink/ink307.xml"/><Relationship Id="rId304" Type="http://schemas.openxmlformats.org/officeDocument/2006/relationships/customXml" Target="../ink/ink314.xml"/><Relationship Id="rId346" Type="http://schemas.openxmlformats.org/officeDocument/2006/relationships/image" Target="../media/image324.png"/><Relationship Id="rId388" Type="http://schemas.openxmlformats.org/officeDocument/2006/relationships/image" Target="../media/image345.png"/><Relationship Id="rId511" Type="http://schemas.openxmlformats.org/officeDocument/2006/relationships/image" Target="../media/image405.png"/><Relationship Id="rId85" Type="http://schemas.openxmlformats.org/officeDocument/2006/relationships/customXml" Target="../ink/ink203.xml"/><Relationship Id="rId150" Type="http://schemas.openxmlformats.org/officeDocument/2006/relationships/customXml" Target="../ink/ink236.xml"/><Relationship Id="rId192" Type="http://schemas.openxmlformats.org/officeDocument/2006/relationships/customXml" Target="../ink/ink257.xml"/><Relationship Id="rId206" Type="http://schemas.openxmlformats.org/officeDocument/2006/relationships/customXml" Target="../ink/ink264.xml"/><Relationship Id="rId413" Type="http://schemas.openxmlformats.org/officeDocument/2006/relationships/customXml" Target="../ink/ink369.xml"/><Relationship Id="rId248" Type="http://schemas.openxmlformats.org/officeDocument/2006/relationships/image" Target="../media/image276.png"/><Relationship Id="rId455" Type="http://schemas.openxmlformats.org/officeDocument/2006/relationships/customXml" Target="../ink/ink390.xml"/><Relationship Id="rId497" Type="http://schemas.openxmlformats.org/officeDocument/2006/relationships/customXml" Target="../ink/ink412.xml"/><Relationship Id="rId12" Type="http://schemas.openxmlformats.org/officeDocument/2006/relationships/customXml" Target="../ink/ink165.xml"/><Relationship Id="rId108" Type="http://schemas.openxmlformats.org/officeDocument/2006/relationships/customXml" Target="../ink/ink215.xml"/><Relationship Id="rId315" Type="http://schemas.openxmlformats.org/officeDocument/2006/relationships/image" Target="../media/image309.png"/><Relationship Id="rId357" Type="http://schemas.openxmlformats.org/officeDocument/2006/relationships/customXml" Target="../ink/ink341.xml"/><Relationship Id="rId54" Type="http://schemas.openxmlformats.org/officeDocument/2006/relationships/image" Target="../media/image180.png"/><Relationship Id="rId96" Type="http://schemas.openxmlformats.org/officeDocument/2006/relationships/image" Target="../media/image201.png"/><Relationship Id="rId161" Type="http://schemas.openxmlformats.org/officeDocument/2006/relationships/image" Target="../media/image233.png"/><Relationship Id="rId217" Type="http://schemas.openxmlformats.org/officeDocument/2006/relationships/image" Target="../media/image261.png"/><Relationship Id="rId399" Type="http://schemas.openxmlformats.org/officeDocument/2006/relationships/customXml" Target="../ink/ink362.xml"/><Relationship Id="rId259" Type="http://schemas.openxmlformats.org/officeDocument/2006/relationships/customXml" Target="../ink/ink291.xml"/><Relationship Id="rId424" Type="http://schemas.openxmlformats.org/officeDocument/2006/relationships/image" Target="../media/image363.png"/><Relationship Id="rId466" Type="http://schemas.openxmlformats.org/officeDocument/2006/relationships/image" Target="../media/image384.png"/><Relationship Id="rId23" Type="http://schemas.openxmlformats.org/officeDocument/2006/relationships/image" Target="../media/image167.png"/><Relationship Id="rId119" Type="http://schemas.openxmlformats.org/officeDocument/2006/relationships/image" Target="../media/image212.png"/><Relationship Id="rId270" Type="http://schemas.openxmlformats.org/officeDocument/2006/relationships/customXml" Target="../ink/ink297.xml"/><Relationship Id="rId326" Type="http://schemas.openxmlformats.org/officeDocument/2006/relationships/customXml" Target="../ink/ink325.xml"/><Relationship Id="rId65" Type="http://schemas.openxmlformats.org/officeDocument/2006/relationships/customXml" Target="../ink/ink193.xml"/><Relationship Id="rId130" Type="http://schemas.openxmlformats.org/officeDocument/2006/relationships/customXml" Target="../ink/ink226.xml"/><Relationship Id="rId368" Type="http://schemas.openxmlformats.org/officeDocument/2006/relationships/image" Target="../media/image335.png"/><Relationship Id="rId172" Type="http://schemas.openxmlformats.org/officeDocument/2006/relationships/customXml" Target="../ink/ink247.xml"/><Relationship Id="rId228" Type="http://schemas.openxmlformats.org/officeDocument/2006/relationships/customXml" Target="../ink/ink275.xml"/><Relationship Id="rId435" Type="http://schemas.openxmlformats.org/officeDocument/2006/relationships/customXml" Target="../ink/ink380.xml"/><Relationship Id="rId477" Type="http://schemas.openxmlformats.org/officeDocument/2006/relationships/image" Target="../media/image389.png"/><Relationship Id="rId281" Type="http://schemas.openxmlformats.org/officeDocument/2006/relationships/image" Target="../media/image292.png"/><Relationship Id="rId337" Type="http://schemas.openxmlformats.org/officeDocument/2006/relationships/image" Target="../media/image320.png"/><Relationship Id="rId502" Type="http://schemas.openxmlformats.org/officeDocument/2006/relationships/customXml" Target="../ink/ink415.xml"/><Relationship Id="rId34" Type="http://schemas.openxmlformats.org/officeDocument/2006/relationships/customXml" Target="../ink/ink176.xml"/><Relationship Id="rId76" Type="http://schemas.openxmlformats.org/officeDocument/2006/relationships/image" Target="../media/image191.png"/><Relationship Id="rId141" Type="http://schemas.openxmlformats.org/officeDocument/2006/relationships/image" Target="../media/image223.png"/><Relationship Id="rId379" Type="http://schemas.openxmlformats.org/officeDocument/2006/relationships/customXml" Target="../ink/ink352.xml"/><Relationship Id="rId7" Type="http://schemas.openxmlformats.org/officeDocument/2006/relationships/image" Target="../media/image159.png"/><Relationship Id="rId183" Type="http://schemas.openxmlformats.org/officeDocument/2006/relationships/image" Target="../media/image244.png"/><Relationship Id="rId239" Type="http://schemas.openxmlformats.org/officeDocument/2006/relationships/customXml" Target="../ink/ink281.xml"/><Relationship Id="rId390" Type="http://schemas.openxmlformats.org/officeDocument/2006/relationships/image" Target="../media/image346.png"/><Relationship Id="rId404" Type="http://schemas.openxmlformats.org/officeDocument/2006/relationships/image" Target="../media/image353.png"/><Relationship Id="rId446" Type="http://schemas.openxmlformats.org/officeDocument/2006/relationships/image" Target="../media/image374.png"/><Relationship Id="rId250" Type="http://schemas.openxmlformats.org/officeDocument/2006/relationships/image" Target="../media/image277.png"/><Relationship Id="rId292" Type="http://schemas.openxmlformats.org/officeDocument/2006/relationships/customXml" Target="../ink/ink308.xml"/><Relationship Id="rId306" Type="http://schemas.openxmlformats.org/officeDocument/2006/relationships/customXml" Target="../ink/ink315.xml"/><Relationship Id="rId488" Type="http://schemas.openxmlformats.org/officeDocument/2006/relationships/image" Target="../media/image394.png"/><Relationship Id="rId45" Type="http://schemas.openxmlformats.org/officeDocument/2006/relationships/customXml" Target="../ink/ink183.xml"/><Relationship Id="rId87" Type="http://schemas.openxmlformats.org/officeDocument/2006/relationships/customXml" Target="../ink/ink204.xml"/><Relationship Id="rId110" Type="http://schemas.openxmlformats.org/officeDocument/2006/relationships/customXml" Target="../ink/ink216.xml"/><Relationship Id="rId348" Type="http://schemas.openxmlformats.org/officeDocument/2006/relationships/image" Target="../media/image325.png"/><Relationship Id="rId513" Type="http://schemas.openxmlformats.org/officeDocument/2006/relationships/image" Target="../media/image406.png"/><Relationship Id="rId152" Type="http://schemas.openxmlformats.org/officeDocument/2006/relationships/customXml" Target="../ink/ink237.xml"/><Relationship Id="rId194" Type="http://schemas.openxmlformats.org/officeDocument/2006/relationships/customXml" Target="../ink/ink258.xml"/><Relationship Id="rId208" Type="http://schemas.openxmlformats.org/officeDocument/2006/relationships/customXml" Target="../ink/ink265.xml"/><Relationship Id="rId415" Type="http://schemas.openxmlformats.org/officeDocument/2006/relationships/customXml" Target="../ink/ink370.xml"/><Relationship Id="rId457" Type="http://schemas.openxmlformats.org/officeDocument/2006/relationships/customXml" Target="../ink/ink391.xml"/><Relationship Id="rId261" Type="http://schemas.openxmlformats.org/officeDocument/2006/relationships/customXml" Target="../ink/ink292.xml"/><Relationship Id="rId499" Type="http://schemas.openxmlformats.org/officeDocument/2006/relationships/image" Target="../media/image399.png"/><Relationship Id="rId14" Type="http://schemas.openxmlformats.org/officeDocument/2006/relationships/customXml" Target="../ink/ink166.xml"/><Relationship Id="rId56" Type="http://schemas.openxmlformats.org/officeDocument/2006/relationships/image" Target="../media/image181.png"/><Relationship Id="rId317" Type="http://schemas.openxmlformats.org/officeDocument/2006/relationships/image" Target="../media/image310.png"/><Relationship Id="rId359" Type="http://schemas.openxmlformats.org/officeDocument/2006/relationships/customXml" Target="../ink/ink342.xml"/><Relationship Id="rId98" Type="http://schemas.openxmlformats.org/officeDocument/2006/relationships/image" Target="../media/image202.png"/><Relationship Id="rId121" Type="http://schemas.openxmlformats.org/officeDocument/2006/relationships/image" Target="../media/image213.png"/><Relationship Id="rId163" Type="http://schemas.openxmlformats.org/officeDocument/2006/relationships/image" Target="../media/image234.png"/><Relationship Id="rId219" Type="http://schemas.openxmlformats.org/officeDocument/2006/relationships/image" Target="../media/image262.png"/><Relationship Id="rId370" Type="http://schemas.openxmlformats.org/officeDocument/2006/relationships/image" Target="../media/image336.png"/><Relationship Id="rId426" Type="http://schemas.openxmlformats.org/officeDocument/2006/relationships/image" Target="../media/image364.png"/><Relationship Id="rId230" Type="http://schemas.openxmlformats.org/officeDocument/2006/relationships/customXml" Target="../ink/ink276.xml"/><Relationship Id="rId468" Type="http://schemas.openxmlformats.org/officeDocument/2006/relationships/customXml" Target="../ink/ink397.xml"/><Relationship Id="rId25" Type="http://schemas.openxmlformats.org/officeDocument/2006/relationships/image" Target="../media/image168.png"/><Relationship Id="rId67" Type="http://schemas.openxmlformats.org/officeDocument/2006/relationships/customXml" Target="../ink/ink194.xml"/><Relationship Id="rId272" Type="http://schemas.openxmlformats.org/officeDocument/2006/relationships/customXml" Target="../ink/ink298.xml"/><Relationship Id="rId328" Type="http://schemas.openxmlformats.org/officeDocument/2006/relationships/customXml" Target="../ink/ink326.xml"/><Relationship Id="rId132" Type="http://schemas.openxmlformats.org/officeDocument/2006/relationships/customXml" Target="../ink/ink227.xml"/><Relationship Id="rId174" Type="http://schemas.openxmlformats.org/officeDocument/2006/relationships/customXml" Target="../ink/ink248.xml"/><Relationship Id="rId381" Type="http://schemas.openxmlformats.org/officeDocument/2006/relationships/customXml" Target="../ink/ink353.xml"/><Relationship Id="rId241" Type="http://schemas.openxmlformats.org/officeDocument/2006/relationships/customXml" Target="../ink/ink282.xml"/><Relationship Id="rId437" Type="http://schemas.openxmlformats.org/officeDocument/2006/relationships/customXml" Target="../ink/ink381.xml"/><Relationship Id="rId479" Type="http://schemas.openxmlformats.org/officeDocument/2006/relationships/image" Target="../media/image390.png"/><Relationship Id="rId36" Type="http://schemas.openxmlformats.org/officeDocument/2006/relationships/customXml" Target="../ink/ink177.xml"/><Relationship Id="rId283" Type="http://schemas.openxmlformats.org/officeDocument/2006/relationships/image" Target="../media/image293.png"/><Relationship Id="rId339" Type="http://schemas.openxmlformats.org/officeDocument/2006/relationships/image" Target="../media/image321.png"/><Relationship Id="rId490" Type="http://schemas.openxmlformats.org/officeDocument/2006/relationships/image" Target="../media/image395.png"/><Relationship Id="rId504" Type="http://schemas.openxmlformats.org/officeDocument/2006/relationships/customXml" Target="../ink/ink416.xml"/><Relationship Id="rId78" Type="http://schemas.openxmlformats.org/officeDocument/2006/relationships/image" Target="../media/image192.png"/><Relationship Id="rId101" Type="http://schemas.openxmlformats.org/officeDocument/2006/relationships/customXml" Target="../ink/ink211.xml"/><Relationship Id="rId143" Type="http://schemas.openxmlformats.org/officeDocument/2006/relationships/image" Target="../media/image224.png"/><Relationship Id="rId185" Type="http://schemas.openxmlformats.org/officeDocument/2006/relationships/image" Target="../media/image245.png"/><Relationship Id="rId350" Type="http://schemas.openxmlformats.org/officeDocument/2006/relationships/image" Target="../media/image326.png"/><Relationship Id="rId406" Type="http://schemas.openxmlformats.org/officeDocument/2006/relationships/image" Target="../media/image354.png"/><Relationship Id="rId9" Type="http://schemas.openxmlformats.org/officeDocument/2006/relationships/image" Target="../media/image160.png"/><Relationship Id="rId210" Type="http://schemas.openxmlformats.org/officeDocument/2006/relationships/customXml" Target="../ink/ink266.xml"/><Relationship Id="rId392" Type="http://schemas.openxmlformats.org/officeDocument/2006/relationships/image" Target="../media/image347.png"/><Relationship Id="rId448" Type="http://schemas.openxmlformats.org/officeDocument/2006/relationships/image" Target="../media/image375.png"/><Relationship Id="rId252" Type="http://schemas.openxmlformats.org/officeDocument/2006/relationships/image" Target="../media/image278.png"/><Relationship Id="rId294" Type="http://schemas.openxmlformats.org/officeDocument/2006/relationships/customXml" Target="../ink/ink309.xml"/><Relationship Id="rId308" Type="http://schemas.openxmlformats.org/officeDocument/2006/relationships/customXml" Target="../ink/ink316.xml"/><Relationship Id="rId515" Type="http://schemas.openxmlformats.org/officeDocument/2006/relationships/image" Target="../media/image407.png"/><Relationship Id="rId47" Type="http://schemas.openxmlformats.org/officeDocument/2006/relationships/customXml" Target="../ink/ink184.xml"/><Relationship Id="rId89" Type="http://schemas.openxmlformats.org/officeDocument/2006/relationships/customXml" Target="../ink/ink205.xml"/><Relationship Id="rId112" Type="http://schemas.openxmlformats.org/officeDocument/2006/relationships/customXml" Target="../ink/ink217.xml"/><Relationship Id="rId154" Type="http://schemas.openxmlformats.org/officeDocument/2006/relationships/customXml" Target="../ink/ink238.xml"/><Relationship Id="rId361" Type="http://schemas.openxmlformats.org/officeDocument/2006/relationships/customXml" Target="../ink/ink343.xml"/><Relationship Id="rId196" Type="http://schemas.openxmlformats.org/officeDocument/2006/relationships/customXml" Target="../ink/ink259.xml"/><Relationship Id="rId417" Type="http://schemas.openxmlformats.org/officeDocument/2006/relationships/customXml" Target="../ink/ink371.xml"/><Relationship Id="rId459" Type="http://schemas.openxmlformats.org/officeDocument/2006/relationships/customXml" Target="../ink/ink392.xml"/><Relationship Id="rId16" Type="http://schemas.openxmlformats.org/officeDocument/2006/relationships/customXml" Target="../ink/ink167.xml"/><Relationship Id="rId221" Type="http://schemas.openxmlformats.org/officeDocument/2006/relationships/image" Target="../media/image263.png"/><Relationship Id="rId263" Type="http://schemas.openxmlformats.org/officeDocument/2006/relationships/customXml" Target="../ink/ink293.xml"/><Relationship Id="rId319" Type="http://schemas.openxmlformats.org/officeDocument/2006/relationships/image" Target="../media/image311.png"/><Relationship Id="rId470" Type="http://schemas.openxmlformats.org/officeDocument/2006/relationships/customXml" Target="../ink/ink398.xml"/><Relationship Id="rId58" Type="http://schemas.openxmlformats.org/officeDocument/2006/relationships/image" Target="../media/image182.png"/><Relationship Id="rId123" Type="http://schemas.openxmlformats.org/officeDocument/2006/relationships/image" Target="../media/image214.png"/><Relationship Id="rId330" Type="http://schemas.openxmlformats.org/officeDocument/2006/relationships/customXml" Target="../ink/ink327.xml"/><Relationship Id="rId165" Type="http://schemas.openxmlformats.org/officeDocument/2006/relationships/image" Target="../media/image235.png"/><Relationship Id="rId372" Type="http://schemas.openxmlformats.org/officeDocument/2006/relationships/image" Target="../media/image337.png"/><Relationship Id="rId428" Type="http://schemas.openxmlformats.org/officeDocument/2006/relationships/image" Target="../media/image365.png"/><Relationship Id="rId232" Type="http://schemas.openxmlformats.org/officeDocument/2006/relationships/customXml" Target="../ink/ink277.xml"/><Relationship Id="rId274" Type="http://schemas.openxmlformats.org/officeDocument/2006/relationships/customXml" Target="../ink/ink299.xml"/><Relationship Id="rId481" Type="http://schemas.openxmlformats.org/officeDocument/2006/relationships/customXml" Target="../ink/ink404.xml"/><Relationship Id="rId27" Type="http://schemas.openxmlformats.org/officeDocument/2006/relationships/image" Target="../media/image169.png"/><Relationship Id="rId69" Type="http://schemas.openxmlformats.org/officeDocument/2006/relationships/customXml" Target="../ink/ink195.xml"/><Relationship Id="rId134" Type="http://schemas.openxmlformats.org/officeDocument/2006/relationships/customXml" Target="../ink/ink228.xml"/><Relationship Id="rId80" Type="http://schemas.openxmlformats.org/officeDocument/2006/relationships/image" Target="../media/image193.png"/><Relationship Id="rId176" Type="http://schemas.openxmlformats.org/officeDocument/2006/relationships/customXml" Target="../ink/ink249.xml"/><Relationship Id="rId341" Type="http://schemas.openxmlformats.org/officeDocument/2006/relationships/image" Target="../media/image322.png"/><Relationship Id="rId383" Type="http://schemas.openxmlformats.org/officeDocument/2006/relationships/customXml" Target="../ink/ink354.xml"/><Relationship Id="rId439" Type="http://schemas.openxmlformats.org/officeDocument/2006/relationships/customXml" Target="../ink/ink382.xml"/><Relationship Id="rId201" Type="http://schemas.openxmlformats.org/officeDocument/2006/relationships/image" Target="../media/image253.png"/><Relationship Id="rId243" Type="http://schemas.openxmlformats.org/officeDocument/2006/relationships/customXml" Target="../ink/ink283.xml"/><Relationship Id="rId285" Type="http://schemas.openxmlformats.org/officeDocument/2006/relationships/image" Target="../media/image294.png"/><Relationship Id="rId450" Type="http://schemas.openxmlformats.org/officeDocument/2006/relationships/image" Target="../media/image376.png"/><Relationship Id="rId506" Type="http://schemas.openxmlformats.org/officeDocument/2006/relationships/customXml" Target="../ink/ink417.xml"/><Relationship Id="rId38" Type="http://schemas.openxmlformats.org/officeDocument/2006/relationships/customXml" Target="../ink/ink179.xml"/><Relationship Id="rId103" Type="http://schemas.openxmlformats.org/officeDocument/2006/relationships/customXml" Target="../ink/ink212.xml"/><Relationship Id="rId310" Type="http://schemas.openxmlformats.org/officeDocument/2006/relationships/customXml" Target="../ink/ink317.xml"/><Relationship Id="rId492" Type="http://schemas.openxmlformats.org/officeDocument/2006/relationships/image" Target="../media/image396.png"/><Relationship Id="rId91" Type="http://schemas.openxmlformats.org/officeDocument/2006/relationships/customXml" Target="../ink/ink206.xml"/><Relationship Id="rId145" Type="http://schemas.openxmlformats.org/officeDocument/2006/relationships/image" Target="../media/image225.png"/><Relationship Id="rId187" Type="http://schemas.openxmlformats.org/officeDocument/2006/relationships/image" Target="../media/image246.png"/><Relationship Id="rId352" Type="http://schemas.openxmlformats.org/officeDocument/2006/relationships/image" Target="../media/image327.png"/><Relationship Id="rId394" Type="http://schemas.openxmlformats.org/officeDocument/2006/relationships/image" Target="../media/image348.png"/><Relationship Id="rId408" Type="http://schemas.openxmlformats.org/officeDocument/2006/relationships/image" Target="../media/image355.png"/><Relationship Id="rId212" Type="http://schemas.openxmlformats.org/officeDocument/2006/relationships/customXml" Target="../ink/ink267.xml"/><Relationship Id="rId254" Type="http://schemas.openxmlformats.org/officeDocument/2006/relationships/image" Target="../media/image279.png"/><Relationship Id="rId49" Type="http://schemas.openxmlformats.org/officeDocument/2006/relationships/customXml" Target="../ink/ink185.xml"/><Relationship Id="rId114" Type="http://schemas.openxmlformats.org/officeDocument/2006/relationships/customXml" Target="../ink/ink218.xml"/><Relationship Id="rId296" Type="http://schemas.openxmlformats.org/officeDocument/2006/relationships/customXml" Target="../ink/ink310.xml"/><Relationship Id="rId461" Type="http://schemas.openxmlformats.org/officeDocument/2006/relationships/customXml" Target="../ink/ink393.xml"/><Relationship Id="rId60" Type="http://schemas.openxmlformats.org/officeDocument/2006/relationships/image" Target="../media/image183.png"/><Relationship Id="rId156" Type="http://schemas.openxmlformats.org/officeDocument/2006/relationships/customXml" Target="../ink/ink239.xml"/><Relationship Id="rId198" Type="http://schemas.openxmlformats.org/officeDocument/2006/relationships/customXml" Target="../ink/ink260.xml"/><Relationship Id="rId321" Type="http://schemas.openxmlformats.org/officeDocument/2006/relationships/image" Target="../media/image312.png"/><Relationship Id="rId363" Type="http://schemas.openxmlformats.org/officeDocument/2006/relationships/customXml" Target="../ink/ink344.xml"/><Relationship Id="rId419" Type="http://schemas.openxmlformats.org/officeDocument/2006/relationships/customXml" Target="../ink/ink372.xml"/><Relationship Id="rId223" Type="http://schemas.openxmlformats.org/officeDocument/2006/relationships/image" Target="../media/image264.png"/><Relationship Id="rId430" Type="http://schemas.openxmlformats.org/officeDocument/2006/relationships/image" Target="../media/image366.png"/><Relationship Id="rId18" Type="http://schemas.openxmlformats.org/officeDocument/2006/relationships/customXml" Target="../ink/ink168.xml"/><Relationship Id="rId265" Type="http://schemas.openxmlformats.org/officeDocument/2006/relationships/customXml" Target="../ink/ink294.xml"/><Relationship Id="rId472" Type="http://schemas.openxmlformats.org/officeDocument/2006/relationships/customXml" Target="../ink/ink399.xml"/><Relationship Id="rId125" Type="http://schemas.openxmlformats.org/officeDocument/2006/relationships/image" Target="../media/image215.png"/><Relationship Id="rId167" Type="http://schemas.openxmlformats.org/officeDocument/2006/relationships/image" Target="../media/image236.png"/><Relationship Id="rId332" Type="http://schemas.openxmlformats.org/officeDocument/2006/relationships/customXml" Target="../ink/ink328.xml"/><Relationship Id="rId374" Type="http://schemas.openxmlformats.org/officeDocument/2006/relationships/image" Target="../media/image338.png"/><Relationship Id="rId71" Type="http://schemas.openxmlformats.org/officeDocument/2006/relationships/customXml" Target="../ink/ink196.xml"/><Relationship Id="rId234" Type="http://schemas.openxmlformats.org/officeDocument/2006/relationships/customXml" Target="../ink/ink278.xml"/><Relationship Id="rId2" Type="http://schemas.openxmlformats.org/officeDocument/2006/relationships/customXml" Target="../ink/ink160.xml"/><Relationship Id="rId29" Type="http://schemas.openxmlformats.org/officeDocument/2006/relationships/image" Target="../media/image17.png"/><Relationship Id="rId276" Type="http://schemas.openxmlformats.org/officeDocument/2006/relationships/customXml" Target="../ink/ink300.xml"/><Relationship Id="rId441" Type="http://schemas.openxmlformats.org/officeDocument/2006/relationships/customXml" Target="../ink/ink383.xml"/><Relationship Id="rId483" Type="http://schemas.openxmlformats.org/officeDocument/2006/relationships/customXml" Target="../ink/ink405.xml"/><Relationship Id="rId40" Type="http://schemas.openxmlformats.org/officeDocument/2006/relationships/customXml" Target="../ink/ink180.xml"/><Relationship Id="rId136" Type="http://schemas.openxmlformats.org/officeDocument/2006/relationships/customXml" Target="../ink/ink229.xml"/><Relationship Id="rId178" Type="http://schemas.openxmlformats.org/officeDocument/2006/relationships/customXml" Target="../ink/ink250.xml"/><Relationship Id="rId301" Type="http://schemas.openxmlformats.org/officeDocument/2006/relationships/image" Target="../media/image302.png"/><Relationship Id="rId343" Type="http://schemas.openxmlformats.org/officeDocument/2006/relationships/image" Target="../media/image323.png"/><Relationship Id="rId82" Type="http://schemas.openxmlformats.org/officeDocument/2006/relationships/image" Target="../media/image194.png"/><Relationship Id="rId203" Type="http://schemas.openxmlformats.org/officeDocument/2006/relationships/image" Target="../media/image254.png"/><Relationship Id="rId385" Type="http://schemas.openxmlformats.org/officeDocument/2006/relationships/customXml" Target="../ink/ink355.xml"/><Relationship Id="rId245" Type="http://schemas.openxmlformats.org/officeDocument/2006/relationships/customXml" Target="../ink/ink284.xml"/><Relationship Id="rId287" Type="http://schemas.openxmlformats.org/officeDocument/2006/relationships/image" Target="../media/image295.png"/><Relationship Id="rId410" Type="http://schemas.openxmlformats.org/officeDocument/2006/relationships/image" Target="../media/image356.png"/><Relationship Id="rId452" Type="http://schemas.openxmlformats.org/officeDocument/2006/relationships/image" Target="../media/image377.png"/><Relationship Id="rId494" Type="http://schemas.openxmlformats.org/officeDocument/2006/relationships/image" Target="../media/image397.png"/><Relationship Id="rId508" Type="http://schemas.openxmlformats.org/officeDocument/2006/relationships/customXml" Target="../ink/ink418.xml"/><Relationship Id="rId105" Type="http://schemas.openxmlformats.org/officeDocument/2006/relationships/customXml" Target="../ink/ink213.xml"/><Relationship Id="rId147" Type="http://schemas.openxmlformats.org/officeDocument/2006/relationships/image" Target="../media/image226.png"/><Relationship Id="rId312" Type="http://schemas.openxmlformats.org/officeDocument/2006/relationships/customXml" Target="../ink/ink318.xml"/><Relationship Id="rId354" Type="http://schemas.openxmlformats.org/officeDocument/2006/relationships/image" Target="../media/image328.png"/><Relationship Id="rId51" Type="http://schemas.openxmlformats.org/officeDocument/2006/relationships/customXml" Target="../ink/ink186.xml"/><Relationship Id="rId93" Type="http://schemas.openxmlformats.org/officeDocument/2006/relationships/customXml" Target="../ink/ink207.xml"/><Relationship Id="rId189" Type="http://schemas.openxmlformats.org/officeDocument/2006/relationships/image" Target="../media/image247.png"/><Relationship Id="rId396" Type="http://schemas.openxmlformats.org/officeDocument/2006/relationships/image" Target="../media/image349.png"/><Relationship Id="rId214" Type="http://schemas.openxmlformats.org/officeDocument/2006/relationships/customXml" Target="../ink/ink268.xml"/><Relationship Id="rId256" Type="http://schemas.openxmlformats.org/officeDocument/2006/relationships/image" Target="../media/image280.png"/><Relationship Id="rId298" Type="http://schemas.openxmlformats.org/officeDocument/2006/relationships/customXml" Target="../ink/ink311.xml"/><Relationship Id="rId421" Type="http://schemas.openxmlformats.org/officeDocument/2006/relationships/customXml" Target="../ink/ink373.xml"/><Relationship Id="rId463" Type="http://schemas.openxmlformats.org/officeDocument/2006/relationships/customXml" Target="../ink/ink394.xml"/><Relationship Id="rId116" Type="http://schemas.openxmlformats.org/officeDocument/2006/relationships/customXml" Target="../ink/ink219.xml"/><Relationship Id="rId158" Type="http://schemas.openxmlformats.org/officeDocument/2006/relationships/customXml" Target="../ink/ink240.xml"/><Relationship Id="rId323" Type="http://schemas.openxmlformats.org/officeDocument/2006/relationships/image" Target="../media/image313.png"/><Relationship Id="rId20" Type="http://schemas.openxmlformats.org/officeDocument/2006/relationships/customXml" Target="../ink/ink169.xml"/><Relationship Id="rId62" Type="http://schemas.openxmlformats.org/officeDocument/2006/relationships/image" Target="../media/image184.png"/><Relationship Id="rId365" Type="http://schemas.openxmlformats.org/officeDocument/2006/relationships/customXml" Target="../ink/ink345.xml"/><Relationship Id="rId225" Type="http://schemas.openxmlformats.org/officeDocument/2006/relationships/image" Target="../media/image265.png"/><Relationship Id="rId267" Type="http://schemas.openxmlformats.org/officeDocument/2006/relationships/customXml" Target="../ink/ink295.xml"/><Relationship Id="rId432" Type="http://schemas.openxmlformats.org/officeDocument/2006/relationships/image" Target="../media/image367.png"/><Relationship Id="rId474" Type="http://schemas.openxmlformats.org/officeDocument/2006/relationships/customXml" Target="../ink/ink400.xml"/><Relationship Id="rId127" Type="http://schemas.openxmlformats.org/officeDocument/2006/relationships/image" Target="../media/image216.png"/><Relationship Id="rId31" Type="http://schemas.openxmlformats.org/officeDocument/2006/relationships/image" Target="../media/image170.png"/><Relationship Id="rId73" Type="http://schemas.openxmlformats.org/officeDocument/2006/relationships/customXml" Target="../ink/ink197.xml"/><Relationship Id="rId169" Type="http://schemas.openxmlformats.org/officeDocument/2006/relationships/image" Target="../media/image237.png"/><Relationship Id="rId334" Type="http://schemas.openxmlformats.org/officeDocument/2006/relationships/customXml" Target="../ink/ink329.xml"/><Relationship Id="rId376" Type="http://schemas.openxmlformats.org/officeDocument/2006/relationships/image" Target="../media/image339.png"/><Relationship Id="rId4" Type="http://schemas.openxmlformats.org/officeDocument/2006/relationships/customXml" Target="../ink/ink161.xml"/><Relationship Id="rId180" Type="http://schemas.openxmlformats.org/officeDocument/2006/relationships/customXml" Target="../ink/ink251.xml"/><Relationship Id="rId236" Type="http://schemas.openxmlformats.org/officeDocument/2006/relationships/customXml" Target="../ink/ink279.xml"/><Relationship Id="rId278" Type="http://schemas.openxmlformats.org/officeDocument/2006/relationships/customXml" Target="../ink/ink301.xml"/><Relationship Id="rId401" Type="http://schemas.openxmlformats.org/officeDocument/2006/relationships/customXml" Target="../ink/ink363.xml"/><Relationship Id="rId443" Type="http://schemas.openxmlformats.org/officeDocument/2006/relationships/customXml" Target="../ink/ink384.xml"/><Relationship Id="rId303" Type="http://schemas.openxmlformats.org/officeDocument/2006/relationships/image" Target="../media/image303.png"/><Relationship Id="rId485" Type="http://schemas.openxmlformats.org/officeDocument/2006/relationships/customXml" Target="../ink/ink406.xml"/><Relationship Id="rId42" Type="http://schemas.openxmlformats.org/officeDocument/2006/relationships/customXml" Target="../ink/ink181.xml"/><Relationship Id="rId84" Type="http://schemas.openxmlformats.org/officeDocument/2006/relationships/image" Target="../media/image195.png"/><Relationship Id="rId138" Type="http://schemas.openxmlformats.org/officeDocument/2006/relationships/customXml" Target="../ink/ink230.xml"/><Relationship Id="rId345" Type="http://schemas.openxmlformats.org/officeDocument/2006/relationships/customXml" Target="../ink/ink335.xml"/><Relationship Id="rId387" Type="http://schemas.openxmlformats.org/officeDocument/2006/relationships/customXml" Target="../ink/ink356.xml"/><Relationship Id="rId510" Type="http://schemas.openxmlformats.org/officeDocument/2006/relationships/customXml" Target="../ink/ink419.xml"/><Relationship Id="rId191" Type="http://schemas.openxmlformats.org/officeDocument/2006/relationships/image" Target="../media/image248.png"/><Relationship Id="rId205" Type="http://schemas.openxmlformats.org/officeDocument/2006/relationships/image" Target="../media/image255.png"/><Relationship Id="rId247" Type="http://schemas.openxmlformats.org/officeDocument/2006/relationships/customXml" Target="../ink/ink285.xml"/><Relationship Id="rId412" Type="http://schemas.openxmlformats.org/officeDocument/2006/relationships/image" Target="../media/image357.png"/><Relationship Id="rId107" Type="http://schemas.openxmlformats.org/officeDocument/2006/relationships/customXml" Target="../ink/ink214.xml"/><Relationship Id="rId289" Type="http://schemas.openxmlformats.org/officeDocument/2006/relationships/image" Target="../media/image296.png"/><Relationship Id="rId454" Type="http://schemas.openxmlformats.org/officeDocument/2006/relationships/image" Target="../media/image378.png"/><Relationship Id="rId496" Type="http://schemas.openxmlformats.org/officeDocument/2006/relationships/image" Target="../media/image398.png"/><Relationship Id="rId11" Type="http://schemas.openxmlformats.org/officeDocument/2006/relationships/image" Target="../media/image161.png"/><Relationship Id="rId53" Type="http://schemas.openxmlformats.org/officeDocument/2006/relationships/customXml" Target="../ink/ink187.xml"/><Relationship Id="rId149" Type="http://schemas.openxmlformats.org/officeDocument/2006/relationships/image" Target="../media/image227.png"/><Relationship Id="rId314" Type="http://schemas.openxmlformats.org/officeDocument/2006/relationships/customXml" Target="../ink/ink319.xml"/><Relationship Id="rId356" Type="http://schemas.openxmlformats.org/officeDocument/2006/relationships/image" Target="../media/image329.png"/><Relationship Id="rId398" Type="http://schemas.openxmlformats.org/officeDocument/2006/relationships/image" Target="../media/image350.png"/><Relationship Id="rId95" Type="http://schemas.openxmlformats.org/officeDocument/2006/relationships/customXml" Target="../ink/ink208.xml"/><Relationship Id="rId160" Type="http://schemas.openxmlformats.org/officeDocument/2006/relationships/customXml" Target="../ink/ink241.xml"/><Relationship Id="rId216" Type="http://schemas.openxmlformats.org/officeDocument/2006/relationships/customXml" Target="../ink/ink269.xml"/><Relationship Id="rId423" Type="http://schemas.openxmlformats.org/officeDocument/2006/relationships/customXml" Target="../ink/ink374.xml"/><Relationship Id="rId258" Type="http://schemas.openxmlformats.org/officeDocument/2006/relationships/image" Target="../media/image281.png"/><Relationship Id="rId465" Type="http://schemas.openxmlformats.org/officeDocument/2006/relationships/customXml" Target="../ink/ink395.xml"/><Relationship Id="rId22" Type="http://schemas.openxmlformats.org/officeDocument/2006/relationships/customXml" Target="../ink/ink170.xml"/><Relationship Id="rId64" Type="http://schemas.openxmlformats.org/officeDocument/2006/relationships/image" Target="../media/image185.png"/><Relationship Id="rId118" Type="http://schemas.openxmlformats.org/officeDocument/2006/relationships/customXml" Target="../ink/ink220.xml"/><Relationship Id="rId325" Type="http://schemas.openxmlformats.org/officeDocument/2006/relationships/image" Target="../media/image314.png"/><Relationship Id="rId367" Type="http://schemas.openxmlformats.org/officeDocument/2006/relationships/customXml" Target="../ink/ink346.xml"/><Relationship Id="rId171" Type="http://schemas.openxmlformats.org/officeDocument/2006/relationships/image" Target="../media/image238.png"/><Relationship Id="rId227" Type="http://schemas.openxmlformats.org/officeDocument/2006/relationships/image" Target="../media/image266.png"/><Relationship Id="rId269" Type="http://schemas.openxmlformats.org/officeDocument/2006/relationships/image" Target="../media/image286.png"/><Relationship Id="rId434" Type="http://schemas.openxmlformats.org/officeDocument/2006/relationships/image" Target="../media/image368.png"/><Relationship Id="rId476" Type="http://schemas.openxmlformats.org/officeDocument/2006/relationships/customXml" Target="../ink/ink401.xml"/><Relationship Id="rId33" Type="http://schemas.openxmlformats.org/officeDocument/2006/relationships/image" Target="../media/image171.png"/><Relationship Id="rId129" Type="http://schemas.openxmlformats.org/officeDocument/2006/relationships/image" Target="../media/image217.png"/><Relationship Id="rId280" Type="http://schemas.openxmlformats.org/officeDocument/2006/relationships/customXml" Target="../ink/ink302.xml"/><Relationship Id="rId336" Type="http://schemas.openxmlformats.org/officeDocument/2006/relationships/customXml" Target="../ink/ink330.xml"/><Relationship Id="rId501" Type="http://schemas.openxmlformats.org/officeDocument/2006/relationships/image" Target="../media/image400.png"/><Relationship Id="rId75" Type="http://schemas.openxmlformats.org/officeDocument/2006/relationships/customXml" Target="../ink/ink198.xml"/><Relationship Id="rId140" Type="http://schemas.openxmlformats.org/officeDocument/2006/relationships/customXml" Target="../ink/ink231.xml"/><Relationship Id="rId182" Type="http://schemas.openxmlformats.org/officeDocument/2006/relationships/customXml" Target="../ink/ink252.xml"/><Relationship Id="rId378" Type="http://schemas.openxmlformats.org/officeDocument/2006/relationships/image" Target="../media/image340.png"/><Relationship Id="rId403" Type="http://schemas.openxmlformats.org/officeDocument/2006/relationships/customXml" Target="../ink/ink364.xml"/><Relationship Id="rId6" Type="http://schemas.openxmlformats.org/officeDocument/2006/relationships/customXml" Target="../ink/ink162.xml"/><Relationship Id="rId238" Type="http://schemas.openxmlformats.org/officeDocument/2006/relationships/customXml" Target="../ink/ink280.xml"/><Relationship Id="rId445" Type="http://schemas.openxmlformats.org/officeDocument/2006/relationships/customXml" Target="../ink/ink385.xml"/><Relationship Id="rId487" Type="http://schemas.openxmlformats.org/officeDocument/2006/relationships/customXml" Target="../ink/ink407.xml"/><Relationship Id="rId291" Type="http://schemas.openxmlformats.org/officeDocument/2006/relationships/image" Target="../media/image297.png"/><Relationship Id="rId305" Type="http://schemas.openxmlformats.org/officeDocument/2006/relationships/image" Target="../media/image304.png"/><Relationship Id="rId347" Type="http://schemas.openxmlformats.org/officeDocument/2006/relationships/customXml" Target="../ink/ink336.xml"/><Relationship Id="rId512" Type="http://schemas.openxmlformats.org/officeDocument/2006/relationships/customXml" Target="../ink/ink420.xml"/><Relationship Id="rId44" Type="http://schemas.openxmlformats.org/officeDocument/2006/relationships/customXml" Target="../ink/ink182.xml"/><Relationship Id="rId86" Type="http://schemas.openxmlformats.org/officeDocument/2006/relationships/image" Target="../media/image196.png"/><Relationship Id="rId151" Type="http://schemas.openxmlformats.org/officeDocument/2006/relationships/image" Target="../media/image228.png"/><Relationship Id="rId389" Type="http://schemas.openxmlformats.org/officeDocument/2006/relationships/customXml" Target="../ink/ink357.xml"/><Relationship Id="rId193" Type="http://schemas.openxmlformats.org/officeDocument/2006/relationships/image" Target="../media/image249.png"/><Relationship Id="rId207" Type="http://schemas.openxmlformats.org/officeDocument/2006/relationships/image" Target="../media/image256.png"/><Relationship Id="rId249" Type="http://schemas.openxmlformats.org/officeDocument/2006/relationships/customXml" Target="../ink/ink286.xml"/><Relationship Id="rId414" Type="http://schemas.openxmlformats.org/officeDocument/2006/relationships/image" Target="../media/image358.png"/><Relationship Id="rId456" Type="http://schemas.openxmlformats.org/officeDocument/2006/relationships/image" Target="../media/image379.png"/><Relationship Id="rId498" Type="http://schemas.openxmlformats.org/officeDocument/2006/relationships/customXml" Target="../ink/ink413.xml"/><Relationship Id="rId13" Type="http://schemas.openxmlformats.org/officeDocument/2006/relationships/image" Target="../media/image162.png"/><Relationship Id="rId109" Type="http://schemas.openxmlformats.org/officeDocument/2006/relationships/image" Target="../media/image207.png"/><Relationship Id="rId260" Type="http://schemas.openxmlformats.org/officeDocument/2006/relationships/image" Target="../media/image282.png"/><Relationship Id="rId316" Type="http://schemas.openxmlformats.org/officeDocument/2006/relationships/customXml" Target="../ink/ink320.xml"/><Relationship Id="rId55" Type="http://schemas.openxmlformats.org/officeDocument/2006/relationships/customXml" Target="../ink/ink188.xml"/><Relationship Id="rId97" Type="http://schemas.openxmlformats.org/officeDocument/2006/relationships/customXml" Target="../ink/ink209.xml"/><Relationship Id="rId120" Type="http://schemas.openxmlformats.org/officeDocument/2006/relationships/customXml" Target="../ink/ink221.xml"/><Relationship Id="rId358" Type="http://schemas.openxmlformats.org/officeDocument/2006/relationships/image" Target="../media/image330.png"/><Relationship Id="rId162" Type="http://schemas.openxmlformats.org/officeDocument/2006/relationships/customXml" Target="../ink/ink242.xml"/><Relationship Id="rId218" Type="http://schemas.openxmlformats.org/officeDocument/2006/relationships/customXml" Target="../ink/ink270.xml"/><Relationship Id="rId425" Type="http://schemas.openxmlformats.org/officeDocument/2006/relationships/customXml" Target="../ink/ink375.xml"/><Relationship Id="rId467" Type="http://schemas.openxmlformats.org/officeDocument/2006/relationships/customXml" Target="../ink/ink396.xml"/><Relationship Id="rId271" Type="http://schemas.openxmlformats.org/officeDocument/2006/relationships/image" Target="../media/image287.png"/><Relationship Id="rId24" Type="http://schemas.openxmlformats.org/officeDocument/2006/relationships/customXml" Target="../ink/ink171.xml"/><Relationship Id="rId66" Type="http://schemas.openxmlformats.org/officeDocument/2006/relationships/image" Target="../media/image186.png"/><Relationship Id="rId131" Type="http://schemas.openxmlformats.org/officeDocument/2006/relationships/image" Target="../media/image218.png"/><Relationship Id="rId327" Type="http://schemas.openxmlformats.org/officeDocument/2006/relationships/image" Target="../media/image315.png"/><Relationship Id="rId369" Type="http://schemas.openxmlformats.org/officeDocument/2006/relationships/customXml" Target="../ink/ink347.xml"/><Relationship Id="rId173" Type="http://schemas.openxmlformats.org/officeDocument/2006/relationships/image" Target="../media/image239.png"/><Relationship Id="rId229" Type="http://schemas.openxmlformats.org/officeDocument/2006/relationships/image" Target="../media/image267.png"/><Relationship Id="rId380" Type="http://schemas.openxmlformats.org/officeDocument/2006/relationships/image" Target="../media/image341.png"/><Relationship Id="rId436" Type="http://schemas.openxmlformats.org/officeDocument/2006/relationships/image" Target="../media/image369.png"/><Relationship Id="rId240" Type="http://schemas.openxmlformats.org/officeDocument/2006/relationships/image" Target="../media/image272.png"/><Relationship Id="rId478" Type="http://schemas.openxmlformats.org/officeDocument/2006/relationships/customXml" Target="../ink/ink402.xml"/><Relationship Id="rId35" Type="http://schemas.openxmlformats.org/officeDocument/2006/relationships/image" Target="../media/image172.png"/><Relationship Id="rId77" Type="http://schemas.openxmlformats.org/officeDocument/2006/relationships/customXml" Target="../ink/ink199.xml"/><Relationship Id="rId100" Type="http://schemas.openxmlformats.org/officeDocument/2006/relationships/image" Target="../media/image203.png"/><Relationship Id="rId282" Type="http://schemas.openxmlformats.org/officeDocument/2006/relationships/customXml" Target="../ink/ink303.xml"/><Relationship Id="rId338" Type="http://schemas.openxmlformats.org/officeDocument/2006/relationships/customXml" Target="../ink/ink331.xml"/><Relationship Id="rId503" Type="http://schemas.openxmlformats.org/officeDocument/2006/relationships/image" Target="../media/image401.png"/><Relationship Id="rId8" Type="http://schemas.openxmlformats.org/officeDocument/2006/relationships/customXml" Target="../ink/ink163.xml"/><Relationship Id="rId142" Type="http://schemas.openxmlformats.org/officeDocument/2006/relationships/customXml" Target="../ink/ink232.xml"/><Relationship Id="rId184" Type="http://schemas.openxmlformats.org/officeDocument/2006/relationships/customXml" Target="../ink/ink253.xml"/><Relationship Id="rId391" Type="http://schemas.openxmlformats.org/officeDocument/2006/relationships/customXml" Target="../ink/ink358.xml"/><Relationship Id="rId405" Type="http://schemas.openxmlformats.org/officeDocument/2006/relationships/customXml" Target="../ink/ink365.xml"/><Relationship Id="rId447" Type="http://schemas.openxmlformats.org/officeDocument/2006/relationships/customXml" Target="../ink/ink386.xml"/><Relationship Id="rId251" Type="http://schemas.openxmlformats.org/officeDocument/2006/relationships/customXml" Target="../ink/ink287.xml"/><Relationship Id="rId489" Type="http://schemas.openxmlformats.org/officeDocument/2006/relationships/customXml" Target="../ink/ink408.xml"/><Relationship Id="rId46" Type="http://schemas.openxmlformats.org/officeDocument/2006/relationships/image" Target="../media/image176.png"/><Relationship Id="rId293" Type="http://schemas.openxmlformats.org/officeDocument/2006/relationships/image" Target="../media/image298.png"/><Relationship Id="rId307" Type="http://schemas.openxmlformats.org/officeDocument/2006/relationships/image" Target="../media/image305.png"/><Relationship Id="rId349" Type="http://schemas.openxmlformats.org/officeDocument/2006/relationships/customXml" Target="../ink/ink337.xml"/><Relationship Id="rId514" Type="http://schemas.openxmlformats.org/officeDocument/2006/relationships/customXml" Target="../ink/ink421.xml"/><Relationship Id="rId88" Type="http://schemas.openxmlformats.org/officeDocument/2006/relationships/image" Target="../media/image197.png"/><Relationship Id="rId111" Type="http://schemas.openxmlformats.org/officeDocument/2006/relationships/image" Target="../media/image208.png"/><Relationship Id="rId153" Type="http://schemas.openxmlformats.org/officeDocument/2006/relationships/image" Target="../media/image229.png"/><Relationship Id="rId195" Type="http://schemas.openxmlformats.org/officeDocument/2006/relationships/image" Target="../media/image250.png"/><Relationship Id="rId209" Type="http://schemas.openxmlformats.org/officeDocument/2006/relationships/image" Target="../media/image257.png"/><Relationship Id="rId360" Type="http://schemas.openxmlformats.org/officeDocument/2006/relationships/image" Target="../media/image331.png"/><Relationship Id="rId416" Type="http://schemas.openxmlformats.org/officeDocument/2006/relationships/image" Target="../media/image359.png"/><Relationship Id="rId220" Type="http://schemas.openxmlformats.org/officeDocument/2006/relationships/customXml" Target="../ink/ink271.xml"/><Relationship Id="rId458" Type="http://schemas.openxmlformats.org/officeDocument/2006/relationships/image" Target="../media/image380.png"/><Relationship Id="rId15" Type="http://schemas.openxmlformats.org/officeDocument/2006/relationships/image" Target="../media/image163.png"/><Relationship Id="rId57" Type="http://schemas.openxmlformats.org/officeDocument/2006/relationships/customXml" Target="../ink/ink189.xml"/><Relationship Id="rId262" Type="http://schemas.openxmlformats.org/officeDocument/2006/relationships/image" Target="../media/image283.png"/><Relationship Id="rId318" Type="http://schemas.openxmlformats.org/officeDocument/2006/relationships/customXml" Target="../ink/ink321.xml"/><Relationship Id="rId99" Type="http://schemas.openxmlformats.org/officeDocument/2006/relationships/customXml" Target="../ink/ink210.xml"/><Relationship Id="rId122" Type="http://schemas.openxmlformats.org/officeDocument/2006/relationships/customXml" Target="../ink/ink222.xml"/><Relationship Id="rId164" Type="http://schemas.openxmlformats.org/officeDocument/2006/relationships/customXml" Target="../ink/ink243.xml"/><Relationship Id="rId371" Type="http://schemas.openxmlformats.org/officeDocument/2006/relationships/customXml" Target="../ink/ink348.xml"/><Relationship Id="rId427" Type="http://schemas.openxmlformats.org/officeDocument/2006/relationships/customXml" Target="../ink/ink376.xml"/><Relationship Id="rId469" Type="http://schemas.openxmlformats.org/officeDocument/2006/relationships/image" Target="../media/image385.png"/><Relationship Id="rId26" Type="http://schemas.openxmlformats.org/officeDocument/2006/relationships/customXml" Target="../ink/ink172.xml"/><Relationship Id="rId231" Type="http://schemas.openxmlformats.org/officeDocument/2006/relationships/image" Target="../media/image268.png"/><Relationship Id="rId273" Type="http://schemas.openxmlformats.org/officeDocument/2006/relationships/image" Target="../media/image288.png"/><Relationship Id="rId329" Type="http://schemas.openxmlformats.org/officeDocument/2006/relationships/image" Target="../media/image316.png"/><Relationship Id="rId480" Type="http://schemas.openxmlformats.org/officeDocument/2006/relationships/customXml" Target="../ink/ink403.xml"/><Relationship Id="rId68" Type="http://schemas.openxmlformats.org/officeDocument/2006/relationships/image" Target="../media/image187.png"/><Relationship Id="rId133" Type="http://schemas.openxmlformats.org/officeDocument/2006/relationships/image" Target="../media/image219.png"/><Relationship Id="rId175" Type="http://schemas.openxmlformats.org/officeDocument/2006/relationships/image" Target="../media/image240.png"/><Relationship Id="rId340" Type="http://schemas.openxmlformats.org/officeDocument/2006/relationships/customXml" Target="../ink/ink332.xml"/><Relationship Id="rId200" Type="http://schemas.openxmlformats.org/officeDocument/2006/relationships/customXml" Target="../ink/ink261.xml"/><Relationship Id="rId382" Type="http://schemas.openxmlformats.org/officeDocument/2006/relationships/image" Target="../media/image342.png"/><Relationship Id="rId438" Type="http://schemas.openxmlformats.org/officeDocument/2006/relationships/image" Target="../media/image370.png"/><Relationship Id="rId242" Type="http://schemas.openxmlformats.org/officeDocument/2006/relationships/image" Target="../media/image273.png"/><Relationship Id="rId284" Type="http://schemas.openxmlformats.org/officeDocument/2006/relationships/customXml" Target="../ink/ink304.xml"/><Relationship Id="rId491" Type="http://schemas.openxmlformats.org/officeDocument/2006/relationships/customXml" Target="../ink/ink409.xml"/><Relationship Id="rId505" Type="http://schemas.openxmlformats.org/officeDocument/2006/relationships/image" Target="../media/image402.png"/><Relationship Id="rId37" Type="http://schemas.openxmlformats.org/officeDocument/2006/relationships/customXml" Target="../ink/ink178.xml"/><Relationship Id="rId79" Type="http://schemas.openxmlformats.org/officeDocument/2006/relationships/customXml" Target="../ink/ink200.xml"/><Relationship Id="rId102" Type="http://schemas.openxmlformats.org/officeDocument/2006/relationships/image" Target="../media/image204.png"/><Relationship Id="rId144" Type="http://schemas.openxmlformats.org/officeDocument/2006/relationships/customXml" Target="../ink/ink233.xml"/><Relationship Id="rId90" Type="http://schemas.openxmlformats.org/officeDocument/2006/relationships/image" Target="../media/image198.png"/><Relationship Id="rId186" Type="http://schemas.openxmlformats.org/officeDocument/2006/relationships/customXml" Target="../ink/ink254.xml"/><Relationship Id="rId351" Type="http://schemas.openxmlformats.org/officeDocument/2006/relationships/customXml" Target="../ink/ink338.xml"/><Relationship Id="rId393" Type="http://schemas.openxmlformats.org/officeDocument/2006/relationships/customXml" Target="../ink/ink359.xml"/><Relationship Id="rId407" Type="http://schemas.openxmlformats.org/officeDocument/2006/relationships/customXml" Target="../ink/ink366.xml"/><Relationship Id="rId449" Type="http://schemas.openxmlformats.org/officeDocument/2006/relationships/customXml" Target="../ink/ink387.xml"/><Relationship Id="rId211" Type="http://schemas.openxmlformats.org/officeDocument/2006/relationships/image" Target="../media/image258.png"/><Relationship Id="rId253" Type="http://schemas.openxmlformats.org/officeDocument/2006/relationships/customXml" Target="../ink/ink288.xml"/><Relationship Id="rId295" Type="http://schemas.openxmlformats.org/officeDocument/2006/relationships/image" Target="../media/image299.png"/><Relationship Id="rId309" Type="http://schemas.openxmlformats.org/officeDocument/2006/relationships/image" Target="../media/image306.png"/><Relationship Id="rId460" Type="http://schemas.openxmlformats.org/officeDocument/2006/relationships/image" Target="../media/image381.png"/><Relationship Id="rId516" Type="http://schemas.openxmlformats.org/officeDocument/2006/relationships/customXml" Target="../ink/ink422.xml"/><Relationship Id="rId48" Type="http://schemas.openxmlformats.org/officeDocument/2006/relationships/image" Target="../media/image177.png"/><Relationship Id="rId113" Type="http://schemas.openxmlformats.org/officeDocument/2006/relationships/image" Target="../media/image209.png"/><Relationship Id="rId320" Type="http://schemas.openxmlformats.org/officeDocument/2006/relationships/customXml" Target="../ink/ink322.xml"/><Relationship Id="rId155" Type="http://schemas.openxmlformats.org/officeDocument/2006/relationships/image" Target="../media/image230.png"/><Relationship Id="rId197" Type="http://schemas.openxmlformats.org/officeDocument/2006/relationships/image" Target="../media/image251.png"/><Relationship Id="rId362" Type="http://schemas.openxmlformats.org/officeDocument/2006/relationships/image" Target="../media/image332.png"/><Relationship Id="rId418" Type="http://schemas.openxmlformats.org/officeDocument/2006/relationships/image" Target="../media/image360.png"/><Relationship Id="rId222" Type="http://schemas.openxmlformats.org/officeDocument/2006/relationships/customXml" Target="../ink/ink272.xml"/><Relationship Id="rId264" Type="http://schemas.openxmlformats.org/officeDocument/2006/relationships/image" Target="../media/image284.png"/><Relationship Id="rId471" Type="http://schemas.openxmlformats.org/officeDocument/2006/relationships/image" Target="../media/image386.png"/><Relationship Id="rId17" Type="http://schemas.openxmlformats.org/officeDocument/2006/relationships/image" Target="../media/image164.png"/><Relationship Id="rId59" Type="http://schemas.openxmlformats.org/officeDocument/2006/relationships/customXml" Target="../ink/ink190.xml"/><Relationship Id="rId124" Type="http://schemas.openxmlformats.org/officeDocument/2006/relationships/customXml" Target="../ink/ink223.xml"/><Relationship Id="rId70" Type="http://schemas.openxmlformats.org/officeDocument/2006/relationships/image" Target="../media/image188.png"/><Relationship Id="rId166" Type="http://schemas.openxmlformats.org/officeDocument/2006/relationships/customXml" Target="../ink/ink244.xml"/><Relationship Id="rId331" Type="http://schemas.openxmlformats.org/officeDocument/2006/relationships/image" Target="../media/image317.png"/><Relationship Id="rId373" Type="http://schemas.openxmlformats.org/officeDocument/2006/relationships/customXml" Target="../ink/ink349.xml"/><Relationship Id="rId429" Type="http://schemas.openxmlformats.org/officeDocument/2006/relationships/customXml" Target="../ink/ink377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69.png"/><Relationship Id="rId440" Type="http://schemas.openxmlformats.org/officeDocument/2006/relationships/image" Target="../media/image371.png"/><Relationship Id="rId28" Type="http://schemas.openxmlformats.org/officeDocument/2006/relationships/customXml" Target="../ink/ink173.xml"/><Relationship Id="rId275" Type="http://schemas.openxmlformats.org/officeDocument/2006/relationships/image" Target="../media/image289.png"/><Relationship Id="rId300" Type="http://schemas.openxmlformats.org/officeDocument/2006/relationships/customXml" Target="../ink/ink312.xml"/><Relationship Id="rId482" Type="http://schemas.openxmlformats.org/officeDocument/2006/relationships/image" Target="../media/image391.png"/><Relationship Id="rId81" Type="http://schemas.openxmlformats.org/officeDocument/2006/relationships/customXml" Target="../ink/ink201.xml"/><Relationship Id="rId135" Type="http://schemas.openxmlformats.org/officeDocument/2006/relationships/image" Target="../media/image220.png"/><Relationship Id="rId177" Type="http://schemas.openxmlformats.org/officeDocument/2006/relationships/image" Target="../media/image241.png"/><Relationship Id="rId342" Type="http://schemas.openxmlformats.org/officeDocument/2006/relationships/customXml" Target="../ink/ink333.xml"/><Relationship Id="rId384" Type="http://schemas.openxmlformats.org/officeDocument/2006/relationships/image" Target="../media/image343.png"/><Relationship Id="rId202" Type="http://schemas.openxmlformats.org/officeDocument/2006/relationships/customXml" Target="../ink/ink262.xml"/><Relationship Id="rId244" Type="http://schemas.openxmlformats.org/officeDocument/2006/relationships/image" Target="../media/image274.png"/><Relationship Id="rId39" Type="http://schemas.openxmlformats.org/officeDocument/2006/relationships/image" Target="../media/image173.png"/><Relationship Id="rId286" Type="http://schemas.openxmlformats.org/officeDocument/2006/relationships/customXml" Target="../ink/ink305.xml"/><Relationship Id="rId451" Type="http://schemas.openxmlformats.org/officeDocument/2006/relationships/customXml" Target="../ink/ink388.xml"/><Relationship Id="rId493" Type="http://schemas.openxmlformats.org/officeDocument/2006/relationships/customXml" Target="../ink/ink410.xml"/><Relationship Id="rId507" Type="http://schemas.openxmlformats.org/officeDocument/2006/relationships/image" Target="../media/image403.png"/><Relationship Id="rId50" Type="http://schemas.openxmlformats.org/officeDocument/2006/relationships/image" Target="../media/image178.png"/><Relationship Id="rId104" Type="http://schemas.openxmlformats.org/officeDocument/2006/relationships/image" Target="../media/image205.png"/><Relationship Id="rId146" Type="http://schemas.openxmlformats.org/officeDocument/2006/relationships/customXml" Target="../ink/ink234.xml"/><Relationship Id="rId188" Type="http://schemas.openxmlformats.org/officeDocument/2006/relationships/customXml" Target="../ink/ink255.xml"/><Relationship Id="rId311" Type="http://schemas.openxmlformats.org/officeDocument/2006/relationships/image" Target="../media/image307.png"/><Relationship Id="rId353" Type="http://schemas.openxmlformats.org/officeDocument/2006/relationships/customXml" Target="../ink/ink339.xml"/><Relationship Id="rId395" Type="http://schemas.openxmlformats.org/officeDocument/2006/relationships/customXml" Target="../ink/ink360.xml"/><Relationship Id="rId409" Type="http://schemas.openxmlformats.org/officeDocument/2006/relationships/customXml" Target="../ink/ink367.xml"/><Relationship Id="rId92" Type="http://schemas.openxmlformats.org/officeDocument/2006/relationships/image" Target="../media/image199.png"/><Relationship Id="rId213" Type="http://schemas.openxmlformats.org/officeDocument/2006/relationships/image" Target="../media/image259.png"/><Relationship Id="rId420" Type="http://schemas.openxmlformats.org/officeDocument/2006/relationships/image" Target="../media/image361.png"/><Relationship Id="rId255" Type="http://schemas.openxmlformats.org/officeDocument/2006/relationships/customXml" Target="../ink/ink289.xml"/><Relationship Id="rId297" Type="http://schemas.openxmlformats.org/officeDocument/2006/relationships/image" Target="../media/image300.png"/><Relationship Id="rId462" Type="http://schemas.openxmlformats.org/officeDocument/2006/relationships/image" Target="../media/image382.png"/><Relationship Id="rId115" Type="http://schemas.openxmlformats.org/officeDocument/2006/relationships/image" Target="../media/image210.png"/><Relationship Id="rId157" Type="http://schemas.openxmlformats.org/officeDocument/2006/relationships/image" Target="../media/image231.png"/><Relationship Id="rId322" Type="http://schemas.openxmlformats.org/officeDocument/2006/relationships/customXml" Target="../ink/ink323.xml"/><Relationship Id="rId364" Type="http://schemas.openxmlformats.org/officeDocument/2006/relationships/image" Target="../media/image333.png"/><Relationship Id="rId61" Type="http://schemas.openxmlformats.org/officeDocument/2006/relationships/customXml" Target="../ink/ink191.xml"/><Relationship Id="rId199" Type="http://schemas.openxmlformats.org/officeDocument/2006/relationships/image" Target="../media/image252.png"/><Relationship Id="rId19" Type="http://schemas.openxmlformats.org/officeDocument/2006/relationships/image" Target="../media/image165.png"/><Relationship Id="rId224" Type="http://schemas.openxmlformats.org/officeDocument/2006/relationships/customXml" Target="../ink/ink273.xml"/><Relationship Id="rId266" Type="http://schemas.openxmlformats.org/officeDocument/2006/relationships/image" Target="../media/image285.png"/><Relationship Id="rId431" Type="http://schemas.openxmlformats.org/officeDocument/2006/relationships/customXml" Target="../ink/ink378.xml"/><Relationship Id="rId473" Type="http://schemas.openxmlformats.org/officeDocument/2006/relationships/image" Target="../media/image387.png"/><Relationship Id="rId30" Type="http://schemas.openxmlformats.org/officeDocument/2006/relationships/customXml" Target="../ink/ink174.xml"/><Relationship Id="rId126" Type="http://schemas.openxmlformats.org/officeDocument/2006/relationships/customXml" Target="../ink/ink224.xml"/><Relationship Id="rId168" Type="http://schemas.openxmlformats.org/officeDocument/2006/relationships/customXml" Target="../ink/ink245.xml"/><Relationship Id="rId333" Type="http://schemas.openxmlformats.org/officeDocument/2006/relationships/image" Target="../media/image318.png"/><Relationship Id="rId72" Type="http://schemas.openxmlformats.org/officeDocument/2006/relationships/image" Target="../media/image189.png"/><Relationship Id="rId375" Type="http://schemas.openxmlformats.org/officeDocument/2006/relationships/customXml" Target="../ink/ink350.xml"/><Relationship Id="rId3" Type="http://schemas.openxmlformats.org/officeDocument/2006/relationships/image" Target="../media/image157.png"/><Relationship Id="rId235" Type="http://schemas.openxmlformats.org/officeDocument/2006/relationships/image" Target="../media/image270.png"/><Relationship Id="rId277" Type="http://schemas.openxmlformats.org/officeDocument/2006/relationships/image" Target="../media/image290.png"/><Relationship Id="rId400" Type="http://schemas.openxmlformats.org/officeDocument/2006/relationships/image" Target="../media/image351.png"/><Relationship Id="rId442" Type="http://schemas.openxmlformats.org/officeDocument/2006/relationships/image" Target="../media/image372.png"/><Relationship Id="rId484" Type="http://schemas.openxmlformats.org/officeDocument/2006/relationships/image" Target="../media/image392.png"/><Relationship Id="rId137" Type="http://schemas.openxmlformats.org/officeDocument/2006/relationships/image" Target="../media/image221.png"/><Relationship Id="rId302" Type="http://schemas.openxmlformats.org/officeDocument/2006/relationships/customXml" Target="../ink/ink313.xml"/><Relationship Id="rId344" Type="http://schemas.openxmlformats.org/officeDocument/2006/relationships/customXml" Target="../ink/ink334.xml"/><Relationship Id="rId41" Type="http://schemas.openxmlformats.org/officeDocument/2006/relationships/image" Target="../media/image174.png"/><Relationship Id="rId83" Type="http://schemas.openxmlformats.org/officeDocument/2006/relationships/customXml" Target="../ink/ink202.xml"/><Relationship Id="rId179" Type="http://schemas.openxmlformats.org/officeDocument/2006/relationships/image" Target="../media/image242.png"/><Relationship Id="rId386" Type="http://schemas.openxmlformats.org/officeDocument/2006/relationships/image" Target="../media/image344.png"/><Relationship Id="rId190" Type="http://schemas.openxmlformats.org/officeDocument/2006/relationships/customXml" Target="../ink/ink256.xml"/><Relationship Id="rId204" Type="http://schemas.openxmlformats.org/officeDocument/2006/relationships/customXml" Target="../ink/ink263.xml"/><Relationship Id="rId246" Type="http://schemas.openxmlformats.org/officeDocument/2006/relationships/image" Target="../media/image275.png"/><Relationship Id="rId288" Type="http://schemas.openxmlformats.org/officeDocument/2006/relationships/customXml" Target="../ink/ink306.xml"/><Relationship Id="rId411" Type="http://schemas.openxmlformats.org/officeDocument/2006/relationships/customXml" Target="../ink/ink368.xml"/><Relationship Id="rId453" Type="http://schemas.openxmlformats.org/officeDocument/2006/relationships/customXml" Target="../ink/ink389.xml"/><Relationship Id="rId509" Type="http://schemas.openxmlformats.org/officeDocument/2006/relationships/image" Target="../media/image404.png"/><Relationship Id="rId106" Type="http://schemas.openxmlformats.org/officeDocument/2006/relationships/image" Target="../media/image206.png"/><Relationship Id="rId313" Type="http://schemas.openxmlformats.org/officeDocument/2006/relationships/image" Target="../media/image308.png"/><Relationship Id="rId495" Type="http://schemas.openxmlformats.org/officeDocument/2006/relationships/customXml" Target="../ink/ink411.xml"/><Relationship Id="rId10" Type="http://schemas.openxmlformats.org/officeDocument/2006/relationships/customXml" Target="../ink/ink164.xml"/><Relationship Id="rId52" Type="http://schemas.openxmlformats.org/officeDocument/2006/relationships/image" Target="../media/image179.png"/><Relationship Id="rId94" Type="http://schemas.openxmlformats.org/officeDocument/2006/relationships/image" Target="../media/image200.png"/><Relationship Id="rId148" Type="http://schemas.openxmlformats.org/officeDocument/2006/relationships/customXml" Target="../ink/ink235.xml"/><Relationship Id="rId355" Type="http://schemas.openxmlformats.org/officeDocument/2006/relationships/customXml" Target="../ink/ink340.xml"/><Relationship Id="rId397" Type="http://schemas.openxmlformats.org/officeDocument/2006/relationships/customXml" Target="../ink/ink361.xml"/><Relationship Id="rId215" Type="http://schemas.openxmlformats.org/officeDocument/2006/relationships/image" Target="../media/image260.png"/><Relationship Id="rId257" Type="http://schemas.openxmlformats.org/officeDocument/2006/relationships/customXml" Target="../ink/ink290.xml"/><Relationship Id="rId422" Type="http://schemas.openxmlformats.org/officeDocument/2006/relationships/image" Target="../media/image362.png"/><Relationship Id="rId464" Type="http://schemas.openxmlformats.org/officeDocument/2006/relationships/image" Target="../media/image383.png"/><Relationship Id="rId299" Type="http://schemas.openxmlformats.org/officeDocument/2006/relationships/image" Target="../media/image30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4.png"/><Relationship Id="rId671" Type="http://schemas.openxmlformats.org/officeDocument/2006/relationships/image" Target="../media/image733.png"/><Relationship Id="rId21" Type="http://schemas.openxmlformats.org/officeDocument/2006/relationships/image" Target="../media/image417.png"/><Relationship Id="rId324" Type="http://schemas.openxmlformats.org/officeDocument/2006/relationships/customXml" Target="../ink/ink586.xml"/><Relationship Id="rId531" Type="http://schemas.openxmlformats.org/officeDocument/2006/relationships/customXml" Target="../ink/ink691.xml"/><Relationship Id="rId629" Type="http://schemas.openxmlformats.org/officeDocument/2006/relationships/image" Target="../media/image713.png"/><Relationship Id="rId170" Type="http://schemas.openxmlformats.org/officeDocument/2006/relationships/image" Target="../media/image490.png"/><Relationship Id="rId268" Type="http://schemas.openxmlformats.org/officeDocument/2006/relationships/customXml" Target="../ink/ink557.xml"/><Relationship Id="rId475" Type="http://schemas.openxmlformats.org/officeDocument/2006/relationships/customXml" Target="../ink/ink663.xml"/><Relationship Id="rId682" Type="http://schemas.openxmlformats.org/officeDocument/2006/relationships/customXml" Target="../ink/ink768.xml"/><Relationship Id="rId32" Type="http://schemas.openxmlformats.org/officeDocument/2006/relationships/customXml" Target="../ink/ink438.xml"/><Relationship Id="rId128" Type="http://schemas.openxmlformats.org/officeDocument/2006/relationships/customXml" Target="../ink/ink486.xml"/><Relationship Id="rId335" Type="http://schemas.openxmlformats.org/officeDocument/2006/relationships/image" Target="../media/image571.png"/><Relationship Id="rId542" Type="http://schemas.openxmlformats.org/officeDocument/2006/relationships/customXml" Target="../ink/ink697.xml"/><Relationship Id="rId181" Type="http://schemas.openxmlformats.org/officeDocument/2006/relationships/customXml" Target="../ink/ink513.xml"/><Relationship Id="rId402" Type="http://schemas.openxmlformats.org/officeDocument/2006/relationships/image" Target="../media/image604.png"/><Relationship Id="rId279" Type="http://schemas.openxmlformats.org/officeDocument/2006/relationships/customXml" Target="../ink/ink563.xml"/><Relationship Id="rId486" Type="http://schemas.openxmlformats.org/officeDocument/2006/relationships/image" Target="../media/image644.png"/><Relationship Id="rId693" Type="http://schemas.openxmlformats.org/officeDocument/2006/relationships/image" Target="../media/image744.png"/><Relationship Id="rId707" Type="http://schemas.openxmlformats.org/officeDocument/2006/relationships/image" Target="../media/image751.png"/><Relationship Id="rId43" Type="http://schemas.openxmlformats.org/officeDocument/2006/relationships/image" Target="../media/image427.png"/><Relationship Id="rId139" Type="http://schemas.openxmlformats.org/officeDocument/2006/relationships/customXml" Target="../ink/ink492.xml"/><Relationship Id="rId346" Type="http://schemas.openxmlformats.org/officeDocument/2006/relationships/customXml" Target="../ink/ink597.xml"/><Relationship Id="rId553" Type="http://schemas.openxmlformats.org/officeDocument/2006/relationships/image" Target="../media/image677.png"/><Relationship Id="rId192" Type="http://schemas.openxmlformats.org/officeDocument/2006/relationships/image" Target="../media/image501.png"/><Relationship Id="rId206" Type="http://schemas.openxmlformats.org/officeDocument/2006/relationships/image" Target="../media/image508.png"/><Relationship Id="rId413" Type="http://schemas.openxmlformats.org/officeDocument/2006/relationships/customXml" Target="../ink/ink631.xml"/><Relationship Id="rId497" Type="http://schemas.openxmlformats.org/officeDocument/2006/relationships/customXml" Target="../ink/ink674.xml"/><Relationship Id="rId620" Type="http://schemas.openxmlformats.org/officeDocument/2006/relationships/customXml" Target="../ink/ink736.xml"/><Relationship Id="rId357" Type="http://schemas.openxmlformats.org/officeDocument/2006/relationships/customXml" Target="../ink/ink603.xml"/><Relationship Id="rId54" Type="http://schemas.openxmlformats.org/officeDocument/2006/relationships/customXml" Target="../ink/ink449.xml"/><Relationship Id="rId217" Type="http://schemas.openxmlformats.org/officeDocument/2006/relationships/customXml" Target="../ink/ink531.xml"/><Relationship Id="rId564" Type="http://schemas.openxmlformats.org/officeDocument/2006/relationships/customXml" Target="../ink/ink708.xml"/><Relationship Id="rId424" Type="http://schemas.openxmlformats.org/officeDocument/2006/relationships/customXml" Target="../ink/ink637.xml"/><Relationship Id="rId631" Type="http://schemas.openxmlformats.org/officeDocument/2006/relationships/image" Target="../media/image714.png"/><Relationship Id="rId270" Type="http://schemas.openxmlformats.org/officeDocument/2006/relationships/customXml" Target="../ink/ink558.xml"/><Relationship Id="rId65" Type="http://schemas.openxmlformats.org/officeDocument/2006/relationships/image" Target="../media/image438.png"/><Relationship Id="rId130" Type="http://schemas.openxmlformats.org/officeDocument/2006/relationships/customXml" Target="../ink/ink487.xml"/><Relationship Id="rId368" Type="http://schemas.openxmlformats.org/officeDocument/2006/relationships/image" Target="../media/image587.png"/><Relationship Id="rId575" Type="http://schemas.openxmlformats.org/officeDocument/2006/relationships/image" Target="../media/image687.png"/><Relationship Id="rId228" Type="http://schemas.openxmlformats.org/officeDocument/2006/relationships/image" Target="../media/image519.png"/><Relationship Id="rId435" Type="http://schemas.openxmlformats.org/officeDocument/2006/relationships/customXml" Target="../ink/ink643.xml"/><Relationship Id="rId642" Type="http://schemas.openxmlformats.org/officeDocument/2006/relationships/image" Target="../media/image719.png"/><Relationship Id="rId281" Type="http://schemas.openxmlformats.org/officeDocument/2006/relationships/customXml" Target="../ink/ink564.xml"/><Relationship Id="rId502" Type="http://schemas.openxmlformats.org/officeDocument/2006/relationships/image" Target="../media/image652.png"/><Relationship Id="rId76" Type="http://schemas.openxmlformats.org/officeDocument/2006/relationships/customXml" Target="../ink/ink460.xml"/><Relationship Id="rId141" Type="http://schemas.openxmlformats.org/officeDocument/2006/relationships/customXml" Target="../ink/ink493.xml"/><Relationship Id="rId379" Type="http://schemas.openxmlformats.org/officeDocument/2006/relationships/customXml" Target="../ink/ink614.xml"/><Relationship Id="rId586" Type="http://schemas.openxmlformats.org/officeDocument/2006/relationships/customXml" Target="../ink/ink719.xml"/><Relationship Id="rId7" Type="http://schemas.openxmlformats.org/officeDocument/2006/relationships/image" Target="../media/image410.png"/><Relationship Id="rId239" Type="http://schemas.openxmlformats.org/officeDocument/2006/relationships/image" Target="../media/image524.png"/><Relationship Id="rId446" Type="http://schemas.openxmlformats.org/officeDocument/2006/relationships/image" Target="../media/image624.png"/><Relationship Id="rId653" Type="http://schemas.openxmlformats.org/officeDocument/2006/relationships/customXml" Target="../ink/ink753.xml"/><Relationship Id="rId292" Type="http://schemas.openxmlformats.org/officeDocument/2006/relationships/customXml" Target="../ink/ink570.xml"/><Relationship Id="rId306" Type="http://schemas.openxmlformats.org/officeDocument/2006/relationships/customXml" Target="../ink/ink577.xml"/><Relationship Id="rId87" Type="http://schemas.openxmlformats.org/officeDocument/2006/relationships/image" Target="../media/image449.png"/><Relationship Id="rId513" Type="http://schemas.openxmlformats.org/officeDocument/2006/relationships/customXml" Target="../ink/ink682.xml"/><Relationship Id="rId597" Type="http://schemas.openxmlformats.org/officeDocument/2006/relationships/image" Target="../media/image697.png"/><Relationship Id="rId152" Type="http://schemas.openxmlformats.org/officeDocument/2006/relationships/image" Target="../media/image481.png"/><Relationship Id="rId457" Type="http://schemas.openxmlformats.org/officeDocument/2006/relationships/customXml" Target="../ink/ink654.xml"/><Relationship Id="rId664" Type="http://schemas.openxmlformats.org/officeDocument/2006/relationships/customXml" Target="../ink/ink759.xml"/><Relationship Id="rId14" Type="http://schemas.openxmlformats.org/officeDocument/2006/relationships/customXml" Target="../ink/ink429.xml"/><Relationship Id="rId317" Type="http://schemas.openxmlformats.org/officeDocument/2006/relationships/image" Target="../media/image562.png"/><Relationship Id="rId524" Type="http://schemas.openxmlformats.org/officeDocument/2006/relationships/image" Target="../media/image663.png"/><Relationship Id="rId98" Type="http://schemas.openxmlformats.org/officeDocument/2006/relationships/customXml" Target="../ink/ink471.xml"/><Relationship Id="rId163" Type="http://schemas.openxmlformats.org/officeDocument/2006/relationships/customXml" Target="../ink/ink504.xml"/><Relationship Id="rId370" Type="http://schemas.openxmlformats.org/officeDocument/2006/relationships/image" Target="../media/image588.png"/><Relationship Id="rId230" Type="http://schemas.openxmlformats.org/officeDocument/2006/relationships/image" Target="../media/image520.png"/><Relationship Id="rId468" Type="http://schemas.openxmlformats.org/officeDocument/2006/relationships/image" Target="../media/image635.png"/><Relationship Id="rId675" Type="http://schemas.openxmlformats.org/officeDocument/2006/relationships/image" Target="../media/image735.png"/><Relationship Id="rId25" Type="http://schemas.openxmlformats.org/officeDocument/2006/relationships/image" Target="../media/image419.png"/><Relationship Id="rId328" Type="http://schemas.openxmlformats.org/officeDocument/2006/relationships/customXml" Target="../ink/ink588.xml"/><Relationship Id="rId535" Type="http://schemas.openxmlformats.org/officeDocument/2006/relationships/customXml" Target="../ink/ink693.xml"/><Relationship Id="rId174" Type="http://schemas.openxmlformats.org/officeDocument/2006/relationships/image" Target="../media/image492.png"/><Relationship Id="rId381" Type="http://schemas.openxmlformats.org/officeDocument/2006/relationships/customXml" Target="../ink/ink615.xml"/><Relationship Id="rId602" Type="http://schemas.openxmlformats.org/officeDocument/2006/relationships/customXml" Target="../ink/ink727.xml"/><Relationship Id="rId241" Type="http://schemas.openxmlformats.org/officeDocument/2006/relationships/image" Target="../media/image525.png"/><Relationship Id="rId479" Type="http://schemas.openxmlformats.org/officeDocument/2006/relationships/customXml" Target="../ink/ink665.xml"/><Relationship Id="rId686" Type="http://schemas.openxmlformats.org/officeDocument/2006/relationships/customXml" Target="../ink/ink770.xml"/><Relationship Id="rId36" Type="http://schemas.openxmlformats.org/officeDocument/2006/relationships/customXml" Target="../ink/ink440.xml"/><Relationship Id="rId339" Type="http://schemas.openxmlformats.org/officeDocument/2006/relationships/image" Target="../media/image573.png"/><Relationship Id="rId546" Type="http://schemas.openxmlformats.org/officeDocument/2006/relationships/customXml" Target="../ink/ink699.xml"/><Relationship Id="rId101" Type="http://schemas.openxmlformats.org/officeDocument/2006/relationships/image" Target="../media/image456.png"/><Relationship Id="rId185" Type="http://schemas.openxmlformats.org/officeDocument/2006/relationships/customXml" Target="../ink/ink515.xml"/><Relationship Id="rId406" Type="http://schemas.openxmlformats.org/officeDocument/2006/relationships/image" Target="../media/image606.png"/><Relationship Id="rId392" Type="http://schemas.openxmlformats.org/officeDocument/2006/relationships/image" Target="../media/image599.png"/><Relationship Id="rId613" Type="http://schemas.openxmlformats.org/officeDocument/2006/relationships/image" Target="../media/image705.png"/><Relationship Id="rId697" Type="http://schemas.openxmlformats.org/officeDocument/2006/relationships/image" Target="../media/image746.png"/><Relationship Id="rId252" Type="http://schemas.openxmlformats.org/officeDocument/2006/relationships/customXml" Target="../ink/ink549.xml"/><Relationship Id="rId47" Type="http://schemas.openxmlformats.org/officeDocument/2006/relationships/image" Target="../media/image429.png"/><Relationship Id="rId112" Type="http://schemas.openxmlformats.org/officeDocument/2006/relationships/customXml" Target="../ink/ink478.xml"/><Relationship Id="rId557" Type="http://schemas.openxmlformats.org/officeDocument/2006/relationships/image" Target="../media/image679.png"/><Relationship Id="rId196" Type="http://schemas.openxmlformats.org/officeDocument/2006/relationships/image" Target="../media/image503.png"/><Relationship Id="rId417" Type="http://schemas.openxmlformats.org/officeDocument/2006/relationships/customXml" Target="../ink/ink633.xml"/><Relationship Id="rId624" Type="http://schemas.openxmlformats.org/officeDocument/2006/relationships/customXml" Target="../ink/ink738.xml"/><Relationship Id="rId263" Type="http://schemas.openxmlformats.org/officeDocument/2006/relationships/image" Target="../media/image536.png"/><Relationship Id="rId470" Type="http://schemas.openxmlformats.org/officeDocument/2006/relationships/image" Target="../media/image636.png"/><Relationship Id="rId58" Type="http://schemas.openxmlformats.org/officeDocument/2006/relationships/customXml" Target="../ink/ink451.xml"/><Relationship Id="rId123" Type="http://schemas.openxmlformats.org/officeDocument/2006/relationships/image" Target="../media/image467.png"/><Relationship Id="rId330" Type="http://schemas.openxmlformats.org/officeDocument/2006/relationships/customXml" Target="../ink/ink589.xml"/><Relationship Id="rId568" Type="http://schemas.openxmlformats.org/officeDocument/2006/relationships/customXml" Target="../ink/ink710.xml"/><Relationship Id="rId428" Type="http://schemas.openxmlformats.org/officeDocument/2006/relationships/customXml" Target="../ink/ink639.xml"/><Relationship Id="rId635" Type="http://schemas.openxmlformats.org/officeDocument/2006/relationships/image" Target="../media/image716.png"/><Relationship Id="rId274" Type="http://schemas.openxmlformats.org/officeDocument/2006/relationships/customXml" Target="../ink/ink560.xml"/><Relationship Id="rId481" Type="http://schemas.openxmlformats.org/officeDocument/2006/relationships/customXml" Target="../ink/ink666.xml"/><Relationship Id="rId702" Type="http://schemas.openxmlformats.org/officeDocument/2006/relationships/customXml" Target="../ink/ink778.xml"/><Relationship Id="rId69" Type="http://schemas.openxmlformats.org/officeDocument/2006/relationships/image" Target="../media/image440.png"/><Relationship Id="rId134" Type="http://schemas.openxmlformats.org/officeDocument/2006/relationships/customXml" Target="../ink/ink489.xml"/><Relationship Id="rId579" Type="http://schemas.openxmlformats.org/officeDocument/2006/relationships/image" Target="../media/image169.png"/><Relationship Id="rId341" Type="http://schemas.openxmlformats.org/officeDocument/2006/relationships/image" Target="../media/image574.png"/><Relationship Id="rId439" Type="http://schemas.openxmlformats.org/officeDocument/2006/relationships/customXml" Target="../ink/ink645.xml"/><Relationship Id="rId646" Type="http://schemas.openxmlformats.org/officeDocument/2006/relationships/image" Target="../media/image721.png"/><Relationship Id="rId201" Type="http://schemas.openxmlformats.org/officeDocument/2006/relationships/customXml" Target="../ink/ink523.xml"/><Relationship Id="rId285" Type="http://schemas.openxmlformats.org/officeDocument/2006/relationships/customXml" Target="../ink/ink566.xml"/><Relationship Id="rId506" Type="http://schemas.openxmlformats.org/officeDocument/2006/relationships/image" Target="../media/image654.png"/><Relationship Id="rId492" Type="http://schemas.openxmlformats.org/officeDocument/2006/relationships/image" Target="../media/image647.png"/><Relationship Id="rId145" Type="http://schemas.openxmlformats.org/officeDocument/2006/relationships/customXml" Target="../ink/ink495.xml"/><Relationship Id="rId352" Type="http://schemas.openxmlformats.org/officeDocument/2006/relationships/image" Target="../media/image579.png"/><Relationship Id="rId212" Type="http://schemas.openxmlformats.org/officeDocument/2006/relationships/image" Target="../media/image511.png"/><Relationship Id="rId657" Type="http://schemas.openxmlformats.org/officeDocument/2006/relationships/customXml" Target="../ink/ink755.xml"/><Relationship Id="rId296" Type="http://schemas.openxmlformats.org/officeDocument/2006/relationships/customXml" Target="../ink/ink572.xml"/><Relationship Id="rId517" Type="http://schemas.openxmlformats.org/officeDocument/2006/relationships/customXml" Target="../ink/ink684.xml"/><Relationship Id="rId60" Type="http://schemas.openxmlformats.org/officeDocument/2006/relationships/customXml" Target="../ink/ink452.xml"/><Relationship Id="rId156" Type="http://schemas.openxmlformats.org/officeDocument/2006/relationships/image" Target="../media/image483.png"/><Relationship Id="rId363" Type="http://schemas.openxmlformats.org/officeDocument/2006/relationships/customXml" Target="../ink/ink606.xml"/><Relationship Id="rId570" Type="http://schemas.openxmlformats.org/officeDocument/2006/relationships/customXml" Target="../ink/ink711.xml"/><Relationship Id="rId223" Type="http://schemas.openxmlformats.org/officeDocument/2006/relationships/customXml" Target="../ink/ink534.xml"/><Relationship Id="rId430" Type="http://schemas.openxmlformats.org/officeDocument/2006/relationships/customXml" Target="../ink/ink640.xml"/><Relationship Id="rId668" Type="http://schemas.openxmlformats.org/officeDocument/2006/relationships/customXml" Target="../ink/ink761.xml"/><Relationship Id="rId18" Type="http://schemas.openxmlformats.org/officeDocument/2006/relationships/customXml" Target="../ink/ink431.xml"/><Relationship Id="rId528" Type="http://schemas.openxmlformats.org/officeDocument/2006/relationships/image" Target="../media/image665.png"/><Relationship Id="rId167" Type="http://schemas.openxmlformats.org/officeDocument/2006/relationships/customXml" Target="../ink/ink506.xml"/><Relationship Id="rId374" Type="http://schemas.openxmlformats.org/officeDocument/2006/relationships/image" Target="../media/image590.png"/><Relationship Id="rId581" Type="http://schemas.openxmlformats.org/officeDocument/2006/relationships/image" Target="../media/image689.png"/><Relationship Id="rId71" Type="http://schemas.openxmlformats.org/officeDocument/2006/relationships/image" Target="../media/image441.png"/><Relationship Id="rId234" Type="http://schemas.openxmlformats.org/officeDocument/2006/relationships/image" Target="../media/image522.png"/><Relationship Id="rId637" Type="http://schemas.openxmlformats.org/officeDocument/2006/relationships/image" Target="../media/image717.png"/><Relationship Id="rId679" Type="http://schemas.openxmlformats.org/officeDocument/2006/relationships/image" Target="../media/image737.png"/><Relationship Id="rId2" Type="http://schemas.openxmlformats.org/officeDocument/2006/relationships/customXml" Target="../ink/ink423.xml"/><Relationship Id="rId29" Type="http://schemas.openxmlformats.org/officeDocument/2006/relationships/image" Target="../media/image420.png"/><Relationship Id="rId276" Type="http://schemas.openxmlformats.org/officeDocument/2006/relationships/customXml" Target="../ink/ink561.xml"/><Relationship Id="rId441" Type="http://schemas.openxmlformats.org/officeDocument/2006/relationships/customXml" Target="../ink/ink646.xml"/><Relationship Id="rId483" Type="http://schemas.openxmlformats.org/officeDocument/2006/relationships/customXml" Target="../ink/ink667.xml"/><Relationship Id="rId539" Type="http://schemas.openxmlformats.org/officeDocument/2006/relationships/image" Target="../media/image670.png"/><Relationship Id="rId690" Type="http://schemas.openxmlformats.org/officeDocument/2006/relationships/customXml" Target="../ink/ink772.xml"/><Relationship Id="rId704" Type="http://schemas.openxmlformats.org/officeDocument/2006/relationships/customXml" Target="../ink/ink779.xml"/><Relationship Id="rId40" Type="http://schemas.openxmlformats.org/officeDocument/2006/relationships/customXml" Target="../ink/ink442.xml"/><Relationship Id="rId136" Type="http://schemas.openxmlformats.org/officeDocument/2006/relationships/customXml" Target="../ink/ink490.xml"/><Relationship Id="rId178" Type="http://schemas.openxmlformats.org/officeDocument/2006/relationships/image" Target="../media/image494.png"/><Relationship Id="rId301" Type="http://schemas.openxmlformats.org/officeDocument/2006/relationships/image" Target="../media/image554.png"/><Relationship Id="rId343" Type="http://schemas.openxmlformats.org/officeDocument/2006/relationships/image" Target="../media/image575.png"/><Relationship Id="rId550" Type="http://schemas.openxmlformats.org/officeDocument/2006/relationships/customXml" Target="../ink/ink701.xml"/><Relationship Id="rId82" Type="http://schemas.openxmlformats.org/officeDocument/2006/relationships/customXml" Target="../ink/ink463.xml"/><Relationship Id="rId203" Type="http://schemas.openxmlformats.org/officeDocument/2006/relationships/customXml" Target="../ink/ink524.xml"/><Relationship Id="rId385" Type="http://schemas.openxmlformats.org/officeDocument/2006/relationships/customXml" Target="../ink/ink617.xml"/><Relationship Id="rId592" Type="http://schemas.openxmlformats.org/officeDocument/2006/relationships/customXml" Target="../ink/ink722.xml"/><Relationship Id="rId606" Type="http://schemas.openxmlformats.org/officeDocument/2006/relationships/customXml" Target="../ink/ink729.xml"/><Relationship Id="rId648" Type="http://schemas.openxmlformats.org/officeDocument/2006/relationships/image" Target="../media/image722.png"/><Relationship Id="rId245" Type="http://schemas.openxmlformats.org/officeDocument/2006/relationships/image" Target="../media/image527.png"/><Relationship Id="rId287" Type="http://schemas.openxmlformats.org/officeDocument/2006/relationships/image" Target="../media/image547.png"/><Relationship Id="rId410" Type="http://schemas.openxmlformats.org/officeDocument/2006/relationships/image" Target="../media/image607.png"/><Relationship Id="rId452" Type="http://schemas.openxmlformats.org/officeDocument/2006/relationships/image" Target="../media/image627.png"/><Relationship Id="rId494" Type="http://schemas.openxmlformats.org/officeDocument/2006/relationships/image" Target="../media/image648.png"/><Relationship Id="rId508" Type="http://schemas.openxmlformats.org/officeDocument/2006/relationships/image" Target="../media/image655.png"/><Relationship Id="rId105" Type="http://schemas.openxmlformats.org/officeDocument/2006/relationships/image" Target="../media/image458.png"/><Relationship Id="rId147" Type="http://schemas.openxmlformats.org/officeDocument/2006/relationships/customXml" Target="../ink/ink496.xml"/><Relationship Id="rId312" Type="http://schemas.openxmlformats.org/officeDocument/2006/relationships/customXml" Target="../ink/ink580.xml"/><Relationship Id="rId354" Type="http://schemas.openxmlformats.org/officeDocument/2006/relationships/image" Target="../media/image580.png"/><Relationship Id="rId51" Type="http://schemas.openxmlformats.org/officeDocument/2006/relationships/image" Target="../media/image431.png"/><Relationship Id="rId93" Type="http://schemas.openxmlformats.org/officeDocument/2006/relationships/image" Target="../media/image452.png"/><Relationship Id="rId189" Type="http://schemas.openxmlformats.org/officeDocument/2006/relationships/customXml" Target="../ink/ink517.xml"/><Relationship Id="rId396" Type="http://schemas.openxmlformats.org/officeDocument/2006/relationships/image" Target="../media/image601.png"/><Relationship Id="rId561" Type="http://schemas.openxmlformats.org/officeDocument/2006/relationships/image" Target="../media/image681.png"/><Relationship Id="rId617" Type="http://schemas.openxmlformats.org/officeDocument/2006/relationships/image" Target="../media/image707.png"/><Relationship Id="rId659" Type="http://schemas.openxmlformats.org/officeDocument/2006/relationships/customXml" Target="../ink/ink756.xml"/><Relationship Id="rId214" Type="http://schemas.openxmlformats.org/officeDocument/2006/relationships/image" Target="../media/image512.png"/><Relationship Id="rId256" Type="http://schemas.openxmlformats.org/officeDocument/2006/relationships/customXml" Target="../ink/ink551.xml"/><Relationship Id="rId298" Type="http://schemas.openxmlformats.org/officeDocument/2006/relationships/customXml" Target="../ink/ink573.xml"/><Relationship Id="rId421" Type="http://schemas.openxmlformats.org/officeDocument/2006/relationships/customXml" Target="../ink/ink635.xml"/><Relationship Id="rId463" Type="http://schemas.openxmlformats.org/officeDocument/2006/relationships/customXml" Target="../ink/ink657.xml"/><Relationship Id="rId519" Type="http://schemas.openxmlformats.org/officeDocument/2006/relationships/customXml" Target="../ink/ink685.xml"/><Relationship Id="rId670" Type="http://schemas.openxmlformats.org/officeDocument/2006/relationships/customXml" Target="../ink/ink762.xml"/><Relationship Id="rId116" Type="http://schemas.openxmlformats.org/officeDocument/2006/relationships/customXml" Target="../ink/ink480.xml"/><Relationship Id="rId158" Type="http://schemas.openxmlformats.org/officeDocument/2006/relationships/image" Target="../media/image484.png"/><Relationship Id="rId323" Type="http://schemas.openxmlformats.org/officeDocument/2006/relationships/image" Target="../media/image565.png"/><Relationship Id="rId530" Type="http://schemas.openxmlformats.org/officeDocument/2006/relationships/image" Target="../media/image666.png"/><Relationship Id="rId20" Type="http://schemas.openxmlformats.org/officeDocument/2006/relationships/customXml" Target="../ink/ink432.xml"/><Relationship Id="rId62" Type="http://schemas.openxmlformats.org/officeDocument/2006/relationships/customXml" Target="../ink/ink453.xml"/><Relationship Id="rId365" Type="http://schemas.openxmlformats.org/officeDocument/2006/relationships/customXml" Target="../ink/ink607.xml"/><Relationship Id="rId572" Type="http://schemas.openxmlformats.org/officeDocument/2006/relationships/customXml" Target="../ink/ink712.xml"/><Relationship Id="rId628" Type="http://schemas.openxmlformats.org/officeDocument/2006/relationships/customXml" Target="../ink/ink740.xml"/><Relationship Id="rId225" Type="http://schemas.openxmlformats.org/officeDocument/2006/relationships/customXml" Target="../ink/ink535.xml"/><Relationship Id="rId267" Type="http://schemas.openxmlformats.org/officeDocument/2006/relationships/image" Target="../media/image538.png"/><Relationship Id="rId432" Type="http://schemas.openxmlformats.org/officeDocument/2006/relationships/customXml" Target="../ink/ink641.xml"/><Relationship Id="rId474" Type="http://schemas.openxmlformats.org/officeDocument/2006/relationships/image" Target="../media/image638.png"/><Relationship Id="rId127" Type="http://schemas.openxmlformats.org/officeDocument/2006/relationships/image" Target="../media/image469.png"/><Relationship Id="rId681" Type="http://schemas.openxmlformats.org/officeDocument/2006/relationships/image" Target="../media/image738.png"/><Relationship Id="rId31" Type="http://schemas.openxmlformats.org/officeDocument/2006/relationships/image" Target="../media/image421.png"/><Relationship Id="rId73" Type="http://schemas.openxmlformats.org/officeDocument/2006/relationships/image" Target="../media/image442.png"/><Relationship Id="rId169" Type="http://schemas.openxmlformats.org/officeDocument/2006/relationships/customXml" Target="../ink/ink507.xml"/><Relationship Id="rId334" Type="http://schemas.openxmlformats.org/officeDocument/2006/relationships/customXml" Target="../ink/ink591.xml"/><Relationship Id="rId376" Type="http://schemas.openxmlformats.org/officeDocument/2006/relationships/image" Target="../media/image591.png"/><Relationship Id="rId541" Type="http://schemas.openxmlformats.org/officeDocument/2006/relationships/image" Target="../media/image671.png"/><Relationship Id="rId583" Type="http://schemas.openxmlformats.org/officeDocument/2006/relationships/image" Target="../media/image690.png"/><Relationship Id="rId639" Type="http://schemas.openxmlformats.org/officeDocument/2006/relationships/customXml" Target="../ink/ink746.xml"/><Relationship Id="rId4" Type="http://schemas.openxmlformats.org/officeDocument/2006/relationships/customXml" Target="../ink/ink424.xml"/><Relationship Id="rId180" Type="http://schemas.openxmlformats.org/officeDocument/2006/relationships/image" Target="../media/image495.png"/><Relationship Id="rId236" Type="http://schemas.openxmlformats.org/officeDocument/2006/relationships/image" Target="../media/image523.png"/><Relationship Id="rId278" Type="http://schemas.openxmlformats.org/officeDocument/2006/relationships/image" Target="../media/image543.png"/><Relationship Id="rId401" Type="http://schemas.openxmlformats.org/officeDocument/2006/relationships/customXml" Target="../ink/ink625.xml"/><Relationship Id="rId443" Type="http://schemas.openxmlformats.org/officeDocument/2006/relationships/customXml" Target="../ink/ink647.xml"/><Relationship Id="rId650" Type="http://schemas.openxmlformats.org/officeDocument/2006/relationships/image" Target="../media/image723.png"/><Relationship Id="rId303" Type="http://schemas.openxmlformats.org/officeDocument/2006/relationships/image" Target="../media/image555.png"/><Relationship Id="rId485" Type="http://schemas.openxmlformats.org/officeDocument/2006/relationships/customXml" Target="../ink/ink668.xml"/><Relationship Id="rId692" Type="http://schemas.openxmlformats.org/officeDocument/2006/relationships/customXml" Target="../ink/ink773.xml"/><Relationship Id="rId706" Type="http://schemas.openxmlformats.org/officeDocument/2006/relationships/customXml" Target="../ink/ink780.xml"/><Relationship Id="rId42" Type="http://schemas.openxmlformats.org/officeDocument/2006/relationships/customXml" Target="../ink/ink443.xml"/><Relationship Id="rId84" Type="http://schemas.openxmlformats.org/officeDocument/2006/relationships/customXml" Target="../ink/ink464.xml"/><Relationship Id="rId138" Type="http://schemas.openxmlformats.org/officeDocument/2006/relationships/image" Target="../media/image474.png"/><Relationship Id="rId345" Type="http://schemas.openxmlformats.org/officeDocument/2006/relationships/image" Target="../media/image576.png"/><Relationship Id="rId387" Type="http://schemas.openxmlformats.org/officeDocument/2006/relationships/customXml" Target="../ink/ink618.xml"/><Relationship Id="rId510" Type="http://schemas.openxmlformats.org/officeDocument/2006/relationships/image" Target="../media/image656.png"/><Relationship Id="rId552" Type="http://schemas.openxmlformats.org/officeDocument/2006/relationships/customXml" Target="../ink/ink702.xml"/><Relationship Id="rId594" Type="http://schemas.openxmlformats.org/officeDocument/2006/relationships/customXml" Target="../ink/ink723.xml"/><Relationship Id="rId608" Type="http://schemas.openxmlformats.org/officeDocument/2006/relationships/customXml" Target="../ink/ink730.xml"/><Relationship Id="rId191" Type="http://schemas.openxmlformats.org/officeDocument/2006/relationships/customXml" Target="../ink/ink518.xml"/><Relationship Id="rId205" Type="http://schemas.openxmlformats.org/officeDocument/2006/relationships/customXml" Target="../ink/ink525.xml"/><Relationship Id="rId247" Type="http://schemas.openxmlformats.org/officeDocument/2006/relationships/image" Target="../media/image528.png"/><Relationship Id="rId412" Type="http://schemas.openxmlformats.org/officeDocument/2006/relationships/image" Target="../media/image608.png"/><Relationship Id="rId107" Type="http://schemas.openxmlformats.org/officeDocument/2006/relationships/image" Target="../media/image459.png"/><Relationship Id="rId289" Type="http://schemas.openxmlformats.org/officeDocument/2006/relationships/image" Target="../media/image548.png"/><Relationship Id="rId454" Type="http://schemas.openxmlformats.org/officeDocument/2006/relationships/image" Target="../media/image628.png"/><Relationship Id="rId496" Type="http://schemas.openxmlformats.org/officeDocument/2006/relationships/image" Target="../media/image649.png"/><Relationship Id="rId661" Type="http://schemas.openxmlformats.org/officeDocument/2006/relationships/customXml" Target="../ink/ink757.xml"/><Relationship Id="rId11" Type="http://schemas.openxmlformats.org/officeDocument/2006/relationships/image" Target="../media/image412.png"/><Relationship Id="rId53" Type="http://schemas.openxmlformats.org/officeDocument/2006/relationships/image" Target="../media/image432.png"/><Relationship Id="rId149" Type="http://schemas.openxmlformats.org/officeDocument/2006/relationships/customXml" Target="../ink/ink497.xml"/><Relationship Id="rId314" Type="http://schemas.openxmlformats.org/officeDocument/2006/relationships/customXml" Target="../ink/ink581.xml"/><Relationship Id="rId356" Type="http://schemas.openxmlformats.org/officeDocument/2006/relationships/image" Target="../media/image581.png"/><Relationship Id="rId398" Type="http://schemas.openxmlformats.org/officeDocument/2006/relationships/image" Target="../media/image602.png"/><Relationship Id="rId521" Type="http://schemas.openxmlformats.org/officeDocument/2006/relationships/customXml" Target="../ink/ink686.xml"/><Relationship Id="rId563" Type="http://schemas.openxmlformats.org/officeDocument/2006/relationships/image" Target="../media/image682.png"/><Relationship Id="rId619" Type="http://schemas.openxmlformats.org/officeDocument/2006/relationships/image" Target="../media/image708.png"/><Relationship Id="rId95" Type="http://schemas.openxmlformats.org/officeDocument/2006/relationships/image" Target="../media/image453.png"/><Relationship Id="rId160" Type="http://schemas.openxmlformats.org/officeDocument/2006/relationships/image" Target="../media/image485.png"/><Relationship Id="rId216" Type="http://schemas.openxmlformats.org/officeDocument/2006/relationships/image" Target="../media/image513.png"/><Relationship Id="rId423" Type="http://schemas.openxmlformats.org/officeDocument/2006/relationships/image" Target="../media/image613.png"/><Relationship Id="rId258" Type="http://schemas.openxmlformats.org/officeDocument/2006/relationships/customXml" Target="../ink/ink552.xml"/><Relationship Id="rId465" Type="http://schemas.openxmlformats.org/officeDocument/2006/relationships/customXml" Target="../ink/ink658.xml"/><Relationship Id="rId630" Type="http://schemas.openxmlformats.org/officeDocument/2006/relationships/customXml" Target="../ink/ink741.xml"/><Relationship Id="rId672" Type="http://schemas.openxmlformats.org/officeDocument/2006/relationships/customXml" Target="../ink/ink763.xml"/><Relationship Id="rId22" Type="http://schemas.openxmlformats.org/officeDocument/2006/relationships/customXml" Target="../ink/ink433.xml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325" Type="http://schemas.openxmlformats.org/officeDocument/2006/relationships/image" Target="../media/image566.png"/><Relationship Id="rId367" Type="http://schemas.openxmlformats.org/officeDocument/2006/relationships/customXml" Target="../ink/ink608.xml"/><Relationship Id="rId532" Type="http://schemas.openxmlformats.org/officeDocument/2006/relationships/image" Target="../media/image667.png"/><Relationship Id="rId574" Type="http://schemas.openxmlformats.org/officeDocument/2006/relationships/customXml" Target="../ink/ink713.xml"/><Relationship Id="rId171" Type="http://schemas.openxmlformats.org/officeDocument/2006/relationships/customXml" Target="../ink/ink508.xml"/><Relationship Id="rId227" Type="http://schemas.openxmlformats.org/officeDocument/2006/relationships/customXml" Target="../ink/ink536.xml"/><Relationship Id="rId269" Type="http://schemas.openxmlformats.org/officeDocument/2006/relationships/image" Target="../media/image539.png"/><Relationship Id="rId434" Type="http://schemas.openxmlformats.org/officeDocument/2006/relationships/customXml" Target="../ink/ink642.xml"/><Relationship Id="rId476" Type="http://schemas.openxmlformats.org/officeDocument/2006/relationships/image" Target="../media/image639.png"/><Relationship Id="rId641" Type="http://schemas.openxmlformats.org/officeDocument/2006/relationships/customXml" Target="../ink/ink747.xml"/><Relationship Id="rId683" Type="http://schemas.openxmlformats.org/officeDocument/2006/relationships/image" Target="../media/image739.png"/><Relationship Id="rId33" Type="http://schemas.openxmlformats.org/officeDocument/2006/relationships/image" Target="../media/image422.png"/><Relationship Id="rId129" Type="http://schemas.openxmlformats.org/officeDocument/2006/relationships/image" Target="../media/image470.png"/><Relationship Id="rId280" Type="http://schemas.openxmlformats.org/officeDocument/2006/relationships/image" Target="../media/image544.png"/><Relationship Id="rId336" Type="http://schemas.openxmlformats.org/officeDocument/2006/relationships/customXml" Target="../ink/ink592.xml"/><Relationship Id="rId501" Type="http://schemas.openxmlformats.org/officeDocument/2006/relationships/customXml" Target="../ink/ink676.xml"/><Relationship Id="rId543" Type="http://schemas.openxmlformats.org/officeDocument/2006/relationships/image" Target="../media/image672.png"/><Relationship Id="rId75" Type="http://schemas.openxmlformats.org/officeDocument/2006/relationships/image" Target="../media/image443.png"/><Relationship Id="rId140" Type="http://schemas.openxmlformats.org/officeDocument/2006/relationships/image" Target="../media/image475.png"/><Relationship Id="rId182" Type="http://schemas.openxmlformats.org/officeDocument/2006/relationships/image" Target="../media/image496.png"/><Relationship Id="rId378" Type="http://schemas.openxmlformats.org/officeDocument/2006/relationships/image" Target="../media/image592.png"/><Relationship Id="rId403" Type="http://schemas.openxmlformats.org/officeDocument/2006/relationships/customXml" Target="../ink/ink626.xml"/><Relationship Id="rId585" Type="http://schemas.openxmlformats.org/officeDocument/2006/relationships/image" Target="../media/image691.png"/><Relationship Id="rId6" Type="http://schemas.openxmlformats.org/officeDocument/2006/relationships/customXml" Target="../ink/ink425.xml"/><Relationship Id="rId238" Type="http://schemas.openxmlformats.org/officeDocument/2006/relationships/customXml" Target="../ink/ink542.xml"/><Relationship Id="rId445" Type="http://schemas.openxmlformats.org/officeDocument/2006/relationships/customXml" Target="../ink/ink648.xml"/><Relationship Id="rId487" Type="http://schemas.openxmlformats.org/officeDocument/2006/relationships/customXml" Target="../ink/ink669.xml"/><Relationship Id="rId610" Type="http://schemas.openxmlformats.org/officeDocument/2006/relationships/customXml" Target="../ink/ink731.xml"/><Relationship Id="rId652" Type="http://schemas.openxmlformats.org/officeDocument/2006/relationships/image" Target="../media/image724.png"/><Relationship Id="rId694" Type="http://schemas.openxmlformats.org/officeDocument/2006/relationships/customXml" Target="../ink/ink774.xml"/><Relationship Id="rId708" Type="http://schemas.openxmlformats.org/officeDocument/2006/relationships/customXml" Target="../ink/ink781.xml"/><Relationship Id="rId291" Type="http://schemas.openxmlformats.org/officeDocument/2006/relationships/image" Target="../media/image549.png"/><Relationship Id="rId305" Type="http://schemas.openxmlformats.org/officeDocument/2006/relationships/image" Target="../media/image556.png"/><Relationship Id="rId347" Type="http://schemas.openxmlformats.org/officeDocument/2006/relationships/image" Target="../media/image577.png"/><Relationship Id="rId512" Type="http://schemas.openxmlformats.org/officeDocument/2006/relationships/image" Target="../media/image657.png"/><Relationship Id="rId44" Type="http://schemas.openxmlformats.org/officeDocument/2006/relationships/customXml" Target="../ink/ink444.xml"/><Relationship Id="rId86" Type="http://schemas.openxmlformats.org/officeDocument/2006/relationships/customXml" Target="../ink/ink465.xml"/><Relationship Id="rId151" Type="http://schemas.openxmlformats.org/officeDocument/2006/relationships/customXml" Target="../ink/ink498.xml"/><Relationship Id="rId389" Type="http://schemas.openxmlformats.org/officeDocument/2006/relationships/customXml" Target="../ink/ink619.xml"/><Relationship Id="rId554" Type="http://schemas.openxmlformats.org/officeDocument/2006/relationships/customXml" Target="../ink/ink703.xml"/><Relationship Id="rId596" Type="http://schemas.openxmlformats.org/officeDocument/2006/relationships/customXml" Target="../ink/ink724.xml"/><Relationship Id="rId193" Type="http://schemas.openxmlformats.org/officeDocument/2006/relationships/customXml" Target="../ink/ink519.xml"/><Relationship Id="rId207" Type="http://schemas.openxmlformats.org/officeDocument/2006/relationships/customXml" Target="../ink/ink526.xml"/><Relationship Id="rId249" Type="http://schemas.openxmlformats.org/officeDocument/2006/relationships/image" Target="../media/image529.png"/><Relationship Id="rId414" Type="http://schemas.openxmlformats.org/officeDocument/2006/relationships/image" Target="../media/image609.png"/><Relationship Id="rId456" Type="http://schemas.openxmlformats.org/officeDocument/2006/relationships/image" Target="../media/image629.png"/><Relationship Id="rId498" Type="http://schemas.openxmlformats.org/officeDocument/2006/relationships/image" Target="../media/image650.png"/><Relationship Id="rId621" Type="http://schemas.openxmlformats.org/officeDocument/2006/relationships/image" Target="../media/image709.png"/><Relationship Id="rId663" Type="http://schemas.openxmlformats.org/officeDocument/2006/relationships/image" Target="../media/image729.png"/><Relationship Id="rId13" Type="http://schemas.openxmlformats.org/officeDocument/2006/relationships/image" Target="../media/image413.png"/><Relationship Id="rId109" Type="http://schemas.openxmlformats.org/officeDocument/2006/relationships/image" Target="../media/image460.png"/><Relationship Id="rId260" Type="http://schemas.openxmlformats.org/officeDocument/2006/relationships/customXml" Target="../ink/ink553.xml"/><Relationship Id="rId316" Type="http://schemas.openxmlformats.org/officeDocument/2006/relationships/customXml" Target="../ink/ink582.xml"/><Relationship Id="rId523" Type="http://schemas.openxmlformats.org/officeDocument/2006/relationships/customXml" Target="../ink/ink687.xml"/><Relationship Id="rId55" Type="http://schemas.openxmlformats.org/officeDocument/2006/relationships/image" Target="../media/image433.png"/><Relationship Id="rId97" Type="http://schemas.openxmlformats.org/officeDocument/2006/relationships/image" Target="../media/image454.png"/><Relationship Id="rId120" Type="http://schemas.openxmlformats.org/officeDocument/2006/relationships/customXml" Target="../ink/ink482.xml"/><Relationship Id="rId358" Type="http://schemas.openxmlformats.org/officeDocument/2006/relationships/image" Target="../media/image582.png"/><Relationship Id="rId565" Type="http://schemas.openxmlformats.org/officeDocument/2006/relationships/image" Target="../media/image334.png"/><Relationship Id="rId162" Type="http://schemas.openxmlformats.org/officeDocument/2006/relationships/image" Target="../media/image486.png"/><Relationship Id="rId218" Type="http://schemas.openxmlformats.org/officeDocument/2006/relationships/image" Target="../media/image514.png"/><Relationship Id="rId425" Type="http://schemas.openxmlformats.org/officeDocument/2006/relationships/image" Target="../media/image614.png"/><Relationship Id="rId467" Type="http://schemas.openxmlformats.org/officeDocument/2006/relationships/customXml" Target="../ink/ink659.xml"/><Relationship Id="rId632" Type="http://schemas.openxmlformats.org/officeDocument/2006/relationships/customXml" Target="../ink/ink742.xml"/><Relationship Id="rId271" Type="http://schemas.openxmlformats.org/officeDocument/2006/relationships/image" Target="../media/image540.png"/><Relationship Id="rId674" Type="http://schemas.openxmlformats.org/officeDocument/2006/relationships/customXml" Target="../ink/ink764.xml"/><Relationship Id="rId24" Type="http://schemas.openxmlformats.org/officeDocument/2006/relationships/customXml" Target="../ink/ink434.xml"/><Relationship Id="rId66" Type="http://schemas.openxmlformats.org/officeDocument/2006/relationships/customXml" Target="../ink/ink455.xml"/><Relationship Id="rId131" Type="http://schemas.openxmlformats.org/officeDocument/2006/relationships/image" Target="../media/image471.png"/><Relationship Id="rId327" Type="http://schemas.openxmlformats.org/officeDocument/2006/relationships/image" Target="../media/image567.png"/><Relationship Id="rId369" Type="http://schemas.openxmlformats.org/officeDocument/2006/relationships/customXml" Target="../ink/ink609.xml"/><Relationship Id="rId534" Type="http://schemas.openxmlformats.org/officeDocument/2006/relationships/image" Target="../media/image668.png"/><Relationship Id="rId576" Type="http://schemas.openxmlformats.org/officeDocument/2006/relationships/customXml" Target="../ink/ink714.xml"/><Relationship Id="rId173" Type="http://schemas.openxmlformats.org/officeDocument/2006/relationships/customXml" Target="../ink/ink509.xml"/><Relationship Id="rId229" Type="http://schemas.openxmlformats.org/officeDocument/2006/relationships/customXml" Target="../ink/ink537.xml"/><Relationship Id="rId380" Type="http://schemas.openxmlformats.org/officeDocument/2006/relationships/image" Target="../media/image593.png"/><Relationship Id="rId436" Type="http://schemas.openxmlformats.org/officeDocument/2006/relationships/image" Target="../media/image619.png"/><Relationship Id="rId601" Type="http://schemas.openxmlformats.org/officeDocument/2006/relationships/image" Target="../media/image699.png"/><Relationship Id="rId643" Type="http://schemas.openxmlformats.org/officeDocument/2006/relationships/customXml" Target="../ink/ink748.xml"/><Relationship Id="rId240" Type="http://schemas.openxmlformats.org/officeDocument/2006/relationships/customXml" Target="../ink/ink543.xml"/><Relationship Id="rId478" Type="http://schemas.openxmlformats.org/officeDocument/2006/relationships/image" Target="../media/image640.png"/><Relationship Id="rId685" Type="http://schemas.openxmlformats.org/officeDocument/2006/relationships/image" Target="../media/image740.png"/><Relationship Id="rId35" Type="http://schemas.openxmlformats.org/officeDocument/2006/relationships/image" Target="../media/image423.png"/><Relationship Id="rId77" Type="http://schemas.openxmlformats.org/officeDocument/2006/relationships/image" Target="../media/image444.png"/><Relationship Id="rId100" Type="http://schemas.openxmlformats.org/officeDocument/2006/relationships/customXml" Target="../ink/ink472.xml"/><Relationship Id="rId282" Type="http://schemas.openxmlformats.org/officeDocument/2006/relationships/image" Target="../media/image545.png"/><Relationship Id="rId338" Type="http://schemas.openxmlformats.org/officeDocument/2006/relationships/customXml" Target="../ink/ink593.xml"/><Relationship Id="rId503" Type="http://schemas.openxmlformats.org/officeDocument/2006/relationships/customXml" Target="../ink/ink677.xml"/><Relationship Id="rId545" Type="http://schemas.openxmlformats.org/officeDocument/2006/relationships/image" Target="../media/image673.png"/><Relationship Id="rId587" Type="http://schemas.openxmlformats.org/officeDocument/2006/relationships/image" Target="../media/image692.png"/><Relationship Id="rId8" Type="http://schemas.openxmlformats.org/officeDocument/2006/relationships/customXml" Target="../ink/ink426.xml"/><Relationship Id="rId142" Type="http://schemas.openxmlformats.org/officeDocument/2006/relationships/image" Target="../media/image476.png"/><Relationship Id="rId184" Type="http://schemas.openxmlformats.org/officeDocument/2006/relationships/image" Target="../media/image497.png"/><Relationship Id="rId391" Type="http://schemas.openxmlformats.org/officeDocument/2006/relationships/customXml" Target="../ink/ink620.xml"/><Relationship Id="rId405" Type="http://schemas.openxmlformats.org/officeDocument/2006/relationships/customXml" Target="../ink/ink627.xml"/><Relationship Id="rId447" Type="http://schemas.openxmlformats.org/officeDocument/2006/relationships/customXml" Target="../ink/ink649.xml"/><Relationship Id="rId612" Type="http://schemas.openxmlformats.org/officeDocument/2006/relationships/customXml" Target="../ink/ink732.xml"/><Relationship Id="rId251" Type="http://schemas.openxmlformats.org/officeDocument/2006/relationships/image" Target="../media/image530.png"/><Relationship Id="rId489" Type="http://schemas.openxmlformats.org/officeDocument/2006/relationships/customXml" Target="../ink/ink670.xml"/><Relationship Id="rId654" Type="http://schemas.openxmlformats.org/officeDocument/2006/relationships/image" Target="../media/image725.png"/><Relationship Id="rId696" Type="http://schemas.openxmlformats.org/officeDocument/2006/relationships/customXml" Target="../ink/ink775.xml"/><Relationship Id="rId46" Type="http://schemas.openxmlformats.org/officeDocument/2006/relationships/customXml" Target="../ink/ink445.xml"/><Relationship Id="rId293" Type="http://schemas.openxmlformats.org/officeDocument/2006/relationships/image" Target="../media/image550.png"/><Relationship Id="rId307" Type="http://schemas.openxmlformats.org/officeDocument/2006/relationships/image" Target="../media/image557.png"/><Relationship Id="rId349" Type="http://schemas.openxmlformats.org/officeDocument/2006/relationships/customXml" Target="../ink/ink599.xml"/><Relationship Id="rId514" Type="http://schemas.openxmlformats.org/officeDocument/2006/relationships/image" Target="../media/image658.png"/><Relationship Id="rId556" Type="http://schemas.openxmlformats.org/officeDocument/2006/relationships/customXml" Target="../ink/ink704.xml"/><Relationship Id="rId88" Type="http://schemas.openxmlformats.org/officeDocument/2006/relationships/customXml" Target="../ink/ink466.xml"/><Relationship Id="rId111" Type="http://schemas.openxmlformats.org/officeDocument/2006/relationships/image" Target="../media/image461.png"/><Relationship Id="rId153" Type="http://schemas.openxmlformats.org/officeDocument/2006/relationships/customXml" Target="../ink/ink499.xml"/><Relationship Id="rId195" Type="http://schemas.openxmlformats.org/officeDocument/2006/relationships/customXml" Target="../ink/ink520.xml"/><Relationship Id="rId209" Type="http://schemas.openxmlformats.org/officeDocument/2006/relationships/customXml" Target="../ink/ink527.xml"/><Relationship Id="rId360" Type="http://schemas.openxmlformats.org/officeDocument/2006/relationships/image" Target="../media/image583.png"/><Relationship Id="rId416" Type="http://schemas.openxmlformats.org/officeDocument/2006/relationships/image" Target="../media/image610.png"/><Relationship Id="rId598" Type="http://schemas.openxmlformats.org/officeDocument/2006/relationships/customXml" Target="../ink/ink725.xml"/><Relationship Id="rId220" Type="http://schemas.openxmlformats.org/officeDocument/2006/relationships/image" Target="../media/image515.png"/><Relationship Id="rId458" Type="http://schemas.openxmlformats.org/officeDocument/2006/relationships/image" Target="../media/image630.png"/><Relationship Id="rId623" Type="http://schemas.openxmlformats.org/officeDocument/2006/relationships/image" Target="../media/image710.png"/><Relationship Id="rId665" Type="http://schemas.openxmlformats.org/officeDocument/2006/relationships/image" Target="../media/image730.png"/><Relationship Id="rId15" Type="http://schemas.openxmlformats.org/officeDocument/2006/relationships/image" Target="../media/image414.png"/><Relationship Id="rId57" Type="http://schemas.openxmlformats.org/officeDocument/2006/relationships/image" Target="../media/image434.png"/><Relationship Id="rId262" Type="http://schemas.openxmlformats.org/officeDocument/2006/relationships/customXml" Target="../ink/ink554.xml"/><Relationship Id="rId318" Type="http://schemas.openxmlformats.org/officeDocument/2006/relationships/customXml" Target="../ink/ink583.xml"/><Relationship Id="rId525" Type="http://schemas.openxmlformats.org/officeDocument/2006/relationships/customXml" Target="../ink/ink688.xml"/><Relationship Id="rId567" Type="http://schemas.openxmlformats.org/officeDocument/2006/relationships/image" Target="../media/image683.png"/><Relationship Id="rId99" Type="http://schemas.openxmlformats.org/officeDocument/2006/relationships/image" Target="../media/image455.png"/><Relationship Id="rId122" Type="http://schemas.openxmlformats.org/officeDocument/2006/relationships/customXml" Target="../ink/ink483.xml"/><Relationship Id="rId164" Type="http://schemas.openxmlformats.org/officeDocument/2006/relationships/image" Target="../media/image487.png"/><Relationship Id="rId371" Type="http://schemas.openxmlformats.org/officeDocument/2006/relationships/customXml" Target="../ink/ink610.xml"/><Relationship Id="rId427" Type="http://schemas.openxmlformats.org/officeDocument/2006/relationships/image" Target="../media/image615.png"/><Relationship Id="rId469" Type="http://schemas.openxmlformats.org/officeDocument/2006/relationships/customXml" Target="../ink/ink660.xml"/><Relationship Id="rId634" Type="http://schemas.openxmlformats.org/officeDocument/2006/relationships/customXml" Target="../ink/ink743.xml"/><Relationship Id="rId676" Type="http://schemas.openxmlformats.org/officeDocument/2006/relationships/customXml" Target="../ink/ink765.xml"/><Relationship Id="rId26" Type="http://schemas.openxmlformats.org/officeDocument/2006/relationships/customXml" Target="../ink/ink435.xml"/><Relationship Id="rId231" Type="http://schemas.openxmlformats.org/officeDocument/2006/relationships/customXml" Target="../ink/ink538.xml"/><Relationship Id="rId273" Type="http://schemas.openxmlformats.org/officeDocument/2006/relationships/image" Target="../media/image541.png"/><Relationship Id="rId329" Type="http://schemas.openxmlformats.org/officeDocument/2006/relationships/image" Target="../media/image568.png"/><Relationship Id="rId480" Type="http://schemas.openxmlformats.org/officeDocument/2006/relationships/image" Target="../media/image641.png"/><Relationship Id="rId536" Type="http://schemas.openxmlformats.org/officeDocument/2006/relationships/image" Target="../media/image669.png"/><Relationship Id="rId701" Type="http://schemas.openxmlformats.org/officeDocument/2006/relationships/image" Target="../media/image748.png"/><Relationship Id="rId68" Type="http://schemas.openxmlformats.org/officeDocument/2006/relationships/customXml" Target="../ink/ink456.xml"/><Relationship Id="rId133" Type="http://schemas.openxmlformats.org/officeDocument/2006/relationships/image" Target="../media/image472.png"/><Relationship Id="rId175" Type="http://schemas.openxmlformats.org/officeDocument/2006/relationships/customXml" Target="../ink/ink510.xml"/><Relationship Id="rId340" Type="http://schemas.openxmlformats.org/officeDocument/2006/relationships/customXml" Target="../ink/ink594.xml"/><Relationship Id="rId578" Type="http://schemas.openxmlformats.org/officeDocument/2006/relationships/customXml" Target="../ink/ink715.xml"/><Relationship Id="rId200" Type="http://schemas.openxmlformats.org/officeDocument/2006/relationships/image" Target="../media/image505.png"/><Relationship Id="rId382" Type="http://schemas.openxmlformats.org/officeDocument/2006/relationships/image" Target="../media/image594.png"/><Relationship Id="rId438" Type="http://schemas.openxmlformats.org/officeDocument/2006/relationships/image" Target="../media/image620.png"/><Relationship Id="rId603" Type="http://schemas.openxmlformats.org/officeDocument/2006/relationships/image" Target="../media/image700.png"/><Relationship Id="rId645" Type="http://schemas.openxmlformats.org/officeDocument/2006/relationships/customXml" Target="../ink/ink749.xml"/><Relationship Id="rId687" Type="http://schemas.openxmlformats.org/officeDocument/2006/relationships/image" Target="../media/image741.png"/><Relationship Id="rId242" Type="http://schemas.openxmlformats.org/officeDocument/2006/relationships/customXml" Target="../ink/ink544.xml"/><Relationship Id="rId284" Type="http://schemas.openxmlformats.org/officeDocument/2006/relationships/image" Target="../media/image546.png"/><Relationship Id="rId491" Type="http://schemas.openxmlformats.org/officeDocument/2006/relationships/customXml" Target="../ink/ink671.xml"/><Relationship Id="rId505" Type="http://schemas.openxmlformats.org/officeDocument/2006/relationships/customXml" Target="../ink/ink678.xml"/><Relationship Id="rId37" Type="http://schemas.openxmlformats.org/officeDocument/2006/relationships/image" Target="../media/image424.png"/><Relationship Id="rId79" Type="http://schemas.openxmlformats.org/officeDocument/2006/relationships/image" Target="../media/image445.png"/><Relationship Id="rId102" Type="http://schemas.openxmlformats.org/officeDocument/2006/relationships/customXml" Target="../ink/ink473.xml"/><Relationship Id="rId144" Type="http://schemas.openxmlformats.org/officeDocument/2006/relationships/image" Target="../media/image477.png"/><Relationship Id="rId547" Type="http://schemas.openxmlformats.org/officeDocument/2006/relationships/image" Target="../media/image674.png"/><Relationship Id="rId589" Type="http://schemas.openxmlformats.org/officeDocument/2006/relationships/image" Target="../media/image693.png"/><Relationship Id="rId90" Type="http://schemas.openxmlformats.org/officeDocument/2006/relationships/customXml" Target="../ink/ink467.xml"/><Relationship Id="rId186" Type="http://schemas.openxmlformats.org/officeDocument/2006/relationships/image" Target="../media/image498.png"/><Relationship Id="rId351" Type="http://schemas.openxmlformats.org/officeDocument/2006/relationships/customXml" Target="../ink/ink600.xml"/><Relationship Id="rId393" Type="http://schemas.openxmlformats.org/officeDocument/2006/relationships/customXml" Target="../ink/ink621.xml"/><Relationship Id="rId407" Type="http://schemas.openxmlformats.org/officeDocument/2006/relationships/customXml" Target="../ink/ink628.xml"/><Relationship Id="rId449" Type="http://schemas.openxmlformats.org/officeDocument/2006/relationships/customXml" Target="../ink/ink650.xml"/><Relationship Id="rId614" Type="http://schemas.openxmlformats.org/officeDocument/2006/relationships/customXml" Target="../ink/ink733.xml"/><Relationship Id="rId656" Type="http://schemas.openxmlformats.org/officeDocument/2006/relationships/image" Target="../media/image726.png"/><Relationship Id="rId211" Type="http://schemas.openxmlformats.org/officeDocument/2006/relationships/customXml" Target="../ink/ink528.xml"/><Relationship Id="rId253" Type="http://schemas.openxmlformats.org/officeDocument/2006/relationships/image" Target="../media/image531.png"/><Relationship Id="rId295" Type="http://schemas.openxmlformats.org/officeDocument/2006/relationships/image" Target="../media/image551.png"/><Relationship Id="rId309" Type="http://schemas.openxmlformats.org/officeDocument/2006/relationships/image" Target="../media/image558.png"/><Relationship Id="rId460" Type="http://schemas.openxmlformats.org/officeDocument/2006/relationships/image" Target="../media/image631.png"/><Relationship Id="rId516" Type="http://schemas.openxmlformats.org/officeDocument/2006/relationships/image" Target="../media/image659.png"/><Relationship Id="rId698" Type="http://schemas.openxmlformats.org/officeDocument/2006/relationships/customXml" Target="../ink/ink776.xml"/><Relationship Id="rId48" Type="http://schemas.openxmlformats.org/officeDocument/2006/relationships/customXml" Target="../ink/ink446.xml"/><Relationship Id="rId113" Type="http://schemas.openxmlformats.org/officeDocument/2006/relationships/image" Target="../media/image462.png"/><Relationship Id="rId320" Type="http://schemas.openxmlformats.org/officeDocument/2006/relationships/customXml" Target="../ink/ink584.xml"/><Relationship Id="rId558" Type="http://schemas.openxmlformats.org/officeDocument/2006/relationships/customXml" Target="../ink/ink705.xml"/><Relationship Id="rId155" Type="http://schemas.openxmlformats.org/officeDocument/2006/relationships/customXml" Target="../ink/ink500.xml"/><Relationship Id="rId197" Type="http://schemas.openxmlformats.org/officeDocument/2006/relationships/customXml" Target="../ink/ink521.xml"/><Relationship Id="rId362" Type="http://schemas.openxmlformats.org/officeDocument/2006/relationships/image" Target="../media/image584.png"/><Relationship Id="rId418" Type="http://schemas.openxmlformats.org/officeDocument/2006/relationships/image" Target="../media/image611.png"/><Relationship Id="rId625" Type="http://schemas.openxmlformats.org/officeDocument/2006/relationships/image" Target="../media/image711.png"/><Relationship Id="rId222" Type="http://schemas.openxmlformats.org/officeDocument/2006/relationships/image" Target="../media/image516.png"/><Relationship Id="rId264" Type="http://schemas.openxmlformats.org/officeDocument/2006/relationships/customXml" Target="../ink/ink555.xml"/><Relationship Id="rId471" Type="http://schemas.openxmlformats.org/officeDocument/2006/relationships/customXml" Target="../ink/ink661.xml"/><Relationship Id="rId667" Type="http://schemas.openxmlformats.org/officeDocument/2006/relationships/image" Target="../media/image731.png"/><Relationship Id="rId17" Type="http://schemas.openxmlformats.org/officeDocument/2006/relationships/image" Target="../media/image415.png"/><Relationship Id="rId59" Type="http://schemas.openxmlformats.org/officeDocument/2006/relationships/image" Target="../media/image435.png"/><Relationship Id="rId124" Type="http://schemas.openxmlformats.org/officeDocument/2006/relationships/customXml" Target="../ink/ink484.xml"/><Relationship Id="rId527" Type="http://schemas.openxmlformats.org/officeDocument/2006/relationships/customXml" Target="../ink/ink689.xml"/><Relationship Id="rId569" Type="http://schemas.openxmlformats.org/officeDocument/2006/relationships/image" Target="../media/image684.png"/><Relationship Id="rId70" Type="http://schemas.openxmlformats.org/officeDocument/2006/relationships/customXml" Target="../ink/ink457.xml"/><Relationship Id="rId166" Type="http://schemas.openxmlformats.org/officeDocument/2006/relationships/image" Target="../media/image488.png"/><Relationship Id="rId331" Type="http://schemas.openxmlformats.org/officeDocument/2006/relationships/image" Target="../media/image569.png"/><Relationship Id="rId373" Type="http://schemas.openxmlformats.org/officeDocument/2006/relationships/customXml" Target="../ink/ink611.xml"/><Relationship Id="rId429" Type="http://schemas.openxmlformats.org/officeDocument/2006/relationships/image" Target="../media/image616.png"/><Relationship Id="rId580" Type="http://schemas.openxmlformats.org/officeDocument/2006/relationships/customXml" Target="../ink/ink716.xml"/><Relationship Id="rId636" Type="http://schemas.openxmlformats.org/officeDocument/2006/relationships/customXml" Target="../ink/ink744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539.xml"/><Relationship Id="rId440" Type="http://schemas.openxmlformats.org/officeDocument/2006/relationships/image" Target="../media/image621.png"/><Relationship Id="rId678" Type="http://schemas.openxmlformats.org/officeDocument/2006/relationships/customXml" Target="../ink/ink766.xml"/><Relationship Id="rId28" Type="http://schemas.openxmlformats.org/officeDocument/2006/relationships/customXml" Target="../ink/ink436.xml"/><Relationship Id="rId275" Type="http://schemas.openxmlformats.org/officeDocument/2006/relationships/image" Target="../media/image542.png"/><Relationship Id="rId300" Type="http://schemas.openxmlformats.org/officeDocument/2006/relationships/customXml" Target="../ink/ink574.xml"/><Relationship Id="rId482" Type="http://schemas.openxmlformats.org/officeDocument/2006/relationships/image" Target="../media/image642.png"/><Relationship Id="rId538" Type="http://schemas.openxmlformats.org/officeDocument/2006/relationships/customXml" Target="../ink/ink695.xml"/><Relationship Id="rId703" Type="http://schemas.openxmlformats.org/officeDocument/2006/relationships/image" Target="../media/image749.png"/><Relationship Id="rId81" Type="http://schemas.openxmlformats.org/officeDocument/2006/relationships/image" Target="../media/image446.png"/><Relationship Id="rId135" Type="http://schemas.openxmlformats.org/officeDocument/2006/relationships/image" Target="../media/image473.png"/><Relationship Id="rId177" Type="http://schemas.openxmlformats.org/officeDocument/2006/relationships/customXml" Target="../ink/ink511.xml"/><Relationship Id="rId342" Type="http://schemas.openxmlformats.org/officeDocument/2006/relationships/customXml" Target="../ink/ink595.xml"/><Relationship Id="rId384" Type="http://schemas.openxmlformats.org/officeDocument/2006/relationships/image" Target="../media/image595.png"/><Relationship Id="rId591" Type="http://schemas.openxmlformats.org/officeDocument/2006/relationships/image" Target="../media/image694.png"/><Relationship Id="rId605" Type="http://schemas.openxmlformats.org/officeDocument/2006/relationships/image" Target="../media/image701.png"/><Relationship Id="rId202" Type="http://schemas.openxmlformats.org/officeDocument/2006/relationships/image" Target="../media/image506.png"/><Relationship Id="rId244" Type="http://schemas.openxmlformats.org/officeDocument/2006/relationships/customXml" Target="../ink/ink545.xml"/><Relationship Id="rId647" Type="http://schemas.openxmlformats.org/officeDocument/2006/relationships/customXml" Target="../ink/ink750.xml"/><Relationship Id="rId689" Type="http://schemas.openxmlformats.org/officeDocument/2006/relationships/image" Target="../media/image742.png"/><Relationship Id="rId39" Type="http://schemas.openxmlformats.org/officeDocument/2006/relationships/image" Target="../media/image425.png"/><Relationship Id="rId286" Type="http://schemas.openxmlformats.org/officeDocument/2006/relationships/customXml" Target="../ink/ink567.xml"/><Relationship Id="rId451" Type="http://schemas.openxmlformats.org/officeDocument/2006/relationships/customXml" Target="../ink/ink651.xml"/><Relationship Id="rId493" Type="http://schemas.openxmlformats.org/officeDocument/2006/relationships/customXml" Target="../ink/ink672.xml"/><Relationship Id="rId507" Type="http://schemas.openxmlformats.org/officeDocument/2006/relationships/customXml" Target="../ink/ink679.xml"/><Relationship Id="rId549" Type="http://schemas.openxmlformats.org/officeDocument/2006/relationships/image" Target="../media/image675.png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46" Type="http://schemas.openxmlformats.org/officeDocument/2006/relationships/image" Target="../media/image478.png"/><Relationship Id="rId188" Type="http://schemas.openxmlformats.org/officeDocument/2006/relationships/image" Target="../media/image499.png"/><Relationship Id="rId311" Type="http://schemas.openxmlformats.org/officeDocument/2006/relationships/image" Target="../media/image559.png"/><Relationship Id="rId353" Type="http://schemas.openxmlformats.org/officeDocument/2006/relationships/customXml" Target="../ink/ink601.xml"/><Relationship Id="rId395" Type="http://schemas.openxmlformats.org/officeDocument/2006/relationships/customXml" Target="../ink/ink622.xml"/><Relationship Id="rId409" Type="http://schemas.openxmlformats.org/officeDocument/2006/relationships/customXml" Target="../ink/ink629.xml"/><Relationship Id="rId560" Type="http://schemas.openxmlformats.org/officeDocument/2006/relationships/customXml" Target="../ink/ink706.xml"/><Relationship Id="rId92" Type="http://schemas.openxmlformats.org/officeDocument/2006/relationships/customXml" Target="../ink/ink468.xml"/><Relationship Id="rId213" Type="http://schemas.openxmlformats.org/officeDocument/2006/relationships/customXml" Target="../ink/ink529.xml"/><Relationship Id="rId420" Type="http://schemas.openxmlformats.org/officeDocument/2006/relationships/image" Target="../media/image612.png"/><Relationship Id="rId616" Type="http://schemas.openxmlformats.org/officeDocument/2006/relationships/customXml" Target="../ink/ink734.xml"/><Relationship Id="rId658" Type="http://schemas.openxmlformats.org/officeDocument/2006/relationships/image" Target="../media/image727.png"/><Relationship Id="rId255" Type="http://schemas.openxmlformats.org/officeDocument/2006/relationships/image" Target="../media/image532.png"/><Relationship Id="rId297" Type="http://schemas.openxmlformats.org/officeDocument/2006/relationships/image" Target="../media/image552.png"/><Relationship Id="rId462" Type="http://schemas.openxmlformats.org/officeDocument/2006/relationships/image" Target="../media/image632.png"/><Relationship Id="rId518" Type="http://schemas.openxmlformats.org/officeDocument/2006/relationships/image" Target="../media/image660.png"/><Relationship Id="rId115" Type="http://schemas.openxmlformats.org/officeDocument/2006/relationships/image" Target="../media/image463.png"/><Relationship Id="rId157" Type="http://schemas.openxmlformats.org/officeDocument/2006/relationships/customXml" Target="../ink/ink501.xml"/><Relationship Id="rId322" Type="http://schemas.openxmlformats.org/officeDocument/2006/relationships/customXml" Target="../ink/ink585.xml"/><Relationship Id="rId364" Type="http://schemas.openxmlformats.org/officeDocument/2006/relationships/image" Target="../media/image585.png"/><Relationship Id="rId61" Type="http://schemas.openxmlformats.org/officeDocument/2006/relationships/image" Target="../media/image436.png"/><Relationship Id="rId199" Type="http://schemas.openxmlformats.org/officeDocument/2006/relationships/customXml" Target="../ink/ink522.xml"/><Relationship Id="rId571" Type="http://schemas.openxmlformats.org/officeDocument/2006/relationships/image" Target="../media/image685.png"/><Relationship Id="rId627" Type="http://schemas.openxmlformats.org/officeDocument/2006/relationships/image" Target="../media/image712.png"/><Relationship Id="rId669" Type="http://schemas.openxmlformats.org/officeDocument/2006/relationships/image" Target="../media/image732.png"/><Relationship Id="rId19" Type="http://schemas.openxmlformats.org/officeDocument/2006/relationships/image" Target="../media/image416.png"/><Relationship Id="rId224" Type="http://schemas.openxmlformats.org/officeDocument/2006/relationships/image" Target="../media/image517.png"/><Relationship Id="rId266" Type="http://schemas.openxmlformats.org/officeDocument/2006/relationships/customXml" Target="../ink/ink556.xml"/><Relationship Id="rId431" Type="http://schemas.openxmlformats.org/officeDocument/2006/relationships/image" Target="../media/image617.png"/><Relationship Id="rId473" Type="http://schemas.openxmlformats.org/officeDocument/2006/relationships/customXml" Target="../ink/ink662.xml"/><Relationship Id="rId529" Type="http://schemas.openxmlformats.org/officeDocument/2006/relationships/customXml" Target="../ink/ink690.xml"/><Relationship Id="rId680" Type="http://schemas.openxmlformats.org/officeDocument/2006/relationships/customXml" Target="../ink/ink767.xml"/><Relationship Id="rId30" Type="http://schemas.openxmlformats.org/officeDocument/2006/relationships/customXml" Target="../ink/ink437.xml"/><Relationship Id="rId126" Type="http://schemas.openxmlformats.org/officeDocument/2006/relationships/customXml" Target="../ink/ink485.xml"/><Relationship Id="rId168" Type="http://schemas.openxmlformats.org/officeDocument/2006/relationships/image" Target="../media/image489.png"/><Relationship Id="rId333" Type="http://schemas.openxmlformats.org/officeDocument/2006/relationships/image" Target="../media/image570.png"/><Relationship Id="rId540" Type="http://schemas.openxmlformats.org/officeDocument/2006/relationships/customXml" Target="../ink/ink696.xml"/><Relationship Id="rId72" Type="http://schemas.openxmlformats.org/officeDocument/2006/relationships/customXml" Target="../ink/ink458.xml"/><Relationship Id="rId375" Type="http://schemas.openxmlformats.org/officeDocument/2006/relationships/customXml" Target="../ink/ink612.xml"/><Relationship Id="rId582" Type="http://schemas.openxmlformats.org/officeDocument/2006/relationships/customXml" Target="../ink/ink717.xml"/><Relationship Id="rId638" Type="http://schemas.openxmlformats.org/officeDocument/2006/relationships/customXml" Target="../ink/ink745.xml"/><Relationship Id="rId3" Type="http://schemas.openxmlformats.org/officeDocument/2006/relationships/image" Target="../media/image408.png"/><Relationship Id="rId235" Type="http://schemas.openxmlformats.org/officeDocument/2006/relationships/customXml" Target="../ink/ink540.xml"/><Relationship Id="rId277" Type="http://schemas.openxmlformats.org/officeDocument/2006/relationships/customXml" Target="../ink/ink562.xml"/><Relationship Id="rId400" Type="http://schemas.openxmlformats.org/officeDocument/2006/relationships/image" Target="../media/image603.png"/><Relationship Id="rId442" Type="http://schemas.openxmlformats.org/officeDocument/2006/relationships/image" Target="../media/image622.png"/><Relationship Id="rId484" Type="http://schemas.openxmlformats.org/officeDocument/2006/relationships/image" Target="../media/image643.png"/><Relationship Id="rId705" Type="http://schemas.openxmlformats.org/officeDocument/2006/relationships/image" Target="../media/image750.png"/><Relationship Id="rId137" Type="http://schemas.openxmlformats.org/officeDocument/2006/relationships/customXml" Target="../ink/ink491.xml"/><Relationship Id="rId302" Type="http://schemas.openxmlformats.org/officeDocument/2006/relationships/customXml" Target="../ink/ink575.xml"/><Relationship Id="rId344" Type="http://schemas.openxmlformats.org/officeDocument/2006/relationships/customXml" Target="../ink/ink596.xml"/><Relationship Id="rId691" Type="http://schemas.openxmlformats.org/officeDocument/2006/relationships/image" Target="../media/image743.png"/><Relationship Id="rId41" Type="http://schemas.openxmlformats.org/officeDocument/2006/relationships/image" Target="../media/image426.png"/><Relationship Id="rId83" Type="http://schemas.openxmlformats.org/officeDocument/2006/relationships/image" Target="../media/image447.png"/><Relationship Id="rId179" Type="http://schemas.openxmlformats.org/officeDocument/2006/relationships/customXml" Target="../ink/ink512.xml"/><Relationship Id="rId386" Type="http://schemas.openxmlformats.org/officeDocument/2006/relationships/image" Target="../media/image596.png"/><Relationship Id="rId551" Type="http://schemas.openxmlformats.org/officeDocument/2006/relationships/image" Target="../media/image676.png"/><Relationship Id="rId593" Type="http://schemas.openxmlformats.org/officeDocument/2006/relationships/image" Target="../media/image695.png"/><Relationship Id="rId607" Type="http://schemas.openxmlformats.org/officeDocument/2006/relationships/image" Target="../media/image702.png"/><Relationship Id="rId649" Type="http://schemas.openxmlformats.org/officeDocument/2006/relationships/customXml" Target="../ink/ink751.xml"/><Relationship Id="rId190" Type="http://schemas.openxmlformats.org/officeDocument/2006/relationships/image" Target="../media/image500.png"/><Relationship Id="rId204" Type="http://schemas.openxmlformats.org/officeDocument/2006/relationships/image" Target="../media/image507.png"/><Relationship Id="rId246" Type="http://schemas.openxmlformats.org/officeDocument/2006/relationships/customXml" Target="../ink/ink546.xml"/><Relationship Id="rId288" Type="http://schemas.openxmlformats.org/officeDocument/2006/relationships/customXml" Target="../ink/ink568.xml"/><Relationship Id="rId411" Type="http://schemas.openxmlformats.org/officeDocument/2006/relationships/customXml" Target="../ink/ink630.xml"/><Relationship Id="rId453" Type="http://schemas.openxmlformats.org/officeDocument/2006/relationships/customXml" Target="../ink/ink652.xml"/><Relationship Id="rId509" Type="http://schemas.openxmlformats.org/officeDocument/2006/relationships/customXml" Target="../ink/ink680.xml"/><Relationship Id="rId660" Type="http://schemas.openxmlformats.org/officeDocument/2006/relationships/image" Target="../media/image728.png"/><Relationship Id="rId106" Type="http://schemas.openxmlformats.org/officeDocument/2006/relationships/customXml" Target="../ink/ink475.xml"/><Relationship Id="rId313" Type="http://schemas.openxmlformats.org/officeDocument/2006/relationships/image" Target="../media/image560.png"/><Relationship Id="rId495" Type="http://schemas.openxmlformats.org/officeDocument/2006/relationships/customXml" Target="../ink/ink673.xml"/><Relationship Id="rId10" Type="http://schemas.openxmlformats.org/officeDocument/2006/relationships/customXml" Target="../ink/ink427.xml"/><Relationship Id="rId52" Type="http://schemas.openxmlformats.org/officeDocument/2006/relationships/customXml" Target="../ink/ink448.xml"/><Relationship Id="rId94" Type="http://schemas.openxmlformats.org/officeDocument/2006/relationships/customXml" Target="../ink/ink469.xml"/><Relationship Id="rId148" Type="http://schemas.openxmlformats.org/officeDocument/2006/relationships/image" Target="../media/image479.png"/><Relationship Id="rId355" Type="http://schemas.openxmlformats.org/officeDocument/2006/relationships/customXml" Target="../ink/ink602.xml"/><Relationship Id="rId397" Type="http://schemas.openxmlformats.org/officeDocument/2006/relationships/customXml" Target="../ink/ink623.xml"/><Relationship Id="rId520" Type="http://schemas.openxmlformats.org/officeDocument/2006/relationships/image" Target="../media/image661.png"/><Relationship Id="rId562" Type="http://schemas.openxmlformats.org/officeDocument/2006/relationships/customXml" Target="../ink/ink707.xml"/><Relationship Id="rId618" Type="http://schemas.openxmlformats.org/officeDocument/2006/relationships/customXml" Target="../ink/ink735.xml"/><Relationship Id="rId215" Type="http://schemas.openxmlformats.org/officeDocument/2006/relationships/customXml" Target="../ink/ink530.xml"/><Relationship Id="rId257" Type="http://schemas.openxmlformats.org/officeDocument/2006/relationships/image" Target="../media/image533.png"/><Relationship Id="rId422" Type="http://schemas.openxmlformats.org/officeDocument/2006/relationships/customXml" Target="../ink/ink636.xml"/><Relationship Id="rId464" Type="http://schemas.openxmlformats.org/officeDocument/2006/relationships/image" Target="../media/image633.png"/><Relationship Id="rId299" Type="http://schemas.openxmlformats.org/officeDocument/2006/relationships/image" Target="../media/image553.png"/><Relationship Id="rId63" Type="http://schemas.openxmlformats.org/officeDocument/2006/relationships/image" Target="../media/image437.png"/><Relationship Id="rId159" Type="http://schemas.openxmlformats.org/officeDocument/2006/relationships/customXml" Target="../ink/ink502.xml"/><Relationship Id="rId366" Type="http://schemas.openxmlformats.org/officeDocument/2006/relationships/image" Target="../media/image586.png"/><Relationship Id="rId573" Type="http://schemas.openxmlformats.org/officeDocument/2006/relationships/image" Target="../media/image686.png"/><Relationship Id="rId226" Type="http://schemas.openxmlformats.org/officeDocument/2006/relationships/image" Target="../media/image518.png"/><Relationship Id="rId433" Type="http://schemas.openxmlformats.org/officeDocument/2006/relationships/image" Target="../media/image618.png"/><Relationship Id="rId640" Type="http://schemas.openxmlformats.org/officeDocument/2006/relationships/image" Target="../media/image718.png"/><Relationship Id="rId74" Type="http://schemas.openxmlformats.org/officeDocument/2006/relationships/customXml" Target="../ink/ink459.xml"/><Relationship Id="rId377" Type="http://schemas.openxmlformats.org/officeDocument/2006/relationships/customXml" Target="../ink/ink613.xml"/><Relationship Id="rId500" Type="http://schemas.openxmlformats.org/officeDocument/2006/relationships/image" Target="../media/image651.png"/><Relationship Id="rId584" Type="http://schemas.openxmlformats.org/officeDocument/2006/relationships/customXml" Target="../ink/ink718.xml"/><Relationship Id="rId5" Type="http://schemas.openxmlformats.org/officeDocument/2006/relationships/image" Target="../media/image409.png"/><Relationship Id="rId237" Type="http://schemas.openxmlformats.org/officeDocument/2006/relationships/customXml" Target="../ink/ink541.xml"/><Relationship Id="rId444" Type="http://schemas.openxmlformats.org/officeDocument/2006/relationships/image" Target="../media/image623.png"/><Relationship Id="rId651" Type="http://schemas.openxmlformats.org/officeDocument/2006/relationships/customXml" Target="../ink/ink752.xml"/><Relationship Id="rId290" Type="http://schemas.openxmlformats.org/officeDocument/2006/relationships/customXml" Target="../ink/ink569.xml"/><Relationship Id="rId304" Type="http://schemas.openxmlformats.org/officeDocument/2006/relationships/customXml" Target="../ink/ink576.xml"/><Relationship Id="rId388" Type="http://schemas.openxmlformats.org/officeDocument/2006/relationships/image" Target="../media/image597.png"/><Relationship Id="rId511" Type="http://schemas.openxmlformats.org/officeDocument/2006/relationships/customXml" Target="../ink/ink681.xml"/><Relationship Id="rId609" Type="http://schemas.openxmlformats.org/officeDocument/2006/relationships/image" Target="../media/image703.png"/><Relationship Id="rId85" Type="http://schemas.openxmlformats.org/officeDocument/2006/relationships/image" Target="../media/image448.png"/><Relationship Id="rId150" Type="http://schemas.openxmlformats.org/officeDocument/2006/relationships/image" Target="../media/image480.png"/><Relationship Id="rId595" Type="http://schemas.openxmlformats.org/officeDocument/2006/relationships/image" Target="../media/image696.png"/><Relationship Id="rId248" Type="http://schemas.openxmlformats.org/officeDocument/2006/relationships/customXml" Target="../ink/ink547.xml"/><Relationship Id="rId455" Type="http://schemas.openxmlformats.org/officeDocument/2006/relationships/customXml" Target="../ink/ink653.xml"/><Relationship Id="rId662" Type="http://schemas.openxmlformats.org/officeDocument/2006/relationships/customXml" Target="../ink/ink758.xml"/><Relationship Id="rId12" Type="http://schemas.openxmlformats.org/officeDocument/2006/relationships/customXml" Target="../ink/ink428.xml"/><Relationship Id="rId108" Type="http://schemas.openxmlformats.org/officeDocument/2006/relationships/customXml" Target="../ink/ink476.xml"/><Relationship Id="rId315" Type="http://schemas.openxmlformats.org/officeDocument/2006/relationships/image" Target="../media/image561.png"/><Relationship Id="rId522" Type="http://schemas.openxmlformats.org/officeDocument/2006/relationships/image" Target="../media/image662.png"/><Relationship Id="rId96" Type="http://schemas.openxmlformats.org/officeDocument/2006/relationships/customXml" Target="../ink/ink470.xml"/><Relationship Id="rId161" Type="http://schemas.openxmlformats.org/officeDocument/2006/relationships/customXml" Target="../ink/ink503.xml"/><Relationship Id="rId399" Type="http://schemas.openxmlformats.org/officeDocument/2006/relationships/customXml" Target="../ink/ink624.xml"/><Relationship Id="rId259" Type="http://schemas.openxmlformats.org/officeDocument/2006/relationships/image" Target="../media/image534.png"/><Relationship Id="rId466" Type="http://schemas.openxmlformats.org/officeDocument/2006/relationships/image" Target="../media/image634.png"/><Relationship Id="rId673" Type="http://schemas.openxmlformats.org/officeDocument/2006/relationships/image" Target="../media/image734.png"/><Relationship Id="rId23" Type="http://schemas.openxmlformats.org/officeDocument/2006/relationships/image" Target="../media/image418.png"/><Relationship Id="rId119" Type="http://schemas.openxmlformats.org/officeDocument/2006/relationships/image" Target="../media/image465.png"/><Relationship Id="rId326" Type="http://schemas.openxmlformats.org/officeDocument/2006/relationships/customXml" Target="../ink/ink587.xml"/><Relationship Id="rId533" Type="http://schemas.openxmlformats.org/officeDocument/2006/relationships/customXml" Target="../ink/ink692.xml"/><Relationship Id="rId172" Type="http://schemas.openxmlformats.org/officeDocument/2006/relationships/image" Target="../media/image491.png"/><Relationship Id="rId477" Type="http://schemas.openxmlformats.org/officeDocument/2006/relationships/customXml" Target="../ink/ink664.xml"/><Relationship Id="rId600" Type="http://schemas.openxmlformats.org/officeDocument/2006/relationships/customXml" Target="../ink/ink726.xml"/><Relationship Id="rId684" Type="http://schemas.openxmlformats.org/officeDocument/2006/relationships/customXml" Target="../ink/ink769.xml"/><Relationship Id="rId337" Type="http://schemas.openxmlformats.org/officeDocument/2006/relationships/image" Target="../media/image572.png"/><Relationship Id="rId34" Type="http://schemas.openxmlformats.org/officeDocument/2006/relationships/customXml" Target="../ink/ink439.xml"/><Relationship Id="rId544" Type="http://schemas.openxmlformats.org/officeDocument/2006/relationships/customXml" Target="../ink/ink698.xml"/><Relationship Id="rId183" Type="http://schemas.openxmlformats.org/officeDocument/2006/relationships/customXml" Target="../ink/ink514.xml"/><Relationship Id="rId390" Type="http://schemas.openxmlformats.org/officeDocument/2006/relationships/image" Target="../media/image598.png"/><Relationship Id="rId404" Type="http://schemas.openxmlformats.org/officeDocument/2006/relationships/image" Target="../media/image605.png"/><Relationship Id="rId611" Type="http://schemas.openxmlformats.org/officeDocument/2006/relationships/image" Target="../media/image704.png"/><Relationship Id="rId250" Type="http://schemas.openxmlformats.org/officeDocument/2006/relationships/customXml" Target="../ink/ink548.xml"/><Relationship Id="rId488" Type="http://schemas.openxmlformats.org/officeDocument/2006/relationships/image" Target="../media/image645.png"/><Relationship Id="rId695" Type="http://schemas.openxmlformats.org/officeDocument/2006/relationships/image" Target="../media/image745.png"/><Relationship Id="rId709" Type="http://schemas.openxmlformats.org/officeDocument/2006/relationships/image" Target="../media/image752.png"/><Relationship Id="rId45" Type="http://schemas.openxmlformats.org/officeDocument/2006/relationships/image" Target="../media/image428.png"/><Relationship Id="rId110" Type="http://schemas.openxmlformats.org/officeDocument/2006/relationships/customXml" Target="../ink/ink477.xml"/><Relationship Id="rId348" Type="http://schemas.openxmlformats.org/officeDocument/2006/relationships/customXml" Target="../ink/ink598.xml"/><Relationship Id="rId555" Type="http://schemas.openxmlformats.org/officeDocument/2006/relationships/image" Target="../media/image678.png"/><Relationship Id="rId194" Type="http://schemas.openxmlformats.org/officeDocument/2006/relationships/image" Target="../media/image502.png"/><Relationship Id="rId208" Type="http://schemas.openxmlformats.org/officeDocument/2006/relationships/image" Target="../media/image509.png"/><Relationship Id="rId415" Type="http://schemas.openxmlformats.org/officeDocument/2006/relationships/customXml" Target="../ink/ink632.xml"/><Relationship Id="rId622" Type="http://schemas.openxmlformats.org/officeDocument/2006/relationships/customXml" Target="../ink/ink737.xml"/><Relationship Id="rId261" Type="http://schemas.openxmlformats.org/officeDocument/2006/relationships/image" Target="../media/image535.png"/><Relationship Id="rId499" Type="http://schemas.openxmlformats.org/officeDocument/2006/relationships/customXml" Target="../ink/ink675.xml"/><Relationship Id="rId56" Type="http://schemas.openxmlformats.org/officeDocument/2006/relationships/customXml" Target="../ink/ink450.xml"/><Relationship Id="rId359" Type="http://schemas.openxmlformats.org/officeDocument/2006/relationships/customXml" Target="../ink/ink604.xml"/><Relationship Id="rId566" Type="http://schemas.openxmlformats.org/officeDocument/2006/relationships/customXml" Target="../ink/ink709.xml"/><Relationship Id="rId121" Type="http://schemas.openxmlformats.org/officeDocument/2006/relationships/image" Target="../media/image466.png"/><Relationship Id="rId219" Type="http://schemas.openxmlformats.org/officeDocument/2006/relationships/customXml" Target="../ink/ink532.xml"/><Relationship Id="rId426" Type="http://schemas.openxmlformats.org/officeDocument/2006/relationships/customXml" Target="../ink/ink638.xml"/><Relationship Id="rId633" Type="http://schemas.openxmlformats.org/officeDocument/2006/relationships/image" Target="../media/image715.png"/><Relationship Id="rId67" Type="http://schemas.openxmlformats.org/officeDocument/2006/relationships/image" Target="../media/image439.png"/><Relationship Id="rId272" Type="http://schemas.openxmlformats.org/officeDocument/2006/relationships/customXml" Target="../ink/ink559.xml"/><Relationship Id="rId577" Type="http://schemas.openxmlformats.org/officeDocument/2006/relationships/image" Target="../media/image688.png"/><Relationship Id="rId700" Type="http://schemas.openxmlformats.org/officeDocument/2006/relationships/customXml" Target="../ink/ink777.xml"/><Relationship Id="rId132" Type="http://schemas.openxmlformats.org/officeDocument/2006/relationships/customXml" Target="../ink/ink488.xml"/><Relationship Id="rId437" Type="http://schemas.openxmlformats.org/officeDocument/2006/relationships/customXml" Target="../ink/ink644.xml"/><Relationship Id="rId644" Type="http://schemas.openxmlformats.org/officeDocument/2006/relationships/image" Target="../media/image720.png"/><Relationship Id="rId283" Type="http://schemas.openxmlformats.org/officeDocument/2006/relationships/customXml" Target="../ink/ink565.xml"/><Relationship Id="rId490" Type="http://schemas.openxmlformats.org/officeDocument/2006/relationships/image" Target="../media/image646.png"/><Relationship Id="rId504" Type="http://schemas.openxmlformats.org/officeDocument/2006/relationships/image" Target="../media/image653.png"/><Relationship Id="rId78" Type="http://schemas.openxmlformats.org/officeDocument/2006/relationships/customXml" Target="../ink/ink461.xml"/><Relationship Id="rId143" Type="http://schemas.openxmlformats.org/officeDocument/2006/relationships/customXml" Target="../ink/ink494.xml"/><Relationship Id="rId350" Type="http://schemas.openxmlformats.org/officeDocument/2006/relationships/image" Target="../media/image578.png"/><Relationship Id="rId588" Type="http://schemas.openxmlformats.org/officeDocument/2006/relationships/customXml" Target="../ink/ink720.xml"/><Relationship Id="rId9" Type="http://schemas.openxmlformats.org/officeDocument/2006/relationships/image" Target="../media/image411.png"/><Relationship Id="rId210" Type="http://schemas.openxmlformats.org/officeDocument/2006/relationships/image" Target="../media/image510.png"/><Relationship Id="rId448" Type="http://schemas.openxmlformats.org/officeDocument/2006/relationships/image" Target="../media/image625.png"/><Relationship Id="rId655" Type="http://schemas.openxmlformats.org/officeDocument/2006/relationships/customXml" Target="../ink/ink754.xml"/><Relationship Id="rId294" Type="http://schemas.openxmlformats.org/officeDocument/2006/relationships/customXml" Target="../ink/ink571.xml"/><Relationship Id="rId308" Type="http://schemas.openxmlformats.org/officeDocument/2006/relationships/customXml" Target="../ink/ink578.xml"/><Relationship Id="rId515" Type="http://schemas.openxmlformats.org/officeDocument/2006/relationships/customXml" Target="../ink/ink683.xml"/><Relationship Id="rId89" Type="http://schemas.openxmlformats.org/officeDocument/2006/relationships/image" Target="../media/image450.png"/><Relationship Id="rId154" Type="http://schemas.openxmlformats.org/officeDocument/2006/relationships/image" Target="../media/image482.png"/><Relationship Id="rId361" Type="http://schemas.openxmlformats.org/officeDocument/2006/relationships/customXml" Target="../ink/ink605.xml"/><Relationship Id="rId599" Type="http://schemas.openxmlformats.org/officeDocument/2006/relationships/image" Target="../media/image698.png"/><Relationship Id="rId459" Type="http://schemas.openxmlformats.org/officeDocument/2006/relationships/customXml" Target="../ink/ink655.xml"/><Relationship Id="rId666" Type="http://schemas.openxmlformats.org/officeDocument/2006/relationships/customXml" Target="../ink/ink760.xml"/><Relationship Id="rId16" Type="http://schemas.openxmlformats.org/officeDocument/2006/relationships/customXml" Target="../ink/ink430.xml"/><Relationship Id="rId221" Type="http://schemas.openxmlformats.org/officeDocument/2006/relationships/customXml" Target="../ink/ink533.xml"/><Relationship Id="rId319" Type="http://schemas.openxmlformats.org/officeDocument/2006/relationships/image" Target="../media/image563.png"/><Relationship Id="rId526" Type="http://schemas.openxmlformats.org/officeDocument/2006/relationships/image" Target="../media/image664.png"/><Relationship Id="rId165" Type="http://schemas.openxmlformats.org/officeDocument/2006/relationships/customXml" Target="../ink/ink505.xml"/><Relationship Id="rId372" Type="http://schemas.openxmlformats.org/officeDocument/2006/relationships/image" Target="../media/image589.png"/><Relationship Id="rId677" Type="http://schemas.openxmlformats.org/officeDocument/2006/relationships/image" Target="../media/image736.png"/><Relationship Id="rId232" Type="http://schemas.openxmlformats.org/officeDocument/2006/relationships/image" Target="../media/image521.png"/><Relationship Id="rId27" Type="http://schemas.openxmlformats.org/officeDocument/2006/relationships/image" Target="../media/image17.png"/><Relationship Id="rId537" Type="http://schemas.openxmlformats.org/officeDocument/2006/relationships/customXml" Target="../ink/ink694.xml"/><Relationship Id="rId80" Type="http://schemas.openxmlformats.org/officeDocument/2006/relationships/customXml" Target="../ink/ink462.xml"/><Relationship Id="rId176" Type="http://schemas.openxmlformats.org/officeDocument/2006/relationships/image" Target="../media/image493.png"/><Relationship Id="rId383" Type="http://schemas.openxmlformats.org/officeDocument/2006/relationships/customXml" Target="../ink/ink616.xml"/><Relationship Id="rId590" Type="http://schemas.openxmlformats.org/officeDocument/2006/relationships/customXml" Target="../ink/ink721.xml"/><Relationship Id="rId604" Type="http://schemas.openxmlformats.org/officeDocument/2006/relationships/customXml" Target="../ink/ink728.xml"/><Relationship Id="rId243" Type="http://schemas.openxmlformats.org/officeDocument/2006/relationships/image" Target="../media/image526.png"/><Relationship Id="rId450" Type="http://schemas.openxmlformats.org/officeDocument/2006/relationships/image" Target="../media/image626.png"/><Relationship Id="rId688" Type="http://schemas.openxmlformats.org/officeDocument/2006/relationships/customXml" Target="../ink/ink771.xml"/><Relationship Id="rId38" Type="http://schemas.openxmlformats.org/officeDocument/2006/relationships/customXml" Target="../ink/ink441.xml"/><Relationship Id="rId103" Type="http://schemas.openxmlformats.org/officeDocument/2006/relationships/image" Target="../media/image457.png"/><Relationship Id="rId310" Type="http://schemas.openxmlformats.org/officeDocument/2006/relationships/customXml" Target="../ink/ink579.xml"/><Relationship Id="rId548" Type="http://schemas.openxmlformats.org/officeDocument/2006/relationships/customXml" Target="../ink/ink700.xml"/><Relationship Id="rId91" Type="http://schemas.openxmlformats.org/officeDocument/2006/relationships/image" Target="../media/image451.png"/><Relationship Id="rId187" Type="http://schemas.openxmlformats.org/officeDocument/2006/relationships/customXml" Target="../ink/ink516.xml"/><Relationship Id="rId394" Type="http://schemas.openxmlformats.org/officeDocument/2006/relationships/image" Target="../media/image600.png"/><Relationship Id="rId408" Type="http://schemas.openxmlformats.org/officeDocument/2006/relationships/image" Target="../media/image166.png"/><Relationship Id="rId615" Type="http://schemas.openxmlformats.org/officeDocument/2006/relationships/image" Target="../media/image706.png"/><Relationship Id="rId254" Type="http://schemas.openxmlformats.org/officeDocument/2006/relationships/customXml" Target="../ink/ink550.xml"/><Relationship Id="rId699" Type="http://schemas.openxmlformats.org/officeDocument/2006/relationships/image" Target="../media/image747.png"/><Relationship Id="rId49" Type="http://schemas.openxmlformats.org/officeDocument/2006/relationships/image" Target="../media/image430.png"/><Relationship Id="rId114" Type="http://schemas.openxmlformats.org/officeDocument/2006/relationships/customXml" Target="../ink/ink479.xml"/><Relationship Id="rId461" Type="http://schemas.openxmlformats.org/officeDocument/2006/relationships/customXml" Target="../ink/ink656.xml"/><Relationship Id="rId559" Type="http://schemas.openxmlformats.org/officeDocument/2006/relationships/image" Target="../media/image680.png"/><Relationship Id="rId198" Type="http://schemas.openxmlformats.org/officeDocument/2006/relationships/image" Target="../media/image504.png"/><Relationship Id="rId321" Type="http://schemas.openxmlformats.org/officeDocument/2006/relationships/image" Target="../media/image564.png"/><Relationship Id="rId419" Type="http://schemas.openxmlformats.org/officeDocument/2006/relationships/customXml" Target="../ink/ink634.xml"/><Relationship Id="rId626" Type="http://schemas.openxmlformats.org/officeDocument/2006/relationships/customXml" Target="../ink/ink739.xml"/><Relationship Id="rId265" Type="http://schemas.openxmlformats.org/officeDocument/2006/relationships/image" Target="../media/image537.png"/><Relationship Id="rId472" Type="http://schemas.openxmlformats.org/officeDocument/2006/relationships/image" Target="../media/image637.png"/><Relationship Id="rId125" Type="http://schemas.openxmlformats.org/officeDocument/2006/relationships/image" Target="../media/image468.png"/><Relationship Id="rId332" Type="http://schemas.openxmlformats.org/officeDocument/2006/relationships/customXml" Target="../ink/ink59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40.xml"/><Relationship Id="rId21" Type="http://schemas.openxmlformats.org/officeDocument/2006/relationships/image" Target="../media/image762.png"/><Relationship Id="rId63" Type="http://schemas.openxmlformats.org/officeDocument/2006/relationships/image" Target="../media/image783.png"/><Relationship Id="rId159" Type="http://schemas.openxmlformats.org/officeDocument/2006/relationships/customXml" Target="../ink/ink861.xml"/><Relationship Id="rId170" Type="http://schemas.openxmlformats.org/officeDocument/2006/relationships/customXml" Target="../ink/ink867.xml"/><Relationship Id="rId226" Type="http://schemas.openxmlformats.org/officeDocument/2006/relationships/customXml" Target="../ink/ink895.xml"/><Relationship Id="rId268" Type="http://schemas.openxmlformats.org/officeDocument/2006/relationships/customXml" Target="../ink/ink916.xml"/><Relationship Id="rId32" Type="http://schemas.openxmlformats.org/officeDocument/2006/relationships/customXml" Target="../ink/ink797.xml"/><Relationship Id="rId74" Type="http://schemas.openxmlformats.org/officeDocument/2006/relationships/customXml" Target="../ink/ink818.xml"/><Relationship Id="rId128" Type="http://schemas.openxmlformats.org/officeDocument/2006/relationships/image" Target="../media/image814.png"/><Relationship Id="rId5" Type="http://schemas.openxmlformats.org/officeDocument/2006/relationships/image" Target="../media/image754.png"/><Relationship Id="rId181" Type="http://schemas.openxmlformats.org/officeDocument/2006/relationships/image" Target="../media/image838.png"/><Relationship Id="rId237" Type="http://schemas.openxmlformats.org/officeDocument/2006/relationships/image" Target="../media/image864.png"/><Relationship Id="rId279" Type="http://schemas.openxmlformats.org/officeDocument/2006/relationships/image" Target="../media/image884.png"/><Relationship Id="rId43" Type="http://schemas.openxmlformats.org/officeDocument/2006/relationships/image" Target="../media/image773.png"/><Relationship Id="rId139" Type="http://schemas.openxmlformats.org/officeDocument/2006/relationships/customXml" Target="../ink/ink851.xml"/><Relationship Id="rId85" Type="http://schemas.openxmlformats.org/officeDocument/2006/relationships/image" Target="../media/image793.png"/><Relationship Id="rId150" Type="http://schemas.openxmlformats.org/officeDocument/2006/relationships/image" Target="../media/image824.png"/><Relationship Id="rId192" Type="http://schemas.openxmlformats.org/officeDocument/2006/relationships/customXml" Target="../ink/ink878.xml"/><Relationship Id="rId206" Type="http://schemas.openxmlformats.org/officeDocument/2006/relationships/customXml" Target="../ink/ink885.xml"/><Relationship Id="rId248" Type="http://schemas.openxmlformats.org/officeDocument/2006/relationships/customXml" Target="../ink/ink906.xml"/><Relationship Id="rId269" Type="http://schemas.openxmlformats.org/officeDocument/2006/relationships/image" Target="../media/image879.png"/><Relationship Id="rId12" Type="http://schemas.openxmlformats.org/officeDocument/2006/relationships/customXml" Target="../ink/ink787.xml"/><Relationship Id="rId33" Type="http://schemas.openxmlformats.org/officeDocument/2006/relationships/image" Target="../media/image768.png"/><Relationship Id="rId108" Type="http://schemas.openxmlformats.org/officeDocument/2006/relationships/customXml" Target="../ink/ink835.xml"/><Relationship Id="rId129" Type="http://schemas.openxmlformats.org/officeDocument/2006/relationships/customXml" Target="../ink/ink846.xml"/><Relationship Id="rId280" Type="http://schemas.openxmlformats.org/officeDocument/2006/relationships/customXml" Target="../ink/ink922.xml"/><Relationship Id="rId54" Type="http://schemas.openxmlformats.org/officeDocument/2006/relationships/customXml" Target="../ink/ink808.xml"/><Relationship Id="rId75" Type="http://schemas.openxmlformats.org/officeDocument/2006/relationships/image" Target="../media/image788.png"/><Relationship Id="rId96" Type="http://schemas.openxmlformats.org/officeDocument/2006/relationships/customXml" Target="../ink/ink829.xml"/><Relationship Id="rId140" Type="http://schemas.openxmlformats.org/officeDocument/2006/relationships/image" Target="../media/image819.png"/><Relationship Id="rId161" Type="http://schemas.openxmlformats.org/officeDocument/2006/relationships/image" Target="../media/image829.png"/><Relationship Id="rId182" Type="http://schemas.openxmlformats.org/officeDocument/2006/relationships/customXml" Target="../ink/ink873.xml"/><Relationship Id="rId217" Type="http://schemas.openxmlformats.org/officeDocument/2006/relationships/image" Target="../media/image854.png"/><Relationship Id="rId6" Type="http://schemas.openxmlformats.org/officeDocument/2006/relationships/customXml" Target="../ink/ink784.xml"/><Relationship Id="rId238" Type="http://schemas.openxmlformats.org/officeDocument/2006/relationships/customXml" Target="../ink/ink901.xml"/><Relationship Id="rId259" Type="http://schemas.openxmlformats.org/officeDocument/2006/relationships/image" Target="../media/image875.png"/><Relationship Id="rId23" Type="http://schemas.openxmlformats.org/officeDocument/2006/relationships/image" Target="../media/image763.png"/><Relationship Id="rId119" Type="http://schemas.openxmlformats.org/officeDocument/2006/relationships/customXml" Target="../ink/ink841.xml"/><Relationship Id="rId270" Type="http://schemas.openxmlformats.org/officeDocument/2006/relationships/customXml" Target="../ink/ink917.xml"/><Relationship Id="rId44" Type="http://schemas.openxmlformats.org/officeDocument/2006/relationships/customXml" Target="../ink/ink803.xml"/><Relationship Id="rId65" Type="http://schemas.openxmlformats.org/officeDocument/2006/relationships/image" Target="../media/image784.png"/><Relationship Id="rId86" Type="http://schemas.openxmlformats.org/officeDocument/2006/relationships/customXml" Target="../ink/ink824.xml"/><Relationship Id="rId130" Type="http://schemas.openxmlformats.org/officeDocument/2006/relationships/image" Target="../media/image815.png"/><Relationship Id="rId151" Type="http://schemas.openxmlformats.org/officeDocument/2006/relationships/customXml" Target="../ink/ink857.xml"/><Relationship Id="rId172" Type="http://schemas.openxmlformats.org/officeDocument/2006/relationships/customXml" Target="../ink/ink868.xml"/><Relationship Id="rId193" Type="http://schemas.openxmlformats.org/officeDocument/2006/relationships/image" Target="../media/image844.png"/><Relationship Id="rId207" Type="http://schemas.openxmlformats.org/officeDocument/2006/relationships/image" Target="../media/image849.png"/><Relationship Id="rId228" Type="http://schemas.openxmlformats.org/officeDocument/2006/relationships/customXml" Target="../ink/ink896.xml"/><Relationship Id="rId249" Type="http://schemas.openxmlformats.org/officeDocument/2006/relationships/image" Target="../media/image870.png"/><Relationship Id="rId13" Type="http://schemas.openxmlformats.org/officeDocument/2006/relationships/image" Target="../media/image758.png"/><Relationship Id="rId109" Type="http://schemas.openxmlformats.org/officeDocument/2006/relationships/image" Target="../media/image805.png"/><Relationship Id="rId260" Type="http://schemas.openxmlformats.org/officeDocument/2006/relationships/customXml" Target="../ink/ink912.xml"/><Relationship Id="rId281" Type="http://schemas.openxmlformats.org/officeDocument/2006/relationships/image" Target="../media/image885.png"/><Relationship Id="rId34" Type="http://schemas.openxmlformats.org/officeDocument/2006/relationships/customXml" Target="../ink/ink798.xml"/><Relationship Id="rId55" Type="http://schemas.openxmlformats.org/officeDocument/2006/relationships/image" Target="../media/image779.png"/><Relationship Id="rId76" Type="http://schemas.openxmlformats.org/officeDocument/2006/relationships/customXml" Target="../ink/ink819.xml"/><Relationship Id="rId97" Type="http://schemas.openxmlformats.org/officeDocument/2006/relationships/image" Target="../media/image799.png"/><Relationship Id="rId120" Type="http://schemas.openxmlformats.org/officeDocument/2006/relationships/image" Target="../media/image810.png"/><Relationship Id="rId141" Type="http://schemas.openxmlformats.org/officeDocument/2006/relationships/customXml" Target="../ink/ink852.xml"/><Relationship Id="rId7" Type="http://schemas.openxmlformats.org/officeDocument/2006/relationships/image" Target="../media/image755.png"/><Relationship Id="rId162" Type="http://schemas.openxmlformats.org/officeDocument/2006/relationships/customXml" Target="../ink/ink863.xml"/><Relationship Id="rId183" Type="http://schemas.openxmlformats.org/officeDocument/2006/relationships/image" Target="../media/image839.png"/><Relationship Id="rId218" Type="http://schemas.openxmlformats.org/officeDocument/2006/relationships/customXml" Target="../ink/ink891.xml"/><Relationship Id="rId239" Type="http://schemas.openxmlformats.org/officeDocument/2006/relationships/image" Target="../media/image865.png"/><Relationship Id="rId250" Type="http://schemas.openxmlformats.org/officeDocument/2006/relationships/customXml" Target="../ink/ink907.xml"/><Relationship Id="rId271" Type="http://schemas.openxmlformats.org/officeDocument/2006/relationships/image" Target="../media/image880.png"/><Relationship Id="rId24" Type="http://schemas.openxmlformats.org/officeDocument/2006/relationships/customXml" Target="../ink/ink793.xml"/><Relationship Id="rId45" Type="http://schemas.openxmlformats.org/officeDocument/2006/relationships/image" Target="../media/image774.png"/><Relationship Id="rId66" Type="http://schemas.openxmlformats.org/officeDocument/2006/relationships/customXml" Target="../ink/ink814.xml"/><Relationship Id="rId87" Type="http://schemas.openxmlformats.org/officeDocument/2006/relationships/image" Target="../media/image794.png"/><Relationship Id="rId110" Type="http://schemas.openxmlformats.org/officeDocument/2006/relationships/customXml" Target="../ink/ink836.xml"/><Relationship Id="rId131" Type="http://schemas.openxmlformats.org/officeDocument/2006/relationships/customXml" Target="../ink/ink847.xml"/><Relationship Id="rId152" Type="http://schemas.openxmlformats.org/officeDocument/2006/relationships/image" Target="../media/image825.png"/><Relationship Id="rId173" Type="http://schemas.openxmlformats.org/officeDocument/2006/relationships/image" Target="../media/image598.png"/><Relationship Id="rId194" Type="http://schemas.openxmlformats.org/officeDocument/2006/relationships/customXml" Target="../ink/ink879.xml"/><Relationship Id="rId208" Type="http://schemas.openxmlformats.org/officeDocument/2006/relationships/customXml" Target="../ink/ink886.xml"/><Relationship Id="rId229" Type="http://schemas.openxmlformats.org/officeDocument/2006/relationships/image" Target="../media/image860.png"/><Relationship Id="rId240" Type="http://schemas.openxmlformats.org/officeDocument/2006/relationships/customXml" Target="../ink/ink902.xml"/><Relationship Id="rId261" Type="http://schemas.openxmlformats.org/officeDocument/2006/relationships/image" Target="../media/image876.png"/><Relationship Id="rId14" Type="http://schemas.openxmlformats.org/officeDocument/2006/relationships/customXml" Target="../ink/ink788.xml"/><Relationship Id="rId35" Type="http://schemas.openxmlformats.org/officeDocument/2006/relationships/image" Target="../media/image769.png"/><Relationship Id="rId56" Type="http://schemas.openxmlformats.org/officeDocument/2006/relationships/customXml" Target="../ink/ink809.xml"/><Relationship Id="rId77" Type="http://schemas.openxmlformats.org/officeDocument/2006/relationships/image" Target="../media/image789.png"/><Relationship Id="rId100" Type="http://schemas.openxmlformats.org/officeDocument/2006/relationships/customXml" Target="../ink/ink831.xml"/><Relationship Id="rId282" Type="http://schemas.openxmlformats.org/officeDocument/2006/relationships/customXml" Target="../ink/ink923.xml"/><Relationship Id="rId8" Type="http://schemas.openxmlformats.org/officeDocument/2006/relationships/customXml" Target="../ink/ink785.xml"/><Relationship Id="rId98" Type="http://schemas.openxmlformats.org/officeDocument/2006/relationships/customXml" Target="../ink/ink830.xml"/><Relationship Id="rId121" Type="http://schemas.openxmlformats.org/officeDocument/2006/relationships/customXml" Target="../ink/ink842.xml"/><Relationship Id="rId142" Type="http://schemas.openxmlformats.org/officeDocument/2006/relationships/image" Target="../media/image820.png"/><Relationship Id="rId163" Type="http://schemas.openxmlformats.org/officeDocument/2006/relationships/image" Target="../media/image830.png"/><Relationship Id="rId184" Type="http://schemas.openxmlformats.org/officeDocument/2006/relationships/customXml" Target="../ink/ink874.xml"/><Relationship Id="rId219" Type="http://schemas.openxmlformats.org/officeDocument/2006/relationships/image" Target="../media/image855.png"/><Relationship Id="rId230" Type="http://schemas.openxmlformats.org/officeDocument/2006/relationships/customXml" Target="../ink/ink897.xml"/><Relationship Id="rId251" Type="http://schemas.openxmlformats.org/officeDocument/2006/relationships/image" Target="../media/image871.png"/><Relationship Id="rId25" Type="http://schemas.openxmlformats.org/officeDocument/2006/relationships/image" Target="../media/image764.png"/><Relationship Id="rId46" Type="http://schemas.openxmlformats.org/officeDocument/2006/relationships/customXml" Target="../ink/ink804.xml"/><Relationship Id="rId67" Type="http://schemas.openxmlformats.org/officeDocument/2006/relationships/image" Target="../media/image785.png"/><Relationship Id="rId272" Type="http://schemas.openxmlformats.org/officeDocument/2006/relationships/customXml" Target="../ink/ink918.xml"/><Relationship Id="rId88" Type="http://schemas.openxmlformats.org/officeDocument/2006/relationships/customXml" Target="../ink/ink825.xml"/><Relationship Id="rId111" Type="http://schemas.openxmlformats.org/officeDocument/2006/relationships/image" Target="../media/image806.png"/><Relationship Id="rId132" Type="http://schemas.openxmlformats.org/officeDocument/2006/relationships/image" Target="../media/image584.png"/><Relationship Id="rId153" Type="http://schemas.openxmlformats.org/officeDocument/2006/relationships/customXml" Target="../ink/ink858.xml"/><Relationship Id="rId174" Type="http://schemas.openxmlformats.org/officeDocument/2006/relationships/customXml" Target="../ink/ink869.xml"/><Relationship Id="rId195" Type="http://schemas.openxmlformats.org/officeDocument/2006/relationships/image" Target="../media/image689.png"/><Relationship Id="rId209" Type="http://schemas.openxmlformats.org/officeDocument/2006/relationships/image" Target="../media/image850.png"/><Relationship Id="rId220" Type="http://schemas.openxmlformats.org/officeDocument/2006/relationships/customXml" Target="../ink/ink892.xml"/><Relationship Id="rId241" Type="http://schemas.openxmlformats.org/officeDocument/2006/relationships/image" Target="../media/image866.png"/><Relationship Id="rId15" Type="http://schemas.openxmlformats.org/officeDocument/2006/relationships/image" Target="../media/image759.png"/><Relationship Id="rId36" Type="http://schemas.openxmlformats.org/officeDocument/2006/relationships/customXml" Target="../ink/ink799.xml"/><Relationship Id="rId57" Type="http://schemas.openxmlformats.org/officeDocument/2006/relationships/image" Target="../media/image780.png"/><Relationship Id="rId262" Type="http://schemas.openxmlformats.org/officeDocument/2006/relationships/customXml" Target="../ink/ink913.xml"/><Relationship Id="rId283" Type="http://schemas.openxmlformats.org/officeDocument/2006/relationships/image" Target="../media/image886.png"/><Relationship Id="rId78" Type="http://schemas.openxmlformats.org/officeDocument/2006/relationships/customXml" Target="../ink/ink820.xml"/><Relationship Id="rId99" Type="http://schemas.openxmlformats.org/officeDocument/2006/relationships/image" Target="../media/image800.png"/><Relationship Id="rId101" Type="http://schemas.openxmlformats.org/officeDocument/2006/relationships/image" Target="../media/image801.png"/><Relationship Id="rId122" Type="http://schemas.openxmlformats.org/officeDocument/2006/relationships/image" Target="../media/image811.png"/><Relationship Id="rId143" Type="http://schemas.openxmlformats.org/officeDocument/2006/relationships/customXml" Target="../ink/ink853.xml"/><Relationship Id="rId164" Type="http://schemas.openxmlformats.org/officeDocument/2006/relationships/customXml" Target="../ink/ink864.xml"/><Relationship Id="rId185" Type="http://schemas.openxmlformats.org/officeDocument/2006/relationships/image" Target="../media/image840.png"/><Relationship Id="rId9" Type="http://schemas.openxmlformats.org/officeDocument/2006/relationships/image" Target="../media/image756.png"/><Relationship Id="rId210" Type="http://schemas.openxmlformats.org/officeDocument/2006/relationships/customXml" Target="../ink/ink887.xml"/><Relationship Id="rId26" Type="http://schemas.openxmlformats.org/officeDocument/2006/relationships/customXml" Target="../ink/ink794.xml"/><Relationship Id="rId231" Type="http://schemas.openxmlformats.org/officeDocument/2006/relationships/image" Target="../media/image861.png"/><Relationship Id="rId252" Type="http://schemas.openxmlformats.org/officeDocument/2006/relationships/customXml" Target="../ink/ink908.xml"/><Relationship Id="rId273" Type="http://schemas.openxmlformats.org/officeDocument/2006/relationships/image" Target="../media/image881.png"/><Relationship Id="rId47" Type="http://schemas.openxmlformats.org/officeDocument/2006/relationships/image" Target="../media/image775.png"/><Relationship Id="rId68" Type="http://schemas.openxmlformats.org/officeDocument/2006/relationships/customXml" Target="../ink/ink815.xml"/><Relationship Id="rId89" Type="http://schemas.openxmlformats.org/officeDocument/2006/relationships/image" Target="../media/image795.png"/><Relationship Id="rId112" Type="http://schemas.openxmlformats.org/officeDocument/2006/relationships/customXml" Target="../ink/ink837.xml"/><Relationship Id="rId133" Type="http://schemas.openxmlformats.org/officeDocument/2006/relationships/customXml" Target="../ink/ink848.xml"/><Relationship Id="rId154" Type="http://schemas.openxmlformats.org/officeDocument/2006/relationships/image" Target="../media/image826.png"/><Relationship Id="rId175" Type="http://schemas.openxmlformats.org/officeDocument/2006/relationships/image" Target="../media/image835.png"/><Relationship Id="rId196" Type="http://schemas.openxmlformats.org/officeDocument/2006/relationships/customXml" Target="../ink/ink880.xml"/><Relationship Id="rId200" Type="http://schemas.openxmlformats.org/officeDocument/2006/relationships/customXml" Target="../ink/ink882.xml"/><Relationship Id="rId16" Type="http://schemas.openxmlformats.org/officeDocument/2006/relationships/customXml" Target="../ink/ink789.xml"/><Relationship Id="rId221" Type="http://schemas.openxmlformats.org/officeDocument/2006/relationships/image" Target="../media/image856.png"/><Relationship Id="rId242" Type="http://schemas.openxmlformats.org/officeDocument/2006/relationships/customXml" Target="../ink/ink903.xml"/><Relationship Id="rId263" Type="http://schemas.openxmlformats.org/officeDocument/2006/relationships/image" Target="../media/image877.png"/><Relationship Id="rId284" Type="http://schemas.openxmlformats.org/officeDocument/2006/relationships/customXml" Target="../ink/ink924.xml"/><Relationship Id="rId37" Type="http://schemas.openxmlformats.org/officeDocument/2006/relationships/image" Target="../media/image770.png"/><Relationship Id="rId58" Type="http://schemas.openxmlformats.org/officeDocument/2006/relationships/customXml" Target="../ink/ink810.xml"/><Relationship Id="rId79" Type="http://schemas.openxmlformats.org/officeDocument/2006/relationships/image" Target="../media/image790.png"/><Relationship Id="rId102" Type="http://schemas.openxmlformats.org/officeDocument/2006/relationships/customXml" Target="../ink/ink832.xml"/><Relationship Id="rId123" Type="http://schemas.openxmlformats.org/officeDocument/2006/relationships/customXml" Target="../ink/ink843.xml"/><Relationship Id="rId144" Type="http://schemas.openxmlformats.org/officeDocument/2006/relationships/image" Target="../media/image821.png"/><Relationship Id="rId90" Type="http://schemas.openxmlformats.org/officeDocument/2006/relationships/customXml" Target="../ink/ink826.xml"/><Relationship Id="rId165" Type="http://schemas.openxmlformats.org/officeDocument/2006/relationships/image" Target="../media/image831.png"/><Relationship Id="rId186" Type="http://schemas.openxmlformats.org/officeDocument/2006/relationships/customXml" Target="../ink/ink875.xml"/><Relationship Id="rId211" Type="http://schemas.openxmlformats.org/officeDocument/2006/relationships/image" Target="../media/image851.png"/><Relationship Id="rId232" Type="http://schemas.openxmlformats.org/officeDocument/2006/relationships/customXml" Target="../ink/ink898.xml"/><Relationship Id="rId253" Type="http://schemas.openxmlformats.org/officeDocument/2006/relationships/image" Target="../media/image872.png"/><Relationship Id="rId274" Type="http://schemas.openxmlformats.org/officeDocument/2006/relationships/customXml" Target="../ink/ink919.xml"/><Relationship Id="rId27" Type="http://schemas.openxmlformats.org/officeDocument/2006/relationships/image" Target="../media/image765.png"/><Relationship Id="rId48" Type="http://schemas.openxmlformats.org/officeDocument/2006/relationships/customXml" Target="../ink/ink805.xml"/><Relationship Id="rId69" Type="http://schemas.openxmlformats.org/officeDocument/2006/relationships/image" Target="../media/image17.png"/><Relationship Id="rId113" Type="http://schemas.openxmlformats.org/officeDocument/2006/relationships/image" Target="../media/image807.png"/><Relationship Id="rId134" Type="http://schemas.openxmlformats.org/officeDocument/2006/relationships/image" Target="../media/image816.png"/><Relationship Id="rId80" Type="http://schemas.openxmlformats.org/officeDocument/2006/relationships/customXml" Target="../ink/ink821.xml"/><Relationship Id="rId155" Type="http://schemas.openxmlformats.org/officeDocument/2006/relationships/customXml" Target="../ink/ink859.xml"/><Relationship Id="rId176" Type="http://schemas.openxmlformats.org/officeDocument/2006/relationships/customXml" Target="../ink/ink870.xml"/><Relationship Id="rId197" Type="http://schemas.openxmlformats.org/officeDocument/2006/relationships/image" Target="../media/image845.png"/><Relationship Id="rId201" Type="http://schemas.openxmlformats.org/officeDocument/2006/relationships/image" Target="../media/image520.png"/><Relationship Id="rId222" Type="http://schemas.openxmlformats.org/officeDocument/2006/relationships/customXml" Target="../ink/ink893.xml"/><Relationship Id="rId243" Type="http://schemas.openxmlformats.org/officeDocument/2006/relationships/image" Target="../media/image867.png"/><Relationship Id="rId264" Type="http://schemas.openxmlformats.org/officeDocument/2006/relationships/customXml" Target="../ink/ink914.xml"/><Relationship Id="rId285" Type="http://schemas.openxmlformats.org/officeDocument/2006/relationships/image" Target="../media/image887.png"/><Relationship Id="rId17" Type="http://schemas.openxmlformats.org/officeDocument/2006/relationships/image" Target="../media/image760.png"/><Relationship Id="rId38" Type="http://schemas.openxmlformats.org/officeDocument/2006/relationships/customXml" Target="../ink/ink800.xml"/><Relationship Id="rId59" Type="http://schemas.openxmlformats.org/officeDocument/2006/relationships/image" Target="../media/image781.png"/><Relationship Id="rId103" Type="http://schemas.openxmlformats.org/officeDocument/2006/relationships/image" Target="../media/image802.png"/><Relationship Id="rId124" Type="http://schemas.openxmlformats.org/officeDocument/2006/relationships/image" Target="../media/image812.png"/><Relationship Id="rId70" Type="http://schemas.openxmlformats.org/officeDocument/2006/relationships/customXml" Target="../ink/ink816.xml"/><Relationship Id="rId91" Type="http://schemas.openxmlformats.org/officeDocument/2006/relationships/image" Target="../media/image796.png"/><Relationship Id="rId145" Type="http://schemas.openxmlformats.org/officeDocument/2006/relationships/customXml" Target="../ink/ink854.xml"/><Relationship Id="rId166" Type="http://schemas.openxmlformats.org/officeDocument/2006/relationships/customXml" Target="../ink/ink865.xml"/><Relationship Id="rId187" Type="http://schemas.openxmlformats.org/officeDocument/2006/relationships/image" Target="../media/image84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88.xml"/><Relationship Id="rId233" Type="http://schemas.openxmlformats.org/officeDocument/2006/relationships/image" Target="../media/image862.png"/><Relationship Id="rId254" Type="http://schemas.openxmlformats.org/officeDocument/2006/relationships/customXml" Target="../ink/ink909.xml"/><Relationship Id="rId28" Type="http://schemas.openxmlformats.org/officeDocument/2006/relationships/customXml" Target="../ink/ink795.xml"/><Relationship Id="rId49" Type="http://schemas.openxmlformats.org/officeDocument/2006/relationships/image" Target="../media/image776.png"/><Relationship Id="rId114" Type="http://schemas.openxmlformats.org/officeDocument/2006/relationships/customXml" Target="../ink/ink838.xml"/><Relationship Id="rId275" Type="http://schemas.openxmlformats.org/officeDocument/2006/relationships/image" Target="../media/image882.png"/><Relationship Id="rId60" Type="http://schemas.openxmlformats.org/officeDocument/2006/relationships/customXml" Target="../ink/ink811.xml"/><Relationship Id="rId81" Type="http://schemas.openxmlformats.org/officeDocument/2006/relationships/image" Target="../media/image791.png"/><Relationship Id="rId135" Type="http://schemas.openxmlformats.org/officeDocument/2006/relationships/customXml" Target="../ink/ink849.xml"/><Relationship Id="rId156" Type="http://schemas.openxmlformats.org/officeDocument/2006/relationships/image" Target="../media/image827.png"/><Relationship Id="rId177" Type="http://schemas.openxmlformats.org/officeDocument/2006/relationships/image" Target="../media/image836.png"/><Relationship Id="rId198" Type="http://schemas.openxmlformats.org/officeDocument/2006/relationships/customXml" Target="../ink/ink881.xml"/><Relationship Id="rId202" Type="http://schemas.openxmlformats.org/officeDocument/2006/relationships/customXml" Target="../ink/ink883.xml"/><Relationship Id="rId223" Type="http://schemas.openxmlformats.org/officeDocument/2006/relationships/image" Target="../media/image857.png"/><Relationship Id="rId244" Type="http://schemas.openxmlformats.org/officeDocument/2006/relationships/customXml" Target="../ink/ink904.xml"/><Relationship Id="rId18" Type="http://schemas.openxmlformats.org/officeDocument/2006/relationships/customXml" Target="../ink/ink790.xml"/><Relationship Id="rId39" Type="http://schemas.openxmlformats.org/officeDocument/2006/relationships/image" Target="../media/image771.png"/><Relationship Id="rId265" Type="http://schemas.openxmlformats.org/officeDocument/2006/relationships/image" Target="../media/image878.png"/><Relationship Id="rId286" Type="http://schemas.openxmlformats.org/officeDocument/2006/relationships/customXml" Target="../ink/ink925.xml"/><Relationship Id="rId50" Type="http://schemas.openxmlformats.org/officeDocument/2006/relationships/customXml" Target="../ink/ink806.xml"/><Relationship Id="rId104" Type="http://schemas.openxmlformats.org/officeDocument/2006/relationships/customXml" Target="../ink/ink833.xml"/><Relationship Id="rId125" Type="http://schemas.openxmlformats.org/officeDocument/2006/relationships/customXml" Target="../ink/ink844.xml"/><Relationship Id="rId146" Type="http://schemas.openxmlformats.org/officeDocument/2006/relationships/image" Target="../media/image822.png"/><Relationship Id="rId167" Type="http://schemas.openxmlformats.org/officeDocument/2006/relationships/image" Target="../media/image832.png"/><Relationship Id="rId188" Type="http://schemas.openxmlformats.org/officeDocument/2006/relationships/customXml" Target="../ink/ink876.xml"/><Relationship Id="rId71" Type="http://schemas.openxmlformats.org/officeDocument/2006/relationships/image" Target="../media/image786.png"/><Relationship Id="rId92" Type="http://schemas.openxmlformats.org/officeDocument/2006/relationships/customXml" Target="../ink/ink827.xml"/><Relationship Id="rId213" Type="http://schemas.openxmlformats.org/officeDocument/2006/relationships/image" Target="../media/image852.png"/><Relationship Id="rId234" Type="http://schemas.openxmlformats.org/officeDocument/2006/relationships/customXml" Target="../ink/ink899.xml"/><Relationship Id="rId2" Type="http://schemas.openxmlformats.org/officeDocument/2006/relationships/customXml" Target="../ink/ink782.xml"/><Relationship Id="rId29" Type="http://schemas.openxmlformats.org/officeDocument/2006/relationships/image" Target="../media/image766.png"/><Relationship Id="rId255" Type="http://schemas.openxmlformats.org/officeDocument/2006/relationships/image" Target="../media/image873.png"/><Relationship Id="rId276" Type="http://schemas.openxmlformats.org/officeDocument/2006/relationships/customXml" Target="../ink/ink920.xml"/><Relationship Id="rId40" Type="http://schemas.openxmlformats.org/officeDocument/2006/relationships/customXml" Target="../ink/ink801.xml"/><Relationship Id="rId115" Type="http://schemas.openxmlformats.org/officeDocument/2006/relationships/image" Target="../media/image808.png"/><Relationship Id="rId136" Type="http://schemas.openxmlformats.org/officeDocument/2006/relationships/image" Target="../media/image817.png"/><Relationship Id="rId157" Type="http://schemas.openxmlformats.org/officeDocument/2006/relationships/customXml" Target="../ink/ink860.xml"/><Relationship Id="rId178" Type="http://schemas.openxmlformats.org/officeDocument/2006/relationships/customXml" Target="../ink/ink871.xml"/><Relationship Id="rId61" Type="http://schemas.openxmlformats.org/officeDocument/2006/relationships/image" Target="../media/image782.png"/><Relationship Id="rId82" Type="http://schemas.openxmlformats.org/officeDocument/2006/relationships/customXml" Target="../ink/ink822.xml"/><Relationship Id="rId199" Type="http://schemas.openxmlformats.org/officeDocument/2006/relationships/image" Target="../media/image846.png"/><Relationship Id="rId203" Type="http://schemas.openxmlformats.org/officeDocument/2006/relationships/image" Target="../media/image847.png"/><Relationship Id="rId19" Type="http://schemas.openxmlformats.org/officeDocument/2006/relationships/image" Target="../media/image761.png"/><Relationship Id="rId224" Type="http://schemas.openxmlformats.org/officeDocument/2006/relationships/customXml" Target="../ink/ink894.xml"/><Relationship Id="rId245" Type="http://schemas.openxmlformats.org/officeDocument/2006/relationships/image" Target="../media/image868.png"/><Relationship Id="rId266" Type="http://schemas.openxmlformats.org/officeDocument/2006/relationships/customXml" Target="../ink/ink915.xml"/><Relationship Id="rId287" Type="http://schemas.openxmlformats.org/officeDocument/2006/relationships/image" Target="../media/image888.png"/><Relationship Id="rId30" Type="http://schemas.openxmlformats.org/officeDocument/2006/relationships/customXml" Target="../ink/ink796.xml"/><Relationship Id="rId105" Type="http://schemas.openxmlformats.org/officeDocument/2006/relationships/image" Target="../media/image803.png"/><Relationship Id="rId126" Type="http://schemas.openxmlformats.org/officeDocument/2006/relationships/image" Target="../media/image813.png"/><Relationship Id="rId147" Type="http://schemas.openxmlformats.org/officeDocument/2006/relationships/customXml" Target="../ink/ink855.xml"/><Relationship Id="rId168" Type="http://schemas.openxmlformats.org/officeDocument/2006/relationships/customXml" Target="../ink/ink866.xml"/><Relationship Id="rId51" Type="http://schemas.openxmlformats.org/officeDocument/2006/relationships/image" Target="../media/image777.png"/><Relationship Id="rId72" Type="http://schemas.openxmlformats.org/officeDocument/2006/relationships/customXml" Target="../ink/ink817.xml"/><Relationship Id="rId93" Type="http://schemas.openxmlformats.org/officeDocument/2006/relationships/image" Target="../media/image797.png"/><Relationship Id="rId189" Type="http://schemas.openxmlformats.org/officeDocument/2006/relationships/image" Target="../media/image842.png"/><Relationship Id="rId3" Type="http://schemas.openxmlformats.org/officeDocument/2006/relationships/image" Target="../media/image753.png"/><Relationship Id="rId214" Type="http://schemas.openxmlformats.org/officeDocument/2006/relationships/customXml" Target="../ink/ink889.xml"/><Relationship Id="rId235" Type="http://schemas.openxmlformats.org/officeDocument/2006/relationships/image" Target="../media/image863.png"/><Relationship Id="rId256" Type="http://schemas.openxmlformats.org/officeDocument/2006/relationships/customXml" Target="../ink/ink910.xml"/><Relationship Id="rId277" Type="http://schemas.openxmlformats.org/officeDocument/2006/relationships/image" Target="../media/image883.png"/><Relationship Id="rId116" Type="http://schemas.openxmlformats.org/officeDocument/2006/relationships/customXml" Target="../ink/ink839.xml"/><Relationship Id="rId137" Type="http://schemas.openxmlformats.org/officeDocument/2006/relationships/customXml" Target="../ink/ink850.xml"/><Relationship Id="rId158" Type="http://schemas.openxmlformats.org/officeDocument/2006/relationships/image" Target="../media/image828.png"/><Relationship Id="rId20" Type="http://schemas.openxmlformats.org/officeDocument/2006/relationships/customXml" Target="../ink/ink791.xml"/><Relationship Id="rId41" Type="http://schemas.openxmlformats.org/officeDocument/2006/relationships/image" Target="../media/image772.png"/><Relationship Id="rId62" Type="http://schemas.openxmlformats.org/officeDocument/2006/relationships/customXml" Target="../ink/ink812.xml"/><Relationship Id="rId83" Type="http://schemas.openxmlformats.org/officeDocument/2006/relationships/image" Target="../media/image792.png"/><Relationship Id="rId179" Type="http://schemas.openxmlformats.org/officeDocument/2006/relationships/image" Target="../media/image837.png"/><Relationship Id="rId190" Type="http://schemas.openxmlformats.org/officeDocument/2006/relationships/customXml" Target="../ink/ink877.xml"/><Relationship Id="rId204" Type="http://schemas.openxmlformats.org/officeDocument/2006/relationships/customXml" Target="../ink/ink884.xml"/><Relationship Id="rId225" Type="http://schemas.openxmlformats.org/officeDocument/2006/relationships/image" Target="../media/image858.png"/><Relationship Id="rId246" Type="http://schemas.openxmlformats.org/officeDocument/2006/relationships/customXml" Target="../ink/ink905.xml"/><Relationship Id="rId267" Type="http://schemas.openxmlformats.org/officeDocument/2006/relationships/image" Target="../media/image447.png"/><Relationship Id="rId288" Type="http://schemas.openxmlformats.org/officeDocument/2006/relationships/customXml" Target="../ink/ink926.xml"/><Relationship Id="rId106" Type="http://schemas.openxmlformats.org/officeDocument/2006/relationships/customXml" Target="../ink/ink834.xml"/><Relationship Id="rId127" Type="http://schemas.openxmlformats.org/officeDocument/2006/relationships/customXml" Target="../ink/ink845.xml"/><Relationship Id="rId10" Type="http://schemas.openxmlformats.org/officeDocument/2006/relationships/customXml" Target="../ink/ink786.xml"/><Relationship Id="rId31" Type="http://schemas.openxmlformats.org/officeDocument/2006/relationships/image" Target="../media/image767.png"/><Relationship Id="rId52" Type="http://schemas.openxmlformats.org/officeDocument/2006/relationships/customXml" Target="../ink/ink807.xml"/><Relationship Id="rId73" Type="http://schemas.openxmlformats.org/officeDocument/2006/relationships/image" Target="../media/image787.png"/><Relationship Id="rId94" Type="http://schemas.openxmlformats.org/officeDocument/2006/relationships/customXml" Target="../ink/ink828.xml"/><Relationship Id="rId148" Type="http://schemas.openxmlformats.org/officeDocument/2006/relationships/image" Target="../media/image823.png"/><Relationship Id="rId169" Type="http://schemas.openxmlformats.org/officeDocument/2006/relationships/image" Target="../media/image833.png"/><Relationship Id="rId4" Type="http://schemas.openxmlformats.org/officeDocument/2006/relationships/customXml" Target="../ink/ink783.xml"/><Relationship Id="rId180" Type="http://schemas.openxmlformats.org/officeDocument/2006/relationships/customXml" Target="../ink/ink872.xml"/><Relationship Id="rId215" Type="http://schemas.openxmlformats.org/officeDocument/2006/relationships/image" Target="../media/image853.png"/><Relationship Id="rId236" Type="http://schemas.openxmlformats.org/officeDocument/2006/relationships/customXml" Target="../ink/ink900.xml"/><Relationship Id="rId257" Type="http://schemas.openxmlformats.org/officeDocument/2006/relationships/image" Target="../media/image874.png"/><Relationship Id="rId278" Type="http://schemas.openxmlformats.org/officeDocument/2006/relationships/customXml" Target="../ink/ink921.xml"/><Relationship Id="rId42" Type="http://schemas.openxmlformats.org/officeDocument/2006/relationships/customXml" Target="../ink/ink802.xml"/><Relationship Id="rId84" Type="http://schemas.openxmlformats.org/officeDocument/2006/relationships/customXml" Target="../ink/ink823.xml"/><Relationship Id="rId138" Type="http://schemas.openxmlformats.org/officeDocument/2006/relationships/image" Target="../media/image818.png"/><Relationship Id="rId191" Type="http://schemas.openxmlformats.org/officeDocument/2006/relationships/image" Target="../media/image843.png"/><Relationship Id="rId205" Type="http://schemas.openxmlformats.org/officeDocument/2006/relationships/image" Target="../media/image848.png"/><Relationship Id="rId247" Type="http://schemas.openxmlformats.org/officeDocument/2006/relationships/image" Target="../media/image869.png"/><Relationship Id="rId107" Type="http://schemas.openxmlformats.org/officeDocument/2006/relationships/image" Target="../media/image804.png"/><Relationship Id="rId289" Type="http://schemas.openxmlformats.org/officeDocument/2006/relationships/image" Target="../media/image889.png"/><Relationship Id="rId11" Type="http://schemas.openxmlformats.org/officeDocument/2006/relationships/image" Target="../media/image757.png"/><Relationship Id="rId53" Type="http://schemas.openxmlformats.org/officeDocument/2006/relationships/image" Target="../media/image778.png"/><Relationship Id="rId149" Type="http://schemas.openxmlformats.org/officeDocument/2006/relationships/customXml" Target="../ink/ink856.xml"/><Relationship Id="rId95" Type="http://schemas.openxmlformats.org/officeDocument/2006/relationships/image" Target="../media/image798.png"/><Relationship Id="rId160" Type="http://schemas.openxmlformats.org/officeDocument/2006/relationships/customXml" Target="../ink/ink862.xml"/><Relationship Id="rId216" Type="http://schemas.openxmlformats.org/officeDocument/2006/relationships/customXml" Target="../ink/ink890.xml"/><Relationship Id="rId258" Type="http://schemas.openxmlformats.org/officeDocument/2006/relationships/customXml" Target="../ink/ink911.xml"/><Relationship Id="rId22" Type="http://schemas.openxmlformats.org/officeDocument/2006/relationships/customXml" Target="../ink/ink792.xml"/><Relationship Id="rId64" Type="http://schemas.openxmlformats.org/officeDocument/2006/relationships/customXml" Target="../ink/ink813.xml"/><Relationship Id="rId118" Type="http://schemas.openxmlformats.org/officeDocument/2006/relationships/image" Target="../media/image809.png"/><Relationship Id="rId171" Type="http://schemas.openxmlformats.org/officeDocument/2006/relationships/image" Target="../media/image834.png"/><Relationship Id="rId227" Type="http://schemas.openxmlformats.org/officeDocument/2006/relationships/image" Target="../media/image85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7.png"/><Relationship Id="rId21" Type="http://schemas.openxmlformats.org/officeDocument/2006/relationships/image" Target="../media/image899.png"/><Relationship Id="rId42" Type="http://schemas.openxmlformats.org/officeDocument/2006/relationships/customXml" Target="../ink/ink947.xml"/><Relationship Id="rId63" Type="http://schemas.openxmlformats.org/officeDocument/2006/relationships/image" Target="../media/image920.png"/><Relationship Id="rId84" Type="http://schemas.openxmlformats.org/officeDocument/2006/relationships/customXml" Target="../ink/ink968.xml"/><Relationship Id="rId138" Type="http://schemas.openxmlformats.org/officeDocument/2006/relationships/image" Target="../media/image956.png"/><Relationship Id="rId159" Type="http://schemas.openxmlformats.org/officeDocument/2006/relationships/customXml" Target="../ink/ink1006.xml"/><Relationship Id="rId170" Type="http://schemas.openxmlformats.org/officeDocument/2006/relationships/image" Target="../media/image972.png"/><Relationship Id="rId191" Type="http://schemas.openxmlformats.org/officeDocument/2006/relationships/image" Target="../media/image982.png"/><Relationship Id="rId205" Type="http://schemas.openxmlformats.org/officeDocument/2006/relationships/image" Target="../media/image989.png"/><Relationship Id="rId107" Type="http://schemas.openxmlformats.org/officeDocument/2006/relationships/image" Target="../media/image942.png"/><Relationship Id="rId11" Type="http://schemas.openxmlformats.org/officeDocument/2006/relationships/image" Target="../media/image894.png"/><Relationship Id="rId32" Type="http://schemas.openxmlformats.org/officeDocument/2006/relationships/customXml" Target="../ink/ink942.xml"/><Relationship Id="rId53" Type="http://schemas.openxmlformats.org/officeDocument/2006/relationships/image" Target="../media/image915.png"/><Relationship Id="rId74" Type="http://schemas.openxmlformats.org/officeDocument/2006/relationships/customXml" Target="../ink/ink963.xml"/><Relationship Id="rId128" Type="http://schemas.openxmlformats.org/officeDocument/2006/relationships/customXml" Target="../ink/ink990.xml"/><Relationship Id="rId149" Type="http://schemas.openxmlformats.org/officeDocument/2006/relationships/customXml" Target="../ink/ink1001.xml"/><Relationship Id="rId5" Type="http://schemas.openxmlformats.org/officeDocument/2006/relationships/image" Target="../media/image891.png"/><Relationship Id="rId95" Type="http://schemas.openxmlformats.org/officeDocument/2006/relationships/image" Target="../media/image936.png"/><Relationship Id="rId160" Type="http://schemas.openxmlformats.org/officeDocument/2006/relationships/image" Target="../media/image967.png"/><Relationship Id="rId181" Type="http://schemas.openxmlformats.org/officeDocument/2006/relationships/image" Target="../media/image977.png"/><Relationship Id="rId22" Type="http://schemas.openxmlformats.org/officeDocument/2006/relationships/customXml" Target="../ink/ink937.xml"/><Relationship Id="rId43" Type="http://schemas.openxmlformats.org/officeDocument/2006/relationships/image" Target="../media/image910.png"/><Relationship Id="rId64" Type="http://schemas.openxmlformats.org/officeDocument/2006/relationships/customXml" Target="../ink/ink958.xml"/><Relationship Id="rId118" Type="http://schemas.openxmlformats.org/officeDocument/2006/relationships/customXml" Target="../ink/ink985.xml"/><Relationship Id="rId139" Type="http://schemas.openxmlformats.org/officeDocument/2006/relationships/customXml" Target="../ink/ink996.xml"/><Relationship Id="rId85" Type="http://schemas.openxmlformats.org/officeDocument/2006/relationships/image" Target="../media/image931.png"/><Relationship Id="rId150" Type="http://schemas.openxmlformats.org/officeDocument/2006/relationships/image" Target="../media/image962.png"/><Relationship Id="rId171" Type="http://schemas.openxmlformats.org/officeDocument/2006/relationships/customXml" Target="../ink/ink1012.xml"/><Relationship Id="rId192" Type="http://schemas.openxmlformats.org/officeDocument/2006/relationships/customXml" Target="../ink/ink1023.xml"/><Relationship Id="rId206" Type="http://schemas.openxmlformats.org/officeDocument/2006/relationships/customXml" Target="../ink/ink1030.xml"/><Relationship Id="rId12" Type="http://schemas.openxmlformats.org/officeDocument/2006/relationships/customXml" Target="../ink/ink932.xml"/><Relationship Id="rId33" Type="http://schemas.openxmlformats.org/officeDocument/2006/relationships/image" Target="../media/image905.png"/><Relationship Id="rId108" Type="http://schemas.openxmlformats.org/officeDocument/2006/relationships/customXml" Target="../ink/ink980.xml"/><Relationship Id="rId129" Type="http://schemas.openxmlformats.org/officeDocument/2006/relationships/image" Target="../media/image17.png"/><Relationship Id="rId54" Type="http://schemas.openxmlformats.org/officeDocument/2006/relationships/customXml" Target="../ink/ink953.xml"/><Relationship Id="rId75" Type="http://schemas.openxmlformats.org/officeDocument/2006/relationships/image" Target="../media/image926.png"/><Relationship Id="rId96" Type="http://schemas.openxmlformats.org/officeDocument/2006/relationships/customXml" Target="../ink/ink974.xml"/><Relationship Id="rId140" Type="http://schemas.openxmlformats.org/officeDocument/2006/relationships/image" Target="../media/image957.png"/><Relationship Id="rId161" Type="http://schemas.openxmlformats.org/officeDocument/2006/relationships/customXml" Target="../ink/ink1007.xml"/><Relationship Id="rId182" Type="http://schemas.openxmlformats.org/officeDocument/2006/relationships/customXml" Target="../ink/ink1018.xml"/><Relationship Id="rId6" Type="http://schemas.openxmlformats.org/officeDocument/2006/relationships/customXml" Target="../ink/ink929.xml"/><Relationship Id="rId23" Type="http://schemas.openxmlformats.org/officeDocument/2006/relationships/image" Target="../media/image900.png"/><Relationship Id="rId119" Type="http://schemas.openxmlformats.org/officeDocument/2006/relationships/image" Target="../media/image948.png"/><Relationship Id="rId44" Type="http://schemas.openxmlformats.org/officeDocument/2006/relationships/customXml" Target="../ink/ink948.xml"/><Relationship Id="rId65" Type="http://schemas.openxmlformats.org/officeDocument/2006/relationships/image" Target="../media/image921.png"/><Relationship Id="rId86" Type="http://schemas.openxmlformats.org/officeDocument/2006/relationships/customXml" Target="../ink/ink969.xml"/><Relationship Id="rId130" Type="http://schemas.openxmlformats.org/officeDocument/2006/relationships/customXml" Target="../ink/ink991.xml"/><Relationship Id="rId151" Type="http://schemas.openxmlformats.org/officeDocument/2006/relationships/customXml" Target="../ink/ink1002.xml"/><Relationship Id="rId172" Type="http://schemas.openxmlformats.org/officeDocument/2006/relationships/image" Target="../media/image973.png"/><Relationship Id="rId193" Type="http://schemas.openxmlformats.org/officeDocument/2006/relationships/image" Target="../media/image983.png"/><Relationship Id="rId207" Type="http://schemas.openxmlformats.org/officeDocument/2006/relationships/image" Target="../media/image990.png"/><Relationship Id="rId13" Type="http://schemas.openxmlformats.org/officeDocument/2006/relationships/image" Target="../media/image895.png"/><Relationship Id="rId109" Type="http://schemas.openxmlformats.org/officeDocument/2006/relationships/image" Target="../media/image943.png"/><Relationship Id="rId34" Type="http://schemas.openxmlformats.org/officeDocument/2006/relationships/customXml" Target="../ink/ink943.xml"/><Relationship Id="rId55" Type="http://schemas.openxmlformats.org/officeDocument/2006/relationships/image" Target="../media/image916.png"/><Relationship Id="rId76" Type="http://schemas.openxmlformats.org/officeDocument/2006/relationships/customXml" Target="../ink/ink964.xml"/><Relationship Id="rId97" Type="http://schemas.openxmlformats.org/officeDocument/2006/relationships/image" Target="../media/image937.png"/><Relationship Id="rId120" Type="http://schemas.openxmlformats.org/officeDocument/2006/relationships/customXml" Target="../ink/ink986.xml"/><Relationship Id="rId141" Type="http://schemas.openxmlformats.org/officeDocument/2006/relationships/customXml" Target="../ink/ink997.xml"/><Relationship Id="rId7" Type="http://schemas.openxmlformats.org/officeDocument/2006/relationships/image" Target="../media/image892.png"/><Relationship Id="rId162" Type="http://schemas.openxmlformats.org/officeDocument/2006/relationships/image" Target="../media/image968.png"/><Relationship Id="rId183" Type="http://schemas.openxmlformats.org/officeDocument/2006/relationships/image" Target="../media/image978.png"/><Relationship Id="rId24" Type="http://schemas.openxmlformats.org/officeDocument/2006/relationships/customXml" Target="../ink/ink938.xml"/><Relationship Id="rId40" Type="http://schemas.openxmlformats.org/officeDocument/2006/relationships/customXml" Target="../ink/ink946.xml"/><Relationship Id="rId45" Type="http://schemas.openxmlformats.org/officeDocument/2006/relationships/image" Target="../media/image911.png"/><Relationship Id="rId66" Type="http://schemas.openxmlformats.org/officeDocument/2006/relationships/customXml" Target="../ink/ink959.xml"/><Relationship Id="rId87" Type="http://schemas.openxmlformats.org/officeDocument/2006/relationships/image" Target="../media/image932.png"/><Relationship Id="rId110" Type="http://schemas.openxmlformats.org/officeDocument/2006/relationships/customXml" Target="../ink/ink981.xml"/><Relationship Id="rId115" Type="http://schemas.openxmlformats.org/officeDocument/2006/relationships/image" Target="../media/image946.png"/><Relationship Id="rId131" Type="http://schemas.openxmlformats.org/officeDocument/2006/relationships/image" Target="../media/image953.png"/><Relationship Id="rId136" Type="http://schemas.openxmlformats.org/officeDocument/2006/relationships/customXml" Target="../ink/ink994.xml"/><Relationship Id="rId157" Type="http://schemas.openxmlformats.org/officeDocument/2006/relationships/customXml" Target="../ink/ink1005.xml"/><Relationship Id="rId178" Type="http://schemas.openxmlformats.org/officeDocument/2006/relationships/customXml" Target="../ink/ink1016.xml"/><Relationship Id="rId61" Type="http://schemas.openxmlformats.org/officeDocument/2006/relationships/image" Target="../media/image919.png"/><Relationship Id="rId82" Type="http://schemas.openxmlformats.org/officeDocument/2006/relationships/customXml" Target="../ink/ink967.xml"/><Relationship Id="rId152" Type="http://schemas.openxmlformats.org/officeDocument/2006/relationships/image" Target="../media/image963.png"/><Relationship Id="rId173" Type="http://schemas.openxmlformats.org/officeDocument/2006/relationships/customXml" Target="../ink/ink1013.xml"/><Relationship Id="rId194" Type="http://schemas.openxmlformats.org/officeDocument/2006/relationships/customXml" Target="../ink/ink1024.xml"/><Relationship Id="rId199" Type="http://schemas.openxmlformats.org/officeDocument/2006/relationships/image" Target="../media/image986.png"/><Relationship Id="rId203" Type="http://schemas.openxmlformats.org/officeDocument/2006/relationships/image" Target="../media/image988.png"/><Relationship Id="rId19" Type="http://schemas.openxmlformats.org/officeDocument/2006/relationships/image" Target="../media/image898.png"/><Relationship Id="rId14" Type="http://schemas.openxmlformats.org/officeDocument/2006/relationships/customXml" Target="../ink/ink933.xml"/><Relationship Id="rId30" Type="http://schemas.openxmlformats.org/officeDocument/2006/relationships/customXml" Target="../ink/ink941.xml"/><Relationship Id="rId35" Type="http://schemas.openxmlformats.org/officeDocument/2006/relationships/image" Target="../media/image906.png"/><Relationship Id="rId56" Type="http://schemas.openxmlformats.org/officeDocument/2006/relationships/customXml" Target="../ink/ink954.xml"/><Relationship Id="rId77" Type="http://schemas.openxmlformats.org/officeDocument/2006/relationships/image" Target="../media/image927.png"/><Relationship Id="rId100" Type="http://schemas.openxmlformats.org/officeDocument/2006/relationships/customXml" Target="../ink/ink976.xml"/><Relationship Id="rId105" Type="http://schemas.openxmlformats.org/officeDocument/2006/relationships/image" Target="../media/image941.png"/><Relationship Id="rId126" Type="http://schemas.openxmlformats.org/officeDocument/2006/relationships/customXml" Target="../ink/ink989.xml"/><Relationship Id="rId147" Type="http://schemas.openxmlformats.org/officeDocument/2006/relationships/customXml" Target="../ink/ink1000.xml"/><Relationship Id="rId168" Type="http://schemas.openxmlformats.org/officeDocument/2006/relationships/image" Target="../media/image971.png"/><Relationship Id="rId8" Type="http://schemas.openxmlformats.org/officeDocument/2006/relationships/customXml" Target="../ink/ink930.xml"/><Relationship Id="rId51" Type="http://schemas.openxmlformats.org/officeDocument/2006/relationships/image" Target="../media/image914.png"/><Relationship Id="rId72" Type="http://schemas.openxmlformats.org/officeDocument/2006/relationships/customXml" Target="../ink/ink962.xml"/><Relationship Id="rId93" Type="http://schemas.openxmlformats.org/officeDocument/2006/relationships/image" Target="../media/image935.png"/><Relationship Id="rId98" Type="http://schemas.openxmlformats.org/officeDocument/2006/relationships/customXml" Target="../ink/ink975.xml"/><Relationship Id="rId121" Type="http://schemas.openxmlformats.org/officeDocument/2006/relationships/image" Target="../media/image949.png"/><Relationship Id="rId142" Type="http://schemas.openxmlformats.org/officeDocument/2006/relationships/image" Target="../media/image958.png"/><Relationship Id="rId163" Type="http://schemas.openxmlformats.org/officeDocument/2006/relationships/customXml" Target="../ink/ink1008.xml"/><Relationship Id="rId184" Type="http://schemas.openxmlformats.org/officeDocument/2006/relationships/customXml" Target="../ink/ink1019.xml"/><Relationship Id="rId189" Type="http://schemas.openxmlformats.org/officeDocument/2006/relationships/image" Target="../media/image981.png"/><Relationship Id="rId3" Type="http://schemas.openxmlformats.org/officeDocument/2006/relationships/image" Target="../media/image890.png"/><Relationship Id="rId25" Type="http://schemas.openxmlformats.org/officeDocument/2006/relationships/image" Target="../media/image901.png"/><Relationship Id="rId46" Type="http://schemas.openxmlformats.org/officeDocument/2006/relationships/customXml" Target="../ink/ink949.xml"/><Relationship Id="rId67" Type="http://schemas.openxmlformats.org/officeDocument/2006/relationships/image" Target="../media/image922.png"/><Relationship Id="rId116" Type="http://schemas.openxmlformats.org/officeDocument/2006/relationships/customXml" Target="../ink/ink984.xml"/><Relationship Id="rId137" Type="http://schemas.openxmlformats.org/officeDocument/2006/relationships/customXml" Target="../ink/ink995.xml"/><Relationship Id="rId158" Type="http://schemas.openxmlformats.org/officeDocument/2006/relationships/image" Target="../media/image966.png"/><Relationship Id="rId20" Type="http://schemas.openxmlformats.org/officeDocument/2006/relationships/customXml" Target="../ink/ink936.xml"/><Relationship Id="rId41" Type="http://schemas.openxmlformats.org/officeDocument/2006/relationships/image" Target="../media/image909.png"/><Relationship Id="rId62" Type="http://schemas.openxmlformats.org/officeDocument/2006/relationships/customXml" Target="../ink/ink957.xml"/><Relationship Id="rId83" Type="http://schemas.openxmlformats.org/officeDocument/2006/relationships/image" Target="../media/image930.png"/><Relationship Id="rId88" Type="http://schemas.openxmlformats.org/officeDocument/2006/relationships/customXml" Target="../ink/ink970.xml"/><Relationship Id="rId111" Type="http://schemas.openxmlformats.org/officeDocument/2006/relationships/image" Target="../media/image944.png"/><Relationship Id="rId132" Type="http://schemas.openxmlformats.org/officeDocument/2006/relationships/customXml" Target="../ink/ink992.xml"/><Relationship Id="rId153" Type="http://schemas.openxmlformats.org/officeDocument/2006/relationships/customXml" Target="../ink/ink1003.xml"/><Relationship Id="rId174" Type="http://schemas.openxmlformats.org/officeDocument/2006/relationships/customXml" Target="../ink/ink1014.xml"/><Relationship Id="rId179" Type="http://schemas.openxmlformats.org/officeDocument/2006/relationships/image" Target="../media/image976.png"/><Relationship Id="rId195" Type="http://schemas.openxmlformats.org/officeDocument/2006/relationships/image" Target="../media/image984.png"/><Relationship Id="rId190" Type="http://schemas.openxmlformats.org/officeDocument/2006/relationships/customXml" Target="../ink/ink1022.xml"/><Relationship Id="rId204" Type="http://schemas.openxmlformats.org/officeDocument/2006/relationships/customXml" Target="../ink/ink1029.xml"/><Relationship Id="rId15" Type="http://schemas.openxmlformats.org/officeDocument/2006/relationships/image" Target="../media/image896.png"/><Relationship Id="rId36" Type="http://schemas.openxmlformats.org/officeDocument/2006/relationships/customXml" Target="../ink/ink944.xml"/><Relationship Id="rId57" Type="http://schemas.openxmlformats.org/officeDocument/2006/relationships/image" Target="../media/image917.png"/><Relationship Id="rId106" Type="http://schemas.openxmlformats.org/officeDocument/2006/relationships/customXml" Target="../ink/ink979.xml"/><Relationship Id="rId127" Type="http://schemas.openxmlformats.org/officeDocument/2006/relationships/image" Target="../media/image952.png"/><Relationship Id="rId10" Type="http://schemas.openxmlformats.org/officeDocument/2006/relationships/customXml" Target="../ink/ink931.xml"/><Relationship Id="rId31" Type="http://schemas.openxmlformats.org/officeDocument/2006/relationships/image" Target="../media/image904.png"/><Relationship Id="rId52" Type="http://schemas.openxmlformats.org/officeDocument/2006/relationships/customXml" Target="../ink/ink952.xml"/><Relationship Id="rId73" Type="http://schemas.openxmlformats.org/officeDocument/2006/relationships/image" Target="../media/image925.png"/><Relationship Id="rId78" Type="http://schemas.openxmlformats.org/officeDocument/2006/relationships/customXml" Target="../ink/ink965.xml"/><Relationship Id="rId94" Type="http://schemas.openxmlformats.org/officeDocument/2006/relationships/customXml" Target="../ink/ink973.xml"/><Relationship Id="rId99" Type="http://schemas.openxmlformats.org/officeDocument/2006/relationships/image" Target="../media/image938.png"/><Relationship Id="rId101" Type="http://schemas.openxmlformats.org/officeDocument/2006/relationships/image" Target="../media/image939.png"/><Relationship Id="rId122" Type="http://schemas.openxmlformats.org/officeDocument/2006/relationships/customXml" Target="../ink/ink987.xml"/><Relationship Id="rId143" Type="http://schemas.openxmlformats.org/officeDocument/2006/relationships/customXml" Target="../ink/ink998.xml"/><Relationship Id="rId148" Type="http://schemas.openxmlformats.org/officeDocument/2006/relationships/image" Target="../media/image961.png"/><Relationship Id="rId164" Type="http://schemas.openxmlformats.org/officeDocument/2006/relationships/image" Target="../media/image969.png"/><Relationship Id="rId169" Type="http://schemas.openxmlformats.org/officeDocument/2006/relationships/customXml" Target="../ink/ink1011.xml"/><Relationship Id="rId185" Type="http://schemas.openxmlformats.org/officeDocument/2006/relationships/image" Target="../media/image979.png"/><Relationship Id="rId4" Type="http://schemas.openxmlformats.org/officeDocument/2006/relationships/customXml" Target="../ink/ink928.xml"/><Relationship Id="rId9" Type="http://schemas.openxmlformats.org/officeDocument/2006/relationships/image" Target="../media/image893.png"/><Relationship Id="rId180" Type="http://schemas.openxmlformats.org/officeDocument/2006/relationships/customXml" Target="../ink/ink1017.xml"/><Relationship Id="rId26" Type="http://schemas.openxmlformats.org/officeDocument/2006/relationships/customXml" Target="../ink/ink939.xml"/><Relationship Id="rId47" Type="http://schemas.openxmlformats.org/officeDocument/2006/relationships/image" Target="../media/image912.png"/><Relationship Id="rId68" Type="http://schemas.openxmlformats.org/officeDocument/2006/relationships/customXml" Target="../ink/ink960.xml"/><Relationship Id="rId89" Type="http://schemas.openxmlformats.org/officeDocument/2006/relationships/image" Target="../media/image933.png"/><Relationship Id="rId112" Type="http://schemas.openxmlformats.org/officeDocument/2006/relationships/customXml" Target="../ink/ink982.xml"/><Relationship Id="rId133" Type="http://schemas.openxmlformats.org/officeDocument/2006/relationships/image" Target="../media/image954.png"/><Relationship Id="rId154" Type="http://schemas.openxmlformats.org/officeDocument/2006/relationships/image" Target="../media/image964.png"/><Relationship Id="rId175" Type="http://schemas.openxmlformats.org/officeDocument/2006/relationships/image" Target="../media/image974.png"/><Relationship Id="rId196" Type="http://schemas.openxmlformats.org/officeDocument/2006/relationships/customXml" Target="../ink/ink1025.xml"/><Relationship Id="rId200" Type="http://schemas.openxmlformats.org/officeDocument/2006/relationships/customXml" Target="../ink/ink1027.xml"/><Relationship Id="rId16" Type="http://schemas.openxmlformats.org/officeDocument/2006/relationships/customXml" Target="../ink/ink934.xml"/><Relationship Id="rId37" Type="http://schemas.openxmlformats.org/officeDocument/2006/relationships/image" Target="../media/image907.png"/><Relationship Id="rId58" Type="http://schemas.openxmlformats.org/officeDocument/2006/relationships/customXml" Target="../ink/ink955.xml"/><Relationship Id="rId79" Type="http://schemas.openxmlformats.org/officeDocument/2006/relationships/image" Target="../media/image928.png"/><Relationship Id="rId102" Type="http://schemas.openxmlformats.org/officeDocument/2006/relationships/customXml" Target="../ink/ink977.xml"/><Relationship Id="rId123" Type="http://schemas.openxmlformats.org/officeDocument/2006/relationships/image" Target="../media/image950.png"/><Relationship Id="rId144" Type="http://schemas.openxmlformats.org/officeDocument/2006/relationships/image" Target="../media/image959.png"/><Relationship Id="rId90" Type="http://schemas.openxmlformats.org/officeDocument/2006/relationships/customXml" Target="../ink/ink971.xml"/><Relationship Id="rId165" Type="http://schemas.openxmlformats.org/officeDocument/2006/relationships/customXml" Target="../ink/ink1009.xml"/><Relationship Id="rId186" Type="http://schemas.openxmlformats.org/officeDocument/2006/relationships/customXml" Target="../ink/ink1020.xml"/><Relationship Id="rId27" Type="http://schemas.openxmlformats.org/officeDocument/2006/relationships/image" Target="../media/image902.png"/><Relationship Id="rId48" Type="http://schemas.openxmlformats.org/officeDocument/2006/relationships/customXml" Target="../ink/ink950.xml"/><Relationship Id="rId69" Type="http://schemas.openxmlformats.org/officeDocument/2006/relationships/image" Target="../media/image923.png"/><Relationship Id="rId113" Type="http://schemas.openxmlformats.org/officeDocument/2006/relationships/image" Target="../media/image945.png"/><Relationship Id="rId134" Type="http://schemas.openxmlformats.org/officeDocument/2006/relationships/customXml" Target="../ink/ink993.xml"/><Relationship Id="rId80" Type="http://schemas.openxmlformats.org/officeDocument/2006/relationships/customXml" Target="../ink/ink966.xml"/><Relationship Id="rId155" Type="http://schemas.openxmlformats.org/officeDocument/2006/relationships/customXml" Target="../ink/ink1004.xml"/><Relationship Id="rId176" Type="http://schemas.openxmlformats.org/officeDocument/2006/relationships/customXml" Target="../ink/ink1015.xml"/><Relationship Id="rId197" Type="http://schemas.openxmlformats.org/officeDocument/2006/relationships/image" Target="../media/image985.png"/><Relationship Id="rId201" Type="http://schemas.openxmlformats.org/officeDocument/2006/relationships/image" Target="../media/image987.png"/><Relationship Id="rId17" Type="http://schemas.openxmlformats.org/officeDocument/2006/relationships/image" Target="../media/image897.png"/><Relationship Id="rId38" Type="http://schemas.openxmlformats.org/officeDocument/2006/relationships/customXml" Target="../ink/ink945.xml"/><Relationship Id="rId59" Type="http://schemas.openxmlformats.org/officeDocument/2006/relationships/image" Target="../media/image918.png"/><Relationship Id="rId103" Type="http://schemas.openxmlformats.org/officeDocument/2006/relationships/image" Target="../media/image940.png"/><Relationship Id="rId124" Type="http://schemas.openxmlformats.org/officeDocument/2006/relationships/customXml" Target="../ink/ink988.xml"/><Relationship Id="rId70" Type="http://schemas.openxmlformats.org/officeDocument/2006/relationships/customXml" Target="../ink/ink961.xml"/><Relationship Id="rId91" Type="http://schemas.openxmlformats.org/officeDocument/2006/relationships/image" Target="../media/image934.png"/><Relationship Id="rId145" Type="http://schemas.openxmlformats.org/officeDocument/2006/relationships/customXml" Target="../ink/ink999.xml"/><Relationship Id="rId166" Type="http://schemas.openxmlformats.org/officeDocument/2006/relationships/image" Target="../media/image970.png"/><Relationship Id="rId187" Type="http://schemas.openxmlformats.org/officeDocument/2006/relationships/image" Target="../media/image980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940.xml"/><Relationship Id="rId49" Type="http://schemas.openxmlformats.org/officeDocument/2006/relationships/image" Target="../media/image913.png"/><Relationship Id="rId114" Type="http://schemas.openxmlformats.org/officeDocument/2006/relationships/customXml" Target="../ink/ink983.xml"/><Relationship Id="rId60" Type="http://schemas.openxmlformats.org/officeDocument/2006/relationships/customXml" Target="../ink/ink956.xml"/><Relationship Id="rId81" Type="http://schemas.openxmlformats.org/officeDocument/2006/relationships/image" Target="../media/image929.png"/><Relationship Id="rId135" Type="http://schemas.openxmlformats.org/officeDocument/2006/relationships/image" Target="../media/image955.png"/><Relationship Id="rId156" Type="http://schemas.openxmlformats.org/officeDocument/2006/relationships/image" Target="../media/image965.png"/><Relationship Id="rId177" Type="http://schemas.openxmlformats.org/officeDocument/2006/relationships/image" Target="../media/image975.png"/><Relationship Id="rId198" Type="http://schemas.openxmlformats.org/officeDocument/2006/relationships/customXml" Target="../ink/ink1026.xml"/><Relationship Id="rId202" Type="http://schemas.openxmlformats.org/officeDocument/2006/relationships/customXml" Target="../ink/ink1028.xml"/><Relationship Id="rId18" Type="http://schemas.openxmlformats.org/officeDocument/2006/relationships/customXml" Target="../ink/ink935.xml"/><Relationship Id="rId39" Type="http://schemas.openxmlformats.org/officeDocument/2006/relationships/image" Target="../media/image908.png"/><Relationship Id="rId50" Type="http://schemas.openxmlformats.org/officeDocument/2006/relationships/customXml" Target="../ink/ink951.xml"/><Relationship Id="rId104" Type="http://schemas.openxmlformats.org/officeDocument/2006/relationships/customXml" Target="../ink/ink978.xml"/><Relationship Id="rId125" Type="http://schemas.openxmlformats.org/officeDocument/2006/relationships/image" Target="../media/image951.png"/><Relationship Id="rId146" Type="http://schemas.openxmlformats.org/officeDocument/2006/relationships/image" Target="../media/image960.png"/><Relationship Id="rId167" Type="http://schemas.openxmlformats.org/officeDocument/2006/relationships/customXml" Target="../ink/ink1010.xml"/><Relationship Id="rId188" Type="http://schemas.openxmlformats.org/officeDocument/2006/relationships/customXml" Target="../ink/ink1021.xml"/><Relationship Id="rId71" Type="http://schemas.openxmlformats.org/officeDocument/2006/relationships/image" Target="../media/image924.png"/><Relationship Id="rId92" Type="http://schemas.openxmlformats.org/officeDocument/2006/relationships/customXml" Target="../ink/ink972.xml"/><Relationship Id="rId2" Type="http://schemas.openxmlformats.org/officeDocument/2006/relationships/customXml" Target="../ink/ink927.xml"/><Relationship Id="rId29" Type="http://schemas.openxmlformats.org/officeDocument/2006/relationships/image" Target="../media/image90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9.xml"/><Relationship Id="rId299" Type="http://schemas.openxmlformats.org/officeDocument/2006/relationships/image" Target="../media/image1135.png"/><Relationship Id="rId21" Type="http://schemas.openxmlformats.org/officeDocument/2006/relationships/image" Target="../media/image1000.png"/><Relationship Id="rId63" Type="http://schemas.openxmlformats.org/officeDocument/2006/relationships/image" Target="../media/image1021.png"/><Relationship Id="rId159" Type="http://schemas.openxmlformats.org/officeDocument/2006/relationships/image" Target="../media/image1067.png"/><Relationship Id="rId170" Type="http://schemas.openxmlformats.org/officeDocument/2006/relationships/customXml" Target="../ink/ink1116.xml"/><Relationship Id="rId226" Type="http://schemas.openxmlformats.org/officeDocument/2006/relationships/customXml" Target="../ink/ink1145.xml"/><Relationship Id="rId268" Type="http://schemas.openxmlformats.org/officeDocument/2006/relationships/customXml" Target="../ink/ink1166.xml"/><Relationship Id="rId32" Type="http://schemas.openxmlformats.org/officeDocument/2006/relationships/customXml" Target="../ink/ink1046.xml"/><Relationship Id="rId74" Type="http://schemas.openxmlformats.org/officeDocument/2006/relationships/customXml" Target="../ink/ink1067.xml"/><Relationship Id="rId128" Type="http://schemas.openxmlformats.org/officeDocument/2006/relationships/image" Target="../media/image1052.png"/><Relationship Id="rId5" Type="http://schemas.openxmlformats.org/officeDocument/2006/relationships/image" Target="../media/image992.png"/><Relationship Id="rId181" Type="http://schemas.openxmlformats.org/officeDocument/2006/relationships/image" Target="../media/image1078.png"/><Relationship Id="rId237" Type="http://schemas.openxmlformats.org/officeDocument/2006/relationships/image" Target="../media/image1104.png"/><Relationship Id="rId279" Type="http://schemas.openxmlformats.org/officeDocument/2006/relationships/image" Target="../media/image1125.png"/><Relationship Id="rId43" Type="http://schemas.openxmlformats.org/officeDocument/2006/relationships/image" Target="../media/image1011.png"/><Relationship Id="rId139" Type="http://schemas.openxmlformats.org/officeDocument/2006/relationships/customXml" Target="../ink/ink1100.xml"/><Relationship Id="rId290" Type="http://schemas.openxmlformats.org/officeDocument/2006/relationships/customXml" Target="../ink/ink1177.xml"/><Relationship Id="rId304" Type="http://schemas.openxmlformats.org/officeDocument/2006/relationships/image" Target="../media/image1137.png"/><Relationship Id="rId85" Type="http://schemas.openxmlformats.org/officeDocument/2006/relationships/image" Target="../media/image1031.png"/><Relationship Id="rId150" Type="http://schemas.openxmlformats.org/officeDocument/2006/relationships/customXml" Target="../ink/ink1106.xml"/><Relationship Id="rId192" Type="http://schemas.openxmlformats.org/officeDocument/2006/relationships/customXml" Target="../ink/ink1127.xml"/><Relationship Id="rId206" Type="http://schemas.openxmlformats.org/officeDocument/2006/relationships/customXml" Target="../ink/ink1134.xml"/><Relationship Id="rId248" Type="http://schemas.openxmlformats.org/officeDocument/2006/relationships/customXml" Target="../ink/ink1156.xml"/><Relationship Id="rId12" Type="http://schemas.openxmlformats.org/officeDocument/2006/relationships/customXml" Target="../ink/ink1036.xml"/><Relationship Id="rId108" Type="http://schemas.openxmlformats.org/officeDocument/2006/relationships/image" Target="../media/image1042.png"/><Relationship Id="rId54" Type="http://schemas.openxmlformats.org/officeDocument/2006/relationships/customXml" Target="../ink/ink1057.xml"/><Relationship Id="rId96" Type="http://schemas.openxmlformats.org/officeDocument/2006/relationships/customXml" Target="../ink/ink1078.xml"/><Relationship Id="rId161" Type="http://schemas.openxmlformats.org/officeDocument/2006/relationships/image" Target="../media/image1068.png"/><Relationship Id="rId217" Type="http://schemas.openxmlformats.org/officeDocument/2006/relationships/image" Target="../media/image1095.png"/><Relationship Id="rId6" Type="http://schemas.openxmlformats.org/officeDocument/2006/relationships/customXml" Target="../ink/ink1033.xml"/><Relationship Id="rId238" Type="http://schemas.openxmlformats.org/officeDocument/2006/relationships/customXml" Target="../ink/ink1151.xml"/><Relationship Id="rId259" Type="http://schemas.openxmlformats.org/officeDocument/2006/relationships/image" Target="../media/image1115.png"/><Relationship Id="rId23" Type="http://schemas.openxmlformats.org/officeDocument/2006/relationships/image" Target="../media/image1001.png"/><Relationship Id="rId119" Type="http://schemas.openxmlformats.org/officeDocument/2006/relationships/customXml" Target="../ink/ink1090.xml"/><Relationship Id="rId270" Type="http://schemas.openxmlformats.org/officeDocument/2006/relationships/customXml" Target="../ink/ink1167.xml"/><Relationship Id="rId291" Type="http://schemas.openxmlformats.org/officeDocument/2006/relationships/image" Target="../media/image1131.png"/><Relationship Id="rId44" Type="http://schemas.openxmlformats.org/officeDocument/2006/relationships/customXml" Target="../ink/ink1052.xml"/><Relationship Id="rId65" Type="http://schemas.openxmlformats.org/officeDocument/2006/relationships/image" Target="../media/image1022.png"/><Relationship Id="rId86" Type="http://schemas.openxmlformats.org/officeDocument/2006/relationships/customXml" Target="../ink/ink1073.xml"/><Relationship Id="rId130" Type="http://schemas.openxmlformats.org/officeDocument/2006/relationships/image" Target="../media/image1053.png"/><Relationship Id="rId151" Type="http://schemas.openxmlformats.org/officeDocument/2006/relationships/image" Target="../media/image1063.png"/><Relationship Id="rId172" Type="http://schemas.openxmlformats.org/officeDocument/2006/relationships/customXml" Target="../ink/ink1117.xml"/><Relationship Id="rId193" Type="http://schemas.openxmlformats.org/officeDocument/2006/relationships/image" Target="../media/image1084.png"/><Relationship Id="rId207" Type="http://schemas.openxmlformats.org/officeDocument/2006/relationships/image" Target="../media/image1091.png"/><Relationship Id="rId228" Type="http://schemas.openxmlformats.org/officeDocument/2006/relationships/customXml" Target="../ink/ink1146.xml"/><Relationship Id="rId249" Type="http://schemas.openxmlformats.org/officeDocument/2006/relationships/image" Target="../media/image1110.png"/><Relationship Id="rId13" Type="http://schemas.openxmlformats.org/officeDocument/2006/relationships/image" Target="../media/image996.png"/><Relationship Id="rId109" Type="http://schemas.openxmlformats.org/officeDocument/2006/relationships/customXml" Target="../ink/ink1085.xml"/><Relationship Id="rId260" Type="http://schemas.openxmlformats.org/officeDocument/2006/relationships/customXml" Target="../ink/ink1162.xml"/><Relationship Id="rId281" Type="http://schemas.openxmlformats.org/officeDocument/2006/relationships/image" Target="../media/image1126.png"/><Relationship Id="rId34" Type="http://schemas.openxmlformats.org/officeDocument/2006/relationships/customXml" Target="../ink/ink1047.xml"/><Relationship Id="rId55" Type="http://schemas.openxmlformats.org/officeDocument/2006/relationships/image" Target="../media/image1017.png"/><Relationship Id="rId76" Type="http://schemas.openxmlformats.org/officeDocument/2006/relationships/customXml" Target="../ink/ink1068.xml"/><Relationship Id="rId97" Type="http://schemas.openxmlformats.org/officeDocument/2006/relationships/image" Target="../media/image1037.png"/><Relationship Id="rId120" Type="http://schemas.openxmlformats.org/officeDocument/2006/relationships/image" Target="../media/image1048.png"/><Relationship Id="rId141" Type="http://schemas.openxmlformats.org/officeDocument/2006/relationships/customXml" Target="../ink/ink1101.xml"/><Relationship Id="rId7" Type="http://schemas.openxmlformats.org/officeDocument/2006/relationships/image" Target="../media/image993.png"/><Relationship Id="rId162" Type="http://schemas.openxmlformats.org/officeDocument/2006/relationships/customXml" Target="../ink/ink1112.xml"/><Relationship Id="rId183" Type="http://schemas.openxmlformats.org/officeDocument/2006/relationships/image" Target="../media/image1079.png"/><Relationship Id="rId218" Type="http://schemas.openxmlformats.org/officeDocument/2006/relationships/customXml" Target="../ink/ink1140.xml"/><Relationship Id="rId239" Type="http://schemas.openxmlformats.org/officeDocument/2006/relationships/image" Target="../media/image1105.png"/><Relationship Id="rId250" Type="http://schemas.openxmlformats.org/officeDocument/2006/relationships/customXml" Target="../ink/ink1157.xml"/><Relationship Id="rId271" Type="http://schemas.openxmlformats.org/officeDocument/2006/relationships/image" Target="../media/image1121.png"/><Relationship Id="rId292" Type="http://schemas.openxmlformats.org/officeDocument/2006/relationships/customXml" Target="../ink/ink1178.xml"/><Relationship Id="rId24" Type="http://schemas.openxmlformats.org/officeDocument/2006/relationships/customXml" Target="../ink/ink1042.xml"/><Relationship Id="rId45" Type="http://schemas.openxmlformats.org/officeDocument/2006/relationships/image" Target="../media/image1012.png"/><Relationship Id="rId66" Type="http://schemas.openxmlformats.org/officeDocument/2006/relationships/customXml" Target="../ink/ink1063.xml"/><Relationship Id="rId87" Type="http://schemas.openxmlformats.org/officeDocument/2006/relationships/image" Target="../media/image1032.png"/><Relationship Id="rId110" Type="http://schemas.openxmlformats.org/officeDocument/2006/relationships/image" Target="../media/image1043.png"/><Relationship Id="rId131" Type="http://schemas.openxmlformats.org/officeDocument/2006/relationships/customXml" Target="../ink/ink1096.xml"/><Relationship Id="rId152" Type="http://schemas.openxmlformats.org/officeDocument/2006/relationships/customXml" Target="../ink/ink1107.xml"/><Relationship Id="rId173" Type="http://schemas.openxmlformats.org/officeDocument/2006/relationships/image" Target="../media/image1074.png"/><Relationship Id="rId194" Type="http://schemas.openxmlformats.org/officeDocument/2006/relationships/customXml" Target="../ink/ink1128.xml"/><Relationship Id="rId208" Type="http://schemas.openxmlformats.org/officeDocument/2006/relationships/customXml" Target="../ink/ink1135.xml"/><Relationship Id="rId229" Type="http://schemas.openxmlformats.org/officeDocument/2006/relationships/image" Target="../media/image1100.png"/><Relationship Id="rId240" Type="http://schemas.openxmlformats.org/officeDocument/2006/relationships/customXml" Target="../ink/ink1152.xml"/><Relationship Id="rId261" Type="http://schemas.openxmlformats.org/officeDocument/2006/relationships/image" Target="../media/image1116.png"/><Relationship Id="rId14" Type="http://schemas.openxmlformats.org/officeDocument/2006/relationships/customXml" Target="../ink/ink1037.xml"/><Relationship Id="rId35" Type="http://schemas.openxmlformats.org/officeDocument/2006/relationships/image" Target="../media/image1007.png"/><Relationship Id="rId56" Type="http://schemas.openxmlformats.org/officeDocument/2006/relationships/customXml" Target="../ink/ink1058.xml"/><Relationship Id="rId77" Type="http://schemas.openxmlformats.org/officeDocument/2006/relationships/image" Target="../media/image1027.png"/><Relationship Id="rId100" Type="http://schemas.openxmlformats.org/officeDocument/2006/relationships/image" Target="../media/image1038.png"/><Relationship Id="rId282" Type="http://schemas.openxmlformats.org/officeDocument/2006/relationships/customXml" Target="../ink/ink1173.xml"/><Relationship Id="rId8" Type="http://schemas.openxmlformats.org/officeDocument/2006/relationships/customXml" Target="../ink/ink1034.xml"/><Relationship Id="rId98" Type="http://schemas.openxmlformats.org/officeDocument/2006/relationships/customXml" Target="../ink/ink1079.xml"/><Relationship Id="rId121" Type="http://schemas.openxmlformats.org/officeDocument/2006/relationships/customXml" Target="../ink/ink1091.xml"/><Relationship Id="rId142" Type="http://schemas.openxmlformats.org/officeDocument/2006/relationships/customXml" Target="../ink/ink1102.xml"/><Relationship Id="rId163" Type="http://schemas.openxmlformats.org/officeDocument/2006/relationships/image" Target="../media/image1069.png"/><Relationship Id="rId184" Type="http://schemas.openxmlformats.org/officeDocument/2006/relationships/customXml" Target="../ink/ink1123.xml"/><Relationship Id="rId219" Type="http://schemas.openxmlformats.org/officeDocument/2006/relationships/image" Target="../media/image1096.png"/><Relationship Id="rId230" Type="http://schemas.openxmlformats.org/officeDocument/2006/relationships/customXml" Target="../ink/ink1147.xml"/><Relationship Id="rId251" Type="http://schemas.openxmlformats.org/officeDocument/2006/relationships/image" Target="../media/image1111.png"/><Relationship Id="rId25" Type="http://schemas.openxmlformats.org/officeDocument/2006/relationships/image" Target="../media/image1002.png"/><Relationship Id="rId46" Type="http://schemas.openxmlformats.org/officeDocument/2006/relationships/customXml" Target="../ink/ink1053.xml"/><Relationship Id="rId67" Type="http://schemas.openxmlformats.org/officeDocument/2006/relationships/image" Target="../media/image1023.png"/><Relationship Id="rId272" Type="http://schemas.openxmlformats.org/officeDocument/2006/relationships/customXml" Target="../ink/ink1168.xml"/><Relationship Id="rId293" Type="http://schemas.openxmlformats.org/officeDocument/2006/relationships/image" Target="../media/image1132.png"/><Relationship Id="rId88" Type="http://schemas.openxmlformats.org/officeDocument/2006/relationships/customXml" Target="../ink/ink1074.xml"/><Relationship Id="rId111" Type="http://schemas.openxmlformats.org/officeDocument/2006/relationships/customXml" Target="../ink/ink1086.xml"/><Relationship Id="rId132" Type="http://schemas.openxmlformats.org/officeDocument/2006/relationships/image" Target="../media/image1054.png"/><Relationship Id="rId153" Type="http://schemas.openxmlformats.org/officeDocument/2006/relationships/image" Target="../media/image1064.png"/><Relationship Id="rId174" Type="http://schemas.openxmlformats.org/officeDocument/2006/relationships/customXml" Target="../ink/ink1118.xml"/><Relationship Id="rId195" Type="http://schemas.openxmlformats.org/officeDocument/2006/relationships/image" Target="../media/image1085.png"/><Relationship Id="rId209" Type="http://schemas.openxmlformats.org/officeDocument/2006/relationships/image" Target="../media/image965.png"/><Relationship Id="rId220" Type="http://schemas.openxmlformats.org/officeDocument/2006/relationships/customXml" Target="../ink/ink1141.xml"/><Relationship Id="rId241" Type="http://schemas.openxmlformats.org/officeDocument/2006/relationships/image" Target="../media/image1106.png"/><Relationship Id="rId15" Type="http://schemas.openxmlformats.org/officeDocument/2006/relationships/image" Target="../media/image997.png"/><Relationship Id="rId36" Type="http://schemas.openxmlformats.org/officeDocument/2006/relationships/customXml" Target="../ink/ink1048.xml"/><Relationship Id="rId57" Type="http://schemas.openxmlformats.org/officeDocument/2006/relationships/image" Target="../media/image1018.png"/><Relationship Id="rId262" Type="http://schemas.openxmlformats.org/officeDocument/2006/relationships/customXml" Target="../ink/ink1163.xml"/><Relationship Id="rId283" Type="http://schemas.openxmlformats.org/officeDocument/2006/relationships/image" Target="../media/image1127.png"/><Relationship Id="rId78" Type="http://schemas.openxmlformats.org/officeDocument/2006/relationships/customXml" Target="../ink/ink1069.xml"/><Relationship Id="rId99" Type="http://schemas.openxmlformats.org/officeDocument/2006/relationships/customXml" Target="../ink/ink1080.xml"/><Relationship Id="rId101" Type="http://schemas.openxmlformats.org/officeDocument/2006/relationships/customXml" Target="../ink/ink1081.xml"/><Relationship Id="rId122" Type="http://schemas.openxmlformats.org/officeDocument/2006/relationships/image" Target="../media/image1049.png"/><Relationship Id="rId143" Type="http://schemas.openxmlformats.org/officeDocument/2006/relationships/image" Target="../media/image1059.png"/><Relationship Id="rId164" Type="http://schemas.openxmlformats.org/officeDocument/2006/relationships/customXml" Target="../ink/ink1113.xml"/><Relationship Id="rId185" Type="http://schemas.openxmlformats.org/officeDocument/2006/relationships/image" Target="../media/image1080.png"/><Relationship Id="rId9" Type="http://schemas.openxmlformats.org/officeDocument/2006/relationships/image" Target="../media/image994.png"/><Relationship Id="rId210" Type="http://schemas.openxmlformats.org/officeDocument/2006/relationships/customXml" Target="../ink/ink1136.xml"/><Relationship Id="rId26" Type="http://schemas.openxmlformats.org/officeDocument/2006/relationships/customXml" Target="../ink/ink1043.xml"/><Relationship Id="rId231" Type="http://schemas.openxmlformats.org/officeDocument/2006/relationships/image" Target="../media/image1101.png"/><Relationship Id="rId252" Type="http://schemas.openxmlformats.org/officeDocument/2006/relationships/customXml" Target="../ink/ink1158.xml"/><Relationship Id="rId273" Type="http://schemas.openxmlformats.org/officeDocument/2006/relationships/image" Target="../media/image1122.png"/><Relationship Id="rId294" Type="http://schemas.openxmlformats.org/officeDocument/2006/relationships/customXml" Target="../ink/ink1179.xml"/><Relationship Id="rId47" Type="http://schemas.openxmlformats.org/officeDocument/2006/relationships/image" Target="../media/image1013.png"/><Relationship Id="rId68" Type="http://schemas.openxmlformats.org/officeDocument/2006/relationships/customXml" Target="../ink/ink1064.xml"/><Relationship Id="rId89" Type="http://schemas.openxmlformats.org/officeDocument/2006/relationships/image" Target="../media/image1033.png"/><Relationship Id="rId112" Type="http://schemas.openxmlformats.org/officeDocument/2006/relationships/image" Target="../media/image1044.png"/><Relationship Id="rId133" Type="http://schemas.openxmlformats.org/officeDocument/2006/relationships/customXml" Target="../ink/ink1097.xml"/><Relationship Id="rId154" Type="http://schemas.openxmlformats.org/officeDocument/2006/relationships/customXml" Target="../ink/ink1108.xml"/><Relationship Id="rId175" Type="http://schemas.openxmlformats.org/officeDocument/2006/relationships/image" Target="../media/image1075.png"/><Relationship Id="rId196" Type="http://schemas.openxmlformats.org/officeDocument/2006/relationships/customXml" Target="../ink/ink1129.xml"/><Relationship Id="rId200" Type="http://schemas.openxmlformats.org/officeDocument/2006/relationships/customXml" Target="../ink/ink1131.xml"/><Relationship Id="rId16" Type="http://schemas.openxmlformats.org/officeDocument/2006/relationships/customXml" Target="../ink/ink1038.xml"/><Relationship Id="rId221" Type="http://schemas.openxmlformats.org/officeDocument/2006/relationships/customXml" Target="../ink/ink1142.xml"/><Relationship Id="rId242" Type="http://schemas.openxmlformats.org/officeDocument/2006/relationships/customXml" Target="../ink/ink1153.xml"/><Relationship Id="rId263" Type="http://schemas.openxmlformats.org/officeDocument/2006/relationships/image" Target="../media/image1117.png"/><Relationship Id="rId284" Type="http://schemas.openxmlformats.org/officeDocument/2006/relationships/customXml" Target="../ink/ink1174.xml"/><Relationship Id="rId37" Type="http://schemas.openxmlformats.org/officeDocument/2006/relationships/image" Target="../media/image1008.png"/><Relationship Id="rId58" Type="http://schemas.openxmlformats.org/officeDocument/2006/relationships/customXml" Target="../ink/ink1059.xml"/><Relationship Id="rId79" Type="http://schemas.openxmlformats.org/officeDocument/2006/relationships/image" Target="../media/image1028.png"/><Relationship Id="rId102" Type="http://schemas.openxmlformats.org/officeDocument/2006/relationships/image" Target="../media/image1039.png"/><Relationship Id="rId123" Type="http://schemas.openxmlformats.org/officeDocument/2006/relationships/customXml" Target="../ink/ink1092.xml"/><Relationship Id="rId144" Type="http://schemas.openxmlformats.org/officeDocument/2006/relationships/customXml" Target="../ink/ink1103.xml"/><Relationship Id="rId90" Type="http://schemas.openxmlformats.org/officeDocument/2006/relationships/customXml" Target="../ink/ink1075.xml"/><Relationship Id="rId165" Type="http://schemas.openxmlformats.org/officeDocument/2006/relationships/image" Target="../media/image1070.png"/><Relationship Id="rId186" Type="http://schemas.openxmlformats.org/officeDocument/2006/relationships/customXml" Target="../ink/ink1124.xml"/><Relationship Id="rId211" Type="http://schemas.openxmlformats.org/officeDocument/2006/relationships/image" Target="../media/image1092.png"/><Relationship Id="rId232" Type="http://schemas.openxmlformats.org/officeDocument/2006/relationships/customXml" Target="../ink/ink1148.xml"/><Relationship Id="rId253" Type="http://schemas.openxmlformats.org/officeDocument/2006/relationships/image" Target="../media/image1112.png"/><Relationship Id="rId274" Type="http://schemas.openxmlformats.org/officeDocument/2006/relationships/customXml" Target="../ink/ink1169.xml"/><Relationship Id="rId295" Type="http://schemas.openxmlformats.org/officeDocument/2006/relationships/image" Target="../media/image1133.png"/><Relationship Id="rId27" Type="http://schemas.openxmlformats.org/officeDocument/2006/relationships/image" Target="../media/image1003.png"/><Relationship Id="rId48" Type="http://schemas.openxmlformats.org/officeDocument/2006/relationships/customXml" Target="../ink/ink1054.xml"/><Relationship Id="rId69" Type="http://schemas.openxmlformats.org/officeDocument/2006/relationships/image" Target="../media/image17.png"/><Relationship Id="rId113" Type="http://schemas.openxmlformats.org/officeDocument/2006/relationships/customXml" Target="../ink/ink1087.xml"/><Relationship Id="rId134" Type="http://schemas.openxmlformats.org/officeDocument/2006/relationships/image" Target="../media/image1055.png"/><Relationship Id="rId80" Type="http://schemas.openxmlformats.org/officeDocument/2006/relationships/customXml" Target="../ink/ink1070.xml"/><Relationship Id="rId155" Type="http://schemas.openxmlformats.org/officeDocument/2006/relationships/image" Target="../media/image1065.png"/><Relationship Id="rId176" Type="http://schemas.openxmlformats.org/officeDocument/2006/relationships/customXml" Target="../ink/ink1119.xml"/><Relationship Id="rId197" Type="http://schemas.openxmlformats.org/officeDocument/2006/relationships/image" Target="../media/image1086.png"/><Relationship Id="rId201" Type="http://schemas.openxmlformats.org/officeDocument/2006/relationships/image" Target="../media/image1088.png"/><Relationship Id="rId222" Type="http://schemas.openxmlformats.org/officeDocument/2006/relationships/image" Target="../media/image1097.png"/><Relationship Id="rId243" Type="http://schemas.openxmlformats.org/officeDocument/2006/relationships/image" Target="../media/image1107.png"/><Relationship Id="rId264" Type="http://schemas.openxmlformats.org/officeDocument/2006/relationships/customXml" Target="../ink/ink1164.xml"/><Relationship Id="rId285" Type="http://schemas.openxmlformats.org/officeDocument/2006/relationships/image" Target="../media/image1128.png"/><Relationship Id="rId17" Type="http://schemas.openxmlformats.org/officeDocument/2006/relationships/image" Target="../media/image998.png"/><Relationship Id="rId38" Type="http://schemas.openxmlformats.org/officeDocument/2006/relationships/customXml" Target="../ink/ink1049.xml"/><Relationship Id="rId59" Type="http://schemas.openxmlformats.org/officeDocument/2006/relationships/image" Target="../media/image1019.png"/><Relationship Id="rId103" Type="http://schemas.openxmlformats.org/officeDocument/2006/relationships/customXml" Target="../ink/ink1082.xml"/><Relationship Id="rId124" Type="http://schemas.openxmlformats.org/officeDocument/2006/relationships/image" Target="../media/image1050.png"/><Relationship Id="rId70" Type="http://schemas.openxmlformats.org/officeDocument/2006/relationships/customXml" Target="../ink/ink1065.xml"/><Relationship Id="rId91" Type="http://schemas.openxmlformats.org/officeDocument/2006/relationships/image" Target="../media/image1034.png"/><Relationship Id="rId145" Type="http://schemas.openxmlformats.org/officeDocument/2006/relationships/image" Target="../media/image1060.png"/><Relationship Id="rId166" Type="http://schemas.openxmlformats.org/officeDocument/2006/relationships/customXml" Target="../ink/ink1114.xml"/><Relationship Id="rId187" Type="http://schemas.openxmlformats.org/officeDocument/2006/relationships/image" Target="../media/image108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37.xml"/><Relationship Id="rId233" Type="http://schemas.openxmlformats.org/officeDocument/2006/relationships/image" Target="../media/image1102.png"/><Relationship Id="rId254" Type="http://schemas.openxmlformats.org/officeDocument/2006/relationships/customXml" Target="../ink/ink1159.xml"/><Relationship Id="rId28" Type="http://schemas.openxmlformats.org/officeDocument/2006/relationships/customXml" Target="../ink/ink1044.xml"/><Relationship Id="rId49" Type="http://schemas.openxmlformats.org/officeDocument/2006/relationships/image" Target="../media/image1014.png"/><Relationship Id="rId114" Type="http://schemas.openxmlformats.org/officeDocument/2006/relationships/image" Target="../media/image1045.png"/><Relationship Id="rId275" Type="http://schemas.openxmlformats.org/officeDocument/2006/relationships/image" Target="../media/image1123.png"/><Relationship Id="rId296" Type="http://schemas.openxmlformats.org/officeDocument/2006/relationships/customXml" Target="../ink/ink1180.xml"/><Relationship Id="rId300" Type="http://schemas.openxmlformats.org/officeDocument/2006/relationships/customXml" Target="../ink/ink1182.xml"/><Relationship Id="rId60" Type="http://schemas.openxmlformats.org/officeDocument/2006/relationships/customXml" Target="../ink/ink1060.xml"/><Relationship Id="rId81" Type="http://schemas.openxmlformats.org/officeDocument/2006/relationships/image" Target="../media/image1029.png"/><Relationship Id="rId135" Type="http://schemas.openxmlformats.org/officeDocument/2006/relationships/customXml" Target="../ink/ink1098.xml"/><Relationship Id="rId156" Type="http://schemas.openxmlformats.org/officeDocument/2006/relationships/customXml" Target="../ink/ink1109.xml"/><Relationship Id="rId177" Type="http://schemas.openxmlformats.org/officeDocument/2006/relationships/image" Target="../media/image1076.png"/><Relationship Id="rId198" Type="http://schemas.openxmlformats.org/officeDocument/2006/relationships/customXml" Target="../ink/ink1130.xml"/><Relationship Id="rId202" Type="http://schemas.openxmlformats.org/officeDocument/2006/relationships/customXml" Target="../ink/ink1132.xml"/><Relationship Id="rId223" Type="http://schemas.openxmlformats.org/officeDocument/2006/relationships/customXml" Target="../ink/ink1143.xml"/><Relationship Id="rId244" Type="http://schemas.openxmlformats.org/officeDocument/2006/relationships/customXml" Target="../ink/ink1154.xml"/><Relationship Id="rId18" Type="http://schemas.openxmlformats.org/officeDocument/2006/relationships/customXml" Target="../ink/ink1039.xml"/><Relationship Id="rId39" Type="http://schemas.openxmlformats.org/officeDocument/2006/relationships/image" Target="../media/image1009.png"/><Relationship Id="rId265" Type="http://schemas.openxmlformats.org/officeDocument/2006/relationships/image" Target="../media/image1118.png"/><Relationship Id="rId286" Type="http://schemas.openxmlformats.org/officeDocument/2006/relationships/customXml" Target="../ink/ink1175.xml"/><Relationship Id="rId50" Type="http://schemas.openxmlformats.org/officeDocument/2006/relationships/customXml" Target="../ink/ink1055.xml"/><Relationship Id="rId104" Type="http://schemas.openxmlformats.org/officeDocument/2006/relationships/image" Target="../media/image1040.png"/><Relationship Id="rId125" Type="http://schemas.openxmlformats.org/officeDocument/2006/relationships/customXml" Target="../ink/ink1093.xml"/><Relationship Id="rId146" Type="http://schemas.openxmlformats.org/officeDocument/2006/relationships/customXml" Target="../ink/ink1104.xml"/><Relationship Id="rId167" Type="http://schemas.openxmlformats.org/officeDocument/2006/relationships/image" Target="../media/image1071.png"/><Relationship Id="rId188" Type="http://schemas.openxmlformats.org/officeDocument/2006/relationships/customXml" Target="../ink/ink1125.xml"/><Relationship Id="rId71" Type="http://schemas.openxmlformats.org/officeDocument/2006/relationships/image" Target="../media/image1024.png"/><Relationship Id="rId92" Type="http://schemas.openxmlformats.org/officeDocument/2006/relationships/customXml" Target="../ink/ink1076.xml"/><Relationship Id="rId213" Type="http://schemas.openxmlformats.org/officeDocument/2006/relationships/image" Target="../media/image1093.png"/><Relationship Id="rId234" Type="http://schemas.openxmlformats.org/officeDocument/2006/relationships/customXml" Target="../ink/ink1149.xml"/><Relationship Id="rId2" Type="http://schemas.openxmlformats.org/officeDocument/2006/relationships/customXml" Target="../ink/ink1031.xml"/><Relationship Id="rId29" Type="http://schemas.openxmlformats.org/officeDocument/2006/relationships/image" Target="../media/image1004.png"/><Relationship Id="rId255" Type="http://schemas.openxmlformats.org/officeDocument/2006/relationships/image" Target="../media/image1113.png"/><Relationship Id="rId276" Type="http://schemas.openxmlformats.org/officeDocument/2006/relationships/customXml" Target="../ink/ink1170.xml"/><Relationship Id="rId297" Type="http://schemas.openxmlformats.org/officeDocument/2006/relationships/image" Target="../media/image1134.png"/><Relationship Id="rId40" Type="http://schemas.openxmlformats.org/officeDocument/2006/relationships/customXml" Target="../ink/ink1050.xml"/><Relationship Id="rId115" Type="http://schemas.openxmlformats.org/officeDocument/2006/relationships/customXml" Target="../ink/ink1088.xml"/><Relationship Id="rId136" Type="http://schemas.openxmlformats.org/officeDocument/2006/relationships/image" Target="../media/image1056.png"/><Relationship Id="rId157" Type="http://schemas.openxmlformats.org/officeDocument/2006/relationships/image" Target="../media/image1066.png"/><Relationship Id="rId178" Type="http://schemas.openxmlformats.org/officeDocument/2006/relationships/customXml" Target="../ink/ink1120.xml"/><Relationship Id="rId301" Type="http://schemas.openxmlformats.org/officeDocument/2006/relationships/customXml" Target="../ink/ink1183.xml"/><Relationship Id="rId61" Type="http://schemas.openxmlformats.org/officeDocument/2006/relationships/image" Target="../media/image1020.png"/><Relationship Id="rId82" Type="http://schemas.openxmlformats.org/officeDocument/2006/relationships/customXml" Target="../ink/ink1071.xml"/><Relationship Id="rId199" Type="http://schemas.openxmlformats.org/officeDocument/2006/relationships/image" Target="../media/image1087.png"/><Relationship Id="rId203" Type="http://schemas.openxmlformats.org/officeDocument/2006/relationships/image" Target="../media/image1089.png"/><Relationship Id="rId19" Type="http://schemas.openxmlformats.org/officeDocument/2006/relationships/image" Target="../media/image999.png"/><Relationship Id="rId224" Type="http://schemas.openxmlformats.org/officeDocument/2006/relationships/customXml" Target="../ink/ink1144.xml"/><Relationship Id="rId245" Type="http://schemas.openxmlformats.org/officeDocument/2006/relationships/image" Target="../media/image1108.png"/><Relationship Id="rId266" Type="http://schemas.openxmlformats.org/officeDocument/2006/relationships/customXml" Target="../ink/ink1165.xml"/><Relationship Id="rId287" Type="http://schemas.openxmlformats.org/officeDocument/2006/relationships/image" Target="../media/image1129.png"/><Relationship Id="rId30" Type="http://schemas.openxmlformats.org/officeDocument/2006/relationships/customXml" Target="../ink/ink1045.xml"/><Relationship Id="rId105" Type="http://schemas.openxmlformats.org/officeDocument/2006/relationships/customXml" Target="../ink/ink1083.xml"/><Relationship Id="rId126" Type="http://schemas.openxmlformats.org/officeDocument/2006/relationships/image" Target="../media/image1051.png"/><Relationship Id="rId147" Type="http://schemas.openxmlformats.org/officeDocument/2006/relationships/image" Target="../media/image1061.png"/><Relationship Id="rId168" Type="http://schemas.openxmlformats.org/officeDocument/2006/relationships/customXml" Target="../ink/ink1115.xml"/><Relationship Id="rId51" Type="http://schemas.openxmlformats.org/officeDocument/2006/relationships/image" Target="../media/image1015.png"/><Relationship Id="rId72" Type="http://schemas.openxmlformats.org/officeDocument/2006/relationships/customXml" Target="../ink/ink1066.xml"/><Relationship Id="rId93" Type="http://schemas.openxmlformats.org/officeDocument/2006/relationships/image" Target="../media/image1035.png"/><Relationship Id="rId189" Type="http://schemas.openxmlformats.org/officeDocument/2006/relationships/image" Target="../media/image1082.png"/><Relationship Id="rId3" Type="http://schemas.openxmlformats.org/officeDocument/2006/relationships/image" Target="../media/image991.png"/><Relationship Id="rId214" Type="http://schemas.openxmlformats.org/officeDocument/2006/relationships/customXml" Target="../ink/ink1138.xml"/><Relationship Id="rId235" Type="http://schemas.openxmlformats.org/officeDocument/2006/relationships/image" Target="../media/image1103.png"/><Relationship Id="rId256" Type="http://schemas.openxmlformats.org/officeDocument/2006/relationships/customXml" Target="../ink/ink1160.xml"/><Relationship Id="rId277" Type="http://schemas.openxmlformats.org/officeDocument/2006/relationships/image" Target="../media/image1124.png"/><Relationship Id="rId298" Type="http://schemas.openxmlformats.org/officeDocument/2006/relationships/customXml" Target="../ink/ink1181.xml"/><Relationship Id="rId116" Type="http://schemas.openxmlformats.org/officeDocument/2006/relationships/image" Target="../media/image1046.png"/><Relationship Id="rId137" Type="http://schemas.openxmlformats.org/officeDocument/2006/relationships/customXml" Target="../ink/ink1099.xml"/><Relationship Id="rId158" Type="http://schemas.openxmlformats.org/officeDocument/2006/relationships/customXml" Target="../ink/ink1110.xml"/><Relationship Id="rId302" Type="http://schemas.openxmlformats.org/officeDocument/2006/relationships/image" Target="../media/image1136.png"/><Relationship Id="rId20" Type="http://schemas.openxmlformats.org/officeDocument/2006/relationships/customXml" Target="../ink/ink1040.xml"/><Relationship Id="rId41" Type="http://schemas.openxmlformats.org/officeDocument/2006/relationships/image" Target="../media/image1010.png"/><Relationship Id="rId62" Type="http://schemas.openxmlformats.org/officeDocument/2006/relationships/customXml" Target="../ink/ink1061.xml"/><Relationship Id="rId83" Type="http://schemas.openxmlformats.org/officeDocument/2006/relationships/image" Target="../media/image1030.png"/><Relationship Id="rId179" Type="http://schemas.openxmlformats.org/officeDocument/2006/relationships/image" Target="../media/image1077.png"/><Relationship Id="rId190" Type="http://schemas.openxmlformats.org/officeDocument/2006/relationships/customXml" Target="../ink/ink1126.xml"/><Relationship Id="rId204" Type="http://schemas.openxmlformats.org/officeDocument/2006/relationships/customXml" Target="../ink/ink1133.xml"/><Relationship Id="rId225" Type="http://schemas.openxmlformats.org/officeDocument/2006/relationships/image" Target="../media/image1098.png"/><Relationship Id="rId246" Type="http://schemas.openxmlformats.org/officeDocument/2006/relationships/customXml" Target="../ink/ink1155.xml"/><Relationship Id="rId267" Type="http://schemas.openxmlformats.org/officeDocument/2006/relationships/image" Target="../media/image1119.png"/><Relationship Id="rId288" Type="http://schemas.openxmlformats.org/officeDocument/2006/relationships/customXml" Target="../ink/ink1176.xml"/><Relationship Id="rId106" Type="http://schemas.openxmlformats.org/officeDocument/2006/relationships/image" Target="../media/image1041.png"/><Relationship Id="rId127" Type="http://schemas.openxmlformats.org/officeDocument/2006/relationships/customXml" Target="../ink/ink1094.xml"/><Relationship Id="rId10" Type="http://schemas.openxmlformats.org/officeDocument/2006/relationships/customXml" Target="../ink/ink1035.xml"/><Relationship Id="rId31" Type="http://schemas.openxmlformats.org/officeDocument/2006/relationships/image" Target="../media/image1005.png"/><Relationship Id="rId52" Type="http://schemas.openxmlformats.org/officeDocument/2006/relationships/customXml" Target="../ink/ink1056.xml"/><Relationship Id="rId73" Type="http://schemas.openxmlformats.org/officeDocument/2006/relationships/image" Target="../media/image1025.png"/><Relationship Id="rId94" Type="http://schemas.openxmlformats.org/officeDocument/2006/relationships/customXml" Target="../ink/ink1077.xml"/><Relationship Id="rId148" Type="http://schemas.openxmlformats.org/officeDocument/2006/relationships/customXml" Target="../ink/ink1105.xml"/><Relationship Id="rId169" Type="http://schemas.openxmlformats.org/officeDocument/2006/relationships/image" Target="../media/image1072.png"/><Relationship Id="rId4" Type="http://schemas.openxmlformats.org/officeDocument/2006/relationships/customXml" Target="../ink/ink1032.xml"/><Relationship Id="rId180" Type="http://schemas.openxmlformats.org/officeDocument/2006/relationships/customXml" Target="../ink/ink1121.xml"/><Relationship Id="rId215" Type="http://schemas.openxmlformats.org/officeDocument/2006/relationships/image" Target="../media/image1094.png"/><Relationship Id="rId236" Type="http://schemas.openxmlformats.org/officeDocument/2006/relationships/customXml" Target="../ink/ink1150.xml"/><Relationship Id="rId257" Type="http://schemas.openxmlformats.org/officeDocument/2006/relationships/image" Target="../media/image1114.png"/><Relationship Id="rId278" Type="http://schemas.openxmlformats.org/officeDocument/2006/relationships/customXml" Target="../ink/ink1171.xml"/><Relationship Id="rId303" Type="http://schemas.openxmlformats.org/officeDocument/2006/relationships/customXml" Target="../ink/ink1184.xml"/><Relationship Id="rId42" Type="http://schemas.openxmlformats.org/officeDocument/2006/relationships/customXml" Target="../ink/ink1051.xml"/><Relationship Id="rId84" Type="http://schemas.openxmlformats.org/officeDocument/2006/relationships/customXml" Target="../ink/ink1072.xml"/><Relationship Id="rId138" Type="http://schemas.openxmlformats.org/officeDocument/2006/relationships/image" Target="../media/image1057.png"/><Relationship Id="rId191" Type="http://schemas.openxmlformats.org/officeDocument/2006/relationships/image" Target="../media/image1083.png"/><Relationship Id="rId205" Type="http://schemas.openxmlformats.org/officeDocument/2006/relationships/image" Target="../media/image1090.png"/><Relationship Id="rId247" Type="http://schemas.openxmlformats.org/officeDocument/2006/relationships/image" Target="../media/image1109.png"/><Relationship Id="rId107" Type="http://schemas.openxmlformats.org/officeDocument/2006/relationships/customXml" Target="../ink/ink1084.xml"/><Relationship Id="rId289" Type="http://schemas.openxmlformats.org/officeDocument/2006/relationships/image" Target="../media/image1130.png"/><Relationship Id="rId11" Type="http://schemas.openxmlformats.org/officeDocument/2006/relationships/image" Target="../media/image995.png"/><Relationship Id="rId53" Type="http://schemas.openxmlformats.org/officeDocument/2006/relationships/image" Target="../media/image1016.png"/><Relationship Id="rId149" Type="http://schemas.openxmlformats.org/officeDocument/2006/relationships/image" Target="../media/image1062.png"/><Relationship Id="rId95" Type="http://schemas.openxmlformats.org/officeDocument/2006/relationships/image" Target="../media/image1036.png"/><Relationship Id="rId160" Type="http://schemas.openxmlformats.org/officeDocument/2006/relationships/customXml" Target="../ink/ink1111.xml"/><Relationship Id="rId216" Type="http://schemas.openxmlformats.org/officeDocument/2006/relationships/customXml" Target="../ink/ink1139.xml"/><Relationship Id="rId258" Type="http://schemas.openxmlformats.org/officeDocument/2006/relationships/customXml" Target="../ink/ink1161.xml"/><Relationship Id="rId22" Type="http://schemas.openxmlformats.org/officeDocument/2006/relationships/customXml" Target="../ink/ink1041.xml"/><Relationship Id="rId64" Type="http://schemas.openxmlformats.org/officeDocument/2006/relationships/customXml" Target="../ink/ink1062.xml"/><Relationship Id="rId118" Type="http://schemas.openxmlformats.org/officeDocument/2006/relationships/image" Target="../media/image1047.png"/><Relationship Id="rId171" Type="http://schemas.openxmlformats.org/officeDocument/2006/relationships/image" Target="../media/image1073.png"/><Relationship Id="rId227" Type="http://schemas.openxmlformats.org/officeDocument/2006/relationships/image" Target="../media/image1099.png"/><Relationship Id="rId269" Type="http://schemas.openxmlformats.org/officeDocument/2006/relationships/image" Target="../media/image1120.png"/><Relationship Id="rId33" Type="http://schemas.openxmlformats.org/officeDocument/2006/relationships/image" Target="../media/image1006.png"/><Relationship Id="rId129" Type="http://schemas.openxmlformats.org/officeDocument/2006/relationships/customXml" Target="../ink/ink1095.xml"/><Relationship Id="rId280" Type="http://schemas.openxmlformats.org/officeDocument/2006/relationships/customXml" Target="../ink/ink1172.xml"/><Relationship Id="rId75" Type="http://schemas.openxmlformats.org/officeDocument/2006/relationships/image" Target="../media/image1026.png"/><Relationship Id="rId140" Type="http://schemas.openxmlformats.org/officeDocument/2006/relationships/image" Target="../media/image1058.png"/><Relationship Id="rId182" Type="http://schemas.openxmlformats.org/officeDocument/2006/relationships/customXml" Target="../ink/ink1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59FEF4-CC78-7AE0-8D83-644AFB86487F}"/>
                  </a:ext>
                </a:extLst>
              </p14:cNvPr>
              <p14:cNvContentPartPr/>
              <p14:nvPr/>
            </p14:nvContentPartPr>
            <p14:xfrm>
              <a:off x="2964226" y="2292870"/>
              <a:ext cx="194760" cy="130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59FEF4-CC78-7AE0-8D83-644AFB864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586" y="2284230"/>
                <a:ext cx="212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E497797-E74F-19EB-A845-7C2405824EC3}"/>
              </a:ext>
            </a:extLst>
          </p:cNvPr>
          <p:cNvGrpSpPr/>
          <p:nvPr/>
        </p:nvGrpSpPr>
        <p:grpSpPr>
          <a:xfrm>
            <a:off x="533506" y="444270"/>
            <a:ext cx="11719080" cy="5968440"/>
            <a:chOff x="533506" y="444270"/>
            <a:chExt cx="11719080" cy="59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E3D008-291B-D377-A9D6-58D4B581D005}"/>
                    </a:ext>
                  </a:extLst>
                </p14:cNvPr>
                <p14:cNvContentPartPr/>
                <p14:nvPr/>
              </p14:nvContentPartPr>
              <p14:xfrm>
                <a:off x="3734986" y="1810470"/>
                <a:ext cx="88920" cy="55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E3D008-291B-D377-A9D6-58D4B581D0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6346" y="1801830"/>
                  <a:ext cx="1065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D7E5FC-09B1-50C5-85CC-A9E71C7D8149}"/>
                    </a:ext>
                  </a:extLst>
                </p14:cNvPr>
                <p14:cNvContentPartPr/>
                <p14:nvPr/>
              </p14:nvContentPartPr>
              <p14:xfrm>
                <a:off x="3775666" y="1773390"/>
                <a:ext cx="286560" cy="62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D7E5FC-09B1-50C5-85CC-A9E71C7D81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6666" y="1764390"/>
                  <a:ext cx="30420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71F562-2F3B-FADB-979E-ABE8AB22A1D4}"/>
                    </a:ext>
                  </a:extLst>
                </p14:cNvPr>
                <p14:cNvContentPartPr/>
                <p14:nvPr/>
              </p14:nvContentPartPr>
              <p14:xfrm>
                <a:off x="4206226" y="2175870"/>
                <a:ext cx="273240" cy="18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71F562-2F3B-FADB-979E-ABE8AB22A1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7226" y="2167230"/>
                  <a:ext cx="290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06565C-DCE7-9A74-3139-BCED9E51D7AA}"/>
                    </a:ext>
                  </a:extLst>
                </p14:cNvPr>
                <p14:cNvContentPartPr/>
                <p14:nvPr/>
              </p14:nvContentPartPr>
              <p14:xfrm>
                <a:off x="4525186" y="1786710"/>
                <a:ext cx="284040" cy="37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06565C-DCE7-9A74-3139-BCED9E51D7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6186" y="1778070"/>
                  <a:ext cx="3016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2FE1E5-8353-BD2F-C570-940D607975D4}"/>
                    </a:ext>
                  </a:extLst>
                </p14:cNvPr>
                <p14:cNvContentPartPr/>
                <p14:nvPr/>
              </p14:nvContentPartPr>
              <p14:xfrm>
                <a:off x="4936306" y="1504470"/>
                <a:ext cx="327240" cy="12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2FE1E5-8353-BD2F-C570-940D607975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27666" y="1495830"/>
                  <a:ext cx="344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34951C-2F53-072A-0C7D-0B40C6A84FF2}"/>
                    </a:ext>
                  </a:extLst>
                </p14:cNvPr>
                <p14:cNvContentPartPr/>
                <p14:nvPr/>
              </p14:nvContentPartPr>
              <p14:xfrm>
                <a:off x="4428346" y="2501670"/>
                <a:ext cx="371160" cy="532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34951C-2F53-072A-0C7D-0B40C6A84F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9706" y="2493030"/>
                  <a:ext cx="3888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D09E2D-6EF2-681E-56EA-499BF8A25AFD}"/>
                    </a:ext>
                  </a:extLst>
                </p14:cNvPr>
                <p14:cNvContentPartPr/>
                <p14:nvPr/>
              </p14:nvContentPartPr>
              <p14:xfrm>
                <a:off x="4625626" y="2532270"/>
                <a:ext cx="300960" cy="27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D09E2D-6EF2-681E-56EA-499BF8A25A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6986" y="2523270"/>
                  <a:ext cx="318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BAC51A-BC0D-F71E-941D-B72CF939F64C}"/>
                    </a:ext>
                  </a:extLst>
                </p14:cNvPr>
                <p14:cNvContentPartPr/>
                <p14:nvPr/>
              </p14:nvContentPartPr>
              <p14:xfrm>
                <a:off x="1546906" y="1111710"/>
                <a:ext cx="34200" cy="547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BAC51A-BC0D-F71E-941D-B72CF939F6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7906" y="1102710"/>
                  <a:ext cx="518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55B659-65B0-8680-DA38-D127720BABDF}"/>
                    </a:ext>
                  </a:extLst>
                </p14:cNvPr>
                <p14:cNvContentPartPr/>
                <p14:nvPr/>
              </p14:nvContentPartPr>
              <p14:xfrm>
                <a:off x="1635106" y="1336710"/>
                <a:ext cx="358920" cy="534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55B659-65B0-8680-DA38-D127720BAB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26466" y="1327710"/>
                  <a:ext cx="3765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09AAA8-C4B8-9B7E-435E-843D050992DE}"/>
                    </a:ext>
                  </a:extLst>
                </p14:cNvPr>
                <p14:cNvContentPartPr/>
                <p14:nvPr/>
              </p14:nvContentPartPr>
              <p14:xfrm>
                <a:off x="1671826" y="1859790"/>
                <a:ext cx="671400" cy="10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09AAA8-C4B8-9B7E-435E-843D050992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2826" y="1850790"/>
                  <a:ext cx="689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81DC33-FF91-7A3F-7A1A-2CB9E546076F}"/>
                    </a:ext>
                  </a:extLst>
                </p14:cNvPr>
                <p14:cNvContentPartPr/>
                <p14:nvPr/>
              </p14:nvContentPartPr>
              <p14:xfrm>
                <a:off x="1623226" y="2059590"/>
                <a:ext cx="597960" cy="22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81DC33-FF91-7A3F-7A1A-2CB9E54607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4226" y="2050590"/>
                  <a:ext cx="615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BBDF6B-E173-7223-583E-F5FB9F2B993F}"/>
                    </a:ext>
                  </a:extLst>
                </p14:cNvPr>
                <p14:cNvContentPartPr/>
                <p14:nvPr/>
              </p14:nvContentPartPr>
              <p14:xfrm>
                <a:off x="1917346" y="2248590"/>
                <a:ext cx="40320" cy="33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BBDF6B-E173-7223-583E-F5FB9F2B99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8706" y="2239590"/>
                  <a:ext cx="57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AE001A-F0F7-F4C0-6313-D9DA49EDCDAF}"/>
                    </a:ext>
                  </a:extLst>
                </p14:cNvPr>
                <p14:cNvContentPartPr/>
                <p14:nvPr/>
              </p14:nvContentPartPr>
              <p14:xfrm>
                <a:off x="1474186" y="2569710"/>
                <a:ext cx="505080" cy="8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AE001A-F0F7-F4C0-6313-D9DA49EDCD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65546" y="2561070"/>
                  <a:ext cx="522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033D2E-DFDE-DDAE-466F-96D40DBF3585}"/>
                    </a:ext>
                  </a:extLst>
                </p14:cNvPr>
                <p14:cNvContentPartPr/>
                <p14:nvPr/>
              </p14:nvContentPartPr>
              <p14:xfrm>
                <a:off x="1518106" y="2646390"/>
                <a:ext cx="11736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033D2E-DFDE-DDAE-466F-96D40DBF35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9466" y="2637750"/>
                  <a:ext cx="135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A6C777-7F79-155F-B65E-487CF8ECE712}"/>
                    </a:ext>
                  </a:extLst>
                </p14:cNvPr>
                <p14:cNvContentPartPr/>
                <p14:nvPr/>
              </p14:nvContentPartPr>
              <p14:xfrm>
                <a:off x="1679746" y="2634510"/>
                <a:ext cx="318600" cy="265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A6C777-7F79-155F-B65E-487CF8ECE7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70746" y="2625870"/>
                  <a:ext cx="336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D5D2A8-93C5-19AA-1408-9CD19436A6AF}"/>
                    </a:ext>
                  </a:extLst>
                </p14:cNvPr>
                <p14:cNvContentPartPr/>
                <p14:nvPr/>
              </p14:nvContentPartPr>
              <p14:xfrm>
                <a:off x="2606746" y="177843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D5D2A8-93C5-19AA-1408-9CD19436A6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97746" y="1769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2A1BDC-B007-E808-1299-767E56774BC4}"/>
                    </a:ext>
                  </a:extLst>
                </p14:cNvPr>
                <p14:cNvContentPartPr/>
                <p14:nvPr/>
              </p14:nvContentPartPr>
              <p14:xfrm>
                <a:off x="2516746" y="1805070"/>
                <a:ext cx="322560" cy="40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2A1BDC-B007-E808-1299-767E56774B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8106" y="1796070"/>
                  <a:ext cx="3402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182419-CA14-14BB-BE8B-BBDDB91F2769}"/>
                    </a:ext>
                  </a:extLst>
                </p14:cNvPr>
                <p14:cNvContentPartPr/>
                <p14:nvPr/>
              </p14:nvContentPartPr>
              <p14:xfrm>
                <a:off x="2695666" y="2003430"/>
                <a:ext cx="180000" cy="21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182419-CA14-14BB-BE8B-BBDDB91F27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6666" y="1994430"/>
                  <a:ext cx="197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3D34EF-A2C0-0BC1-2A9F-B5B1519D5403}"/>
                    </a:ext>
                  </a:extLst>
                </p14:cNvPr>
                <p14:cNvContentPartPr/>
                <p14:nvPr/>
              </p14:nvContentPartPr>
              <p14:xfrm>
                <a:off x="3092746" y="1894710"/>
                <a:ext cx="275040" cy="3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3D34EF-A2C0-0BC1-2A9F-B5B1519D54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3746" y="1886070"/>
                  <a:ext cx="292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CA8D75-4AD9-1FE1-C42D-B541C5753255}"/>
                    </a:ext>
                  </a:extLst>
                </p14:cNvPr>
                <p14:cNvContentPartPr/>
                <p14:nvPr/>
              </p14:nvContentPartPr>
              <p14:xfrm>
                <a:off x="3146386" y="2029350"/>
                <a:ext cx="232200" cy="3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CA8D75-4AD9-1FE1-C42D-B541C57532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37386" y="2020350"/>
                  <a:ext cx="249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D2A0E6-9327-0CC7-8834-763192740878}"/>
                    </a:ext>
                  </a:extLst>
                </p14:cNvPr>
                <p14:cNvContentPartPr/>
                <p14:nvPr/>
              </p14:nvContentPartPr>
              <p14:xfrm>
                <a:off x="533506" y="444270"/>
                <a:ext cx="5146560" cy="3483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D2A0E6-9327-0CC7-8834-7631927408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866" y="435630"/>
                  <a:ext cx="5164200" cy="35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2F0CCA-C93D-D5E0-DA37-D16F7DCCAB81}"/>
                    </a:ext>
                  </a:extLst>
                </p14:cNvPr>
                <p14:cNvContentPartPr/>
                <p14:nvPr/>
              </p14:nvContentPartPr>
              <p14:xfrm>
                <a:off x="5979226" y="1423470"/>
                <a:ext cx="694080" cy="72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2F0CCA-C93D-D5E0-DA37-D16F7DCCAB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70586" y="1414470"/>
                  <a:ext cx="7117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617B96-DB41-8E36-5A7D-2BF9C19FDF52}"/>
                    </a:ext>
                  </a:extLst>
                </p14:cNvPr>
                <p14:cNvContentPartPr/>
                <p14:nvPr/>
              </p14:nvContentPartPr>
              <p14:xfrm>
                <a:off x="6869866" y="1778430"/>
                <a:ext cx="112680" cy="20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617B96-DB41-8E36-5A7D-2BF9C19FDF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61226" y="1769430"/>
                  <a:ext cx="130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861751-2F72-FB55-C06A-0D78CC4EF26D}"/>
                    </a:ext>
                  </a:extLst>
                </p14:cNvPr>
                <p14:cNvContentPartPr/>
                <p14:nvPr/>
              </p14:nvContentPartPr>
              <p14:xfrm>
                <a:off x="7259386" y="1427790"/>
                <a:ext cx="416520" cy="66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861751-2F72-FB55-C06A-0D78CC4EF2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50746" y="1418790"/>
                  <a:ext cx="4341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6AF306-26D4-7E9D-F8D5-0C54B3577F9D}"/>
                    </a:ext>
                  </a:extLst>
                </p14:cNvPr>
                <p14:cNvContentPartPr/>
                <p14:nvPr/>
              </p14:nvContentPartPr>
              <p14:xfrm>
                <a:off x="7727026" y="1629390"/>
                <a:ext cx="452160" cy="44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6AF306-26D4-7E9D-F8D5-0C54B3577F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18386" y="1620750"/>
                  <a:ext cx="469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018CF4-29F2-A98F-2AAE-7FD005AE0291}"/>
                    </a:ext>
                  </a:extLst>
                </p14:cNvPr>
                <p14:cNvContentPartPr/>
                <p14:nvPr/>
              </p14:nvContentPartPr>
              <p14:xfrm>
                <a:off x="8184586" y="1187670"/>
                <a:ext cx="169560" cy="86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018CF4-29F2-A98F-2AAE-7FD005AE02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75586" y="1179030"/>
                  <a:ext cx="18720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6F608E-3C39-4367-CE6C-1F35F5DF8228}"/>
                    </a:ext>
                  </a:extLst>
                </p14:cNvPr>
                <p14:cNvContentPartPr/>
                <p14:nvPr/>
              </p14:nvContentPartPr>
              <p14:xfrm>
                <a:off x="8618026" y="1790310"/>
                <a:ext cx="42120" cy="22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6F608E-3C39-4367-CE6C-1F35F5DF82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09386" y="1781670"/>
                  <a:ext cx="59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64B1C6-9B91-348B-461E-7A3A046FD0AB}"/>
                    </a:ext>
                  </a:extLst>
                </p14:cNvPr>
                <p14:cNvContentPartPr/>
                <p14:nvPr/>
              </p14:nvContentPartPr>
              <p14:xfrm>
                <a:off x="8817106" y="1748550"/>
                <a:ext cx="309960" cy="17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64B1C6-9B91-348B-461E-7A3A046FD0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8466" y="1739910"/>
                  <a:ext cx="327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642B7C-64A6-842E-0071-507FF869AE6B}"/>
                    </a:ext>
                  </a:extLst>
                </p14:cNvPr>
                <p14:cNvContentPartPr/>
                <p14:nvPr/>
              </p14:nvContentPartPr>
              <p14:xfrm>
                <a:off x="9314626" y="1613550"/>
                <a:ext cx="296640" cy="73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642B7C-64A6-842E-0071-507FF869AE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05986" y="1604910"/>
                  <a:ext cx="3142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F98175-5A72-C7DE-4ED6-CF68C0EC4DAE}"/>
                    </a:ext>
                  </a:extLst>
                </p14:cNvPr>
                <p14:cNvContentPartPr/>
                <p14:nvPr/>
              </p14:nvContentPartPr>
              <p14:xfrm>
                <a:off x="8962906" y="1372710"/>
                <a:ext cx="24120" cy="2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F98175-5A72-C7DE-4ED6-CF68C0EC4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4266" y="1363710"/>
                  <a:ext cx="4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AD6709-D9A9-6420-164B-0EDB221C5BB1}"/>
                    </a:ext>
                  </a:extLst>
                </p14:cNvPr>
                <p14:cNvContentPartPr/>
                <p14:nvPr/>
              </p14:nvContentPartPr>
              <p14:xfrm>
                <a:off x="6040786" y="2319510"/>
                <a:ext cx="3315600" cy="9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AD6709-D9A9-6420-164B-0EDB221C5B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31786" y="2310870"/>
                  <a:ext cx="3333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F3219C9-91DE-F6B3-0850-52F9526F7A82}"/>
                    </a:ext>
                  </a:extLst>
                </p14:cNvPr>
                <p14:cNvContentPartPr/>
                <p14:nvPr/>
              </p14:nvContentPartPr>
              <p14:xfrm>
                <a:off x="615946" y="4260990"/>
                <a:ext cx="443880" cy="434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F3219C9-91DE-F6B3-0850-52F9526F7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7306" y="4251990"/>
                  <a:ext cx="461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63A4D8F-5734-5689-3B11-5C9D5A9D5AAC}"/>
                    </a:ext>
                  </a:extLst>
                </p14:cNvPr>
                <p14:cNvContentPartPr/>
                <p14:nvPr/>
              </p14:nvContentPartPr>
              <p14:xfrm>
                <a:off x="1170706" y="4318230"/>
                <a:ext cx="581760" cy="370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63A4D8F-5734-5689-3B11-5C9D5A9D5A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2066" y="4309230"/>
                  <a:ext cx="599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B443CB8-F911-18B9-C926-326817942861}"/>
                    </a:ext>
                  </a:extLst>
                </p14:cNvPr>
                <p14:cNvContentPartPr/>
                <p14:nvPr/>
              </p14:nvContentPartPr>
              <p14:xfrm>
                <a:off x="845986" y="5202750"/>
                <a:ext cx="433800" cy="431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B443CB8-F911-18B9-C926-3268179428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7346" y="5194110"/>
                  <a:ext cx="4514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B5E0645-873C-91EB-B5B8-5C3088CFA2B2}"/>
                    </a:ext>
                  </a:extLst>
                </p14:cNvPr>
                <p14:cNvContentPartPr/>
                <p14:nvPr/>
              </p14:nvContentPartPr>
              <p14:xfrm>
                <a:off x="1337386" y="5234790"/>
                <a:ext cx="221760" cy="2595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B5E0645-873C-91EB-B5B8-5C3088CFA2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8386" y="5225790"/>
                  <a:ext cx="239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DAF9AB2-DFAB-6F01-579F-59CC24EDB940}"/>
                    </a:ext>
                  </a:extLst>
                </p14:cNvPr>
                <p14:cNvContentPartPr/>
                <p14:nvPr/>
              </p14:nvContentPartPr>
              <p14:xfrm>
                <a:off x="1745266" y="5104470"/>
                <a:ext cx="356040" cy="249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DAF9AB2-DFAB-6F01-579F-59CC24EDB9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6266" y="5095470"/>
                  <a:ext cx="373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8E77ACB-58C8-E591-AFF1-ECEA50A4F529}"/>
                    </a:ext>
                  </a:extLst>
                </p14:cNvPr>
                <p14:cNvContentPartPr/>
                <p14:nvPr/>
              </p14:nvContentPartPr>
              <p14:xfrm>
                <a:off x="2029666" y="4763550"/>
                <a:ext cx="525600" cy="442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8E77ACB-58C8-E591-AFF1-ECEA50A4F5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21026" y="4754910"/>
                  <a:ext cx="5432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9B8F4C0-DABA-2249-EF1E-6B752E2160D8}"/>
                    </a:ext>
                  </a:extLst>
                </p14:cNvPr>
                <p14:cNvContentPartPr/>
                <p14:nvPr/>
              </p14:nvContentPartPr>
              <p14:xfrm>
                <a:off x="2508466" y="4796670"/>
                <a:ext cx="243720" cy="408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9B8F4C0-DABA-2249-EF1E-6B752E2160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99466" y="4788030"/>
                  <a:ext cx="2613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F4DFA54-2F6F-5280-9149-87EC48CB9CA9}"/>
                    </a:ext>
                  </a:extLst>
                </p14:cNvPr>
                <p14:cNvContentPartPr/>
                <p14:nvPr/>
              </p14:nvContentPartPr>
              <p14:xfrm>
                <a:off x="1418746" y="5955150"/>
                <a:ext cx="329760" cy="427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F4DFA54-2F6F-5280-9149-87EC48CB9C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09746" y="5946150"/>
                  <a:ext cx="3474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E438E41-11FC-63ED-7436-3C9332D5FEB6}"/>
                    </a:ext>
                  </a:extLst>
                </p14:cNvPr>
                <p14:cNvContentPartPr/>
                <p14:nvPr/>
              </p14:nvContentPartPr>
              <p14:xfrm>
                <a:off x="1429906" y="5822670"/>
                <a:ext cx="478440" cy="3171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E438E41-11FC-63ED-7436-3C9332D5FE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20906" y="5813670"/>
                  <a:ext cx="4960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44FE2CA-B78F-F07D-3733-32D5C10C45FA}"/>
                    </a:ext>
                  </a:extLst>
                </p14:cNvPr>
                <p14:cNvContentPartPr/>
                <p14:nvPr/>
              </p14:nvContentPartPr>
              <p14:xfrm>
                <a:off x="2053066" y="5842470"/>
                <a:ext cx="280080" cy="1760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44FE2CA-B78F-F07D-3733-32D5C10C45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44426" y="5833830"/>
                  <a:ext cx="297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6ABCC3F-0618-BC62-6250-14CE46FD2BF1}"/>
                    </a:ext>
                  </a:extLst>
                </p14:cNvPr>
                <p14:cNvContentPartPr/>
                <p14:nvPr/>
              </p14:nvContentPartPr>
              <p14:xfrm>
                <a:off x="2195986" y="5532150"/>
                <a:ext cx="382320" cy="347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6ABCC3F-0618-BC62-6250-14CE46FD2B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86986" y="5523510"/>
                  <a:ext cx="3999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F27BDA0-08A6-E98F-C206-319E9AF8B6C2}"/>
                    </a:ext>
                  </a:extLst>
                </p14:cNvPr>
                <p14:cNvContentPartPr/>
                <p14:nvPr/>
              </p14:nvContentPartPr>
              <p14:xfrm>
                <a:off x="2292106" y="5430630"/>
                <a:ext cx="613440" cy="4075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F27BDA0-08A6-E98F-C206-319E9AF8B6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3466" y="5421990"/>
                  <a:ext cx="631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F2A5D7F-18BA-222C-1170-73D1E322162F}"/>
                    </a:ext>
                  </a:extLst>
                </p14:cNvPr>
                <p14:cNvContentPartPr/>
                <p14:nvPr/>
              </p14:nvContentPartPr>
              <p14:xfrm>
                <a:off x="2951626" y="5194110"/>
                <a:ext cx="175680" cy="358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F2A5D7F-18BA-222C-1170-73D1E32216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42986" y="518547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A497EE-F7ED-3EFC-05DD-8C65450D82B1}"/>
                    </a:ext>
                  </a:extLst>
                </p14:cNvPr>
                <p14:cNvContentPartPr/>
                <p14:nvPr/>
              </p14:nvContentPartPr>
              <p14:xfrm>
                <a:off x="3110746" y="5105910"/>
                <a:ext cx="301680" cy="371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A497EE-F7ED-3EFC-05DD-8C65450D82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1746" y="5097270"/>
                  <a:ext cx="319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C7BCDDF-F958-72EC-BC6B-88BE721EFE5C}"/>
                    </a:ext>
                  </a:extLst>
                </p14:cNvPr>
                <p14:cNvContentPartPr/>
                <p14:nvPr/>
              </p14:nvContentPartPr>
              <p14:xfrm>
                <a:off x="3271306" y="5069910"/>
                <a:ext cx="289080" cy="2437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C7BCDDF-F958-72EC-BC6B-88BE721EFE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62666" y="5061270"/>
                  <a:ext cx="306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C9FD33-CA37-B453-AE78-1E45CB228591}"/>
                    </a:ext>
                  </a:extLst>
                </p14:cNvPr>
                <p14:cNvContentPartPr/>
                <p14:nvPr/>
              </p14:nvContentPartPr>
              <p14:xfrm>
                <a:off x="5987866" y="3960750"/>
                <a:ext cx="69120" cy="227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C9FD33-CA37-B453-AE78-1E45CB2285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78866" y="3951750"/>
                  <a:ext cx="86760" cy="22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67514B-E456-19B2-D139-86C059CEC3EE}"/>
                    </a:ext>
                  </a:extLst>
                </p14:cNvPr>
                <p14:cNvContentPartPr/>
                <p14:nvPr/>
              </p14:nvContentPartPr>
              <p14:xfrm>
                <a:off x="6028546" y="3758430"/>
                <a:ext cx="1968480" cy="239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67514B-E456-19B2-D139-86C059CEC3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19546" y="3749430"/>
                  <a:ext cx="1986120" cy="24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F6EBF9-D0BB-F611-6C91-FECF4DB8D6FB}"/>
                    </a:ext>
                  </a:extLst>
                </p14:cNvPr>
                <p14:cNvContentPartPr/>
                <p14:nvPr/>
              </p14:nvContentPartPr>
              <p14:xfrm>
                <a:off x="3886186" y="4109790"/>
                <a:ext cx="642600" cy="52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F6EBF9-D0BB-F611-6C91-FECF4DB8D6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7186" y="4101150"/>
                  <a:ext cx="660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1FA094-594B-AFAC-28F0-198418FB5066}"/>
                    </a:ext>
                  </a:extLst>
                </p14:cNvPr>
                <p14:cNvContentPartPr/>
                <p14:nvPr/>
              </p14:nvContentPartPr>
              <p14:xfrm>
                <a:off x="4038826" y="4324710"/>
                <a:ext cx="256320" cy="195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1FA094-594B-AFAC-28F0-198418FB50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0186" y="4315710"/>
                  <a:ext cx="273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0F65F2-DC3D-5CB8-127E-54DBCF0851A0}"/>
                    </a:ext>
                  </a:extLst>
                </p14:cNvPr>
                <p14:cNvContentPartPr/>
                <p14:nvPr/>
              </p14:nvContentPartPr>
              <p14:xfrm>
                <a:off x="4710226" y="4236150"/>
                <a:ext cx="1267920" cy="39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0F65F2-DC3D-5CB8-127E-54DBCF0851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01586" y="4227150"/>
                  <a:ext cx="1285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75E1A1-7691-1842-38E5-6B60D0A6D153}"/>
                    </a:ext>
                  </a:extLst>
                </p14:cNvPr>
                <p14:cNvContentPartPr/>
                <p14:nvPr/>
              </p14:nvContentPartPr>
              <p14:xfrm>
                <a:off x="4925146" y="4053270"/>
                <a:ext cx="23400" cy="521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75E1A1-7691-1842-38E5-6B60D0A6D1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16506" y="4044270"/>
                  <a:ext cx="410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0CBADC-A518-0D1D-FFED-E466BF213F9C}"/>
                    </a:ext>
                  </a:extLst>
                </p14:cNvPr>
                <p14:cNvContentPartPr/>
                <p14:nvPr/>
              </p14:nvContentPartPr>
              <p14:xfrm>
                <a:off x="4550746" y="4426950"/>
                <a:ext cx="285120" cy="28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0CBADC-A518-0D1D-FFED-E466BF213F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41746" y="4418310"/>
                  <a:ext cx="302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300BF5-3A4C-6120-13AB-500C854CC58B}"/>
                    </a:ext>
                  </a:extLst>
                </p14:cNvPr>
                <p14:cNvContentPartPr/>
                <p14:nvPr/>
              </p14:nvContentPartPr>
              <p14:xfrm>
                <a:off x="4464706" y="4728270"/>
                <a:ext cx="212400" cy="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300BF5-3A4C-6120-13AB-500C854CC5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56066" y="4719630"/>
                  <a:ext cx="230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87DB0C-92B6-A1AD-9083-20C81BEE915D}"/>
                    </a:ext>
                  </a:extLst>
                </p14:cNvPr>
                <p14:cNvContentPartPr/>
                <p14:nvPr/>
              </p14:nvContentPartPr>
              <p14:xfrm>
                <a:off x="4404226" y="4748430"/>
                <a:ext cx="226800" cy="73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87DB0C-92B6-A1AD-9083-20C81BEE91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95586" y="4739790"/>
                  <a:ext cx="244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0DB81C-43D2-C697-5FC1-298C0F366EF6}"/>
                    </a:ext>
                  </a:extLst>
                </p14:cNvPr>
                <p14:cNvContentPartPr/>
                <p14:nvPr/>
              </p14:nvContentPartPr>
              <p14:xfrm>
                <a:off x="4605466" y="4816830"/>
                <a:ext cx="11520" cy="38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0DB81C-43D2-C697-5FC1-298C0F366E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6826" y="4808190"/>
                  <a:ext cx="29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5EFA09-9D1A-9A9C-B308-9E4FD18E5697}"/>
                    </a:ext>
                  </a:extLst>
                </p14:cNvPr>
                <p14:cNvContentPartPr/>
                <p14:nvPr/>
              </p14:nvContentPartPr>
              <p14:xfrm>
                <a:off x="4555786" y="4756350"/>
                <a:ext cx="58320" cy="155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5EFA09-9D1A-9A9C-B308-9E4FD18E56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7146" y="4747710"/>
                  <a:ext cx="7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64520D-C489-3EEF-A3C3-2B1D8F8F7FC8}"/>
                    </a:ext>
                  </a:extLst>
                </p14:cNvPr>
                <p14:cNvContentPartPr/>
                <p14:nvPr/>
              </p14:nvContentPartPr>
              <p14:xfrm>
                <a:off x="4230706" y="5037870"/>
                <a:ext cx="4680" cy="1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64520D-C489-3EEF-A3C3-2B1D8F8F7FC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22066" y="5028870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16EB7C-7DB3-7BE6-0F91-7096F85A40FD}"/>
                    </a:ext>
                  </a:extLst>
                </p14:cNvPr>
                <p14:cNvContentPartPr/>
                <p14:nvPr/>
              </p14:nvContentPartPr>
              <p14:xfrm>
                <a:off x="4287226" y="5294910"/>
                <a:ext cx="360" cy="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16EB7C-7DB3-7BE6-0F91-7096F85A40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8586" y="5286270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18A15A-230B-44DB-66E5-B3D9DD72ED6C}"/>
                    </a:ext>
                  </a:extLst>
                </p14:cNvPr>
                <p14:cNvContentPartPr/>
                <p14:nvPr/>
              </p14:nvContentPartPr>
              <p14:xfrm>
                <a:off x="4202626" y="5574270"/>
                <a:ext cx="5040" cy="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18A15A-230B-44DB-66E5-B3D9DD72ED6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93986" y="5565270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924E03-FD36-16EB-99E8-E62A5013F816}"/>
                    </a:ext>
                  </a:extLst>
                </p14:cNvPr>
                <p14:cNvContentPartPr/>
                <p14:nvPr/>
              </p14:nvContentPartPr>
              <p14:xfrm>
                <a:off x="3842986" y="5681910"/>
                <a:ext cx="602280" cy="450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924E03-FD36-16EB-99E8-E62A5013F8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34346" y="5672910"/>
                  <a:ext cx="6199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F6EBBE-4CE9-4EA4-8AC4-270E143875B4}"/>
                    </a:ext>
                  </a:extLst>
                </p14:cNvPr>
                <p14:cNvContentPartPr/>
                <p14:nvPr/>
              </p14:nvContentPartPr>
              <p14:xfrm>
                <a:off x="3997426" y="5792070"/>
                <a:ext cx="294840" cy="19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F6EBBE-4CE9-4EA4-8AC4-270E143875B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88426" y="5783430"/>
                  <a:ext cx="312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119E06-2F25-329B-E7D8-26F5F4431187}"/>
                    </a:ext>
                  </a:extLst>
                </p14:cNvPr>
                <p14:cNvContentPartPr/>
                <p14:nvPr/>
              </p14:nvContentPartPr>
              <p14:xfrm>
                <a:off x="4472626" y="5837430"/>
                <a:ext cx="550440" cy="1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119E06-2F25-329B-E7D8-26F5F44311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63986" y="5828430"/>
                  <a:ext cx="568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A25D752-D010-6C18-F9CA-0F042B46983A}"/>
                    </a:ext>
                  </a:extLst>
                </p14:cNvPr>
                <p14:cNvContentPartPr/>
                <p14:nvPr/>
              </p14:nvContentPartPr>
              <p14:xfrm>
                <a:off x="5063386" y="5451870"/>
                <a:ext cx="62280" cy="837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A25D752-D010-6C18-F9CA-0F042B46983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54386" y="5442870"/>
                  <a:ext cx="7992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F6A594-164A-8E7B-5A8C-AEA982673EEE}"/>
                    </a:ext>
                  </a:extLst>
                </p14:cNvPr>
                <p14:cNvContentPartPr/>
                <p14:nvPr/>
              </p14:nvContentPartPr>
              <p14:xfrm>
                <a:off x="4659826" y="6082590"/>
                <a:ext cx="373320" cy="22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F6A594-164A-8E7B-5A8C-AEA982673E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51186" y="6073950"/>
                  <a:ext cx="390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048A24-E159-6044-87BD-492313A87796}"/>
                    </a:ext>
                  </a:extLst>
                </p14:cNvPr>
                <p14:cNvContentPartPr/>
                <p14:nvPr/>
              </p14:nvContentPartPr>
              <p14:xfrm>
                <a:off x="4500706" y="6300030"/>
                <a:ext cx="255600" cy="36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048A24-E159-6044-87BD-492313A877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92066" y="6291390"/>
                  <a:ext cx="273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C3B915-4231-E6E0-450D-80D091ADC554}"/>
                    </a:ext>
                  </a:extLst>
                </p14:cNvPr>
                <p14:cNvContentPartPr/>
                <p14:nvPr/>
              </p14:nvContentPartPr>
              <p14:xfrm>
                <a:off x="4529146" y="6319830"/>
                <a:ext cx="165960" cy="66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C3B915-4231-E6E0-450D-80D091ADC55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20506" y="6310830"/>
                  <a:ext cx="183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0C0870-84DF-8175-2333-680AAACACB8C}"/>
                    </a:ext>
                  </a:extLst>
                </p14:cNvPr>
                <p14:cNvContentPartPr/>
                <p14:nvPr/>
              </p14:nvContentPartPr>
              <p14:xfrm>
                <a:off x="4724626" y="6275910"/>
                <a:ext cx="58680" cy="13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0C0870-84DF-8175-2333-680AAACACB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15986" y="6266910"/>
                  <a:ext cx="76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3580F4-126A-05C1-0468-3B3698D46BDE}"/>
                    </a:ext>
                  </a:extLst>
                </p14:cNvPr>
                <p14:cNvContentPartPr/>
                <p14:nvPr/>
              </p14:nvContentPartPr>
              <p14:xfrm>
                <a:off x="5045026" y="5761110"/>
                <a:ext cx="1060560" cy="3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3580F4-126A-05C1-0468-3B3698D46BD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36026" y="5752470"/>
                  <a:ext cx="1078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5065D8-6505-41B4-566E-AC96C3249E28}"/>
                    </a:ext>
                  </a:extLst>
                </p14:cNvPr>
                <p14:cNvContentPartPr/>
                <p14:nvPr/>
              </p14:nvContentPartPr>
              <p14:xfrm>
                <a:off x="5315026" y="4547190"/>
                <a:ext cx="4320" cy="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5065D8-6505-41B4-566E-AC96C3249E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6386" y="4538550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8CD44F-5402-062F-F4EF-B75E0DA8AB58}"/>
                    </a:ext>
                  </a:extLst>
                </p14:cNvPr>
                <p14:cNvContentPartPr/>
                <p14:nvPr/>
              </p14:nvContentPartPr>
              <p14:xfrm>
                <a:off x="5307826" y="4872990"/>
                <a:ext cx="3600" cy="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8CD44F-5402-062F-F4EF-B75E0DA8AB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99186" y="4864350"/>
                  <a:ext cx="21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2B881A-01D6-55FF-6E24-FDC1D0FF06F1}"/>
                    </a:ext>
                  </a:extLst>
                </p14:cNvPr>
                <p14:cNvContentPartPr/>
                <p14:nvPr/>
              </p14:nvContentPartPr>
              <p14:xfrm>
                <a:off x="5139346" y="5315070"/>
                <a:ext cx="18720" cy="46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2B881A-01D6-55FF-6E24-FDC1D0FF06F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30706" y="5306430"/>
                  <a:ext cx="36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5BDA61-44F7-FE32-865A-4BA3838585AA}"/>
                    </a:ext>
                  </a:extLst>
                </p14:cNvPr>
                <p14:cNvContentPartPr/>
                <p14:nvPr/>
              </p14:nvContentPartPr>
              <p14:xfrm>
                <a:off x="5037106" y="3880110"/>
                <a:ext cx="208440" cy="129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5BDA61-44F7-FE32-865A-4BA3838585A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28106" y="3871470"/>
                  <a:ext cx="22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40015A-7343-875F-2924-A80B2BB38530}"/>
                    </a:ext>
                  </a:extLst>
                </p14:cNvPr>
                <p14:cNvContentPartPr/>
                <p14:nvPr/>
              </p14:nvContentPartPr>
              <p14:xfrm>
                <a:off x="4864666" y="3760590"/>
                <a:ext cx="401040" cy="343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40015A-7343-875F-2924-A80B2BB385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55666" y="3751950"/>
                  <a:ext cx="418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D76710-D47D-6A71-CF85-83D75A7E4770}"/>
                    </a:ext>
                  </a:extLst>
                </p14:cNvPr>
                <p14:cNvContentPartPr/>
                <p14:nvPr/>
              </p14:nvContentPartPr>
              <p14:xfrm>
                <a:off x="4690426" y="5307150"/>
                <a:ext cx="167040" cy="160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D76710-D47D-6A71-CF85-83D75A7E47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81426" y="5298510"/>
                  <a:ext cx="184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21DF370-EDEA-C3BA-9709-EAC0357B6FB2}"/>
                    </a:ext>
                  </a:extLst>
                </p14:cNvPr>
                <p14:cNvContentPartPr/>
                <p14:nvPr/>
              </p14:nvContentPartPr>
              <p14:xfrm>
                <a:off x="4642186" y="5185830"/>
                <a:ext cx="286920" cy="20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21DF370-EDEA-C3BA-9709-EAC0357B6FB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33186" y="5176830"/>
                  <a:ext cx="304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4E6D02-5587-19CE-6085-68021E2394A7}"/>
                    </a:ext>
                  </a:extLst>
                </p14:cNvPr>
                <p14:cNvContentPartPr/>
                <p14:nvPr/>
              </p14:nvContentPartPr>
              <p14:xfrm>
                <a:off x="5013346" y="5130390"/>
                <a:ext cx="298800" cy="194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4E6D02-5587-19CE-6085-68021E2394A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04706" y="5121390"/>
                  <a:ext cx="316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E76087B-5543-4B6D-B755-AD377A4E7F6C}"/>
                    </a:ext>
                  </a:extLst>
                </p14:cNvPr>
                <p14:cNvContentPartPr/>
                <p14:nvPr/>
              </p14:nvContentPartPr>
              <p14:xfrm>
                <a:off x="5226466" y="5021670"/>
                <a:ext cx="101880" cy="114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E76087B-5543-4B6D-B755-AD377A4E7F6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17826" y="5013030"/>
                  <a:ext cx="119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6511BC-9279-6D30-AE7D-9A611B5F2570}"/>
                    </a:ext>
                  </a:extLst>
                </p14:cNvPr>
                <p14:cNvContentPartPr/>
                <p14:nvPr/>
              </p14:nvContentPartPr>
              <p14:xfrm>
                <a:off x="5230066" y="5045070"/>
                <a:ext cx="80280" cy="149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6511BC-9279-6D30-AE7D-9A611B5F257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21426" y="5036430"/>
                  <a:ext cx="9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35626-ECDE-D2CE-4409-EF226AB557AA}"/>
                    </a:ext>
                  </a:extLst>
                </p14:cNvPr>
                <p14:cNvContentPartPr/>
                <p14:nvPr/>
              </p14:nvContentPartPr>
              <p14:xfrm>
                <a:off x="5407546" y="4981710"/>
                <a:ext cx="78120" cy="82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35626-ECDE-D2CE-4409-EF226AB557A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98906" y="4972710"/>
                  <a:ext cx="95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7040C1-F43C-9DE6-A1F7-4AD6C7AEB3ED}"/>
                    </a:ext>
                  </a:extLst>
                </p14:cNvPr>
                <p14:cNvContentPartPr/>
                <p14:nvPr/>
              </p14:nvContentPartPr>
              <p14:xfrm>
                <a:off x="4585306" y="4752750"/>
                <a:ext cx="1046520" cy="800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7040C1-F43C-9DE6-A1F7-4AD6C7AEB3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76666" y="4744110"/>
                  <a:ext cx="106416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993078-E939-AFEF-2EAD-AB11BF40C024}"/>
                    </a:ext>
                  </a:extLst>
                </p14:cNvPr>
                <p14:cNvContentPartPr/>
                <p14:nvPr/>
              </p14:nvContentPartPr>
              <p14:xfrm>
                <a:off x="7959226" y="4225350"/>
                <a:ext cx="497880" cy="48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993078-E939-AFEF-2EAD-AB11BF40C02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50226" y="4216710"/>
                  <a:ext cx="515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58F720-29DD-869A-E680-54F8C8DAC15E}"/>
                    </a:ext>
                  </a:extLst>
                </p14:cNvPr>
                <p14:cNvContentPartPr/>
                <p14:nvPr/>
              </p14:nvContentPartPr>
              <p14:xfrm>
                <a:off x="8249746" y="4037430"/>
                <a:ext cx="20160" cy="42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58F720-29DD-869A-E680-54F8C8DAC1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240746" y="4028430"/>
                  <a:ext cx="378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0FFE36-CE89-A7F9-1CB9-0BD5555E2DD9}"/>
                    </a:ext>
                  </a:extLst>
                </p14:cNvPr>
                <p14:cNvContentPartPr/>
                <p14:nvPr/>
              </p14:nvContentPartPr>
              <p14:xfrm>
                <a:off x="8603626" y="4194030"/>
                <a:ext cx="34920" cy="221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0FFE36-CE89-A7F9-1CB9-0BD5555E2D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4986" y="4185390"/>
                  <a:ext cx="52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36DA1F-EDCE-2B01-59E4-3868BF6874FD}"/>
                    </a:ext>
                  </a:extLst>
                </p14:cNvPr>
                <p14:cNvContentPartPr/>
                <p14:nvPr/>
              </p14:nvContentPartPr>
              <p14:xfrm>
                <a:off x="8555746" y="4356390"/>
                <a:ext cx="195120" cy="1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36DA1F-EDCE-2B01-59E4-3868BF6874F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46746" y="4347390"/>
                  <a:ext cx="21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743D39-B49F-F9C4-3C50-C01072D47A70}"/>
                    </a:ext>
                  </a:extLst>
                </p14:cNvPr>
                <p14:cNvContentPartPr/>
                <p14:nvPr/>
              </p14:nvContentPartPr>
              <p14:xfrm>
                <a:off x="8486986" y="4458990"/>
                <a:ext cx="220320" cy="4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743D39-B49F-F9C4-3C50-C01072D47A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77986" y="4449990"/>
                  <a:ext cx="237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356531-BDFC-A13A-BD07-73B0AF92D438}"/>
                    </a:ext>
                  </a:extLst>
                </p14:cNvPr>
                <p14:cNvContentPartPr/>
                <p14:nvPr/>
              </p14:nvContentPartPr>
              <p14:xfrm>
                <a:off x="8471146" y="4354590"/>
                <a:ext cx="354960" cy="51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356531-BDFC-A13A-BD07-73B0AF92D4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62146" y="4345590"/>
                  <a:ext cx="3726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840B86-CFAC-85DA-B6E7-3E352BCCBCB4}"/>
                    </a:ext>
                  </a:extLst>
                </p14:cNvPr>
                <p14:cNvContentPartPr/>
                <p14:nvPr/>
              </p14:nvContentPartPr>
              <p14:xfrm>
                <a:off x="8490946" y="5158470"/>
                <a:ext cx="32760" cy="305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840B86-CFAC-85DA-B6E7-3E352BCCBCB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82306" y="5149470"/>
                  <a:ext cx="50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8B91BDC-EF4A-36B6-BE26-320521A56993}"/>
                    </a:ext>
                  </a:extLst>
                </p14:cNvPr>
                <p14:cNvContentPartPr/>
                <p14:nvPr/>
              </p14:nvContentPartPr>
              <p14:xfrm>
                <a:off x="8014666" y="5548350"/>
                <a:ext cx="406800" cy="68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8B91BDC-EF4A-36B6-BE26-320521A569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06026" y="5539350"/>
                  <a:ext cx="424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3EFB42-1409-DFF7-18D8-67CA28CEF843}"/>
                    </a:ext>
                  </a:extLst>
                </p14:cNvPr>
                <p14:cNvContentPartPr/>
                <p14:nvPr/>
              </p14:nvContentPartPr>
              <p14:xfrm>
                <a:off x="8075866" y="5379150"/>
                <a:ext cx="36360" cy="442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3EFB42-1409-DFF7-18D8-67CA28CEF84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67226" y="5370510"/>
                  <a:ext cx="540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725C341-39FC-1B55-EF27-A5E47107796E}"/>
                    </a:ext>
                  </a:extLst>
                </p14:cNvPr>
                <p14:cNvContentPartPr/>
                <p14:nvPr/>
              </p14:nvContentPartPr>
              <p14:xfrm>
                <a:off x="8522986" y="5592630"/>
                <a:ext cx="31680" cy="27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725C341-39FC-1B55-EF27-A5E47107796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14346" y="5583990"/>
                  <a:ext cx="49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B96830-CAED-4444-8214-0C98BF1471EF}"/>
                    </a:ext>
                  </a:extLst>
                </p14:cNvPr>
                <p14:cNvContentPartPr/>
                <p14:nvPr/>
              </p14:nvContentPartPr>
              <p14:xfrm>
                <a:off x="8414266" y="5835630"/>
                <a:ext cx="285480" cy="3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B96830-CAED-4444-8214-0C98BF1471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05626" y="5826990"/>
                  <a:ext cx="30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ABC27D-83AC-9B06-AE63-19C0D5937515}"/>
                    </a:ext>
                  </a:extLst>
                </p14:cNvPr>
                <p14:cNvContentPartPr/>
                <p14:nvPr/>
              </p14:nvContentPartPr>
              <p14:xfrm>
                <a:off x="8418586" y="5849670"/>
                <a:ext cx="177480" cy="16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ABC27D-83AC-9B06-AE63-19C0D59375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09586" y="584067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4364D72-BA7B-1291-A22D-27884AE79A7C}"/>
                    </a:ext>
                  </a:extLst>
                </p14:cNvPr>
                <p14:cNvContentPartPr/>
                <p14:nvPr/>
              </p14:nvContentPartPr>
              <p14:xfrm>
                <a:off x="8641426" y="5845710"/>
                <a:ext cx="95760" cy="129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4364D72-BA7B-1291-A22D-27884AE79A7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32426" y="5837070"/>
                  <a:ext cx="113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DD22DD-2A93-F8DB-DC4D-7C235ED8FBA0}"/>
                    </a:ext>
                  </a:extLst>
                </p14:cNvPr>
                <p14:cNvContentPartPr/>
                <p14:nvPr/>
              </p14:nvContentPartPr>
              <p14:xfrm>
                <a:off x="6415546" y="4668150"/>
                <a:ext cx="149400" cy="177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DD22DD-2A93-F8DB-DC4D-7C235ED8FBA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06546" y="4659150"/>
                  <a:ext cx="167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822A83-C9FF-A3BE-9D99-855D5ED61809}"/>
                    </a:ext>
                  </a:extLst>
                </p14:cNvPr>
                <p14:cNvContentPartPr/>
                <p14:nvPr/>
              </p14:nvContentPartPr>
              <p14:xfrm>
                <a:off x="6623986" y="4627830"/>
                <a:ext cx="29520" cy="450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822A83-C9FF-A3BE-9D99-855D5ED6180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15346" y="4619190"/>
                  <a:ext cx="47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AE1A1F-8B64-0365-5FBE-C57782D13511}"/>
                    </a:ext>
                  </a:extLst>
                </p14:cNvPr>
                <p14:cNvContentPartPr/>
                <p14:nvPr/>
              </p14:nvContentPartPr>
              <p14:xfrm>
                <a:off x="6765826" y="4985670"/>
                <a:ext cx="81000" cy="317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AE1A1F-8B64-0365-5FBE-C57782D1351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57186" y="4977030"/>
                  <a:ext cx="98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4DC29A-FED5-DE48-D7F5-A28279CEE40E}"/>
                    </a:ext>
                  </a:extLst>
                </p14:cNvPr>
                <p14:cNvContentPartPr/>
                <p14:nvPr/>
              </p14:nvContentPartPr>
              <p14:xfrm>
                <a:off x="6814426" y="4878750"/>
                <a:ext cx="209160" cy="41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4DC29A-FED5-DE48-D7F5-A28279CEE4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05786" y="4870110"/>
                  <a:ext cx="2268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5677090-92D4-174C-E188-B0FA5702E757}"/>
                    </a:ext>
                  </a:extLst>
                </p14:cNvPr>
                <p14:cNvContentPartPr/>
                <p14:nvPr/>
              </p14:nvContentPartPr>
              <p14:xfrm>
                <a:off x="7092346" y="5061990"/>
                <a:ext cx="253080" cy="163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5677090-92D4-174C-E188-B0FA5702E75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83706" y="5053350"/>
                  <a:ext cx="270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34E709-ECBC-0F3B-CFD2-A89C139C23D2}"/>
                    </a:ext>
                  </a:extLst>
                </p14:cNvPr>
                <p14:cNvContentPartPr/>
                <p14:nvPr/>
              </p14:nvContentPartPr>
              <p14:xfrm>
                <a:off x="7445866" y="5033910"/>
                <a:ext cx="126720" cy="230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34E709-ECBC-0F3B-CFD2-A89C139C23D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36866" y="5025270"/>
                  <a:ext cx="144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5DD376-26C7-6945-6316-18DF83DB8B00}"/>
                    </a:ext>
                  </a:extLst>
                </p14:cNvPr>
                <p14:cNvContentPartPr/>
                <p14:nvPr/>
              </p14:nvContentPartPr>
              <p14:xfrm>
                <a:off x="6619306" y="3062190"/>
                <a:ext cx="586440" cy="41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5DD376-26C7-6945-6316-18DF83DB8B0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10666" y="3053550"/>
                  <a:ext cx="604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85DFF4-DAA0-BD77-3CE4-49D7E50E942D}"/>
                    </a:ext>
                  </a:extLst>
                </p14:cNvPr>
                <p14:cNvContentPartPr/>
                <p14:nvPr/>
              </p14:nvContentPartPr>
              <p14:xfrm>
                <a:off x="6814426" y="3236430"/>
                <a:ext cx="240480" cy="129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85DFF4-DAA0-BD77-3CE4-49D7E50E942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805426" y="3227430"/>
                  <a:ext cx="258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9B48E1-C997-81BE-CC58-68BCF865C729}"/>
                    </a:ext>
                  </a:extLst>
                </p14:cNvPr>
                <p14:cNvContentPartPr/>
                <p14:nvPr/>
              </p14:nvContentPartPr>
              <p14:xfrm>
                <a:off x="6931066" y="3470790"/>
                <a:ext cx="69120" cy="332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9B48E1-C997-81BE-CC58-68BCF865C72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22426" y="3461790"/>
                  <a:ext cx="867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61F633-E699-2B8B-D433-0298FF1FC500}"/>
                    </a:ext>
                  </a:extLst>
                </p14:cNvPr>
                <p14:cNvContentPartPr/>
                <p14:nvPr/>
              </p14:nvContentPartPr>
              <p14:xfrm>
                <a:off x="6556306" y="3666270"/>
                <a:ext cx="581760" cy="8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61F633-E699-2B8B-D433-0298FF1FC50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47306" y="3657630"/>
                  <a:ext cx="599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2B0B58-EFB7-E27E-F249-DA7F77760793}"/>
                    </a:ext>
                  </a:extLst>
                </p14:cNvPr>
                <p14:cNvContentPartPr/>
                <p14:nvPr/>
              </p14:nvContentPartPr>
              <p14:xfrm>
                <a:off x="7233106" y="3575190"/>
                <a:ext cx="18000" cy="88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2B0B58-EFB7-E27E-F249-DA7F7776079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24466" y="3566190"/>
                  <a:ext cx="35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56C994-0D56-CA6D-4DE8-0FBEA0691A03}"/>
                    </a:ext>
                  </a:extLst>
                </p14:cNvPr>
                <p14:cNvContentPartPr/>
                <p14:nvPr/>
              </p14:nvContentPartPr>
              <p14:xfrm>
                <a:off x="7442266" y="3398070"/>
                <a:ext cx="280800" cy="212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56C994-0D56-CA6D-4DE8-0FBEA0691A0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433266" y="3389430"/>
                  <a:ext cx="298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3F08EB-F821-C1F3-9400-5EB646AE3A37}"/>
                    </a:ext>
                  </a:extLst>
                </p14:cNvPr>
                <p14:cNvContentPartPr/>
                <p14:nvPr/>
              </p14:nvContentPartPr>
              <p14:xfrm>
                <a:off x="7635946" y="3458550"/>
                <a:ext cx="57960" cy="9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3F08EB-F821-C1F3-9400-5EB646AE3A3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626946" y="3449550"/>
                  <a:ext cx="75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3751BB-885A-C2E6-EE47-12D904632839}"/>
                    </a:ext>
                  </a:extLst>
                </p14:cNvPr>
                <p14:cNvContentPartPr/>
                <p14:nvPr/>
              </p14:nvContentPartPr>
              <p14:xfrm>
                <a:off x="8294026" y="3751230"/>
                <a:ext cx="119880" cy="140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3751BB-885A-C2E6-EE47-12D90463283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85386" y="3742590"/>
                  <a:ext cx="137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8E5AF46-D9D7-D8C7-3827-C0ECDED2850E}"/>
                    </a:ext>
                  </a:extLst>
                </p14:cNvPr>
                <p14:cNvContentPartPr/>
                <p14:nvPr/>
              </p14:nvContentPartPr>
              <p14:xfrm>
                <a:off x="8229226" y="3682830"/>
                <a:ext cx="313920" cy="13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8E5AF46-D9D7-D8C7-3827-C0ECDED2850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20226" y="3673830"/>
                  <a:ext cx="331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21A1275-50F8-7C8F-D1E4-403362FFE32D}"/>
                    </a:ext>
                  </a:extLst>
                </p14:cNvPr>
                <p14:cNvContentPartPr/>
                <p14:nvPr/>
              </p14:nvContentPartPr>
              <p14:xfrm>
                <a:off x="8701906" y="3711630"/>
                <a:ext cx="218160" cy="164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21A1275-50F8-7C8F-D1E4-403362FFE3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92906" y="3702630"/>
                  <a:ext cx="235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BBBD7F-0149-ADC5-90C3-D67699922A85}"/>
                    </a:ext>
                  </a:extLst>
                </p14:cNvPr>
                <p14:cNvContentPartPr/>
                <p14:nvPr/>
              </p14:nvContentPartPr>
              <p14:xfrm>
                <a:off x="8946346" y="3615150"/>
                <a:ext cx="141120" cy="114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BBBD7F-0149-ADC5-90C3-D67699922A8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37706" y="3606510"/>
                  <a:ext cx="15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7A866FE-444C-5299-8303-56D749236797}"/>
                    </a:ext>
                  </a:extLst>
                </p14:cNvPr>
                <p14:cNvContentPartPr/>
                <p14:nvPr/>
              </p14:nvContentPartPr>
              <p14:xfrm>
                <a:off x="8978746" y="3658710"/>
                <a:ext cx="72000" cy="33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7A866FE-444C-5299-8303-56D74923679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69746" y="3649710"/>
                  <a:ext cx="89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A71D0B7-1086-CBD5-21D7-CB37DC792BD4}"/>
                    </a:ext>
                  </a:extLst>
                </p14:cNvPr>
                <p14:cNvContentPartPr/>
                <p14:nvPr/>
              </p14:nvContentPartPr>
              <p14:xfrm>
                <a:off x="9151906" y="3461430"/>
                <a:ext cx="219960" cy="140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A71D0B7-1086-CBD5-21D7-CB37DC792BD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42906" y="3452790"/>
                  <a:ext cx="23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0D75923-6DC2-AEFD-7E0F-A09342319BFA}"/>
                    </a:ext>
                  </a:extLst>
                </p14:cNvPr>
                <p14:cNvContentPartPr/>
                <p14:nvPr/>
              </p14:nvContentPartPr>
              <p14:xfrm>
                <a:off x="8277106" y="3245430"/>
                <a:ext cx="1224360" cy="780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0D75923-6DC2-AEFD-7E0F-A09342319B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68106" y="3236430"/>
                  <a:ext cx="124200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0E15F3F-41BF-F924-9F85-8CA780F77AB3}"/>
                    </a:ext>
                  </a:extLst>
                </p14:cNvPr>
                <p14:cNvContentPartPr/>
                <p14:nvPr/>
              </p14:nvContentPartPr>
              <p14:xfrm>
                <a:off x="8128066" y="5114550"/>
                <a:ext cx="155880" cy="183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0E15F3F-41BF-F924-9F85-8CA780F77AB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19066" y="5105550"/>
                  <a:ext cx="173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0C78530-FD52-25AE-0904-AB88B1D7A1D7}"/>
                    </a:ext>
                  </a:extLst>
                </p14:cNvPr>
                <p14:cNvContentPartPr/>
                <p14:nvPr/>
              </p14:nvContentPartPr>
              <p14:xfrm>
                <a:off x="8204746" y="5015550"/>
                <a:ext cx="239400" cy="163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0C78530-FD52-25AE-0904-AB88B1D7A1D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195746" y="5006550"/>
                  <a:ext cx="257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6F124C9-58A5-FA83-944D-124AFF21C7A2}"/>
                    </a:ext>
                  </a:extLst>
                </p14:cNvPr>
                <p14:cNvContentPartPr/>
                <p14:nvPr/>
              </p14:nvContentPartPr>
              <p14:xfrm>
                <a:off x="8039506" y="4867590"/>
                <a:ext cx="672480" cy="524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6F124C9-58A5-FA83-944D-124AFF21C7A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030866" y="4858950"/>
                  <a:ext cx="690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C0C0E8E-E273-67EE-B4F1-EC937969F521}"/>
                    </a:ext>
                  </a:extLst>
                </p14:cNvPr>
                <p14:cNvContentPartPr/>
                <p14:nvPr/>
              </p14:nvContentPartPr>
              <p14:xfrm>
                <a:off x="6205666" y="5600550"/>
                <a:ext cx="109080" cy="4381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C0C0E8E-E273-67EE-B4F1-EC937969F52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97026" y="5591910"/>
                  <a:ext cx="1267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A00F059-D5BD-3275-02D2-1AB5DC00730B}"/>
                    </a:ext>
                  </a:extLst>
                </p14:cNvPr>
                <p14:cNvContentPartPr/>
                <p14:nvPr/>
              </p14:nvContentPartPr>
              <p14:xfrm>
                <a:off x="6205666" y="5628630"/>
                <a:ext cx="156960" cy="1807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A00F059-D5BD-3275-02D2-1AB5DC00730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197026" y="5619990"/>
                  <a:ext cx="174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169C114-C34E-84E1-F9F9-2B64D2C31F87}"/>
                    </a:ext>
                  </a:extLst>
                </p14:cNvPr>
                <p14:cNvContentPartPr/>
                <p14:nvPr/>
              </p14:nvContentPartPr>
              <p14:xfrm>
                <a:off x="6482146" y="5428110"/>
                <a:ext cx="135360" cy="5421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169C114-C34E-84E1-F9F9-2B64D2C31F8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73506" y="5419110"/>
                  <a:ext cx="1530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F9AAA2F-E15B-BC43-1521-A090519B92D2}"/>
                    </a:ext>
                  </a:extLst>
                </p14:cNvPr>
                <p14:cNvContentPartPr/>
                <p14:nvPr/>
              </p14:nvContentPartPr>
              <p14:xfrm>
                <a:off x="6447586" y="5697750"/>
                <a:ext cx="165240" cy="475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F9AAA2F-E15B-BC43-1521-A090519B92D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38946" y="5689110"/>
                  <a:ext cx="182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D6525B2-CAE5-873D-3DB1-ECD955C31126}"/>
                    </a:ext>
                  </a:extLst>
                </p14:cNvPr>
                <p14:cNvContentPartPr/>
                <p14:nvPr/>
              </p14:nvContentPartPr>
              <p14:xfrm>
                <a:off x="6832066" y="5687670"/>
                <a:ext cx="429480" cy="3247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D6525B2-CAE5-873D-3DB1-ECD955C3112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23066" y="5678670"/>
                  <a:ext cx="447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7E2A5B9-2B87-26DD-39F1-09B5782AB5AC}"/>
                    </a:ext>
                  </a:extLst>
                </p14:cNvPr>
                <p14:cNvContentPartPr/>
                <p14:nvPr/>
              </p14:nvContentPartPr>
              <p14:xfrm>
                <a:off x="7229506" y="5560230"/>
                <a:ext cx="339120" cy="234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7E2A5B9-2B87-26DD-39F1-09B5782AB5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20866" y="5551590"/>
                  <a:ext cx="356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4E6AA2B-ACCD-4E7E-D513-A7269E7705D2}"/>
                    </a:ext>
                  </a:extLst>
                </p14:cNvPr>
                <p14:cNvContentPartPr/>
                <p14:nvPr/>
              </p14:nvContentPartPr>
              <p14:xfrm>
                <a:off x="7599586" y="5574990"/>
                <a:ext cx="150120" cy="221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4E6AA2B-ACCD-4E7E-D513-A7269E7705D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90586" y="5566350"/>
                  <a:ext cx="167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A0B1588-0CB3-1A69-BC21-C63A7861589E}"/>
                    </a:ext>
                  </a:extLst>
                </p14:cNvPr>
                <p14:cNvContentPartPr/>
                <p14:nvPr/>
              </p14:nvContentPartPr>
              <p14:xfrm>
                <a:off x="7730986" y="5765430"/>
                <a:ext cx="6840" cy="25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A0B1588-0CB3-1A69-BC21-C63A786158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21986" y="5756430"/>
                  <a:ext cx="24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53EBEFE-CAAD-B532-E5A9-58CBA95C2897}"/>
                    </a:ext>
                  </a:extLst>
                </p14:cNvPr>
                <p14:cNvContentPartPr/>
                <p14:nvPr/>
              </p14:nvContentPartPr>
              <p14:xfrm>
                <a:off x="9188266" y="4347750"/>
                <a:ext cx="240120" cy="1702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53EBEFE-CAAD-B532-E5A9-58CBA95C289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79626" y="4338750"/>
                  <a:ext cx="257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78921E3-2525-275F-6796-DF0FC6E87511}"/>
                    </a:ext>
                  </a:extLst>
                </p14:cNvPr>
                <p14:cNvContentPartPr/>
                <p14:nvPr/>
              </p14:nvContentPartPr>
              <p14:xfrm>
                <a:off x="9224266" y="4548270"/>
                <a:ext cx="241560" cy="1785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78921E3-2525-275F-6796-DF0FC6E8751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15626" y="4539270"/>
                  <a:ext cx="259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A54442A-CBEB-088B-818F-3D161F753F2B}"/>
                    </a:ext>
                  </a:extLst>
                </p14:cNvPr>
                <p14:cNvContentPartPr/>
                <p14:nvPr/>
              </p14:nvContentPartPr>
              <p14:xfrm>
                <a:off x="9377626" y="4225350"/>
                <a:ext cx="363960" cy="5968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A54442A-CBEB-088B-818F-3D161F753F2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68986" y="4216710"/>
                  <a:ext cx="3816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292D39A-7FAF-AF28-6C12-9347A2FC1D86}"/>
                    </a:ext>
                  </a:extLst>
                </p14:cNvPr>
                <p14:cNvContentPartPr/>
                <p14:nvPr/>
              </p14:nvContentPartPr>
              <p14:xfrm>
                <a:off x="9837346" y="3814230"/>
                <a:ext cx="486720" cy="2671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292D39A-7FAF-AF28-6C12-9347A2FC1D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828346" y="3805230"/>
                  <a:ext cx="504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895514D-D627-F17D-71A5-F825934E0A74}"/>
                    </a:ext>
                  </a:extLst>
                </p14:cNvPr>
                <p14:cNvContentPartPr/>
                <p14:nvPr/>
              </p14:nvContentPartPr>
              <p14:xfrm>
                <a:off x="10123906" y="3722070"/>
                <a:ext cx="31680" cy="4906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895514D-D627-F17D-71A5-F825934E0A7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115266" y="3713070"/>
                  <a:ext cx="49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631C84B-863B-8A18-E39B-DE03AE206885}"/>
                    </a:ext>
                  </a:extLst>
                </p14:cNvPr>
                <p14:cNvContentPartPr/>
                <p14:nvPr/>
              </p14:nvContentPartPr>
              <p14:xfrm>
                <a:off x="9889546" y="3452430"/>
                <a:ext cx="417600" cy="10213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631C84B-863B-8A18-E39B-DE03AE20688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80906" y="3443430"/>
                  <a:ext cx="4352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B430D3C-245B-3A96-1327-2F37EFD07878}"/>
                    </a:ext>
                  </a:extLst>
                </p14:cNvPr>
                <p14:cNvContentPartPr/>
                <p14:nvPr/>
              </p14:nvContentPartPr>
              <p14:xfrm>
                <a:off x="10385266" y="3753750"/>
                <a:ext cx="53280" cy="727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B430D3C-245B-3A96-1327-2F37EFD0787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76266" y="3745110"/>
                  <a:ext cx="70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5E07595A-6F08-F026-801E-C47793E3CE4E}"/>
                    </a:ext>
                  </a:extLst>
                </p14:cNvPr>
                <p14:cNvContentPartPr/>
                <p14:nvPr/>
              </p14:nvContentPartPr>
              <p14:xfrm>
                <a:off x="10502266" y="3941310"/>
                <a:ext cx="161280" cy="102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5E07595A-6F08-F026-801E-C47793E3CE4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493266" y="3932310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4E5F718-3EED-787E-B2AB-6CD019D4AEAC}"/>
                    </a:ext>
                  </a:extLst>
                </p14:cNvPr>
                <p14:cNvContentPartPr/>
                <p14:nvPr/>
              </p14:nvContentPartPr>
              <p14:xfrm>
                <a:off x="10554466" y="3303750"/>
                <a:ext cx="346320" cy="6022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4E5F718-3EED-787E-B2AB-6CD019D4AEA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45826" y="3294750"/>
                  <a:ext cx="3639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65FAB50-CF13-1A14-F9BE-0C41DC49B5A2}"/>
                    </a:ext>
                  </a:extLst>
                </p14:cNvPr>
                <p14:cNvContentPartPr/>
                <p14:nvPr/>
              </p14:nvContentPartPr>
              <p14:xfrm>
                <a:off x="10793146" y="3203670"/>
                <a:ext cx="298440" cy="356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65FAB50-CF13-1A14-F9BE-0C41DC49B5A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84146" y="3194670"/>
                  <a:ext cx="316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7AA440-ED50-408A-B0DE-C7B0D62F9219}"/>
                    </a:ext>
                  </a:extLst>
                </p14:cNvPr>
                <p14:cNvContentPartPr/>
                <p14:nvPr/>
              </p14:nvContentPartPr>
              <p14:xfrm>
                <a:off x="10937146" y="2990190"/>
                <a:ext cx="477000" cy="392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7AA440-ED50-408A-B0DE-C7B0D62F921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28506" y="2981190"/>
                  <a:ext cx="4946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454BFBF-CEB5-DE54-CD56-40CE55083551}"/>
                    </a:ext>
                  </a:extLst>
                </p14:cNvPr>
                <p14:cNvContentPartPr/>
                <p14:nvPr/>
              </p14:nvContentPartPr>
              <p14:xfrm>
                <a:off x="11154946" y="3495270"/>
                <a:ext cx="154440" cy="943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454BFBF-CEB5-DE54-CD56-40CE5508355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145946" y="3486270"/>
                  <a:ext cx="172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CD835D7-0EF9-BCAD-81DB-95414E0A5BBE}"/>
                    </a:ext>
                  </a:extLst>
                </p14:cNvPr>
                <p14:cNvContentPartPr/>
                <p14:nvPr/>
              </p14:nvContentPartPr>
              <p14:xfrm>
                <a:off x="11364466" y="2796510"/>
                <a:ext cx="632520" cy="6660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CD835D7-0EF9-BCAD-81DB-95414E0A5BB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355826" y="2787510"/>
                  <a:ext cx="65016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1E19216-3DFC-11EE-404E-B2FE3DC49758}"/>
                    </a:ext>
                  </a:extLst>
                </p14:cNvPr>
                <p14:cNvContentPartPr/>
                <p14:nvPr/>
              </p14:nvContentPartPr>
              <p14:xfrm>
                <a:off x="11521786" y="3094950"/>
                <a:ext cx="47520" cy="1036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1E19216-3DFC-11EE-404E-B2FE3DC4975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512786" y="3085950"/>
                  <a:ext cx="6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33C7606-CAED-A3A4-C296-959333CCADCE}"/>
                    </a:ext>
                  </a:extLst>
                </p14:cNvPr>
                <p14:cNvContentPartPr/>
                <p14:nvPr/>
              </p14:nvContentPartPr>
              <p14:xfrm>
                <a:off x="11783866" y="2459910"/>
                <a:ext cx="180360" cy="4575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33C7606-CAED-A3A4-C296-959333CCADC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774866" y="2451270"/>
                  <a:ext cx="1980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2674D05-4105-9C84-53AC-14D2971C7891}"/>
                    </a:ext>
                  </a:extLst>
                </p14:cNvPr>
                <p14:cNvContentPartPr/>
                <p14:nvPr/>
              </p14:nvContentPartPr>
              <p14:xfrm>
                <a:off x="11683066" y="3075870"/>
                <a:ext cx="177120" cy="756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2674D05-4105-9C84-53AC-14D2971C789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674426" y="3067230"/>
                  <a:ext cx="194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07A0A94-49C9-6AE4-6CFB-D114AD4C0B0C}"/>
                    </a:ext>
                  </a:extLst>
                </p14:cNvPr>
                <p14:cNvContentPartPr/>
                <p14:nvPr/>
              </p14:nvContentPartPr>
              <p14:xfrm>
                <a:off x="9973786" y="4943550"/>
                <a:ext cx="343080" cy="2376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07A0A94-49C9-6AE4-6CFB-D114AD4C0B0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65146" y="4934550"/>
                  <a:ext cx="360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0C93D8A-8D87-6FB9-CD7C-F2B2D2BC2CFE}"/>
                    </a:ext>
                  </a:extLst>
                </p14:cNvPr>
                <p14:cNvContentPartPr/>
                <p14:nvPr/>
              </p14:nvContentPartPr>
              <p14:xfrm>
                <a:off x="10215706" y="5298510"/>
                <a:ext cx="192960" cy="2199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0C93D8A-8D87-6FB9-CD7C-F2B2D2BC2CF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207066" y="5289870"/>
                  <a:ext cx="210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C7878A6-1C29-E9CA-E597-0EC33BE19FC5}"/>
                    </a:ext>
                  </a:extLst>
                </p14:cNvPr>
                <p14:cNvContentPartPr/>
                <p14:nvPr/>
              </p14:nvContentPartPr>
              <p14:xfrm>
                <a:off x="10490026" y="4762470"/>
                <a:ext cx="42480" cy="406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C7878A6-1C29-E9CA-E597-0EC33BE19FC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81026" y="4753830"/>
                  <a:ext cx="60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B0A8482-3366-D6F2-F23B-935E8DD4097B}"/>
                    </a:ext>
                  </a:extLst>
                </p14:cNvPr>
                <p14:cNvContentPartPr/>
                <p14:nvPr/>
              </p14:nvContentPartPr>
              <p14:xfrm>
                <a:off x="10602706" y="4926270"/>
                <a:ext cx="87120" cy="378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B0A8482-3366-D6F2-F23B-935E8DD4097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594066" y="4917270"/>
                  <a:ext cx="104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117D78D-84F9-FBB9-BE43-23A6AD0A7923}"/>
                    </a:ext>
                  </a:extLst>
                </p14:cNvPr>
                <p14:cNvContentPartPr/>
                <p14:nvPr/>
              </p14:nvContentPartPr>
              <p14:xfrm>
                <a:off x="10644106" y="4510470"/>
                <a:ext cx="495000" cy="6955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117D78D-84F9-FBB9-BE43-23A6AD0A792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35106" y="4501830"/>
                  <a:ext cx="5126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06FE398-E18B-890A-F1F9-E0479D7C7C62}"/>
                    </a:ext>
                  </a:extLst>
                </p14:cNvPr>
                <p14:cNvContentPartPr/>
                <p14:nvPr/>
              </p14:nvContentPartPr>
              <p14:xfrm>
                <a:off x="10840306" y="4854630"/>
                <a:ext cx="226800" cy="246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06FE398-E18B-890A-F1F9-E0479D7C7C6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831666" y="4845990"/>
                  <a:ext cx="244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CB6415C-5FC5-A4D3-4B24-765FA868D219}"/>
                    </a:ext>
                  </a:extLst>
                </p14:cNvPr>
                <p14:cNvContentPartPr/>
                <p14:nvPr/>
              </p14:nvContentPartPr>
              <p14:xfrm>
                <a:off x="10963786" y="4236150"/>
                <a:ext cx="585000" cy="4579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CB6415C-5FC5-A4D3-4B24-765FA868D21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955146" y="4227150"/>
                  <a:ext cx="6026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A7C6417-0D8B-3325-E966-1B07B90C9570}"/>
                    </a:ext>
                  </a:extLst>
                </p14:cNvPr>
                <p14:cNvContentPartPr/>
                <p14:nvPr/>
              </p14:nvContentPartPr>
              <p14:xfrm>
                <a:off x="11206066" y="4091430"/>
                <a:ext cx="43200" cy="347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A7C6417-0D8B-3325-E966-1B07B90C957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197066" y="4082790"/>
                  <a:ext cx="608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31347B0-67F4-D9AF-8353-23FD2129C521}"/>
                    </a:ext>
                  </a:extLst>
                </p14:cNvPr>
                <p14:cNvContentPartPr/>
                <p14:nvPr/>
              </p14:nvContentPartPr>
              <p14:xfrm>
                <a:off x="11235226" y="4507230"/>
                <a:ext cx="185760" cy="1634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31347B0-67F4-D9AF-8353-23FD2129C52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226586" y="4498230"/>
                  <a:ext cx="203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9CE2C66-1F86-3940-FA7B-FA333589F06D}"/>
                    </a:ext>
                  </a:extLst>
                </p14:cNvPr>
                <p14:cNvContentPartPr/>
                <p14:nvPr/>
              </p14:nvContentPartPr>
              <p14:xfrm>
                <a:off x="11521786" y="4103670"/>
                <a:ext cx="172440" cy="117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9CE2C66-1F86-3940-FA7B-FA333589F06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12786" y="4095030"/>
                  <a:ext cx="190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1FF6403-EC83-3447-5AC4-25D419CF76BD}"/>
                    </a:ext>
                  </a:extLst>
                </p14:cNvPr>
                <p14:cNvContentPartPr/>
                <p14:nvPr/>
              </p14:nvContentPartPr>
              <p14:xfrm>
                <a:off x="11662546" y="3849150"/>
                <a:ext cx="457920" cy="4626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1FF6403-EC83-3447-5AC4-25D419CF76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653906" y="3840150"/>
                  <a:ext cx="4755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8EB625E-8F70-4DB0-780E-CE2DF824E475}"/>
                    </a:ext>
                  </a:extLst>
                </p14:cNvPr>
                <p14:cNvContentPartPr/>
                <p14:nvPr/>
              </p14:nvContentPartPr>
              <p14:xfrm>
                <a:off x="11993386" y="3641430"/>
                <a:ext cx="201600" cy="3013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8EB625E-8F70-4DB0-780E-CE2DF824E47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984746" y="3632790"/>
                  <a:ext cx="219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E66C3BC-5557-3273-D659-6B6510D1EA19}"/>
                    </a:ext>
                  </a:extLst>
                </p14:cNvPr>
                <p14:cNvContentPartPr/>
                <p14:nvPr/>
              </p14:nvContentPartPr>
              <p14:xfrm>
                <a:off x="9860746" y="3436590"/>
                <a:ext cx="65160" cy="619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E66C3BC-5557-3273-D659-6B6510D1EA1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851746" y="3427590"/>
                  <a:ext cx="82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65EB534-4DE4-5655-7D30-C843538B78B9}"/>
                    </a:ext>
                  </a:extLst>
                </p14:cNvPr>
                <p14:cNvContentPartPr/>
                <p14:nvPr/>
              </p14:nvContentPartPr>
              <p14:xfrm>
                <a:off x="9622066" y="3504270"/>
                <a:ext cx="421560" cy="22413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65EB534-4DE4-5655-7D30-C843538B78B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13426" y="3495630"/>
                  <a:ext cx="439200" cy="22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2187C8D-2106-F849-0EA0-6DC358916EBF}"/>
                    </a:ext>
                  </a:extLst>
                </p14:cNvPr>
                <p14:cNvContentPartPr/>
                <p14:nvPr/>
              </p14:nvContentPartPr>
              <p14:xfrm>
                <a:off x="9552586" y="2160750"/>
                <a:ext cx="2364480" cy="12798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2187C8D-2106-F849-0EA0-6DC358916EB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43586" y="2152110"/>
                  <a:ext cx="2382120" cy="12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85F8748-B330-902F-DBFF-AAB42513C9DC}"/>
                    </a:ext>
                  </a:extLst>
                </p14:cNvPr>
                <p14:cNvContentPartPr/>
                <p14:nvPr/>
              </p14:nvContentPartPr>
              <p14:xfrm>
                <a:off x="9975226" y="4779390"/>
                <a:ext cx="1995120" cy="11980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85F8748-B330-902F-DBFF-AAB42513C9D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966586" y="4770390"/>
                  <a:ext cx="2012760" cy="12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6A4EF62-67F8-0A68-609D-C3B79460BDC9}"/>
                    </a:ext>
                  </a:extLst>
                </p14:cNvPr>
                <p14:cNvContentPartPr/>
                <p14:nvPr/>
              </p14:nvContentPartPr>
              <p14:xfrm>
                <a:off x="9736186" y="3484110"/>
                <a:ext cx="2516400" cy="24386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6A4EF62-67F8-0A68-609D-C3B79460BDC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27546" y="3475110"/>
                  <a:ext cx="2534040" cy="245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88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FD714E8-F580-4235-84B2-978D77D945B3}"/>
                  </a:ext>
                </a:extLst>
              </p14:cNvPr>
              <p14:cNvContentPartPr/>
              <p14:nvPr/>
            </p14:nvContentPartPr>
            <p14:xfrm>
              <a:off x="6261826" y="4892790"/>
              <a:ext cx="72360" cy="5090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FD714E8-F580-4235-84B2-978D77D94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3186" y="4884150"/>
                <a:ext cx="900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E894DF9-1326-9942-975F-BC8B03772652}"/>
                  </a:ext>
                </a:extLst>
              </p14:cNvPr>
              <p14:cNvContentPartPr/>
              <p14:nvPr/>
            </p14:nvContentPartPr>
            <p14:xfrm>
              <a:off x="8820346" y="4949310"/>
              <a:ext cx="3391200" cy="17265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E894DF9-1326-9942-975F-BC8B037726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1706" y="4940310"/>
                <a:ext cx="3408840" cy="17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6" name="Group 525">
            <a:extLst>
              <a:ext uri="{FF2B5EF4-FFF2-40B4-BE49-F238E27FC236}">
                <a16:creationId xmlns:a16="http://schemas.microsoft.com/office/drawing/2014/main" id="{A2FC1D0E-8BE2-6B5D-7BD4-2879B2017FD1}"/>
              </a:ext>
            </a:extLst>
          </p:cNvPr>
          <p:cNvGrpSpPr/>
          <p:nvPr/>
        </p:nvGrpSpPr>
        <p:grpSpPr>
          <a:xfrm>
            <a:off x="200506" y="116310"/>
            <a:ext cx="11952360" cy="6706440"/>
            <a:chOff x="200506" y="116310"/>
            <a:chExt cx="11952360" cy="67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D31387-318C-242C-C255-EE4D64CCF539}"/>
                    </a:ext>
                  </a:extLst>
                </p14:cNvPr>
                <p14:cNvContentPartPr/>
                <p14:nvPr/>
              </p14:nvContentPartPr>
              <p14:xfrm>
                <a:off x="8051746" y="2182350"/>
                <a:ext cx="3411360" cy="39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D31387-318C-242C-C255-EE4D64CCF5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2746" y="2173710"/>
                  <a:ext cx="3429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DE2B5CC-F1D1-5021-07B7-53C152737CAC}"/>
                    </a:ext>
                  </a:extLst>
                </p14:cNvPr>
                <p14:cNvContentPartPr/>
                <p14:nvPr/>
              </p14:nvContentPartPr>
              <p14:xfrm>
                <a:off x="10388866" y="1919190"/>
                <a:ext cx="374760" cy="670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DE2B5CC-F1D1-5021-07B7-53C152737C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0226" y="1910190"/>
                  <a:ext cx="3924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9A9D96B-8D37-79CB-AB48-D99C14FD4613}"/>
                    </a:ext>
                  </a:extLst>
                </p14:cNvPr>
                <p14:cNvContentPartPr/>
                <p14:nvPr/>
              </p14:nvContentPartPr>
              <p14:xfrm>
                <a:off x="11014906" y="1758270"/>
                <a:ext cx="52560" cy="214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9A9D96B-8D37-79CB-AB48-D99C14FD46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05906" y="1749270"/>
                  <a:ext cx="70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69EF0E3-C4AC-788C-670C-420787669548}"/>
                    </a:ext>
                  </a:extLst>
                </p14:cNvPr>
                <p14:cNvContentPartPr/>
                <p14:nvPr/>
              </p14:nvContentPartPr>
              <p14:xfrm>
                <a:off x="10816546" y="1734510"/>
                <a:ext cx="293400" cy="16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69EF0E3-C4AC-788C-670C-4207876695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07906" y="1725510"/>
                  <a:ext cx="311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865D9CA-8891-530E-7CFC-7A862F60283B}"/>
                    </a:ext>
                  </a:extLst>
                </p14:cNvPr>
                <p14:cNvContentPartPr/>
                <p14:nvPr/>
              </p14:nvContentPartPr>
              <p14:xfrm>
                <a:off x="10828426" y="2008110"/>
                <a:ext cx="453600" cy="41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865D9CA-8891-530E-7CFC-7A862F6028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19426" y="1999110"/>
                  <a:ext cx="471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274519-FF8E-0845-F39F-0440CAB04B75}"/>
                    </a:ext>
                  </a:extLst>
                </p14:cNvPr>
                <p14:cNvContentPartPr/>
                <p14:nvPr/>
              </p14:nvContentPartPr>
              <p14:xfrm>
                <a:off x="11341426" y="1866630"/>
                <a:ext cx="200160" cy="294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274519-FF8E-0845-F39F-0440CAB04B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32426" y="1857990"/>
                  <a:ext cx="217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C6CF060-09B3-0A6E-CE95-D477355811C2}"/>
                    </a:ext>
                  </a:extLst>
                </p14:cNvPr>
                <p14:cNvContentPartPr/>
                <p14:nvPr/>
              </p14:nvContentPartPr>
              <p14:xfrm>
                <a:off x="11602066" y="1991550"/>
                <a:ext cx="38880" cy="95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C6CF060-09B3-0A6E-CE95-D477355811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93426" y="1982910"/>
                  <a:ext cx="56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0415D25-4ACC-98DF-4746-0D03C4D53EB0}"/>
                    </a:ext>
                  </a:extLst>
                </p14:cNvPr>
                <p14:cNvContentPartPr/>
                <p14:nvPr/>
              </p14:nvContentPartPr>
              <p14:xfrm>
                <a:off x="11618626" y="1891110"/>
                <a:ext cx="1080" cy="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0415D25-4ACC-98DF-4746-0D03C4D53E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09626" y="188211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49776DD-24CB-FB27-874D-62B46D273DDE}"/>
                    </a:ext>
                  </a:extLst>
                </p14:cNvPr>
                <p14:cNvContentPartPr/>
                <p14:nvPr/>
              </p14:nvContentPartPr>
              <p14:xfrm>
                <a:off x="10848946" y="1604550"/>
                <a:ext cx="540720" cy="58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49776DD-24CB-FB27-874D-62B46D273D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40306" y="1595910"/>
                  <a:ext cx="558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130BF2-BB1D-BAF3-FFC5-6E01A0A5F0E1}"/>
                    </a:ext>
                  </a:extLst>
                </p14:cNvPr>
                <p14:cNvContentPartPr/>
                <p14:nvPr/>
              </p14:nvContentPartPr>
              <p14:xfrm>
                <a:off x="10377706" y="1054830"/>
                <a:ext cx="210960" cy="340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130BF2-BB1D-BAF3-FFC5-6E01A0A5F0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69066" y="1045830"/>
                  <a:ext cx="228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599098C-558E-9758-488D-2B5B8ECA424A}"/>
                    </a:ext>
                  </a:extLst>
                </p14:cNvPr>
                <p14:cNvContentPartPr/>
                <p14:nvPr/>
              </p14:nvContentPartPr>
              <p14:xfrm>
                <a:off x="10792426" y="1364790"/>
                <a:ext cx="360" cy="86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599098C-558E-9758-488D-2B5B8ECA42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83426" y="1355790"/>
                  <a:ext cx="18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04FD7BC-80D5-73A6-96E3-2F2FCE957C61}"/>
                    </a:ext>
                  </a:extLst>
                </p14:cNvPr>
                <p14:cNvContentPartPr/>
                <p14:nvPr/>
              </p14:nvContentPartPr>
              <p14:xfrm>
                <a:off x="10767946" y="1171470"/>
                <a:ext cx="36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04FD7BC-80D5-73A6-96E3-2F2FCE957C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58946" y="116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F85437F-6BE9-2317-0832-237768BFBC0F}"/>
                    </a:ext>
                  </a:extLst>
                </p14:cNvPr>
                <p14:cNvContentPartPr/>
                <p14:nvPr/>
              </p14:nvContentPartPr>
              <p14:xfrm>
                <a:off x="11080786" y="1023150"/>
                <a:ext cx="304920" cy="374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F85437F-6BE9-2317-0832-237768BFBC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71786" y="1014150"/>
                  <a:ext cx="322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AF21E81-26A6-4C98-19EC-005423D09ACB}"/>
                    </a:ext>
                  </a:extLst>
                </p14:cNvPr>
                <p14:cNvContentPartPr/>
                <p14:nvPr/>
              </p14:nvContentPartPr>
              <p14:xfrm>
                <a:off x="11388586" y="1016670"/>
                <a:ext cx="138960" cy="340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AF21E81-26A6-4C98-19EC-005423D09A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79946" y="1008030"/>
                  <a:ext cx="156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8335ED1-4F5F-3B5C-6722-9B3B31A7C05F}"/>
                    </a:ext>
                  </a:extLst>
                </p14:cNvPr>
                <p14:cNvContentPartPr/>
                <p14:nvPr/>
              </p14:nvContentPartPr>
              <p14:xfrm>
                <a:off x="11622226" y="1183710"/>
                <a:ext cx="1440" cy="113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8335ED1-4F5F-3B5C-6722-9B3B31A7C0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13586" y="1174710"/>
                  <a:ext cx="1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0913133-0A79-639E-FA1E-12D465BB84B9}"/>
                    </a:ext>
                  </a:extLst>
                </p14:cNvPr>
                <p14:cNvContentPartPr/>
                <p14:nvPr/>
              </p14:nvContentPartPr>
              <p14:xfrm>
                <a:off x="11554186" y="1095150"/>
                <a:ext cx="4320" cy="4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0913133-0A79-639E-FA1E-12D465BB84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45186" y="1086510"/>
                  <a:ext cx="21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592A134-CDE2-6C2C-6D46-B16CCFA36FE3}"/>
                    </a:ext>
                  </a:extLst>
                </p14:cNvPr>
                <p14:cNvContentPartPr/>
                <p14:nvPr/>
              </p14:nvContentPartPr>
              <p14:xfrm>
                <a:off x="11595946" y="1118910"/>
                <a:ext cx="360" cy="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592A134-CDE2-6C2C-6D46-B16CCFA36F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306" y="1110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6745D3-4721-6ECE-E8FE-10A071E0E109}"/>
                    </a:ext>
                  </a:extLst>
                </p14:cNvPr>
                <p14:cNvContentPartPr/>
                <p14:nvPr/>
              </p14:nvContentPartPr>
              <p14:xfrm>
                <a:off x="340906" y="552990"/>
                <a:ext cx="299520" cy="54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6745D3-4721-6ECE-E8FE-10A071E0E1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266" y="544350"/>
                  <a:ext cx="317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C6D6FC-4CDB-7F7E-6DEF-613907746361}"/>
                    </a:ext>
                  </a:extLst>
                </p14:cNvPr>
                <p14:cNvContentPartPr/>
                <p14:nvPr/>
              </p14:nvContentPartPr>
              <p14:xfrm>
                <a:off x="813586" y="781590"/>
                <a:ext cx="138960" cy="33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C6D6FC-4CDB-7F7E-6DEF-6139077463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4946" y="772950"/>
                  <a:ext cx="156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C1D36E-CF16-5FEE-7763-443AEBF0C1D9}"/>
                    </a:ext>
                  </a:extLst>
                </p14:cNvPr>
                <p14:cNvContentPartPr/>
                <p14:nvPr/>
              </p14:nvContentPartPr>
              <p14:xfrm>
                <a:off x="1059466" y="697350"/>
                <a:ext cx="288720" cy="22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C1D36E-CF16-5FEE-7763-443AEBF0C1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0466" y="688710"/>
                  <a:ext cx="306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932A73-B078-FC3F-A62B-FA49336E877D}"/>
                    </a:ext>
                  </a:extLst>
                </p14:cNvPr>
                <p14:cNvContentPartPr/>
                <p14:nvPr/>
              </p14:nvContentPartPr>
              <p14:xfrm>
                <a:off x="1546906" y="773670"/>
                <a:ext cx="108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932A73-B078-FC3F-A62B-FA49336E87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7906" y="76503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12FDE1-4EF8-C247-76E7-2AA4517F835D}"/>
                    </a:ext>
                  </a:extLst>
                </p14:cNvPr>
                <p14:cNvContentPartPr/>
                <p14:nvPr/>
              </p14:nvContentPartPr>
              <p14:xfrm>
                <a:off x="1729066" y="291270"/>
                <a:ext cx="390600" cy="47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12FDE1-4EF8-C247-76E7-2AA4517F83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0066" y="282630"/>
                  <a:ext cx="4082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95AB0F-6E0E-273F-E444-8C6D8CD745DE}"/>
                    </a:ext>
                  </a:extLst>
                </p14:cNvPr>
                <p14:cNvContentPartPr/>
                <p14:nvPr/>
              </p14:nvContentPartPr>
              <p14:xfrm>
                <a:off x="2158186" y="565590"/>
                <a:ext cx="711000" cy="26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95AB0F-6E0E-273F-E444-8C6D8CD745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49546" y="556590"/>
                  <a:ext cx="728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98120E-B6BD-13FE-58AF-5F21A64EBB32}"/>
                    </a:ext>
                  </a:extLst>
                </p14:cNvPr>
                <p14:cNvContentPartPr/>
                <p14:nvPr/>
              </p14:nvContentPartPr>
              <p14:xfrm>
                <a:off x="2876386" y="372990"/>
                <a:ext cx="476640" cy="259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98120E-B6BD-13FE-58AF-5F21A64EBB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67746" y="363990"/>
                  <a:ext cx="494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ED7922-16AB-DB08-5C60-1D7C585C6B2D}"/>
                    </a:ext>
                  </a:extLst>
                </p14:cNvPr>
                <p14:cNvContentPartPr/>
                <p14:nvPr/>
              </p14:nvContentPartPr>
              <p14:xfrm>
                <a:off x="3475426" y="488190"/>
                <a:ext cx="298440" cy="10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ED7922-16AB-DB08-5C60-1D7C585C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66786" y="479550"/>
                  <a:ext cx="316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5F2F76-6B82-CF3C-723A-BC6960D3B2F9}"/>
                    </a:ext>
                  </a:extLst>
                </p14:cNvPr>
                <p14:cNvContentPartPr/>
                <p14:nvPr/>
              </p14:nvContentPartPr>
              <p14:xfrm>
                <a:off x="3759466" y="122790"/>
                <a:ext cx="209160" cy="50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5F2F76-6B82-CF3C-723A-BC6960D3B2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50826" y="114150"/>
                  <a:ext cx="226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F41028-0542-0E26-0B57-227E656C25DD}"/>
                    </a:ext>
                  </a:extLst>
                </p14:cNvPr>
                <p14:cNvContentPartPr/>
                <p14:nvPr/>
              </p14:nvContentPartPr>
              <p14:xfrm>
                <a:off x="3868186" y="248070"/>
                <a:ext cx="628920" cy="27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F41028-0542-0E26-0B57-227E656C25D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59186" y="239430"/>
                  <a:ext cx="646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9AF3A3-809E-CB84-B959-362D1804B712}"/>
                    </a:ext>
                  </a:extLst>
                </p14:cNvPr>
                <p14:cNvContentPartPr/>
                <p14:nvPr/>
              </p14:nvContentPartPr>
              <p14:xfrm>
                <a:off x="216706" y="715710"/>
                <a:ext cx="4273560" cy="72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9AF3A3-809E-CB84-B959-362D1804B7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7706" y="706710"/>
                  <a:ext cx="4291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45C9213-1F5D-DAE7-CC01-C207C3AA8221}"/>
                    </a:ext>
                  </a:extLst>
                </p14:cNvPr>
                <p14:cNvContentPartPr/>
                <p14:nvPr/>
              </p14:nvContentPartPr>
              <p14:xfrm>
                <a:off x="5555866" y="837750"/>
                <a:ext cx="53640" cy="83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45C9213-1F5D-DAE7-CC01-C207C3AA82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47226" y="829110"/>
                  <a:ext cx="7128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61728C-158A-21CB-78B5-97E8D1CF8D52}"/>
                    </a:ext>
                  </a:extLst>
                </p14:cNvPr>
                <p14:cNvContentPartPr/>
                <p14:nvPr/>
              </p14:nvContentPartPr>
              <p14:xfrm>
                <a:off x="5883466" y="1234110"/>
                <a:ext cx="834840" cy="43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61728C-158A-21CB-78B5-97E8D1CF8D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74466" y="1225110"/>
                  <a:ext cx="852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B5B0CDA-3EDD-B858-A735-CC15C924C9BE}"/>
                    </a:ext>
                  </a:extLst>
                </p14:cNvPr>
                <p14:cNvContentPartPr/>
                <p14:nvPr/>
              </p14:nvContentPartPr>
              <p14:xfrm>
                <a:off x="6540466" y="1127550"/>
                <a:ext cx="310320" cy="444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B5B0CDA-3EDD-B858-A735-CC15C924C9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31466" y="1118550"/>
                  <a:ext cx="327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50D200-B667-E555-0B7E-899E16477A6E}"/>
                    </a:ext>
                  </a:extLst>
                </p14:cNvPr>
                <p14:cNvContentPartPr/>
                <p14:nvPr/>
              </p14:nvContentPartPr>
              <p14:xfrm>
                <a:off x="4842346" y="914430"/>
                <a:ext cx="90000" cy="780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50D200-B667-E555-0B7E-899E16477A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33706" y="905790"/>
                  <a:ext cx="1076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EF12BC-76F1-9F4A-4F22-5E2BE1DD1004}"/>
                    </a:ext>
                  </a:extLst>
                </p14:cNvPr>
                <p14:cNvContentPartPr/>
                <p14:nvPr/>
              </p14:nvContentPartPr>
              <p14:xfrm>
                <a:off x="3768106" y="1384950"/>
                <a:ext cx="846360" cy="110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EF12BC-76F1-9F4A-4F22-5E2BE1DD10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59106" y="1375950"/>
                  <a:ext cx="864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E0E6F7-EBAC-D45C-266C-06B9A1819629}"/>
                    </a:ext>
                  </a:extLst>
                </p14:cNvPr>
                <p14:cNvContentPartPr/>
                <p14:nvPr/>
              </p14:nvContentPartPr>
              <p14:xfrm>
                <a:off x="3749746" y="1299990"/>
                <a:ext cx="308160" cy="347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E0E6F7-EBAC-D45C-266C-06B9A18196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41106" y="1291350"/>
                  <a:ext cx="325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32ABE9F-A8D5-531F-6456-B82E42A5B588}"/>
                    </a:ext>
                  </a:extLst>
                </p14:cNvPr>
                <p14:cNvContentPartPr/>
                <p14:nvPr/>
              </p14:nvContentPartPr>
              <p14:xfrm>
                <a:off x="6355066" y="367950"/>
                <a:ext cx="63000" cy="343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32ABE9F-A8D5-531F-6456-B82E42A5B5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46426" y="358950"/>
                  <a:ext cx="80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AE19B1-FD50-8E57-1329-C413CC9AEE16}"/>
                    </a:ext>
                  </a:extLst>
                </p14:cNvPr>
                <p14:cNvContentPartPr/>
                <p14:nvPr/>
              </p14:nvContentPartPr>
              <p14:xfrm>
                <a:off x="6322666" y="371190"/>
                <a:ext cx="313200" cy="125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AE19B1-FD50-8E57-1329-C413CC9AEE1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14026" y="362190"/>
                  <a:ext cx="330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4ED4C71-962E-F47C-B5D6-B914E29964EE}"/>
                    </a:ext>
                  </a:extLst>
                </p14:cNvPr>
                <p14:cNvContentPartPr/>
                <p14:nvPr/>
              </p14:nvContentPartPr>
              <p14:xfrm>
                <a:off x="6451546" y="579990"/>
                <a:ext cx="147240" cy="2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4ED4C71-962E-F47C-B5D6-B914E29964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42546" y="571350"/>
                  <a:ext cx="164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37CE7C-1124-C328-3D16-750A859DE1B4}"/>
                    </a:ext>
                  </a:extLst>
                </p14:cNvPr>
                <p14:cNvContentPartPr/>
                <p14:nvPr/>
              </p14:nvContentPartPr>
              <p14:xfrm>
                <a:off x="6503746" y="690150"/>
                <a:ext cx="142560" cy="56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37CE7C-1124-C328-3D16-750A859DE1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95106" y="681150"/>
                  <a:ext cx="160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DA0D5C-39DC-0968-39EF-460FC5688403}"/>
                    </a:ext>
                  </a:extLst>
                </p14:cNvPr>
                <p14:cNvContentPartPr/>
                <p14:nvPr/>
              </p14:nvContentPartPr>
              <p14:xfrm>
                <a:off x="6705706" y="367950"/>
                <a:ext cx="182520" cy="307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DA0D5C-39DC-0968-39EF-460FC568840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96706" y="359310"/>
                  <a:ext cx="200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A8A924A-EDEE-DDA6-CFBB-324634D5022A}"/>
                    </a:ext>
                  </a:extLst>
                </p14:cNvPr>
                <p14:cNvContentPartPr/>
                <p14:nvPr/>
              </p14:nvContentPartPr>
              <p14:xfrm>
                <a:off x="6950866" y="543270"/>
                <a:ext cx="192960" cy="170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A8A924A-EDEE-DDA6-CFBB-324634D502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41866" y="534630"/>
                  <a:ext cx="210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15D7BD-5B7A-7BC1-6812-3297464D3B7B}"/>
                    </a:ext>
                  </a:extLst>
                </p14:cNvPr>
                <p14:cNvContentPartPr/>
                <p14:nvPr/>
              </p14:nvContentPartPr>
              <p14:xfrm>
                <a:off x="7242466" y="512670"/>
                <a:ext cx="146520" cy="142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15D7BD-5B7A-7BC1-6812-3297464D3B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33466" y="503670"/>
                  <a:ext cx="164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38090F7-07A4-8C6F-A2B6-11DE2269B038}"/>
                    </a:ext>
                  </a:extLst>
                </p14:cNvPr>
                <p14:cNvContentPartPr/>
                <p14:nvPr/>
              </p14:nvContentPartPr>
              <p14:xfrm>
                <a:off x="7531906" y="303510"/>
                <a:ext cx="91440" cy="375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38090F7-07A4-8C6F-A2B6-11DE2269B0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22906" y="294510"/>
                  <a:ext cx="109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D7B81C-83BB-5F85-723F-99FD63BEBE6C}"/>
                    </a:ext>
                  </a:extLst>
                </p14:cNvPr>
                <p14:cNvContentPartPr/>
                <p14:nvPr/>
              </p14:nvContentPartPr>
              <p14:xfrm>
                <a:off x="7471066" y="489630"/>
                <a:ext cx="463680" cy="137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D7B81C-83BB-5F85-723F-99FD63BEBE6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62066" y="480630"/>
                  <a:ext cx="481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73F918F-24DF-1A58-E9F5-2117BB0F0FC3}"/>
                    </a:ext>
                  </a:extLst>
                </p14:cNvPr>
                <p14:cNvContentPartPr/>
                <p14:nvPr/>
              </p14:nvContentPartPr>
              <p14:xfrm>
                <a:off x="7946986" y="347790"/>
                <a:ext cx="221040" cy="298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73F918F-24DF-1A58-E9F5-2117BB0F0F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37986" y="339150"/>
                  <a:ext cx="238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123C8D5-163A-3236-9783-546BB0B136BD}"/>
                    </a:ext>
                  </a:extLst>
                </p14:cNvPr>
                <p14:cNvContentPartPr/>
                <p14:nvPr/>
              </p14:nvContentPartPr>
              <p14:xfrm>
                <a:off x="8320306" y="384150"/>
                <a:ext cx="211320" cy="213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123C8D5-163A-3236-9783-546BB0B136B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11666" y="375150"/>
                  <a:ext cx="228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D5C1B1-7DA5-F09B-3D48-73075E8CDA3A}"/>
                    </a:ext>
                  </a:extLst>
                </p14:cNvPr>
                <p14:cNvContentPartPr/>
                <p14:nvPr/>
              </p14:nvContentPartPr>
              <p14:xfrm>
                <a:off x="8674906" y="160590"/>
                <a:ext cx="302040" cy="435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D5C1B1-7DA5-F09B-3D48-73075E8CDA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66266" y="151950"/>
                  <a:ext cx="319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1F31099-62EC-755A-D700-82EDF7B214E0}"/>
                    </a:ext>
                  </a:extLst>
                </p14:cNvPr>
                <p14:cNvContentPartPr/>
                <p14:nvPr/>
              </p14:nvContentPartPr>
              <p14:xfrm>
                <a:off x="3476146" y="1017750"/>
                <a:ext cx="542520" cy="351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1F31099-62EC-755A-D700-82EDF7B214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67506" y="1009110"/>
                  <a:ext cx="560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21CA72E-711D-1226-AFB7-A2DC100F48A8}"/>
                    </a:ext>
                  </a:extLst>
                </p14:cNvPr>
                <p14:cNvContentPartPr/>
                <p14:nvPr/>
              </p14:nvContentPartPr>
              <p14:xfrm>
                <a:off x="4003186" y="1001910"/>
                <a:ext cx="182520" cy="169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21CA72E-711D-1226-AFB7-A2DC100F48A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94546" y="992910"/>
                  <a:ext cx="200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42E3C9-9606-6862-D9DB-43CDCE910B80}"/>
                    </a:ext>
                  </a:extLst>
                </p14:cNvPr>
                <p14:cNvContentPartPr/>
                <p14:nvPr/>
              </p14:nvContentPartPr>
              <p14:xfrm>
                <a:off x="4254826" y="836670"/>
                <a:ext cx="347400" cy="232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42E3C9-9606-6862-D9DB-43CDCE910B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46186" y="827670"/>
                  <a:ext cx="365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3E1CCFF-B79C-35D6-D638-0B493A222D62}"/>
                    </a:ext>
                  </a:extLst>
                </p14:cNvPr>
                <p14:cNvContentPartPr/>
                <p14:nvPr/>
              </p14:nvContentPartPr>
              <p14:xfrm>
                <a:off x="4644706" y="720750"/>
                <a:ext cx="192600" cy="153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3E1CCFF-B79C-35D6-D638-0B493A222D6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36066" y="712110"/>
                  <a:ext cx="210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DB922D-F923-51FB-BD6F-D84F0CC81A0E}"/>
                    </a:ext>
                  </a:extLst>
                </p14:cNvPr>
                <p14:cNvContentPartPr/>
                <p14:nvPr/>
              </p14:nvContentPartPr>
              <p14:xfrm>
                <a:off x="4827226" y="649470"/>
                <a:ext cx="191520" cy="93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DB922D-F923-51FB-BD6F-D84F0CC81A0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18586" y="640830"/>
                  <a:ext cx="209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19D8A16-C377-39D4-63EC-1BA8E426158C}"/>
                    </a:ext>
                  </a:extLst>
                </p14:cNvPr>
                <p14:cNvContentPartPr/>
                <p14:nvPr/>
              </p14:nvContentPartPr>
              <p14:xfrm>
                <a:off x="4976626" y="556590"/>
                <a:ext cx="115920" cy="106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19D8A16-C377-39D4-63EC-1BA8E426158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67626" y="547950"/>
                  <a:ext cx="133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1FA0076-EB8B-8F51-DE68-ADBCAF667F42}"/>
                    </a:ext>
                  </a:extLst>
                </p14:cNvPr>
                <p14:cNvContentPartPr/>
                <p14:nvPr/>
              </p14:nvContentPartPr>
              <p14:xfrm>
                <a:off x="4762786" y="480270"/>
                <a:ext cx="4320" cy="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1FA0076-EB8B-8F51-DE68-ADBCAF667F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54146" y="47163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4930DA2-F65B-A7CD-EDF4-2BB2B56C6BB1}"/>
                    </a:ext>
                  </a:extLst>
                </p14:cNvPr>
                <p14:cNvContentPartPr/>
                <p14:nvPr/>
              </p14:nvContentPartPr>
              <p14:xfrm>
                <a:off x="5104786" y="384150"/>
                <a:ext cx="119880" cy="171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4930DA2-F65B-A7CD-EDF4-2BB2B56C6B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96146" y="375150"/>
                  <a:ext cx="137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5F724B-D722-7F87-5D11-5454ACDB81FE}"/>
                    </a:ext>
                  </a:extLst>
                </p14:cNvPr>
                <p14:cNvContentPartPr/>
                <p14:nvPr/>
              </p14:nvContentPartPr>
              <p14:xfrm>
                <a:off x="5262466" y="116310"/>
                <a:ext cx="210240" cy="3657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5F724B-D722-7F87-5D11-5454ACDB81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53826" y="107310"/>
                  <a:ext cx="2278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E451251-90D2-459F-16E8-92332E4FF654}"/>
                    </a:ext>
                  </a:extLst>
                </p14:cNvPr>
                <p14:cNvContentPartPr/>
                <p14:nvPr/>
              </p14:nvContentPartPr>
              <p14:xfrm>
                <a:off x="4392706" y="2043390"/>
                <a:ext cx="99000" cy="1101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E451251-90D2-459F-16E8-92332E4FF6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83706" y="2034390"/>
                  <a:ext cx="116640" cy="11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24FDC1F-E7D1-6FDC-9721-DD6D96CB1159}"/>
                    </a:ext>
                  </a:extLst>
                </p14:cNvPr>
                <p14:cNvContentPartPr/>
                <p14:nvPr/>
              </p14:nvContentPartPr>
              <p14:xfrm>
                <a:off x="2539426" y="2148510"/>
                <a:ext cx="1828800" cy="1122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24FDC1F-E7D1-6FDC-9721-DD6D96CB11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30786" y="2139510"/>
                  <a:ext cx="1846440" cy="11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C55EA66-F965-6160-72D4-003944430511}"/>
                    </a:ext>
                  </a:extLst>
                </p14:cNvPr>
                <p14:cNvContentPartPr/>
                <p14:nvPr/>
              </p14:nvContentPartPr>
              <p14:xfrm>
                <a:off x="2836066" y="2598510"/>
                <a:ext cx="33120" cy="367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C55EA66-F965-6160-72D4-0039444305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27426" y="2589870"/>
                  <a:ext cx="50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3722780-E447-6C92-DA82-4F4CC81D6E42}"/>
                    </a:ext>
                  </a:extLst>
                </p14:cNvPr>
                <p14:cNvContentPartPr/>
                <p14:nvPr/>
              </p14:nvContentPartPr>
              <p14:xfrm>
                <a:off x="2828506" y="2605710"/>
                <a:ext cx="210240" cy="297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3722780-E447-6C92-DA82-4F4CC81D6E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9506" y="2596710"/>
                  <a:ext cx="227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DD49310-D7A9-267E-926D-1A0453A3A7AC}"/>
                    </a:ext>
                  </a:extLst>
                </p14:cNvPr>
                <p14:cNvContentPartPr/>
                <p14:nvPr/>
              </p14:nvContentPartPr>
              <p14:xfrm>
                <a:off x="3090586" y="2835390"/>
                <a:ext cx="109080" cy="81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DD49310-D7A9-267E-926D-1A0453A3A7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81586" y="2826750"/>
                  <a:ext cx="126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F9B2A7A-2D93-7F48-EF08-870E2013D0CD}"/>
                    </a:ext>
                  </a:extLst>
                </p14:cNvPr>
                <p14:cNvContentPartPr/>
                <p14:nvPr/>
              </p14:nvContentPartPr>
              <p14:xfrm>
                <a:off x="3211186" y="2622270"/>
                <a:ext cx="149760" cy="327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F9B2A7A-2D93-7F48-EF08-870E2013D0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2546" y="2613630"/>
                  <a:ext cx="167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187BB82-D6F7-0069-3246-2B90FBC7D64A}"/>
                    </a:ext>
                  </a:extLst>
                </p14:cNvPr>
                <p14:cNvContentPartPr/>
                <p14:nvPr/>
              </p14:nvContentPartPr>
              <p14:xfrm>
                <a:off x="3659746" y="2847630"/>
                <a:ext cx="6840" cy="4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187BB82-D6F7-0069-3246-2B90FBC7D6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1106" y="2838990"/>
                  <a:ext cx="24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A051C69-7830-85BF-10DB-8122205CEF82}"/>
                    </a:ext>
                  </a:extLst>
                </p14:cNvPr>
                <p14:cNvContentPartPr/>
                <p14:nvPr/>
              </p14:nvContentPartPr>
              <p14:xfrm>
                <a:off x="3195346" y="2809470"/>
                <a:ext cx="207360" cy="8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A051C69-7830-85BF-10DB-8122205CEF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86346" y="2800470"/>
                  <a:ext cx="225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68B0693-08A7-B4AC-A3A7-897B94970E35}"/>
                    </a:ext>
                  </a:extLst>
                </p14:cNvPr>
                <p14:cNvContentPartPr/>
                <p14:nvPr/>
              </p14:nvContentPartPr>
              <p14:xfrm>
                <a:off x="3474706" y="2797230"/>
                <a:ext cx="216720" cy="133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68B0693-08A7-B4AC-A3A7-897B94970E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65706" y="2788590"/>
                  <a:ext cx="234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083464E-F95A-22F5-8D85-89C978351FC0}"/>
                    </a:ext>
                  </a:extLst>
                </p14:cNvPr>
                <p14:cNvContentPartPr/>
                <p14:nvPr/>
              </p14:nvContentPartPr>
              <p14:xfrm>
                <a:off x="3710866" y="2541990"/>
                <a:ext cx="141840" cy="2631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083464E-F95A-22F5-8D85-89C978351F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02226" y="2532990"/>
                  <a:ext cx="159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59D8D2D-0B54-2DE4-17B5-F6D33FD7D193}"/>
                    </a:ext>
                  </a:extLst>
                </p14:cNvPr>
                <p14:cNvContentPartPr/>
                <p14:nvPr/>
              </p14:nvContentPartPr>
              <p14:xfrm>
                <a:off x="3695026" y="2714430"/>
                <a:ext cx="267480" cy="113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59D8D2D-0B54-2DE4-17B5-F6D33FD7D1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86026" y="2705790"/>
                  <a:ext cx="285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E582610-9DD7-ADF4-82CB-FB144BAF5165}"/>
                    </a:ext>
                  </a:extLst>
                </p14:cNvPr>
                <p14:cNvContentPartPr/>
                <p14:nvPr/>
              </p14:nvContentPartPr>
              <p14:xfrm>
                <a:off x="4037026" y="2647830"/>
                <a:ext cx="212040" cy="11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E582610-9DD7-ADF4-82CB-FB144BAF51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28026" y="2639190"/>
                  <a:ext cx="229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E4937D4-D685-3546-7563-EA3F6D0F25AC}"/>
                    </a:ext>
                  </a:extLst>
                </p14:cNvPr>
                <p14:cNvContentPartPr/>
                <p14:nvPr/>
              </p14:nvContentPartPr>
              <p14:xfrm>
                <a:off x="3963586" y="2453430"/>
                <a:ext cx="13680" cy="41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E4937D4-D685-3546-7563-EA3F6D0F25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54946" y="2444790"/>
                  <a:ext cx="31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BEFC37E-7E0B-C9B7-65AE-ED7C1CA213CE}"/>
                    </a:ext>
                  </a:extLst>
                </p14:cNvPr>
                <p14:cNvContentPartPr/>
                <p14:nvPr/>
              </p14:nvContentPartPr>
              <p14:xfrm>
                <a:off x="7884346" y="1762230"/>
                <a:ext cx="70200" cy="1246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BEFC37E-7E0B-C9B7-65AE-ED7C1CA213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75346" y="1753590"/>
                  <a:ext cx="87840" cy="12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5C8B2EA-87FC-C988-893F-C6E75B7EC7A4}"/>
                    </a:ext>
                  </a:extLst>
                </p14:cNvPr>
                <p14:cNvContentPartPr/>
                <p14:nvPr/>
              </p14:nvContentPartPr>
              <p14:xfrm>
                <a:off x="5529586" y="1812990"/>
                <a:ext cx="2496240" cy="1303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5C8B2EA-87FC-C988-893F-C6E75B7EC7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20586" y="1804350"/>
                  <a:ext cx="2513880" cy="13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98A640B-FD8B-A7F8-E99D-92F4A6903981}"/>
                    </a:ext>
                  </a:extLst>
                </p14:cNvPr>
                <p14:cNvContentPartPr/>
                <p14:nvPr/>
              </p14:nvContentPartPr>
              <p14:xfrm>
                <a:off x="5774026" y="2225190"/>
                <a:ext cx="271440" cy="405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98A640B-FD8B-A7F8-E99D-92F4A69039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5026" y="2216550"/>
                  <a:ext cx="289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3A8B3B9-500B-2DE0-FF6C-C6864266C3E8}"/>
                    </a:ext>
                  </a:extLst>
                </p14:cNvPr>
                <p14:cNvContentPartPr/>
                <p14:nvPr/>
              </p14:nvContentPartPr>
              <p14:xfrm>
                <a:off x="6189466" y="2389350"/>
                <a:ext cx="198720" cy="99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3A8B3B9-500B-2DE0-FF6C-C6864266C3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80466" y="2380710"/>
                  <a:ext cx="21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8F5D9D5-958F-7604-491D-A02A61FD647D}"/>
                    </a:ext>
                  </a:extLst>
                </p14:cNvPr>
                <p14:cNvContentPartPr/>
                <p14:nvPr/>
              </p14:nvContentPartPr>
              <p14:xfrm>
                <a:off x="6526066" y="2187750"/>
                <a:ext cx="228960" cy="374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8F5D9D5-958F-7604-491D-A02A61FD64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17066" y="2179110"/>
                  <a:ext cx="246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297640D-8973-1993-8BC2-509CC19C9B21}"/>
                    </a:ext>
                  </a:extLst>
                </p14:cNvPr>
                <p14:cNvContentPartPr/>
                <p14:nvPr/>
              </p14:nvContentPartPr>
              <p14:xfrm>
                <a:off x="6814426" y="2360550"/>
                <a:ext cx="264960" cy="57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297640D-8973-1993-8BC2-509CC19C9B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05786" y="2351910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8C54514-EDA7-9050-18DD-63D7E3E5BB4F}"/>
                    </a:ext>
                  </a:extLst>
                </p14:cNvPr>
                <p14:cNvContentPartPr/>
                <p14:nvPr/>
              </p14:nvContentPartPr>
              <p14:xfrm>
                <a:off x="7020346" y="2264790"/>
                <a:ext cx="128520" cy="143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8C54514-EDA7-9050-18DD-63D7E3E5BB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11346" y="2256150"/>
                  <a:ext cx="146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70C7E78-27AD-7E6C-50FF-4FD1FA4F845A}"/>
                    </a:ext>
                  </a:extLst>
                </p14:cNvPr>
                <p14:cNvContentPartPr/>
                <p14:nvPr/>
              </p14:nvContentPartPr>
              <p14:xfrm>
                <a:off x="7253626" y="2063910"/>
                <a:ext cx="137160" cy="3409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70C7E78-27AD-7E6C-50FF-4FD1FA4F84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44626" y="2054910"/>
                  <a:ext cx="154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0F0639A-DF0F-298D-942D-DBEB16515F4A}"/>
                    </a:ext>
                  </a:extLst>
                </p14:cNvPr>
                <p14:cNvContentPartPr/>
                <p14:nvPr/>
              </p14:nvContentPartPr>
              <p14:xfrm>
                <a:off x="7302226" y="2283870"/>
                <a:ext cx="174960" cy="146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0F0639A-DF0F-298D-942D-DBEB16515F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93226" y="2274870"/>
                  <a:ext cx="19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11FFF2D-A8D1-3FDD-C311-D16FE1AEB58F}"/>
                    </a:ext>
                  </a:extLst>
                </p14:cNvPr>
                <p14:cNvContentPartPr/>
                <p14:nvPr/>
              </p14:nvContentPartPr>
              <p14:xfrm>
                <a:off x="7640266" y="2264070"/>
                <a:ext cx="196920" cy="111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11FFF2D-A8D1-3FDD-C311-D16FE1AEB5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31626" y="2255430"/>
                  <a:ext cx="214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C944D5A-7B7A-2046-7645-DB099011193B}"/>
                    </a:ext>
                  </a:extLst>
                </p14:cNvPr>
                <p14:cNvContentPartPr/>
                <p14:nvPr/>
              </p14:nvContentPartPr>
              <p14:xfrm>
                <a:off x="7527586" y="2095950"/>
                <a:ext cx="17280" cy="29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C944D5A-7B7A-2046-7645-DB09901119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18946" y="2087310"/>
                  <a:ext cx="34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D8F83B0-E60D-5A99-C738-70BA4AA97945}"/>
                    </a:ext>
                  </a:extLst>
                </p14:cNvPr>
                <p14:cNvContentPartPr/>
                <p14:nvPr/>
              </p14:nvContentPartPr>
              <p14:xfrm>
                <a:off x="4714186" y="2469990"/>
                <a:ext cx="11520" cy="347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D8F83B0-E60D-5A99-C738-70BA4AA979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05186" y="2460990"/>
                  <a:ext cx="29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A3230D5-A78F-D6C5-259C-9404E79A27C6}"/>
                    </a:ext>
                  </a:extLst>
                </p14:cNvPr>
                <p14:cNvContentPartPr/>
                <p14:nvPr/>
              </p14:nvContentPartPr>
              <p14:xfrm>
                <a:off x="4702306" y="2565030"/>
                <a:ext cx="201240" cy="37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A3230D5-A78F-D6C5-259C-9404E79A27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93666" y="2556390"/>
                  <a:ext cx="218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228AF9A-E198-A80C-1021-7E0DE0BC7A09}"/>
                    </a:ext>
                  </a:extLst>
                </p14:cNvPr>
                <p14:cNvContentPartPr/>
                <p14:nvPr/>
              </p14:nvContentPartPr>
              <p14:xfrm>
                <a:off x="4710226" y="2787150"/>
                <a:ext cx="101880" cy="16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228AF9A-E198-A80C-1021-7E0DE0BC7A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01586" y="2778510"/>
                  <a:ext cx="119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5301E35-651A-A493-C7CA-430FB3EFA620}"/>
                    </a:ext>
                  </a:extLst>
                </p14:cNvPr>
                <p14:cNvContentPartPr/>
                <p14:nvPr/>
              </p14:nvContentPartPr>
              <p14:xfrm>
                <a:off x="4779346" y="2899470"/>
                <a:ext cx="127800" cy="92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5301E35-651A-A493-C7CA-430FB3EFA6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0346" y="2890470"/>
                  <a:ext cx="145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A51C43E-53E5-2AC8-DAC9-DA6F9DB9059E}"/>
                    </a:ext>
                  </a:extLst>
                </p14:cNvPr>
                <p14:cNvContentPartPr/>
                <p14:nvPr/>
              </p14:nvContentPartPr>
              <p14:xfrm>
                <a:off x="4991026" y="2645310"/>
                <a:ext cx="234720" cy="262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A51C43E-53E5-2AC8-DAC9-DA6F9DB905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82026" y="2636670"/>
                  <a:ext cx="252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5F6BB31-5033-DFEA-4D09-75FDB565956E}"/>
                    </a:ext>
                  </a:extLst>
                </p14:cNvPr>
                <p14:cNvContentPartPr/>
                <p14:nvPr/>
              </p14:nvContentPartPr>
              <p14:xfrm>
                <a:off x="5330146" y="2544510"/>
                <a:ext cx="117000" cy="250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5F6BB31-5033-DFEA-4D09-75FDB565956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21506" y="2535870"/>
                  <a:ext cx="134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1F0D891-C168-0097-A132-850E1C03ED48}"/>
                    </a:ext>
                  </a:extLst>
                </p14:cNvPr>
                <p14:cNvContentPartPr/>
                <p14:nvPr/>
              </p14:nvContentPartPr>
              <p14:xfrm>
                <a:off x="5383786" y="2719470"/>
                <a:ext cx="44640" cy="115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1F0D891-C168-0097-A132-850E1C03ED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74786" y="2710830"/>
                  <a:ext cx="62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C5E352C-087F-43C6-2721-E20B063E9416}"/>
                    </a:ext>
                  </a:extLst>
                </p14:cNvPr>
                <p14:cNvContentPartPr/>
                <p14:nvPr/>
              </p14:nvContentPartPr>
              <p14:xfrm>
                <a:off x="4690426" y="2815230"/>
                <a:ext cx="106920" cy="214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C5E352C-087F-43C6-2721-E20B063E941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81426" y="2806230"/>
                  <a:ext cx="124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5D43CFA-4D2E-686F-D2FD-DFBBC0403D20}"/>
                    </a:ext>
                  </a:extLst>
                </p14:cNvPr>
                <p14:cNvContentPartPr/>
                <p14:nvPr/>
              </p14:nvContentPartPr>
              <p14:xfrm>
                <a:off x="1841026" y="2708310"/>
                <a:ext cx="578520" cy="103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5D43CFA-4D2E-686F-D2FD-DFBBC0403D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32386" y="2699310"/>
                  <a:ext cx="596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603BCEF-CAF7-DC9C-8223-D2B4B6FABED1}"/>
                    </a:ext>
                  </a:extLst>
                </p14:cNvPr>
                <p14:cNvContentPartPr/>
                <p14:nvPr/>
              </p14:nvContentPartPr>
              <p14:xfrm>
                <a:off x="2013106" y="2526150"/>
                <a:ext cx="164160" cy="728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603BCEF-CAF7-DC9C-8223-D2B4B6FABE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04106" y="2517150"/>
                  <a:ext cx="18180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C607E8E-24D5-6D72-0C2E-EE8BD520DB1B}"/>
                    </a:ext>
                  </a:extLst>
                </p14:cNvPr>
                <p14:cNvContentPartPr/>
                <p14:nvPr/>
              </p14:nvContentPartPr>
              <p14:xfrm>
                <a:off x="1846786" y="1959510"/>
                <a:ext cx="66600" cy="3819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C607E8E-24D5-6D72-0C2E-EE8BD520DB1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38146" y="1950510"/>
                  <a:ext cx="84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70B6222-CA1E-8D73-F0AD-488B8B4F0AD4}"/>
                    </a:ext>
                  </a:extLst>
                </p14:cNvPr>
                <p14:cNvContentPartPr/>
                <p14:nvPr/>
              </p14:nvContentPartPr>
              <p14:xfrm>
                <a:off x="1579306" y="1748910"/>
                <a:ext cx="548280" cy="456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70B6222-CA1E-8D73-F0AD-488B8B4F0A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70306" y="1740270"/>
                  <a:ext cx="5659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13F76C2-5EF0-F022-0B41-2960C99FA61E}"/>
                    </a:ext>
                  </a:extLst>
                </p14:cNvPr>
                <p14:cNvContentPartPr/>
                <p14:nvPr/>
              </p14:nvContentPartPr>
              <p14:xfrm>
                <a:off x="2067466" y="1841070"/>
                <a:ext cx="303480" cy="4150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13F76C2-5EF0-F022-0B41-2960C99FA61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58466" y="1832070"/>
                  <a:ext cx="321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828D622-3938-166C-D69A-B825A1ACB596}"/>
                    </a:ext>
                  </a:extLst>
                </p14:cNvPr>
                <p14:cNvContentPartPr/>
                <p14:nvPr/>
              </p14:nvContentPartPr>
              <p14:xfrm>
                <a:off x="2508106" y="1773750"/>
                <a:ext cx="284400" cy="3445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828D622-3938-166C-D69A-B825A1ACB5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9466" y="1765110"/>
                  <a:ext cx="302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AB58D77-C7B0-4964-C9E8-F35EAB78613C}"/>
                    </a:ext>
                  </a:extLst>
                </p14:cNvPr>
                <p14:cNvContentPartPr/>
                <p14:nvPr/>
              </p14:nvContentPartPr>
              <p14:xfrm>
                <a:off x="2779546" y="1742070"/>
                <a:ext cx="260640" cy="66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AB58D77-C7B0-4964-C9E8-F35EAB7861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70546" y="1733070"/>
                  <a:ext cx="278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D50E7B5-7F9C-140D-354F-3F8EA0A59737}"/>
                    </a:ext>
                  </a:extLst>
                </p14:cNvPr>
                <p14:cNvContentPartPr/>
                <p14:nvPr/>
              </p14:nvContentPartPr>
              <p14:xfrm>
                <a:off x="3074746" y="1568190"/>
                <a:ext cx="219600" cy="2505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D50E7B5-7F9C-140D-354F-3F8EA0A597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66106" y="1559550"/>
                  <a:ext cx="237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5393CE1-2A22-85B4-F48E-ADD094ADB8F8}"/>
                    </a:ext>
                  </a:extLst>
                </p14:cNvPr>
                <p14:cNvContentPartPr/>
                <p14:nvPr/>
              </p14:nvContentPartPr>
              <p14:xfrm>
                <a:off x="1497586" y="2450910"/>
                <a:ext cx="18720" cy="9216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5393CE1-2A22-85B4-F48E-ADD094ADB8F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88946" y="2441910"/>
                  <a:ext cx="3636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7EF4CC7-3FBF-88A8-32BD-1232D09D7E28}"/>
                    </a:ext>
                  </a:extLst>
                </p14:cNvPr>
                <p14:cNvContentPartPr/>
                <p14:nvPr/>
              </p14:nvContentPartPr>
              <p14:xfrm>
                <a:off x="292666" y="2272350"/>
                <a:ext cx="1148040" cy="1153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7EF4CC7-3FBF-88A8-32BD-1232D09D7E2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4026" y="2263710"/>
                  <a:ext cx="1165680" cy="11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0081923-EF3B-63C5-3A6D-DF95CA50ADDD}"/>
                    </a:ext>
                  </a:extLst>
                </p14:cNvPr>
                <p14:cNvContentPartPr/>
                <p14:nvPr/>
              </p14:nvContentPartPr>
              <p14:xfrm>
                <a:off x="426586" y="2615790"/>
                <a:ext cx="290880" cy="419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0081923-EF3B-63C5-3A6D-DF95CA50AD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7946" y="2606790"/>
                  <a:ext cx="308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B60D4AA-C2FA-D772-6B60-EE01A7DE7D01}"/>
                    </a:ext>
                  </a:extLst>
                </p14:cNvPr>
                <p14:cNvContentPartPr/>
                <p14:nvPr/>
              </p14:nvContentPartPr>
              <p14:xfrm>
                <a:off x="813946" y="2862750"/>
                <a:ext cx="235440" cy="139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B60D4AA-C2FA-D772-6B60-EE01A7DE7D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5306" y="2854110"/>
                  <a:ext cx="25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CB5C4E0-2C2B-45B3-7FBC-D9C220C4621B}"/>
                    </a:ext>
                  </a:extLst>
                </p14:cNvPr>
                <p14:cNvContentPartPr/>
                <p14:nvPr/>
              </p14:nvContentPartPr>
              <p14:xfrm>
                <a:off x="1132186" y="2857710"/>
                <a:ext cx="142920" cy="171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CB5C4E0-2C2B-45B3-7FBC-D9C220C4621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186" y="2848710"/>
                  <a:ext cx="16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7090151-18E8-D2BB-13CB-767ED8AE6F38}"/>
                    </a:ext>
                  </a:extLst>
                </p14:cNvPr>
                <p14:cNvContentPartPr/>
                <p14:nvPr/>
              </p14:nvContentPartPr>
              <p14:xfrm>
                <a:off x="1317226" y="2819550"/>
                <a:ext cx="124560" cy="1202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7090151-18E8-D2BB-13CB-767ED8AE6F3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08226" y="2810550"/>
                  <a:ext cx="142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9C08D19-33B7-7F5B-6191-A81E4B3BAECB}"/>
                    </a:ext>
                  </a:extLst>
                </p14:cNvPr>
                <p14:cNvContentPartPr/>
                <p14:nvPr/>
              </p14:nvContentPartPr>
              <p14:xfrm>
                <a:off x="1546906" y="2835390"/>
                <a:ext cx="97200" cy="1364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9C08D19-33B7-7F5B-6191-A81E4B3BAE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37906" y="2826390"/>
                  <a:ext cx="114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283152F-5AA2-1ED1-7A82-78AB8F0BF417}"/>
                    </a:ext>
                  </a:extLst>
                </p14:cNvPr>
                <p14:cNvContentPartPr/>
                <p14:nvPr/>
              </p14:nvContentPartPr>
              <p14:xfrm>
                <a:off x="1776226" y="2856270"/>
                <a:ext cx="128520" cy="1627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283152F-5AA2-1ED1-7A82-78AB8F0BF4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67226" y="2847270"/>
                  <a:ext cx="146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3621974-404F-AAE7-76C1-6B3F4ECF92A2}"/>
                    </a:ext>
                  </a:extLst>
                </p14:cNvPr>
                <p14:cNvContentPartPr/>
                <p14:nvPr/>
              </p14:nvContentPartPr>
              <p14:xfrm>
                <a:off x="813226" y="3575190"/>
                <a:ext cx="72360" cy="9928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3621974-404F-AAE7-76C1-6B3F4ECF92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4226" y="3566190"/>
                  <a:ext cx="9000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B27AF7E-873C-3154-5275-85398BE4FB1D}"/>
                    </a:ext>
                  </a:extLst>
                </p14:cNvPr>
                <p14:cNvContentPartPr/>
                <p14:nvPr/>
              </p14:nvContentPartPr>
              <p14:xfrm>
                <a:off x="700546" y="4034190"/>
                <a:ext cx="270360" cy="2840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B27AF7E-873C-3154-5275-85398BE4FB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1546" y="4025190"/>
                  <a:ext cx="288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A8AF61F-11EF-3C9C-C125-4F66B1AFF166}"/>
                    </a:ext>
                  </a:extLst>
                </p14:cNvPr>
                <p14:cNvContentPartPr/>
                <p14:nvPr/>
              </p14:nvContentPartPr>
              <p14:xfrm>
                <a:off x="1132906" y="3994230"/>
                <a:ext cx="136080" cy="5400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A8AF61F-11EF-3C9C-C125-4F66B1AFF1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4266" y="3985590"/>
                  <a:ext cx="1537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60145BA-0B8C-BB8C-657D-0ED2E82E77F0}"/>
                    </a:ext>
                  </a:extLst>
                </p14:cNvPr>
                <p14:cNvContentPartPr/>
                <p14:nvPr/>
              </p14:nvContentPartPr>
              <p14:xfrm>
                <a:off x="1353226" y="3916470"/>
                <a:ext cx="80280" cy="4885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60145BA-0B8C-BB8C-657D-0ED2E82E77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44226" y="3907830"/>
                  <a:ext cx="979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9B603CB-28C9-2263-C3A9-580AE8291A62}"/>
                    </a:ext>
                  </a:extLst>
                </p14:cNvPr>
                <p14:cNvContentPartPr/>
                <p14:nvPr/>
              </p14:nvContentPartPr>
              <p14:xfrm>
                <a:off x="1317226" y="4087470"/>
                <a:ext cx="152280" cy="2314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9B603CB-28C9-2263-C3A9-580AE8291A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08226" y="4078830"/>
                  <a:ext cx="169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5524901-9F76-52D3-331C-3D93F070F548}"/>
                    </a:ext>
                  </a:extLst>
                </p14:cNvPr>
                <p14:cNvContentPartPr/>
                <p14:nvPr/>
              </p14:nvContentPartPr>
              <p14:xfrm>
                <a:off x="1605226" y="4079190"/>
                <a:ext cx="450720" cy="2718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5524901-9F76-52D3-331C-3D93F070F5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96586" y="4070550"/>
                  <a:ext cx="468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C0AFAC7-E700-9329-6D3C-ABF423AF4342}"/>
                    </a:ext>
                  </a:extLst>
                </p14:cNvPr>
                <p14:cNvContentPartPr/>
                <p14:nvPr/>
              </p14:nvContentPartPr>
              <p14:xfrm>
                <a:off x="2131186" y="4085670"/>
                <a:ext cx="253080" cy="1292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C0AFAC7-E700-9329-6D3C-ABF423AF43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22546" y="4076670"/>
                  <a:ext cx="270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5E67C282-58DA-C2ED-4A12-5FE969F3FCF4}"/>
                    </a:ext>
                  </a:extLst>
                </p14:cNvPr>
                <p14:cNvContentPartPr/>
                <p14:nvPr/>
              </p14:nvContentPartPr>
              <p14:xfrm>
                <a:off x="371866" y="4560150"/>
                <a:ext cx="95040" cy="956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5E67C282-58DA-C2ED-4A12-5FE969F3FC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2866" y="4551510"/>
                  <a:ext cx="112680" cy="9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FB20059-02C6-C524-7D73-51741381DEFF}"/>
                    </a:ext>
                  </a:extLst>
                </p14:cNvPr>
                <p14:cNvContentPartPr/>
                <p14:nvPr/>
              </p14:nvContentPartPr>
              <p14:xfrm>
                <a:off x="268906" y="4571310"/>
                <a:ext cx="1532520" cy="10872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FB20059-02C6-C524-7D73-51741381DEF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0266" y="4562310"/>
                  <a:ext cx="155016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AA8CEAF-5BF7-4544-B769-8A12AF4BD44D}"/>
                    </a:ext>
                  </a:extLst>
                </p14:cNvPr>
                <p14:cNvContentPartPr/>
                <p14:nvPr/>
              </p14:nvContentPartPr>
              <p14:xfrm>
                <a:off x="595426" y="5069910"/>
                <a:ext cx="125640" cy="4543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AA8CEAF-5BF7-4544-B769-8A12AF4BD4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6786" y="5061270"/>
                  <a:ext cx="1432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AAE18A1-FB43-2506-D370-35AAC9DB07F1}"/>
                    </a:ext>
                  </a:extLst>
                </p14:cNvPr>
                <p14:cNvContentPartPr/>
                <p14:nvPr/>
              </p14:nvContentPartPr>
              <p14:xfrm>
                <a:off x="530986" y="4980630"/>
                <a:ext cx="372240" cy="5227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AAE18A1-FB43-2506-D370-35AAC9DB07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1986" y="4971630"/>
                  <a:ext cx="3898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C5F57D0-46EC-4B63-76D2-0726BBB2420D}"/>
                    </a:ext>
                  </a:extLst>
                </p14:cNvPr>
                <p14:cNvContentPartPr/>
                <p14:nvPr/>
              </p14:nvContentPartPr>
              <p14:xfrm>
                <a:off x="934906" y="5208150"/>
                <a:ext cx="136800" cy="1292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C5F57D0-46EC-4B63-76D2-0726BBB242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266" y="5199150"/>
                  <a:ext cx="154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53299E6-3FD3-AA7E-923B-7133900E2F58}"/>
                    </a:ext>
                  </a:extLst>
                </p14:cNvPr>
                <p14:cNvContentPartPr/>
                <p14:nvPr/>
              </p14:nvContentPartPr>
              <p14:xfrm>
                <a:off x="1240546" y="5110230"/>
                <a:ext cx="71280" cy="1602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53299E6-3FD3-AA7E-923B-7133900E2F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31546" y="5101590"/>
                  <a:ext cx="88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11ABD9E-6410-E707-1921-B1D9D3D6E886}"/>
                    </a:ext>
                  </a:extLst>
                </p14:cNvPr>
                <p14:cNvContentPartPr/>
                <p14:nvPr/>
              </p14:nvContentPartPr>
              <p14:xfrm>
                <a:off x="1272586" y="4824750"/>
                <a:ext cx="111600" cy="4428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11ABD9E-6410-E707-1921-B1D9D3D6E8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63946" y="4816110"/>
                  <a:ext cx="129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AAADA36-48B4-318E-CE5C-9D20C4A23CB6}"/>
                    </a:ext>
                  </a:extLst>
                </p14:cNvPr>
                <p14:cNvContentPartPr/>
                <p14:nvPr/>
              </p14:nvContentPartPr>
              <p14:xfrm>
                <a:off x="1474186" y="5036790"/>
                <a:ext cx="184320" cy="2304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AAADA36-48B4-318E-CE5C-9D20C4A23CB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65546" y="5028150"/>
                  <a:ext cx="201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616351D-DF6C-5442-F943-6E7AF01E211D}"/>
                    </a:ext>
                  </a:extLst>
                </p14:cNvPr>
                <p14:cNvContentPartPr/>
                <p14:nvPr/>
              </p14:nvContentPartPr>
              <p14:xfrm>
                <a:off x="1155586" y="5126070"/>
                <a:ext cx="360" cy="28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616351D-DF6C-5442-F943-6E7AF01E21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6946" y="5117430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F2F7863-6B54-5CC0-741E-7AB526714EAD}"/>
                    </a:ext>
                  </a:extLst>
                </p14:cNvPr>
                <p14:cNvContentPartPr/>
                <p14:nvPr/>
              </p14:nvContentPartPr>
              <p14:xfrm>
                <a:off x="6446866" y="3256230"/>
                <a:ext cx="73440" cy="6980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F2F7863-6B54-5CC0-741E-7AB526714EA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38226" y="3247590"/>
                  <a:ext cx="9108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BC94A9B-998B-2A89-03F9-3FA7D96BB624}"/>
                    </a:ext>
                  </a:extLst>
                </p14:cNvPr>
                <p14:cNvContentPartPr/>
                <p14:nvPr/>
              </p14:nvContentPartPr>
              <p14:xfrm>
                <a:off x="5581066" y="4081350"/>
                <a:ext cx="158400" cy="7934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BC94A9B-998B-2A89-03F9-3FA7D96BB62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72426" y="4072350"/>
                  <a:ext cx="17604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E642BA8-62D9-DC97-E27A-61898CBCBA76}"/>
                    </a:ext>
                  </a:extLst>
                </p14:cNvPr>
                <p14:cNvContentPartPr/>
                <p14:nvPr/>
              </p14:nvContentPartPr>
              <p14:xfrm>
                <a:off x="5552986" y="3854550"/>
                <a:ext cx="2137320" cy="10490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E642BA8-62D9-DC97-E27A-61898CBCBA7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44346" y="3845550"/>
                  <a:ext cx="215496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AFE1110-5BE1-1B2E-793B-8D4B53801E9C}"/>
                    </a:ext>
                  </a:extLst>
                </p14:cNvPr>
                <p14:cNvContentPartPr/>
                <p14:nvPr/>
              </p14:nvContentPartPr>
              <p14:xfrm>
                <a:off x="5806066" y="4407150"/>
                <a:ext cx="151200" cy="2883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AFE1110-5BE1-1B2E-793B-8D4B53801E9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97426" y="4398150"/>
                  <a:ext cx="168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9893027-DB24-3F2E-7F5B-6EEAB4425C21}"/>
                    </a:ext>
                  </a:extLst>
                </p14:cNvPr>
                <p14:cNvContentPartPr/>
                <p14:nvPr/>
              </p14:nvContentPartPr>
              <p14:xfrm>
                <a:off x="5806786" y="4313190"/>
                <a:ext cx="198000" cy="102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9893027-DB24-3F2E-7F5B-6EEAB4425C2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97786" y="4304550"/>
                  <a:ext cx="215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1BC12A5-45DC-EBB8-0EEA-969059CE9394}"/>
                    </a:ext>
                  </a:extLst>
                </p14:cNvPr>
                <p14:cNvContentPartPr/>
                <p14:nvPr/>
              </p14:nvContentPartPr>
              <p14:xfrm>
                <a:off x="5955826" y="4623150"/>
                <a:ext cx="169200" cy="774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1BC12A5-45DC-EBB8-0EEA-969059CE939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47186" y="4614150"/>
                  <a:ext cx="186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B348C54-4995-7ACF-5827-3A124D8FE172}"/>
                    </a:ext>
                  </a:extLst>
                </p14:cNvPr>
                <p14:cNvContentPartPr/>
                <p14:nvPr/>
              </p14:nvContentPartPr>
              <p14:xfrm>
                <a:off x="6048706" y="4471230"/>
                <a:ext cx="320760" cy="842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B348C54-4995-7ACF-5827-3A124D8FE17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39706" y="4462230"/>
                  <a:ext cx="338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7DE4C74-0ACF-D9DE-7C33-DBAD019423A0}"/>
                    </a:ext>
                  </a:extLst>
                </p14:cNvPr>
                <p14:cNvContentPartPr/>
                <p14:nvPr/>
              </p14:nvContentPartPr>
              <p14:xfrm>
                <a:off x="6188386" y="4382670"/>
                <a:ext cx="122760" cy="3510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7DE4C74-0ACF-D9DE-7C33-DBAD019423A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79386" y="4373670"/>
                  <a:ext cx="140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37B73353-F5D4-E028-8995-C2DD6DD29BB6}"/>
                    </a:ext>
                  </a:extLst>
                </p14:cNvPr>
                <p14:cNvContentPartPr/>
                <p14:nvPr/>
              </p14:nvContentPartPr>
              <p14:xfrm>
                <a:off x="5939626" y="4575630"/>
                <a:ext cx="72720" cy="367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37B73353-F5D4-E028-8995-C2DD6DD29BB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30626" y="4566990"/>
                  <a:ext cx="90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FE1DE20-02DB-98EF-3167-7D62E92A5DC9}"/>
                    </a:ext>
                  </a:extLst>
                </p14:cNvPr>
                <p14:cNvContentPartPr/>
                <p14:nvPr/>
              </p14:nvContentPartPr>
              <p14:xfrm>
                <a:off x="6409426" y="4379070"/>
                <a:ext cx="187200" cy="2070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FE1DE20-02DB-98EF-3167-7D62E92A5DC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00786" y="4370070"/>
                  <a:ext cx="204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50DBD21-B25B-9355-0DBF-85185A63F99D}"/>
                    </a:ext>
                  </a:extLst>
                </p14:cNvPr>
                <p14:cNvContentPartPr/>
                <p14:nvPr/>
              </p14:nvContentPartPr>
              <p14:xfrm>
                <a:off x="6729826" y="4447110"/>
                <a:ext cx="176400" cy="1648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50DBD21-B25B-9355-0DBF-85185A63F99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21186" y="4438470"/>
                  <a:ext cx="19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37ED5D7-0EB9-C2C1-E35F-C16E4E697B4E}"/>
                    </a:ext>
                  </a:extLst>
                </p14:cNvPr>
                <p14:cNvContentPartPr/>
                <p14:nvPr/>
              </p14:nvContentPartPr>
              <p14:xfrm>
                <a:off x="6778066" y="4157670"/>
                <a:ext cx="200880" cy="3366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37ED5D7-0EB9-C2C1-E35F-C16E4E697B4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769426" y="4148670"/>
                  <a:ext cx="218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588B668-8880-EC4F-B1EA-CC9D724DF054}"/>
                    </a:ext>
                  </a:extLst>
                </p14:cNvPr>
                <p14:cNvContentPartPr/>
                <p14:nvPr/>
              </p14:nvContentPartPr>
              <p14:xfrm>
                <a:off x="6858706" y="4286910"/>
                <a:ext cx="275040" cy="2570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588B668-8880-EC4F-B1EA-CC9D724DF05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49706" y="4277910"/>
                  <a:ext cx="292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9496961-6D01-8D2E-1620-1C55646CA3FD}"/>
                    </a:ext>
                  </a:extLst>
                </p14:cNvPr>
                <p14:cNvContentPartPr/>
                <p14:nvPr/>
              </p14:nvContentPartPr>
              <p14:xfrm>
                <a:off x="7179106" y="4304910"/>
                <a:ext cx="217080" cy="1659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9496961-6D01-8D2E-1620-1C55646CA3F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70466" y="4296270"/>
                  <a:ext cx="234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4902C04-5D40-7E92-9C4A-AEC75AE0A27D}"/>
                    </a:ext>
                  </a:extLst>
                </p14:cNvPr>
                <p14:cNvContentPartPr/>
                <p14:nvPr/>
              </p14:nvContentPartPr>
              <p14:xfrm>
                <a:off x="6584746" y="4410750"/>
                <a:ext cx="360" cy="3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4902C04-5D40-7E92-9C4A-AEC75AE0A2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6106" y="4401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C4DD77C-403C-E50D-4B1C-46F6109550E1}"/>
                    </a:ext>
                  </a:extLst>
                </p14:cNvPr>
                <p14:cNvContentPartPr/>
                <p14:nvPr/>
              </p14:nvContentPartPr>
              <p14:xfrm>
                <a:off x="5959786" y="4109430"/>
                <a:ext cx="142920" cy="3063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C4DD77C-403C-E50D-4B1C-46F6109550E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50786" y="4100430"/>
                  <a:ext cx="160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177A24F-B636-0A3E-39A4-8CBAFB39966C}"/>
                    </a:ext>
                  </a:extLst>
                </p14:cNvPr>
                <p14:cNvContentPartPr/>
                <p14:nvPr/>
              </p14:nvContentPartPr>
              <p14:xfrm>
                <a:off x="5927746" y="4024110"/>
                <a:ext cx="222120" cy="1378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177A24F-B636-0A3E-39A4-8CBAFB39966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19106" y="4015470"/>
                  <a:ext cx="239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3FF36-A6E7-9E29-547A-69357FA63ED3}"/>
                    </a:ext>
                  </a:extLst>
                </p14:cNvPr>
                <p14:cNvContentPartPr/>
                <p14:nvPr/>
              </p14:nvContentPartPr>
              <p14:xfrm>
                <a:off x="6096946" y="4169910"/>
                <a:ext cx="145440" cy="1130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3FF36-A6E7-9E29-547A-69357FA63ED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087946" y="4161270"/>
                  <a:ext cx="163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D7632BF-2F72-80D6-9E60-8F8797A91557}"/>
                    </a:ext>
                  </a:extLst>
                </p14:cNvPr>
                <p14:cNvContentPartPr/>
                <p14:nvPr/>
              </p14:nvContentPartPr>
              <p14:xfrm>
                <a:off x="6326626" y="4125630"/>
                <a:ext cx="96480" cy="1378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D7632BF-2F72-80D6-9E60-8F8797A9155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17626" y="4116990"/>
                  <a:ext cx="114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4595800-132E-7EC1-3F61-46D94358B916}"/>
                    </a:ext>
                  </a:extLst>
                </p14:cNvPr>
                <p14:cNvContentPartPr/>
                <p14:nvPr/>
              </p14:nvContentPartPr>
              <p14:xfrm>
                <a:off x="6429226" y="4096830"/>
                <a:ext cx="258480" cy="124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4595800-132E-7EC1-3F61-46D94358B91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20586" y="4087830"/>
                  <a:ext cx="276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A6A7D5D-1AD8-117F-5BAC-5EF0EC5ACBBE}"/>
                    </a:ext>
                  </a:extLst>
                </p14:cNvPr>
                <p14:cNvContentPartPr/>
                <p14:nvPr/>
              </p14:nvContentPartPr>
              <p14:xfrm>
                <a:off x="6491866" y="3924750"/>
                <a:ext cx="239040" cy="1944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A6A7D5D-1AD8-117F-5BAC-5EF0EC5ACBB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82866" y="3915750"/>
                  <a:ext cx="256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2746494-127C-F7FB-B9A2-D990730AE15A}"/>
                    </a:ext>
                  </a:extLst>
                </p14:cNvPr>
                <p14:cNvContentPartPr/>
                <p14:nvPr/>
              </p14:nvContentPartPr>
              <p14:xfrm>
                <a:off x="6866626" y="3867150"/>
                <a:ext cx="213840" cy="2152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2746494-127C-F7FB-B9A2-D990730AE15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57986" y="3858150"/>
                  <a:ext cx="231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F0A3233-90AA-1F76-BB08-9911419BF60B}"/>
                    </a:ext>
                  </a:extLst>
                </p14:cNvPr>
                <p14:cNvContentPartPr/>
                <p14:nvPr/>
              </p14:nvContentPartPr>
              <p14:xfrm>
                <a:off x="5596906" y="5419470"/>
                <a:ext cx="182880" cy="7437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F0A3233-90AA-1F76-BB08-9911419BF6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88266" y="5410830"/>
                  <a:ext cx="2005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71F2CA5-6B8E-90DE-5C48-53035B77E00F}"/>
                    </a:ext>
                  </a:extLst>
                </p14:cNvPr>
                <p14:cNvContentPartPr/>
                <p14:nvPr/>
              </p14:nvContentPartPr>
              <p14:xfrm>
                <a:off x="5520946" y="4956150"/>
                <a:ext cx="2527920" cy="12384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71F2CA5-6B8E-90DE-5C48-53035B77E00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11946" y="4947150"/>
                  <a:ext cx="2545560" cy="12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5460118-A684-C6BE-37ED-E1114F53F448}"/>
                    </a:ext>
                  </a:extLst>
                </p14:cNvPr>
                <p14:cNvContentPartPr/>
                <p14:nvPr/>
              </p14:nvContentPartPr>
              <p14:xfrm>
                <a:off x="5987146" y="5410110"/>
                <a:ext cx="271080" cy="3398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5460118-A684-C6BE-37ED-E1114F53F44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78506" y="5401110"/>
                  <a:ext cx="288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402AEA2-01CE-D85F-EED5-284C4642E088}"/>
                    </a:ext>
                  </a:extLst>
                </p14:cNvPr>
                <p14:cNvContentPartPr/>
                <p14:nvPr/>
              </p14:nvContentPartPr>
              <p14:xfrm>
                <a:off x="5943946" y="5522070"/>
                <a:ext cx="217800" cy="1508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402AEA2-01CE-D85F-EED5-284C4642E0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34946" y="5513070"/>
                  <a:ext cx="23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2CBA9C7-450F-929B-FE4D-F1060885B121}"/>
                    </a:ext>
                  </a:extLst>
                </p14:cNvPr>
                <p14:cNvContentPartPr/>
                <p14:nvPr/>
              </p14:nvContentPartPr>
              <p14:xfrm>
                <a:off x="6290626" y="5365470"/>
                <a:ext cx="356400" cy="3913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2CBA9C7-450F-929B-FE4D-F1060885B12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81626" y="5356830"/>
                  <a:ext cx="374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F37979A-2EA4-B574-B2D2-67700F0CB7BB}"/>
                    </a:ext>
                  </a:extLst>
                </p14:cNvPr>
                <p14:cNvContentPartPr/>
                <p14:nvPr/>
              </p14:nvContentPartPr>
              <p14:xfrm>
                <a:off x="6888226" y="5467710"/>
                <a:ext cx="75960" cy="3949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F37979A-2EA4-B574-B2D2-67700F0CB7B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79226" y="5459070"/>
                  <a:ext cx="936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7374F43-D4F9-3B60-546A-448B038714E7}"/>
                    </a:ext>
                  </a:extLst>
                </p14:cNvPr>
                <p14:cNvContentPartPr/>
                <p14:nvPr/>
              </p14:nvContentPartPr>
              <p14:xfrm>
                <a:off x="6689146" y="5348910"/>
                <a:ext cx="501840" cy="4435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7374F43-D4F9-3B60-546A-448B038714E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80506" y="5340270"/>
                  <a:ext cx="5194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F5E3799-F3A4-633D-DBE8-4F5FD9314771}"/>
                    </a:ext>
                  </a:extLst>
                </p14:cNvPr>
                <p14:cNvContentPartPr/>
                <p14:nvPr/>
              </p14:nvContentPartPr>
              <p14:xfrm>
                <a:off x="2755786" y="3382230"/>
                <a:ext cx="78480" cy="429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F5E3799-F3A4-633D-DBE8-4F5FD931477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47146" y="3373590"/>
                  <a:ext cx="96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CA0AB15-A793-DD80-B296-913EDDAF630E}"/>
                    </a:ext>
                  </a:extLst>
                </p14:cNvPr>
                <p14:cNvContentPartPr/>
                <p14:nvPr/>
              </p14:nvContentPartPr>
              <p14:xfrm>
                <a:off x="2731666" y="3454950"/>
                <a:ext cx="295200" cy="340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CA0AB15-A793-DD80-B296-913EDDAF63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22666" y="3445950"/>
                  <a:ext cx="312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5C894CA-7823-35C9-DBA6-1F369AFA900F}"/>
                    </a:ext>
                  </a:extLst>
                </p14:cNvPr>
                <p14:cNvContentPartPr/>
                <p14:nvPr/>
              </p14:nvContentPartPr>
              <p14:xfrm>
                <a:off x="3109666" y="3569430"/>
                <a:ext cx="137160" cy="166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5C894CA-7823-35C9-DBA6-1F369AFA90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00666" y="3560430"/>
                  <a:ext cx="154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025F4E-AB91-BC8E-D413-AF98E0CFDE3C}"/>
                    </a:ext>
                  </a:extLst>
                </p14:cNvPr>
                <p14:cNvContentPartPr/>
                <p14:nvPr/>
              </p14:nvContentPartPr>
              <p14:xfrm>
                <a:off x="3348346" y="3405990"/>
                <a:ext cx="106920" cy="385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025F4E-AB91-BC8E-D413-AF98E0CFDE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39346" y="3397350"/>
                  <a:ext cx="124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C653CF4-E125-6453-9F80-857731235FDE}"/>
                    </a:ext>
                  </a:extLst>
                </p14:cNvPr>
                <p14:cNvContentPartPr/>
                <p14:nvPr/>
              </p14:nvContentPartPr>
              <p14:xfrm>
                <a:off x="3400546" y="3490230"/>
                <a:ext cx="419760" cy="154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C653CF4-E125-6453-9F80-857731235FD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91906" y="3481230"/>
                  <a:ext cx="437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55FDD77-8B32-EE43-B27D-6029052F5F52}"/>
                    </a:ext>
                  </a:extLst>
                </p14:cNvPr>
                <p14:cNvContentPartPr/>
                <p14:nvPr/>
              </p14:nvContentPartPr>
              <p14:xfrm>
                <a:off x="2836426" y="3989190"/>
                <a:ext cx="155160" cy="3369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55FDD77-8B32-EE43-B27D-6029052F5F5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827426" y="3980190"/>
                  <a:ext cx="172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14283A9C-A42D-F7C4-FE90-0A90FAF6F50C}"/>
                    </a:ext>
                  </a:extLst>
                </p14:cNvPr>
                <p14:cNvContentPartPr/>
                <p14:nvPr/>
              </p14:nvContentPartPr>
              <p14:xfrm>
                <a:off x="2788186" y="3884430"/>
                <a:ext cx="277560" cy="267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14283A9C-A42D-F7C4-FE90-0A90FAF6F50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79546" y="3875790"/>
                  <a:ext cx="295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C98601B-44B7-D468-74AC-0A2DC27C53A0}"/>
                    </a:ext>
                  </a:extLst>
                </p14:cNvPr>
                <p14:cNvContentPartPr/>
                <p14:nvPr/>
              </p14:nvContentPartPr>
              <p14:xfrm>
                <a:off x="3200386" y="4025190"/>
                <a:ext cx="260280" cy="2253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C98601B-44B7-D468-74AC-0A2DC27C53A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191386" y="4016550"/>
                  <a:ext cx="277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379FCBA-16CD-5CC9-1728-245DE61F5C31}"/>
                    </a:ext>
                  </a:extLst>
                </p14:cNvPr>
                <p14:cNvContentPartPr/>
                <p14:nvPr/>
              </p14:nvContentPartPr>
              <p14:xfrm>
                <a:off x="3521506" y="3897390"/>
                <a:ext cx="231120" cy="2829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379FCBA-16CD-5CC9-1728-245DE61F5C3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12506" y="3888390"/>
                  <a:ext cx="248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246DE13-11A8-A21A-8CAD-4AA4497E1A77}"/>
                    </a:ext>
                  </a:extLst>
                </p14:cNvPr>
                <p14:cNvContentPartPr/>
                <p14:nvPr/>
              </p14:nvContentPartPr>
              <p14:xfrm>
                <a:off x="3827866" y="3735390"/>
                <a:ext cx="273600" cy="3574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246DE13-11A8-A21A-8CAD-4AA4497E1A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19226" y="3726750"/>
                  <a:ext cx="291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848C1BA-08E0-C340-3D27-3AB2554688A5}"/>
                    </a:ext>
                  </a:extLst>
                </p14:cNvPr>
                <p14:cNvContentPartPr/>
                <p14:nvPr/>
              </p14:nvContentPartPr>
              <p14:xfrm>
                <a:off x="3896266" y="3702270"/>
                <a:ext cx="533880" cy="2307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848C1BA-08E0-C340-3D27-3AB2554688A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87266" y="3693270"/>
                  <a:ext cx="55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C270398-D29D-B277-E9C8-BC13693F919D}"/>
                    </a:ext>
                  </a:extLst>
                </p14:cNvPr>
                <p14:cNvContentPartPr/>
                <p14:nvPr/>
              </p14:nvContentPartPr>
              <p14:xfrm>
                <a:off x="4178506" y="3434070"/>
                <a:ext cx="165960" cy="1587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C270398-D29D-B277-E9C8-BC13693F919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169506" y="3425430"/>
                  <a:ext cx="183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41F406A-9F7E-2AEF-4C10-B8641F779CF6}"/>
                    </a:ext>
                  </a:extLst>
                </p14:cNvPr>
                <p14:cNvContentPartPr/>
                <p14:nvPr/>
              </p14:nvContentPartPr>
              <p14:xfrm>
                <a:off x="4593586" y="3655470"/>
                <a:ext cx="102960" cy="217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41F406A-9F7E-2AEF-4C10-B8641F779CF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84946" y="3646830"/>
                  <a:ext cx="120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1EFB26F-CD95-5FB6-3BAF-773889D5CEF5}"/>
                    </a:ext>
                  </a:extLst>
                </p14:cNvPr>
                <p14:cNvContentPartPr/>
                <p14:nvPr/>
              </p14:nvContentPartPr>
              <p14:xfrm>
                <a:off x="2884666" y="4060110"/>
                <a:ext cx="1849680" cy="5842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1EFB26F-CD95-5FB6-3BAF-773889D5CEF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666" y="4051470"/>
                  <a:ext cx="18673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33C82AB-9239-061A-7412-43EF368B5178}"/>
                    </a:ext>
                  </a:extLst>
                </p14:cNvPr>
                <p14:cNvContentPartPr/>
                <p14:nvPr/>
              </p14:nvContentPartPr>
              <p14:xfrm>
                <a:off x="10767946" y="4683990"/>
                <a:ext cx="114120" cy="348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33C82AB-9239-061A-7412-43EF368B517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58946" y="4674990"/>
                  <a:ext cx="131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F8A35BB-E8A5-09E3-60C4-8E449916ACE9}"/>
                    </a:ext>
                  </a:extLst>
                </p14:cNvPr>
                <p14:cNvContentPartPr/>
                <p14:nvPr/>
              </p14:nvContentPartPr>
              <p14:xfrm>
                <a:off x="10780186" y="4638990"/>
                <a:ext cx="218520" cy="57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F8A35BB-E8A5-09E3-60C4-8E449916AC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71186" y="4630350"/>
                  <a:ext cx="236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18694CDE-2E50-4C41-4B74-02547E4DE931}"/>
                    </a:ext>
                  </a:extLst>
                </p14:cNvPr>
                <p14:cNvContentPartPr/>
                <p14:nvPr/>
              </p14:nvContentPartPr>
              <p14:xfrm>
                <a:off x="10864786" y="4807830"/>
                <a:ext cx="140400" cy="82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18694CDE-2E50-4C41-4B74-02547E4DE93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56146" y="4799190"/>
                  <a:ext cx="158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3340165-EE74-5565-9C21-0D0E7CD1C7D6}"/>
                    </a:ext>
                  </a:extLst>
                </p14:cNvPr>
                <p14:cNvContentPartPr/>
                <p14:nvPr/>
              </p14:nvContentPartPr>
              <p14:xfrm>
                <a:off x="10844626" y="4970910"/>
                <a:ext cx="234000" cy="871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3340165-EE74-5565-9C21-0D0E7CD1C7D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35986" y="4962270"/>
                  <a:ext cx="251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1C3EE82-B12F-13D9-4A48-F7814BA39D36}"/>
                    </a:ext>
                  </a:extLst>
                </p14:cNvPr>
                <p14:cNvContentPartPr/>
                <p14:nvPr/>
              </p14:nvContentPartPr>
              <p14:xfrm>
                <a:off x="11179066" y="4511190"/>
                <a:ext cx="143640" cy="3877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1C3EE82-B12F-13D9-4A48-F7814BA39D3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70426" y="4502550"/>
                  <a:ext cx="161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20060E7-8E29-83F5-DB86-4CC7BC415D18}"/>
                    </a:ext>
                  </a:extLst>
                </p14:cNvPr>
                <p14:cNvContentPartPr/>
                <p14:nvPr/>
              </p14:nvContentPartPr>
              <p14:xfrm>
                <a:off x="11392546" y="4812510"/>
                <a:ext cx="167760" cy="1418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20060E7-8E29-83F5-DB86-4CC7BC415D1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83906" y="4803870"/>
                  <a:ext cx="185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4E35DB2-A33B-14D5-014D-CD87FC54128B}"/>
                    </a:ext>
                  </a:extLst>
                </p14:cNvPr>
                <p14:cNvContentPartPr/>
                <p14:nvPr/>
              </p14:nvContentPartPr>
              <p14:xfrm>
                <a:off x="11689906" y="4683990"/>
                <a:ext cx="239400" cy="196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4E35DB2-A33B-14D5-014D-CD87FC54128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680906" y="4674990"/>
                  <a:ext cx="257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1BA3084-8A7B-99BA-2CAE-F8C888A3414C}"/>
                    </a:ext>
                  </a:extLst>
                </p14:cNvPr>
                <p14:cNvContentPartPr/>
                <p14:nvPr/>
              </p14:nvContentPartPr>
              <p14:xfrm>
                <a:off x="8835826" y="4896390"/>
                <a:ext cx="474480" cy="3398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1BA3084-8A7B-99BA-2CAE-F8C888A3414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27186" y="4887750"/>
                  <a:ext cx="492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715124E-BE1D-7D54-7553-2382342789EA}"/>
                    </a:ext>
                  </a:extLst>
                </p14:cNvPr>
                <p14:cNvContentPartPr/>
                <p14:nvPr/>
              </p14:nvContentPartPr>
              <p14:xfrm>
                <a:off x="9385906" y="4956150"/>
                <a:ext cx="237240" cy="1623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715124E-BE1D-7D54-7553-2382342789E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376906" y="4947510"/>
                  <a:ext cx="254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C8410CA-9C1B-480A-87DC-AE3494994D47}"/>
                    </a:ext>
                  </a:extLst>
                </p14:cNvPr>
                <p14:cNvContentPartPr/>
                <p14:nvPr/>
              </p14:nvContentPartPr>
              <p14:xfrm>
                <a:off x="9691906" y="4829790"/>
                <a:ext cx="355680" cy="2772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C8410CA-9C1B-480A-87DC-AE3494994D4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82906" y="4820790"/>
                  <a:ext cx="373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721F79A-AC7C-D906-581F-59A5325F790B}"/>
                    </a:ext>
                  </a:extLst>
                </p14:cNvPr>
                <p14:cNvContentPartPr/>
                <p14:nvPr/>
              </p14:nvContentPartPr>
              <p14:xfrm>
                <a:off x="10187626" y="5097990"/>
                <a:ext cx="360" cy="3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721F79A-AC7C-D906-581F-59A5325F79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78986" y="5089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8AC00CB-762F-2BD7-C3FF-6DCF023BED51}"/>
                    </a:ext>
                  </a:extLst>
                </p14:cNvPr>
                <p14:cNvContentPartPr/>
                <p14:nvPr/>
              </p14:nvContentPartPr>
              <p14:xfrm>
                <a:off x="9151906" y="4288710"/>
                <a:ext cx="204480" cy="64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8AC00CB-762F-2BD7-C3FF-6DCF023BED5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142906" y="4279710"/>
                  <a:ext cx="22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14296C3-34FE-0AC6-04A5-4A236E7799E0}"/>
                    </a:ext>
                  </a:extLst>
                </p14:cNvPr>
                <p14:cNvContentPartPr/>
                <p14:nvPr/>
              </p14:nvContentPartPr>
              <p14:xfrm>
                <a:off x="9651586" y="4296630"/>
                <a:ext cx="137880" cy="504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14296C3-34FE-0AC6-04A5-4A236E7799E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42586" y="4287630"/>
                  <a:ext cx="155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462B0D0-3F93-0E50-E56A-656473C0ABC6}"/>
                    </a:ext>
                  </a:extLst>
                </p14:cNvPr>
                <p14:cNvContentPartPr/>
                <p14:nvPr/>
              </p14:nvContentPartPr>
              <p14:xfrm>
                <a:off x="10203466" y="4055070"/>
                <a:ext cx="200160" cy="266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462B0D0-3F93-0E50-E56A-656473C0ABC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194826" y="4046070"/>
                  <a:ext cx="217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DEE664D-57D7-43F8-BED5-B67953389FE4}"/>
                    </a:ext>
                  </a:extLst>
                </p14:cNvPr>
                <p14:cNvContentPartPr/>
                <p14:nvPr/>
              </p14:nvContentPartPr>
              <p14:xfrm>
                <a:off x="10199866" y="4199070"/>
                <a:ext cx="199080" cy="795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DEE664D-57D7-43F8-BED5-B67953389FE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191226" y="4190070"/>
                  <a:ext cx="216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54D1A45-2F3F-7C3D-E997-C8CE79C67CB7}"/>
                    </a:ext>
                  </a:extLst>
                </p14:cNvPr>
                <p14:cNvContentPartPr/>
                <p14:nvPr/>
              </p14:nvContentPartPr>
              <p14:xfrm>
                <a:off x="10707466" y="4202310"/>
                <a:ext cx="134640" cy="248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54D1A45-2F3F-7C3D-E997-C8CE79C67CB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698826" y="4193310"/>
                  <a:ext cx="152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838CDA3-4D8B-A2E1-BF87-55F75954BCD3}"/>
                    </a:ext>
                  </a:extLst>
                </p14:cNvPr>
                <p14:cNvContentPartPr/>
                <p14:nvPr/>
              </p14:nvContentPartPr>
              <p14:xfrm>
                <a:off x="11102386" y="4175670"/>
                <a:ext cx="165600" cy="234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838CDA3-4D8B-A2E1-BF87-55F75954BCD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93746" y="4166670"/>
                  <a:ext cx="183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B48A852-7A9C-DEA2-9D2E-70B8FE010C4D}"/>
                    </a:ext>
                  </a:extLst>
                </p14:cNvPr>
                <p14:cNvContentPartPr/>
                <p14:nvPr/>
              </p14:nvContentPartPr>
              <p14:xfrm>
                <a:off x="8691466" y="3678870"/>
                <a:ext cx="406800" cy="3693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B48A852-7A9C-DEA2-9D2E-70B8FE010C4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682826" y="3670230"/>
                  <a:ext cx="424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67351AA-F085-2D00-4CCA-F70B06948073}"/>
                    </a:ext>
                  </a:extLst>
                </p14:cNvPr>
                <p14:cNvContentPartPr/>
                <p14:nvPr/>
              </p14:nvContentPartPr>
              <p14:xfrm>
                <a:off x="9288706" y="3679950"/>
                <a:ext cx="398880" cy="2376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67351AA-F085-2D00-4CCA-F70B0694807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280066" y="3670950"/>
                  <a:ext cx="416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73E54E9-7467-40A2-A46E-462C7607C79C}"/>
                    </a:ext>
                  </a:extLst>
                </p14:cNvPr>
                <p14:cNvContentPartPr/>
                <p14:nvPr/>
              </p14:nvContentPartPr>
              <p14:xfrm>
                <a:off x="10377346" y="3634590"/>
                <a:ext cx="452160" cy="2322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73E54E9-7467-40A2-A46E-462C7607C79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68346" y="3625590"/>
                  <a:ext cx="469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49791A1-00DF-3580-B95D-544FCD3A3A3A}"/>
                    </a:ext>
                  </a:extLst>
                </p14:cNvPr>
                <p14:cNvContentPartPr/>
                <p14:nvPr/>
              </p14:nvContentPartPr>
              <p14:xfrm>
                <a:off x="10981786" y="3647190"/>
                <a:ext cx="117720" cy="1814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49791A1-00DF-3580-B95D-544FCD3A3A3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972786" y="3638190"/>
                  <a:ext cx="135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9219709-909F-23B9-C4A8-0FABD8D2B145}"/>
                    </a:ext>
                  </a:extLst>
                </p14:cNvPr>
                <p14:cNvContentPartPr/>
                <p14:nvPr/>
              </p14:nvContentPartPr>
              <p14:xfrm>
                <a:off x="10925266" y="3474390"/>
                <a:ext cx="2520" cy="75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9219709-909F-23B9-C4A8-0FABD8D2B14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916266" y="3465750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6068DA4-2E66-2296-3FA6-86C5278A7AA4}"/>
                    </a:ext>
                  </a:extLst>
                </p14:cNvPr>
                <p14:cNvContentPartPr/>
                <p14:nvPr/>
              </p14:nvContentPartPr>
              <p14:xfrm>
                <a:off x="8321746" y="3349830"/>
                <a:ext cx="316080" cy="10850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6068DA4-2E66-2296-3FA6-86C5278A7AA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312746" y="3341190"/>
                  <a:ext cx="33372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F44D923-0EA0-4368-E485-B51EDB5CE14F}"/>
                    </a:ext>
                  </a:extLst>
                </p14:cNvPr>
                <p14:cNvContentPartPr/>
                <p14:nvPr/>
              </p14:nvContentPartPr>
              <p14:xfrm>
                <a:off x="8410306" y="3228510"/>
                <a:ext cx="3173040" cy="12402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F44D923-0EA0-4368-E485-B51EDB5CE14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401306" y="3219870"/>
                  <a:ext cx="319068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2615703-472E-6123-C3AB-A96EB430C0FB}"/>
                    </a:ext>
                  </a:extLst>
                </p14:cNvPr>
                <p14:cNvContentPartPr/>
                <p14:nvPr/>
              </p14:nvContentPartPr>
              <p14:xfrm>
                <a:off x="9917626" y="3808110"/>
                <a:ext cx="285120" cy="219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2615703-472E-6123-C3AB-A96EB430C0F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08986" y="3799110"/>
                  <a:ext cx="302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70C6273-974C-428D-FAEE-CE1EB12A3E56}"/>
                    </a:ext>
                  </a:extLst>
                </p14:cNvPr>
                <p14:cNvContentPartPr/>
                <p14:nvPr/>
              </p14:nvContentPartPr>
              <p14:xfrm>
                <a:off x="9978106" y="3914670"/>
                <a:ext cx="294480" cy="583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70C6273-974C-428D-FAEE-CE1EB12A3E5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969466" y="3906030"/>
                  <a:ext cx="312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40F71E9-3858-4DD9-75C0-3753D9C84F9C}"/>
                    </a:ext>
                  </a:extLst>
                </p14:cNvPr>
                <p14:cNvContentPartPr/>
                <p14:nvPr/>
              </p14:nvContentPartPr>
              <p14:xfrm>
                <a:off x="9822226" y="6010590"/>
                <a:ext cx="299160" cy="2937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40F71E9-3858-4DD9-75C0-3753D9C84F9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813226" y="6001590"/>
                  <a:ext cx="316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0F33833-3D8A-BC33-FC14-DB555E229C9A}"/>
                    </a:ext>
                  </a:extLst>
                </p14:cNvPr>
                <p14:cNvContentPartPr/>
                <p14:nvPr/>
              </p14:nvContentPartPr>
              <p14:xfrm>
                <a:off x="9889546" y="5825550"/>
                <a:ext cx="450720" cy="4669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0F33833-3D8A-BC33-FC14-DB555E229C9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880906" y="5816910"/>
                  <a:ext cx="46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EE009390-7A34-D55C-3FAD-A9EED51940A3}"/>
                    </a:ext>
                  </a:extLst>
                </p14:cNvPr>
                <p14:cNvContentPartPr/>
                <p14:nvPr/>
              </p14:nvContentPartPr>
              <p14:xfrm>
                <a:off x="9796666" y="5465190"/>
                <a:ext cx="1016640" cy="384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EE009390-7A34-D55C-3FAD-A9EED51940A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87666" y="5456550"/>
                  <a:ext cx="10342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1ACA7EF-7EE3-D600-CAC9-855745E6B5C0}"/>
                    </a:ext>
                  </a:extLst>
                </p14:cNvPr>
                <p14:cNvContentPartPr/>
                <p14:nvPr/>
              </p14:nvContentPartPr>
              <p14:xfrm>
                <a:off x="10062706" y="5949750"/>
                <a:ext cx="869040" cy="4035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1ACA7EF-7EE3-D600-CAC9-855745E6B5C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054066" y="5941110"/>
                  <a:ext cx="886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224FC3A-4D24-ED62-B0DB-0726F37DBD08}"/>
                    </a:ext>
                  </a:extLst>
                </p14:cNvPr>
                <p14:cNvContentPartPr/>
                <p14:nvPr/>
              </p14:nvContentPartPr>
              <p14:xfrm>
                <a:off x="10699546" y="5508030"/>
                <a:ext cx="353520" cy="4924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224FC3A-4D24-ED62-B0DB-0726F37DBD0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690906" y="5499030"/>
                  <a:ext cx="3711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71230FB-F1A5-FADA-F77A-44ED7105A67A}"/>
                    </a:ext>
                  </a:extLst>
                </p14:cNvPr>
                <p14:cNvContentPartPr/>
                <p14:nvPr/>
              </p14:nvContentPartPr>
              <p14:xfrm>
                <a:off x="9964786" y="5522790"/>
                <a:ext cx="601560" cy="9946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71230FB-F1A5-FADA-F77A-44ED7105A67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55786" y="5513790"/>
                  <a:ext cx="619200" cy="10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87FCE58B-C5BD-028F-84F3-DBF973AB92B5}"/>
                    </a:ext>
                  </a:extLst>
                </p14:cNvPr>
                <p14:cNvContentPartPr/>
                <p14:nvPr/>
              </p14:nvContentPartPr>
              <p14:xfrm>
                <a:off x="9901426" y="5420190"/>
                <a:ext cx="259200" cy="3132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87FCE58B-C5BD-028F-84F3-DBF973AB92B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892426" y="5411190"/>
                  <a:ext cx="276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1822B4C-1750-D70D-3BC4-D407EDCC27E8}"/>
                    </a:ext>
                  </a:extLst>
                </p14:cNvPr>
                <p14:cNvContentPartPr/>
                <p14:nvPr/>
              </p14:nvContentPartPr>
              <p14:xfrm>
                <a:off x="9353146" y="5366910"/>
                <a:ext cx="317520" cy="2988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1822B4C-1750-D70D-3BC4-D407EDCC27E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344146" y="5358270"/>
                  <a:ext cx="335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E5FDD378-095F-F31E-684C-C3556E80E6B6}"/>
                    </a:ext>
                  </a:extLst>
                </p14:cNvPr>
                <p14:cNvContentPartPr/>
                <p14:nvPr/>
              </p14:nvContentPartPr>
              <p14:xfrm>
                <a:off x="10561306" y="6436830"/>
                <a:ext cx="417960" cy="2332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E5FDD378-095F-F31E-684C-C3556E80E6B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552306" y="6427830"/>
                  <a:ext cx="435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67B021E-49BC-3AD4-ACF4-8B481990A6D2}"/>
                    </a:ext>
                  </a:extLst>
                </p14:cNvPr>
                <p14:cNvContentPartPr/>
                <p14:nvPr/>
              </p14:nvContentPartPr>
              <p14:xfrm>
                <a:off x="10961626" y="6369150"/>
                <a:ext cx="161640" cy="1728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67B021E-49BC-3AD4-ACF4-8B481990A6D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952986" y="6360150"/>
                  <a:ext cx="179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78241F9-E1E9-3918-D95F-F61A1CD34421}"/>
                    </a:ext>
                  </a:extLst>
                </p14:cNvPr>
                <p14:cNvContentPartPr/>
                <p14:nvPr/>
              </p14:nvContentPartPr>
              <p14:xfrm>
                <a:off x="11078986" y="6251430"/>
                <a:ext cx="197280" cy="1839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78241F9-E1E9-3918-D95F-F61A1CD3442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069986" y="6242790"/>
                  <a:ext cx="214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649A93D-71E6-0C49-FC47-282AD5901FB6}"/>
                    </a:ext>
                  </a:extLst>
                </p14:cNvPr>
                <p14:cNvContentPartPr/>
                <p14:nvPr/>
              </p14:nvContentPartPr>
              <p14:xfrm>
                <a:off x="10869106" y="6247830"/>
                <a:ext cx="48600" cy="230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649A93D-71E6-0C49-FC47-282AD5901FB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860106" y="6238830"/>
                  <a:ext cx="66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C63624B-A200-DBF1-828E-94A065E7372F}"/>
                    </a:ext>
                  </a:extLst>
                </p14:cNvPr>
                <p14:cNvContentPartPr/>
                <p14:nvPr/>
              </p14:nvContentPartPr>
              <p14:xfrm>
                <a:off x="10937506" y="6139110"/>
                <a:ext cx="16560" cy="136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C63624B-A200-DBF1-828E-94A065E7372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928506" y="6130470"/>
                  <a:ext cx="34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007B3010-3F75-DB5E-C62B-9EB816B46DEC}"/>
                    </a:ext>
                  </a:extLst>
                </p14:cNvPr>
                <p14:cNvContentPartPr/>
                <p14:nvPr/>
              </p14:nvContentPartPr>
              <p14:xfrm>
                <a:off x="11271946" y="6099150"/>
                <a:ext cx="63720" cy="604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007B3010-3F75-DB5E-C62B-9EB816B46DE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262946" y="6090150"/>
                  <a:ext cx="81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1965924-0533-DA0F-7468-6181B3D7E78B}"/>
                    </a:ext>
                  </a:extLst>
                </p14:cNvPr>
                <p14:cNvContentPartPr/>
                <p14:nvPr/>
              </p14:nvContentPartPr>
              <p14:xfrm>
                <a:off x="11360146" y="6140550"/>
                <a:ext cx="121680" cy="1234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1965924-0533-DA0F-7468-6181B3D7E78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351506" y="6131550"/>
                  <a:ext cx="139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A36EEEC-AA03-2707-95DF-0CEA7A078F40}"/>
                    </a:ext>
                  </a:extLst>
                </p14:cNvPr>
                <p14:cNvContentPartPr/>
                <p14:nvPr/>
              </p14:nvContentPartPr>
              <p14:xfrm>
                <a:off x="11384626" y="5740950"/>
                <a:ext cx="368640" cy="3567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A36EEEC-AA03-2707-95DF-0CEA7A078F4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375986" y="5732310"/>
                  <a:ext cx="386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1D48393-C9F9-E50C-AAFF-B8840F2E3A71}"/>
                    </a:ext>
                  </a:extLst>
                </p14:cNvPr>
                <p14:cNvContentPartPr/>
                <p14:nvPr/>
              </p14:nvContentPartPr>
              <p14:xfrm>
                <a:off x="11360146" y="5591910"/>
                <a:ext cx="165600" cy="1688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1D48393-C9F9-E50C-AAFF-B8840F2E3A7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351146" y="5582910"/>
                  <a:ext cx="183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BCF1D10-CAC9-5D3F-9061-0606C268BA8A}"/>
                    </a:ext>
                  </a:extLst>
                </p14:cNvPr>
                <p14:cNvContentPartPr/>
                <p14:nvPr/>
              </p14:nvContentPartPr>
              <p14:xfrm>
                <a:off x="11513866" y="5828430"/>
                <a:ext cx="177480" cy="1465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BCF1D10-CAC9-5D3F-9061-0606C268BA8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504866" y="5819430"/>
                  <a:ext cx="19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3BB8627-D899-8F27-4B8B-01C2640D76E0}"/>
                    </a:ext>
                  </a:extLst>
                </p14:cNvPr>
                <p14:cNvContentPartPr/>
                <p14:nvPr/>
              </p14:nvContentPartPr>
              <p14:xfrm>
                <a:off x="11731306" y="5795670"/>
                <a:ext cx="13680" cy="57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3BB8627-D899-8F27-4B8B-01C2640D76E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722666" y="5787030"/>
                  <a:ext cx="31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2CF31B9-D75C-E992-FED6-3C899F8C33C6}"/>
                    </a:ext>
                  </a:extLst>
                </p14:cNvPr>
                <p14:cNvContentPartPr/>
                <p14:nvPr/>
              </p14:nvContentPartPr>
              <p14:xfrm>
                <a:off x="11735626" y="5873790"/>
                <a:ext cx="128520" cy="979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2CF31B9-D75C-E992-FED6-3C899F8C33C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726626" y="5865150"/>
                  <a:ext cx="146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54A46DB4-844E-EF70-3E0E-99E8003B7ED3}"/>
                    </a:ext>
                  </a:extLst>
                </p14:cNvPr>
                <p14:cNvContentPartPr/>
                <p14:nvPr/>
              </p14:nvContentPartPr>
              <p14:xfrm>
                <a:off x="11731306" y="5568510"/>
                <a:ext cx="152280" cy="878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54A46DB4-844E-EF70-3E0E-99E8003B7ED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722666" y="5559510"/>
                  <a:ext cx="169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736B683-ED1C-C616-3E9B-3B5421D899C8}"/>
                    </a:ext>
                  </a:extLst>
                </p14:cNvPr>
                <p14:cNvContentPartPr/>
                <p14:nvPr/>
              </p14:nvContentPartPr>
              <p14:xfrm>
                <a:off x="11796106" y="5335230"/>
                <a:ext cx="221760" cy="2163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736B683-ED1C-C616-3E9B-3B5421D899C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787106" y="5326590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86EB189-DDB3-EF0A-DC2C-A43472A95736}"/>
                    </a:ext>
                  </a:extLst>
                </p14:cNvPr>
                <p14:cNvContentPartPr/>
                <p14:nvPr/>
              </p14:nvContentPartPr>
              <p14:xfrm>
                <a:off x="11735626" y="5114190"/>
                <a:ext cx="136800" cy="2775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86EB189-DDB3-EF0A-DC2C-A43472A9573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726626" y="5105190"/>
                  <a:ext cx="15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4477669-0E00-4028-A248-3314DC191784}"/>
                    </a:ext>
                  </a:extLst>
                </p14:cNvPr>
                <p14:cNvContentPartPr/>
                <p14:nvPr/>
              </p14:nvContentPartPr>
              <p14:xfrm>
                <a:off x="11824186" y="5324070"/>
                <a:ext cx="118080" cy="360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4477669-0E00-4028-A248-3314DC19178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815186" y="5315070"/>
                  <a:ext cx="135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0A18090-C4DD-966D-1674-D709CB6042BE}"/>
                    </a:ext>
                  </a:extLst>
                </p14:cNvPr>
                <p14:cNvContentPartPr/>
                <p14:nvPr/>
              </p14:nvContentPartPr>
              <p14:xfrm>
                <a:off x="12017146" y="5396790"/>
                <a:ext cx="124200" cy="795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0A18090-C4DD-966D-1674-D709CB6042B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2008506" y="5388150"/>
                  <a:ext cx="141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78FA4099-7810-A955-6DAC-D942F56BC28B}"/>
                    </a:ext>
                  </a:extLst>
                </p14:cNvPr>
                <p14:cNvContentPartPr/>
                <p14:nvPr/>
              </p14:nvContentPartPr>
              <p14:xfrm>
                <a:off x="11703226" y="6444750"/>
                <a:ext cx="93240" cy="284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78FA4099-7810-A955-6DAC-D942F56BC28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694586" y="6436110"/>
                  <a:ext cx="110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70C7645-6A26-3232-7B56-BCE4A007C58C}"/>
                    </a:ext>
                  </a:extLst>
                </p14:cNvPr>
                <p14:cNvContentPartPr/>
                <p14:nvPr/>
              </p14:nvContentPartPr>
              <p14:xfrm>
                <a:off x="11743546" y="6179430"/>
                <a:ext cx="158040" cy="22320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70C7645-6A26-3232-7B56-BCE4A007C58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734546" y="6170430"/>
                  <a:ext cx="175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4BC2B00-C297-6ED8-32FB-8A863CE7355F}"/>
                    </a:ext>
                  </a:extLst>
                </p14:cNvPr>
                <p14:cNvContentPartPr/>
                <p14:nvPr/>
              </p14:nvContentPartPr>
              <p14:xfrm>
                <a:off x="11804026" y="6243510"/>
                <a:ext cx="115200" cy="889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4BC2B00-C297-6ED8-32FB-8A863CE7355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795026" y="6234870"/>
                  <a:ext cx="132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9B59382-2E19-896B-3A5A-310BC3BF7158}"/>
                    </a:ext>
                  </a:extLst>
                </p14:cNvPr>
                <p14:cNvContentPartPr/>
                <p14:nvPr/>
              </p14:nvContentPartPr>
              <p14:xfrm>
                <a:off x="11698906" y="6145590"/>
                <a:ext cx="128880" cy="824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9B59382-2E19-896B-3A5A-310BC3BF715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690266" y="6136950"/>
                  <a:ext cx="14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34F094F8-CA47-72CA-D0D0-5D397C16F183}"/>
                    </a:ext>
                  </a:extLst>
                </p14:cNvPr>
                <p14:cNvContentPartPr/>
                <p14:nvPr/>
              </p14:nvContentPartPr>
              <p14:xfrm>
                <a:off x="11965666" y="6175110"/>
                <a:ext cx="67680" cy="2451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34F094F8-CA47-72CA-D0D0-5D397C16F18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956666" y="6166470"/>
                  <a:ext cx="85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766D49E-C467-221E-D9FE-CFA22FB25189}"/>
                    </a:ext>
                  </a:extLst>
                </p14:cNvPr>
                <p14:cNvContentPartPr/>
                <p14:nvPr/>
              </p14:nvContentPartPr>
              <p14:xfrm>
                <a:off x="12001306" y="6237030"/>
                <a:ext cx="151560" cy="1231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766D49E-C467-221E-D9FE-CFA22FB2518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992666" y="6228390"/>
                  <a:ext cx="169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F9A9A6BD-06CF-499A-AE45-CFB960923DB9}"/>
                    </a:ext>
                  </a:extLst>
                </p14:cNvPr>
                <p14:cNvContentPartPr/>
                <p14:nvPr/>
              </p14:nvContentPartPr>
              <p14:xfrm>
                <a:off x="5951866" y="2791470"/>
                <a:ext cx="200520" cy="2692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F9A9A6BD-06CF-499A-AE45-CFB960923DB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42866" y="2782470"/>
                  <a:ext cx="21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C40A26AF-1F09-87AF-2F0F-0028580D1E16}"/>
                    </a:ext>
                  </a:extLst>
                </p14:cNvPr>
                <p14:cNvContentPartPr/>
                <p14:nvPr/>
              </p14:nvContentPartPr>
              <p14:xfrm>
                <a:off x="5923786" y="2821710"/>
                <a:ext cx="88920" cy="907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C40A26AF-1F09-87AF-2F0F-0028580D1E1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914786" y="2812710"/>
                  <a:ext cx="106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C6FF4E-0ED5-D80E-EECD-EC344912A9CC}"/>
                    </a:ext>
                  </a:extLst>
                </p14:cNvPr>
                <p14:cNvContentPartPr/>
                <p14:nvPr/>
              </p14:nvContentPartPr>
              <p14:xfrm>
                <a:off x="5975986" y="2886870"/>
                <a:ext cx="231120" cy="1220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C6FF4E-0ED5-D80E-EECD-EC344912A9C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967346" y="2877870"/>
                  <a:ext cx="248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1653ED6-996D-9ED5-C8B8-EC4CA5A2E458}"/>
                    </a:ext>
                  </a:extLst>
                </p14:cNvPr>
                <p14:cNvContentPartPr/>
                <p14:nvPr/>
              </p14:nvContentPartPr>
              <p14:xfrm>
                <a:off x="6313306" y="2876070"/>
                <a:ext cx="187200" cy="15768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1653ED6-996D-9ED5-C8B8-EC4CA5A2E45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304306" y="2867070"/>
                  <a:ext cx="204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AB6AD50-F110-D2A0-0A8C-1BD15393E48F}"/>
                    </a:ext>
                  </a:extLst>
                </p14:cNvPr>
                <p14:cNvContentPartPr/>
                <p14:nvPr/>
              </p14:nvContentPartPr>
              <p14:xfrm>
                <a:off x="6560626" y="2795790"/>
                <a:ext cx="146880" cy="1954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AB6AD50-F110-D2A0-0A8C-1BD15393E48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551626" y="2787150"/>
                  <a:ext cx="164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10EFB0A6-65AE-BD04-B7BF-2C51F76301F6}"/>
                    </a:ext>
                  </a:extLst>
                </p14:cNvPr>
                <p14:cNvContentPartPr/>
                <p14:nvPr/>
              </p14:nvContentPartPr>
              <p14:xfrm>
                <a:off x="6807946" y="2843670"/>
                <a:ext cx="212040" cy="932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10EFB0A6-65AE-BD04-B7BF-2C51F76301F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799306" y="2835030"/>
                  <a:ext cx="229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0241F174-E523-412F-3EB6-DED18707ABFA}"/>
                    </a:ext>
                  </a:extLst>
                </p14:cNvPr>
                <p14:cNvContentPartPr/>
                <p14:nvPr/>
              </p14:nvContentPartPr>
              <p14:xfrm>
                <a:off x="7066786" y="2608590"/>
                <a:ext cx="276120" cy="2862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0241F174-E523-412F-3EB6-DED18707ABF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057786" y="2599590"/>
                  <a:ext cx="293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6AF1733-6FE8-C461-1619-B8D32A4A4DF0}"/>
                    </a:ext>
                  </a:extLst>
                </p14:cNvPr>
                <p14:cNvContentPartPr/>
                <p14:nvPr/>
              </p14:nvContentPartPr>
              <p14:xfrm>
                <a:off x="7457746" y="2658270"/>
                <a:ext cx="312120" cy="15372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6AF1733-6FE8-C461-1619-B8D32A4A4DF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449106" y="2649630"/>
                  <a:ext cx="329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B239A07F-1925-A368-60F3-BCFD5C7494EF}"/>
                    </a:ext>
                  </a:extLst>
                </p14:cNvPr>
                <p14:cNvContentPartPr/>
                <p14:nvPr/>
              </p14:nvContentPartPr>
              <p14:xfrm>
                <a:off x="7753306" y="2610750"/>
                <a:ext cx="256680" cy="55836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B239A07F-1925-A368-60F3-BCFD5C7494E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744306" y="2602110"/>
                  <a:ext cx="2743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8432004-EF2D-7933-EEBE-7C80DD07FD52}"/>
                    </a:ext>
                  </a:extLst>
                </p14:cNvPr>
                <p14:cNvContentPartPr/>
                <p14:nvPr/>
              </p14:nvContentPartPr>
              <p14:xfrm>
                <a:off x="5996146" y="2859870"/>
                <a:ext cx="60480" cy="158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8432004-EF2D-7933-EEBE-7C80DD07FD5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987506" y="2851230"/>
                  <a:ext cx="78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3970075B-5AE3-A235-EEF4-DE64857BDC29}"/>
                    </a:ext>
                  </a:extLst>
                </p14:cNvPr>
                <p14:cNvContentPartPr/>
                <p14:nvPr/>
              </p14:nvContentPartPr>
              <p14:xfrm>
                <a:off x="6013066" y="2733150"/>
                <a:ext cx="129960" cy="662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3970075B-5AE3-A235-EEF4-DE64857BDC2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004066" y="2724510"/>
                  <a:ext cx="147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D165EBE-E81C-8180-10FA-283DCF42A0FA}"/>
                    </a:ext>
                  </a:extLst>
                </p14:cNvPr>
                <p14:cNvContentPartPr/>
                <p14:nvPr/>
              </p14:nvContentPartPr>
              <p14:xfrm>
                <a:off x="8040586" y="2239590"/>
                <a:ext cx="769320" cy="335412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D165EBE-E81C-8180-10FA-283DCF42A0F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031586" y="2230950"/>
                  <a:ext cx="786960" cy="33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4F8D22BA-23A5-CDED-ADF6-A2F2D40806F8}"/>
                    </a:ext>
                  </a:extLst>
                </p14:cNvPr>
                <p14:cNvContentPartPr/>
                <p14:nvPr/>
              </p14:nvContentPartPr>
              <p14:xfrm>
                <a:off x="8047426" y="5178630"/>
                <a:ext cx="375480" cy="34524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4F8D22BA-23A5-CDED-ADF6-A2F2D40806F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038786" y="5169630"/>
                  <a:ext cx="393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1BC27D4-B9F9-1A5A-37AE-6D9E475D1348}"/>
                    </a:ext>
                  </a:extLst>
                </p14:cNvPr>
                <p14:cNvContentPartPr/>
                <p14:nvPr/>
              </p14:nvContentPartPr>
              <p14:xfrm>
                <a:off x="8188906" y="5609190"/>
                <a:ext cx="218520" cy="39348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1BC27D4-B9F9-1A5A-37AE-6D9E475D134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79906" y="5600550"/>
                  <a:ext cx="236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C103C78-13E5-A8F7-9092-0245658AF154}"/>
                    </a:ext>
                  </a:extLst>
                </p14:cNvPr>
                <p14:cNvContentPartPr/>
                <p14:nvPr/>
              </p14:nvContentPartPr>
              <p14:xfrm>
                <a:off x="8547106" y="5881710"/>
                <a:ext cx="109440" cy="20556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C103C78-13E5-A8F7-9092-0245658AF15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538466" y="5873070"/>
                  <a:ext cx="127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0ECB4006-A37B-5359-F76F-83A355FCD6CB}"/>
                    </a:ext>
                  </a:extLst>
                </p14:cNvPr>
                <p14:cNvContentPartPr/>
                <p14:nvPr/>
              </p14:nvContentPartPr>
              <p14:xfrm>
                <a:off x="8503186" y="5799270"/>
                <a:ext cx="1800" cy="68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0ECB4006-A37B-5359-F76F-83A355FCD6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94546" y="5790270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3A636A6F-E48E-0803-E00A-B250550A8846}"/>
                    </a:ext>
                  </a:extLst>
                </p14:cNvPr>
                <p14:cNvContentPartPr/>
                <p14:nvPr/>
              </p14:nvContentPartPr>
              <p14:xfrm>
                <a:off x="6798226" y="6179430"/>
                <a:ext cx="190440" cy="6433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3A636A6F-E48E-0803-E00A-B250550A884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789226" y="6170430"/>
                  <a:ext cx="20808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1F84583-C798-FC03-1324-6F613484EBF7}"/>
                    </a:ext>
                  </a:extLst>
                </p14:cNvPr>
                <p14:cNvContentPartPr/>
                <p14:nvPr/>
              </p14:nvContentPartPr>
              <p14:xfrm>
                <a:off x="6709666" y="6423150"/>
                <a:ext cx="334440" cy="2145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1F84583-C798-FC03-1324-6F613484EBF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01026" y="6414150"/>
                  <a:ext cx="352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945BCA3-A24A-C68E-AC31-399BDC425C6A}"/>
                    </a:ext>
                  </a:extLst>
                </p14:cNvPr>
                <p14:cNvContentPartPr/>
                <p14:nvPr/>
              </p14:nvContentPartPr>
              <p14:xfrm>
                <a:off x="7048066" y="6171870"/>
                <a:ext cx="332280" cy="3740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945BCA3-A24A-C68E-AC31-399BDC425C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039066" y="6163230"/>
                  <a:ext cx="349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6715AE65-1133-325D-3E98-DC68805D8B8F}"/>
                    </a:ext>
                  </a:extLst>
                </p14:cNvPr>
                <p14:cNvContentPartPr/>
                <p14:nvPr/>
              </p14:nvContentPartPr>
              <p14:xfrm>
                <a:off x="7539826" y="6356550"/>
                <a:ext cx="119160" cy="17964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6715AE65-1133-325D-3E98-DC68805D8B8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531186" y="6347550"/>
                  <a:ext cx="13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FF1E75F-6481-767B-4E9E-D5853C840747}"/>
                    </a:ext>
                  </a:extLst>
                </p14:cNvPr>
                <p14:cNvContentPartPr/>
                <p14:nvPr/>
              </p14:nvContentPartPr>
              <p14:xfrm>
                <a:off x="7736746" y="6178350"/>
                <a:ext cx="514080" cy="5176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FF1E75F-6481-767B-4E9E-D5853C84074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727746" y="6169350"/>
                  <a:ext cx="5317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D2FAE164-9684-2463-B8F2-302F479A997D}"/>
                    </a:ext>
                  </a:extLst>
                </p14:cNvPr>
                <p14:cNvContentPartPr/>
                <p14:nvPr/>
              </p14:nvContentPartPr>
              <p14:xfrm>
                <a:off x="8124106" y="6311910"/>
                <a:ext cx="132840" cy="6444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D2FAE164-9684-2463-B8F2-302F479A997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115466" y="6302910"/>
                  <a:ext cx="150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002DBBA-2A1C-23DC-4749-EAA5B6241B73}"/>
                    </a:ext>
                  </a:extLst>
                </p14:cNvPr>
                <p14:cNvContentPartPr/>
                <p14:nvPr/>
              </p14:nvContentPartPr>
              <p14:xfrm>
                <a:off x="8027266" y="6151350"/>
                <a:ext cx="360" cy="3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002DBBA-2A1C-23DC-4749-EAA5B6241B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8626" y="6142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888D771A-B7E7-246F-BB0C-CBB092FECC94}"/>
                    </a:ext>
                  </a:extLst>
                </p14:cNvPr>
                <p14:cNvContentPartPr/>
                <p14:nvPr/>
              </p14:nvContentPartPr>
              <p14:xfrm>
                <a:off x="6181906" y="5097990"/>
                <a:ext cx="185040" cy="1310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888D771A-B7E7-246F-BB0C-CBB092FECC9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173266" y="5089350"/>
                  <a:ext cx="202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5CF9866A-2FB6-885E-C63A-E2FEAE7B1E87}"/>
                    </a:ext>
                  </a:extLst>
                </p14:cNvPr>
                <p14:cNvContentPartPr/>
                <p14:nvPr/>
              </p14:nvContentPartPr>
              <p14:xfrm>
                <a:off x="6483586" y="4989630"/>
                <a:ext cx="132120" cy="1663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5CF9866A-2FB6-885E-C63A-E2FEAE7B1E87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474946" y="4980630"/>
                  <a:ext cx="14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8B8CD69D-9D05-A6DA-529F-19DFE8E7580B}"/>
                    </a:ext>
                  </a:extLst>
                </p14:cNvPr>
                <p14:cNvContentPartPr/>
                <p14:nvPr/>
              </p14:nvContentPartPr>
              <p14:xfrm>
                <a:off x="6503386" y="4914030"/>
                <a:ext cx="78120" cy="838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8B8CD69D-9D05-A6DA-529F-19DFE8E7580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494746" y="4905030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41E0A2E2-398D-48B5-68E2-4EC794166DBC}"/>
                    </a:ext>
                  </a:extLst>
                </p14:cNvPr>
                <p14:cNvContentPartPr/>
                <p14:nvPr/>
              </p14:nvContentPartPr>
              <p14:xfrm>
                <a:off x="6536146" y="5078550"/>
                <a:ext cx="83520" cy="565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41E0A2E2-398D-48B5-68E2-4EC794166DB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527506" y="5069910"/>
                  <a:ext cx="101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19BE9A4-A0A0-C9DA-0C2E-42709DD36160}"/>
                    </a:ext>
                  </a:extLst>
                </p14:cNvPr>
                <p14:cNvContentPartPr/>
                <p14:nvPr/>
              </p14:nvContentPartPr>
              <p14:xfrm>
                <a:off x="6661066" y="5176830"/>
                <a:ext cx="71280" cy="6264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19BE9A4-A0A0-C9DA-0C2E-42709DD3616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652426" y="5167830"/>
                  <a:ext cx="88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C8FC8E20-C93B-B1FB-AAF3-02056EA6ED3F}"/>
                    </a:ext>
                  </a:extLst>
                </p14:cNvPr>
                <p14:cNvContentPartPr/>
                <p14:nvPr/>
              </p14:nvContentPartPr>
              <p14:xfrm>
                <a:off x="6802546" y="4852830"/>
                <a:ext cx="185400" cy="3823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C8FC8E20-C93B-B1FB-AAF3-02056EA6ED3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793546" y="4844190"/>
                  <a:ext cx="203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BEA1129-BFA7-95A2-828E-494786E280F4}"/>
                    </a:ext>
                  </a:extLst>
                </p14:cNvPr>
                <p14:cNvContentPartPr/>
                <p14:nvPr/>
              </p14:nvContentPartPr>
              <p14:xfrm>
                <a:off x="7018906" y="4932030"/>
                <a:ext cx="154800" cy="1904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BEA1129-BFA7-95A2-828E-494786E280F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009906" y="4923390"/>
                  <a:ext cx="172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539344C3-50DC-060F-96B2-0F95925D70F1}"/>
                    </a:ext>
                  </a:extLst>
                </p14:cNvPr>
                <p14:cNvContentPartPr/>
                <p14:nvPr/>
              </p14:nvContentPartPr>
              <p14:xfrm>
                <a:off x="7237426" y="4989630"/>
                <a:ext cx="78120" cy="824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539344C3-50DC-060F-96B2-0F95925D70F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228786" y="4980630"/>
                  <a:ext cx="95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148A9A4-CAEF-5F39-E170-2EEE38DF49FF}"/>
                    </a:ext>
                  </a:extLst>
                </p14:cNvPr>
                <p14:cNvContentPartPr/>
                <p14:nvPr/>
              </p14:nvContentPartPr>
              <p14:xfrm>
                <a:off x="7152826" y="4917630"/>
                <a:ext cx="1080" cy="36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148A9A4-CAEF-5F39-E170-2EEE38DF49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44186" y="490863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99670E7-1F28-BE12-FD4A-39F03F14C0ED}"/>
                    </a:ext>
                  </a:extLst>
                </p14:cNvPr>
                <p14:cNvContentPartPr/>
                <p14:nvPr/>
              </p14:nvContentPartPr>
              <p14:xfrm>
                <a:off x="1073506" y="1593030"/>
                <a:ext cx="2630880" cy="8517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99670E7-1F28-BE12-FD4A-39F03F14C0E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64866" y="1584390"/>
                  <a:ext cx="264852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6247922-4D78-A90A-C8C4-28D0315AABAF}"/>
                    </a:ext>
                  </a:extLst>
                </p14:cNvPr>
                <p14:cNvContentPartPr/>
                <p14:nvPr/>
              </p14:nvContentPartPr>
              <p14:xfrm>
                <a:off x="977026" y="1826670"/>
                <a:ext cx="265680" cy="33984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6247922-4D78-A90A-C8C4-28D0315AABA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68386" y="1817670"/>
                  <a:ext cx="283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76949E65-6BA5-1592-118E-4514D61AF2A1}"/>
                    </a:ext>
                  </a:extLst>
                </p14:cNvPr>
                <p14:cNvContentPartPr/>
                <p14:nvPr/>
              </p14:nvContentPartPr>
              <p14:xfrm>
                <a:off x="2045866" y="1178310"/>
                <a:ext cx="348120" cy="32904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76949E65-6BA5-1592-118E-4514D61AF2A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36866" y="1169310"/>
                  <a:ext cx="365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4701433-8E37-576F-FE12-AD232B63EB00}"/>
                    </a:ext>
                  </a:extLst>
                </p14:cNvPr>
                <p14:cNvContentPartPr/>
                <p14:nvPr/>
              </p14:nvContentPartPr>
              <p14:xfrm>
                <a:off x="369346" y="1533270"/>
                <a:ext cx="84960" cy="6544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4701433-8E37-576F-FE12-AD232B63EB0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60706" y="1524270"/>
                  <a:ext cx="1026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FCFD6C7-E47E-AB69-17E7-D1E0804DBAE9}"/>
                    </a:ext>
                  </a:extLst>
                </p14:cNvPr>
                <p14:cNvContentPartPr/>
                <p14:nvPr/>
              </p14:nvContentPartPr>
              <p14:xfrm>
                <a:off x="200506" y="1750350"/>
                <a:ext cx="408600" cy="2606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FCFD6C7-E47E-AB69-17E7-D1E0804DBAE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91866" y="1741350"/>
                  <a:ext cx="426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5B94816-F095-EA99-66CF-FF8CCEA3E09F}"/>
                    </a:ext>
                  </a:extLst>
                </p14:cNvPr>
                <p14:cNvContentPartPr/>
                <p14:nvPr/>
              </p14:nvContentPartPr>
              <p14:xfrm>
                <a:off x="526666" y="1340310"/>
                <a:ext cx="138600" cy="29556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5B94816-F095-EA99-66CF-FF8CCEA3E09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18026" y="1331670"/>
                  <a:ext cx="156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0C5851C-906C-CB2C-74D0-6729DA5B0868}"/>
                    </a:ext>
                  </a:extLst>
                </p14:cNvPr>
                <p14:cNvContentPartPr/>
                <p14:nvPr/>
              </p14:nvContentPartPr>
              <p14:xfrm>
                <a:off x="446386" y="1372350"/>
                <a:ext cx="182880" cy="2192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0C5851C-906C-CB2C-74D0-6729DA5B086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7386" y="1363710"/>
                  <a:ext cx="200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1434E0B-B934-BC01-189B-0356C6D3B933}"/>
                    </a:ext>
                  </a:extLst>
                </p14:cNvPr>
                <p14:cNvContentPartPr/>
                <p14:nvPr/>
              </p14:nvContentPartPr>
              <p14:xfrm>
                <a:off x="791986" y="1453350"/>
                <a:ext cx="143640" cy="1375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1434E0B-B934-BC01-189B-0356C6D3B93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2986" y="1444350"/>
                  <a:ext cx="16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3097D80-A677-EBF3-F204-C0E263E9CBE4}"/>
                    </a:ext>
                  </a:extLst>
                </p14:cNvPr>
                <p14:cNvContentPartPr/>
                <p14:nvPr/>
              </p14:nvContentPartPr>
              <p14:xfrm>
                <a:off x="1070986" y="1360470"/>
                <a:ext cx="52920" cy="14292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3097D80-A677-EBF3-F204-C0E263E9CBE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61986" y="1351830"/>
                  <a:ext cx="70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AB3094D-5DA9-5D93-EF9E-4627458CE532}"/>
                    </a:ext>
                  </a:extLst>
                </p14:cNvPr>
                <p14:cNvContentPartPr/>
                <p14:nvPr/>
              </p14:nvContentPartPr>
              <p14:xfrm>
                <a:off x="966226" y="1292070"/>
                <a:ext cx="2880" cy="3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AB3094D-5DA9-5D93-EF9E-4627458CE5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7226" y="128343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69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EFABDBF5-C0EF-406F-A500-195B02BE9B88}"/>
                  </a:ext>
                </a:extLst>
              </p14:cNvPr>
              <p14:cNvContentPartPr/>
              <p14:nvPr/>
            </p14:nvContentPartPr>
            <p14:xfrm>
              <a:off x="6383146" y="3121918"/>
              <a:ext cx="1184040" cy="14148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EFABDBF5-C0EF-406F-A500-195B02BE9B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4506" y="3113278"/>
                <a:ext cx="1201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164E52A1-FD1F-8FB0-D725-DBED898AF0A9}"/>
                  </a:ext>
                </a:extLst>
              </p14:cNvPr>
              <p14:cNvContentPartPr/>
              <p14:nvPr/>
            </p14:nvContentPartPr>
            <p14:xfrm>
              <a:off x="804226" y="-96253"/>
              <a:ext cx="2298960" cy="79380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164E52A1-FD1F-8FB0-D725-DBED898AF0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226" y="-104893"/>
                <a:ext cx="231660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EDAE53E7-A993-F55B-C741-5A2BCB13AFAD}"/>
                  </a:ext>
                </a:extLst>
              </p14:cNvPr>
              <p14:cNvContentPartPr/>
              <p14:nvPr/>
            </p14:nvContentPartPr>
            <p14:xfrm>
              <a:off x="2368066" y="1708390"/>
              <a:ext cx="334080" cy="29412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EDAE53E7-A993-F55B-C741-5A2BCB13AF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9426" y="1699390"/>
                <a:ext cx="351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3BE409A-6B2E-1E7D-7AAF-BD614082D62F}"/>
                  </a:ext>
                </a:extLst>
              </p14:cNvPr>
              <p14:cNvContentPartPr/>
              <p14:nvPr/>
            </p14:nvContentPartPr>
            <p14:xfrm>
              <a:off x="5718226" y="1018078"/>
              <a:ext cx="2198160" cy="662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3BE409A-6B2E-1E7D-7AAF-BD614082D6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9586" y="1009438"/>
                <a:ext cx="2215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73C23922-42D1-76EE-748A-F217BF36E992}"/>
                  </a:ext>
                </a:extLst>
              </p14:cNvPr>
              <p14:cNvContentPartPr/>
              <p14:nvPr/>
            </p14:nvContentPartPr>
            <p14:xfrm>
              <a:off x="7108546" y="811798"/>
              <a:ext cx="474480" cy="54108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73C23922-42D1-76EE-748A-F217BF36E9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9546" y="802798"/>
                <a:ext cx="49212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8CA2F7CF-3715-72E1-B71C-3E2B7E36735B}"/>
                  </a:ext>
                </a:extLst>
              </p14:cNvPr>
              <p14:cNvContentPartPr/>
              <p14:nvPr/>
            </p14:nvContentPartPr>
            <p14:xfrm>
              <a:off x="7849426" y="549718"/>
              <a:ext cx="45360" cy="11174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8CA2F7CF-3715-72E1-B71C-3E2B7E3673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0786" y="540718"/>
                <a:ext cx="6300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9706A8BE-D878-E0D5-26D6-CD141F0D7ABC}"/>
                  </a:ext>
                </a:extLst>
              </p14:cNvPr>
              <p14:cNvContentPartPr/>
              <p14:nvPr/>
            </p14:nvContentPartPr>
            <p14:xfrm>
              <a:off x="7829986" y="461878"/>
              <a:ext cx="3689640" cy="810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9706A8BE-D878-E0D5-26D6-CD141F0D7A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0986" y="452878"/>
                <a:ext cx="3707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05A3AA30-85B8-67F3-CBE2-B7C5BAB548CC}"/>
                  </a:ext>
                </a:extLst>
              </p14:cNvPr>
              <p14:cNvContentPartPr/>
              <p14:nvPr/>
            </p14:nvContentPartPr>
            <p14:xfrm>
              <a:off x="7833946" y="1627198"/>
              <a:ext cx="3228480" cy="5112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05A3AA30-85B8-67F3-CBE2-B7C5BAB548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4946" y="1618558"/>
                <a:ext cx="3246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93DCB7A-5821-4819-9239-6E4D7F645E61}"/>
                  </a:ext>
                </a:extLst>
              </p14:cNvPr>
              <p14:cNvContentPartPr/>
              <p14:nvPr/>
            </p14:nvContentPartPr>
            <p14:xfrm>
              <a:off x="10254226" y="642958"/>
              <a:ext cx="1772640" cy="137772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93DCB7A-5821-4819-9239-6E4D7F645E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5226" y="633958"/>
                <a:ext cx="1790280" cy="13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64F8080-E732-B885-2D90-7E5F8FAB2085}"/>
                  </a:ext>
                </a:extLst>
              </p14:cNvPr>
              <p14:cNvContentPartPr/>
              <p14:nvPr/>
            </p14:nvContentPartPr>
            <p14:xfrm>
              <a:off x="8014306" y="791638"/>
              <a:ext cx="33840" cy="3679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64F8080-E732-B885-2D90-7E5F8FAB20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05306" y="782638"/>
                <a:ext cx="514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14752ECE-D2BB-FFAE-3532-45FF0EB5FAA3}"/>
                  </a:ext>
                </a:extLst>
              </p14:cNvPr>
              <p14:cNvContentPartPr/>
              <p14:nvPr/>
            </p14:nvContentPartPr>
            <p14:xfrm>
              <a:off x="7971826" y="771478"/>
              <a:ext cx="241560" cy="23472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14752ECE-D2BB-FFAE-3532-45FF0EB5FA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3186" y="762838"/>
                <a:ext cx="259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9068A01-F8D0-5C66-B068-3409AB8883DC}"/>
                  </a:ext>
                </a:extLst>
              </p14:cNvPr>
              <p14:cNvContentPartPr/>
              <p14:nvPr/>
            </p14:nvContentPartPr>
            <p14:xfrm>
              <a:off x="8309506" y="1157038"/>
              <a:ext cx="19440" cy="381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9068A01-F8D0-5C66-B068-3409AB8883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0866" y="1148038"/>
                <a:ext cx="370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7FB5EFEC-270D-86AA-B372-025E0BB965A0}"/>
                  </a:ext>
                </a:extLst>
              </p14:cNvPr>
              <p14:cNvContentPartPr/>
              <p14:nvPr/>
            </p14:nvContentPartPr>
            <p14:xfrm>
              <a:off x="8253346" y="992158"/>
              <a:ext cx="2520" cy="21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7FB5EFEC-270D-86AA-B372-025E0BB965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44706" y="983518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6C25C855-74F3-B022-BF73-4EF2B3D8254E}"/>
                  </a:ext>
                </a:extLst>
              </p14:cNvPr>
              <p14:cNvContentPartPr/>
              <p14:nvPr/>
            </p14:nvContentPartPr>
            <p14:xfrm>
              <a:off x="8603986" y="954718"/>
              <a:ext cx="101160" cy="176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6C25C855-74F3-B022-BF73-4EF2B3D825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94986" y="946078"/>
                <a:ext cx="118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86EF8F7A-89DA-76DF-E37E-40C855B4EA65}"/>
                  </a:ext>
                </a:extLst>
              </p14:cNvPr>
              <p14:cNvContentPartPr/>
              <p14:nvPr/>
            </p14:nvContentPartPr>
            <p14:xfrm>
              <a:off x="8603986" y="1050478"/>
              <a:ext cx="182160" cy="349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86EF8F7A-89DA-76DF-E37E-40C855B4EA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94986" y="1041478"/>
                <a:ext cx="1998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6B9BD65A-A731-785C-2067-FEA6C8AAF453}"/>
                  </a:ext>
                </a:extLst>
              </p14:cNvPr>
              <p14:cNvContentPartPr/>
              <p14:nvPr/>
            </p14:nvContentPartPr>
            <p14:xfrm>
              <a:off x="8871106" y="759238"/>
              <a:ext cx="376560" cy="3758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6B9BD65A-A731-785C-2067-FEA6C8AAF4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2466" y="750598"/>
                <a:ext cx="394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3110A68-8B1E-D5AE-B23C-4CB322308860}"/>
                  </a:ext>
                </a:extLst>
              </p14:cNvPr>
              <p14:cNvContentPartPr/>
              <p14:nvPr/>
            </p14:nvContentPartPr>
            <p14:xfrm>
              <a:off x="9272866" y="767158"/>
              <a:ext cx="181800" cy="1476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3110A68-8B1E-D5AE-B23C-4CB3223088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64226" y="758518"/>
                <a:ext cx="199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9D513CB0-83B7-8E0F-59C8-4A521B51E3D4}"/>
                  </a:ext>
                </a:extLst>
              </p14:cNvPr>
              <p14:cNvContentPartPr/>
              <p14:nvPr/>
            </p14:nvContentPartPr>
            <p14:xfrm>
              <a:off x="9486706" y="731158"/>
              <a:ext cx="92520" cy="42948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9D513CB0-83B7-8E0F-59C8-4A521B51E3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78066" y="722518"/>
                <a:ext cx="1101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282536C3-E9D6-A4E9-8CFE-E278FA736CB4}"/>
                  </a:ext>
                </a:extLst>
              </p14:cNvPr>
              <p14:cNvContentPartPr/>
              <p14:nvPr/>
            </p14:nvContentPartPr>
            <p14:xfrm>
              <a:off x="9691906" y="1008358"/>
              <a:ext cx="9720" cy="11160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282536C3-E9D6-A4E9-8CFE-E278FA736C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82906" y="999358"/>
                <a:ext cx="27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A2EB35C9-BFAD-4911-9DBC-77DC852E8814}"/>
                  </a:ext>
                </a:extLst>
              </p14:cNvPr>
              <p14:cNvContentPartPr/>
              <p14:nvPr/>
            </p14:nvContentPartPr>
            <p14:xfrm>
              <a:off x="9651586" y="939958"/>
              <a:ext cx="8640" cy="684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A2EB35C9-BFAD-4911-9DBC-77DC852E88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42586" y="930958"/>
                <a:ext cx="26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D0A745A-00D7-4C34-D97C-AF5D5A16DEB4}"/>
                  </a:ext>
                </a:extLst>
              </p14:cNvPr>
              <p14:cNvContentPartPr/>
              <p14:nvPr/>
            </p14:nvContentPartPr>
            <p14:xfrm>
              <a:off x="9873706" y="847798"/>
              <a:ext cx="28440" cy="53244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D0A745A-00D7-4C34-D97C-AF5D5A16DE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64706" y="838798"/>
                <a:ext cx="460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39F0A846-AECC-9978-38F1-0A934E0B68E0}"/>
                  </a:ext>
                </a:extLst>
              </p14:cNvPr>
              <p14:cNvContentPartPr/>
              <p14:nvPr/>
            </p14:nvContentPartPr>
            <p14:xfrm>
              <a:off x="9929866" y="804598"/>
              <a:ext cx="185040" cy="1918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39F0A846-AECC-9978-38F1-0A934E0B68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21226" y="795598"/>
                <a:ext cx="202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C6D6379-A46E-DF14-335F-569B8CE21E3F}"/>
                  </a:ext>
                </a:extLst>
              </p14:cNvPr>
              <p14:cNvContentPartPr/>
              <p14:nvPr/>
            </p14:nvContentPartPr>
            <p14:xfrm>
              <a:off x="10143346" y="819718"/>
              <a:ext cx="6840" cy="1728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C6D6379-A46E-DF14-335F-569B8CE21E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34346" y="810718"/>
                <a:ext cx="24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9B346F52-E2FF-94A0-2DC8-55653BAF5F3B}"/>
                  </a:ext>
                </a:extLst>
              </p14:cNvPr>
              <p14:cNvContentPartPr/>
              <p14:nvPr/>
            </p14:nvContentPartPr>
            <p14:xfrm>
              <a:off x="10369426" y="779398"/>
              <a:ext cx="183600" cy="2606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9B346F52-E2FF-94A0-2DC8-55653BAF5F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60426" y="770758"/>
                <a:ext cx="2012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706CD467-8C0B-8674-0F44-C445554B8548}"/>
                  </a:ext>
                </a:extLst>
              </p14:cNvPr>
              <p14:cNvContentPartPr/>
              <p14:nvPr/>
            </p14:nvContentPartPr>
            <p14:xfrm>
              <a:off x="10621786" y="992158"/>
              <a:ext cx="149760" cy="4046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706CD467-8C0B-8674-0F44-C445554B85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12786" y="983518"/>
                <a:ext cx="1674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70969E7D-0343-7178-3D85-A998E6A8EF46}"/>
                  </a:ext>
                </a:extLst>
              </p14:cNvPr>
              <p14:cNvContentPartPr/>
              <p14:nvPr/>
            </p14:nvContentPartPr>
            <p14:xfrm>
              <a:off x="10739866" y="867958"/>
              <a:ext cx="2880" cy="2592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70969E7D-0343-7178-3D85-A998E6A8EF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30866" y="858958"/>
                <a:ext cx="20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CF75C550-7C36-A8FD-ED86-D574F2C42FCF}"/>
                  </a:ext>
                </a:extLst>
              </p14:cNvPr>
              <p14:cNvContentPartPr/>
              <p14:nvPr/>
            </p14:nvContentPartPr>
            <p14:xfrm>
              <a:off x="10215706" y="1024558"/>
              <a:ext cx="29880" cy="13392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CF75C550-7C36-A8FD-ED86-D574F2C42F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07066" y="1015918"/>
                <a:ext cx="47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91EBDE75-C7D3-37BF-E6E1-0D3B74FA3BF2}"/>
                  </a:ext>
                </a:extLst>
              </p14:cNvPr>
              <p14:cNvContentPartPr/>
              <p14:nvPr/>
            </p14:nvContentPartPr>
            <p14:xfrm>
              <a:off x="9307426" y="1393558"/>
              <a:ext cx="219240" cy="2152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91EBDE75-C7D3-37BF-E6E1-0D3B74FA3B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98786" y="1384558"/>
                <a:ext cx="2368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19539F26-5523-CD18-8061-7779C953FDF8}"/>
                  </a:ext>
                </a:extLst>
              </p14:cNvPr>
              <p14:cNvContentPartPr/>
              <p14:nvPr/>
            </p14:nvContentPartPr>
            <p14:xfrm>
              <a:off x="9599026" y="1493998"/>
              <a:ext cx="138600" cy="11016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19539F26-5523-CD18-8061-7779C953FD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90386" y="1484998"/>
                <a:ext cx="156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86A825F0-A136-0D34-B9D6-0E675622F529}"/>
                  </a:ext>
                </a:extLst>
              </p14:cNvPr>
              <p14:cNvContentPartPr/>
              <p14:nvPr/>
            </p14:nvContentPartPr>
            <p14:xfrm>
              <a:off x="9861826" y="1522798"/>
              <a:ext cx="156960" cy="2498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86A825F0-A136-0D34-B9D6-0E675622F5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53186" y="1514158"/>
                <a:ext cx="174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276558F8-49B9-5B2D-F895-9928C82618DC}"/>
                  </a:ext>
                </a:extLst>
              </p14:cNvPr>
              <p14:cNvContentPartPr/>
              <p14:nvPr/>
            </p14:nvContentPartPr>
            <p14:xfrm>
              <a:off x="10059106" y="1382038"/>
              <a:ext cx="80640" cy="3416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276558F8-49B9-5B2D-F895-9928C82618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50466" y="1373398"/>
                <a:ext cx="98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10FB4679-879A-11A7-F013-963C917385B4}"/>
                  </a:ext>
                </a:extLst>
              </p14:cNvPr>
              <p14:cNvContentPartPr/>
              <p14:nvPr/>
            </p14:nvContentPartPr>
            <p14:xfrm>
              <a:off x="10218946" y="1366198"/>
              <a:ext cx="162000" cy="49176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10FB4679-879A-11A7-F013-963C917385B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10306" y="1357198"/>
                <a:ext cx="1796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8CE81FAA-FB52-22AD-A93E-1BD4E254EDEC}"/>
                  </a:ext>
                </a:extLst>
              </p14:cNvPr>
              <p14:cNvContentPartPr/>
              <p14:nvPr/>
            </p14:nvContentPartPr>
            <p14:xfrm>
              <a:off x="10332706" y="1446478"/>
              <a:ext cx="95040" cy="2772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8CE81FAA-FB52-22AD-A93E-1BD4E254ED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24066" y="1437838"/>
                <a:ext cx="112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87AF4ED3-1CA3-E1F0-AE75-ACCA62036707}"/>
                  </a:ext>
                </a:extLst>
              </p14:cNvPr>
              <p14:cNvContentPartPr/>
              <p14:nvPr/>
            </p14:nvContentPartPr>
            <p14:xfrm>
              <a:off x="10712866" y="1442518"/>
              <a:ext cx="122760" cy="38196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87AF4ED3-1CA3-E1F0-AE75-ACCA620367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04226" y="1433518"/>
                <a:ext cx="1404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65D1272-7DE9-6759-8A53-9413D056AE88}"/>
                  </a:ext>
                </a:extLst>
              </p14:cNvPr>
              <p14:cNvContentPartPr/>
              <p14:nvPr/>
            </p14:nvContentPartPr>
            <p14:xfrm>
              <a:off x="10974226" y="1627198"/>
              <a:ext cx="52560" cy="36612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65D1272-7DE9-6759-8A53-9413D056AE8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65226" y="1618558"/>
                <a:ext cx="70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D5FD4D25-C7B1-44C6-B49A-762E8A5B9291}"/>
                  </a:ext>
                </a:extLst>
              </p14:cNvPr>
              <p14:cNvContentPartPr/>
              <p14:nvPr/>
            </p14:nvContentPartPr>
            <p14:xfrm>
              <a:off x="11054146" y="1450438"/>
              <a:ext cx="11520" cy="2484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D5FD4D25-C7B1-44C6-B49A-762E8A5B92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45506" y="1441438"/>
                <a:ext cx="29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15F202FC-0237-48A5-C11E-430698CC5518}"/>
                  </a:ext>
                </a:extLst>
              </p14:cNvPr>
              <p14:cNvContentPartPr/>
              <p14:nvPr/>
            </p14:nvContentPartPr>
            <p14:xfrm>
              <a:off x="10566706" y="1583278"/>
              <a:ext cx="82080" cy="1080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15F202FC-0237-48A5-C11E-430698CC55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58066" y="1574638"/>
                <a:ext cx="99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C7E7C03B-3775-A97E-08E9-281B5FF40240}"/>
                  </a:ext>
                </a:extLst>
              </p14:cNvPr>
              <p14:cNvContentPartPr/>
              <p14:nvPr/>
            </p14:nvContentPartPr>
            <p14:xfrm>
              <a:off x="11239546" y="1598038"/>
              <a:ext cx="58320" cy="1368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C7E7C03B-3775-A97E-08E9-281B5FF4024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30906" y="1589398"/>
                <a:ext cx="759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6371DCB6-4A3D-08A2-38D9-4032D7F11196}"/>
                  </a:ext>
                </a:extLst>
              </p14:cNvPr>
              <p14:cNvContentPartPr/>
              <p14:nvPr/>
            </p14:nvContentPartPr>
            <p14:xfrm>
              <a:off x="11397586" y="1261798"/>
              <a:ext cx="218160" cy="3312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6371DCB6-4A3D-08A2-38D9-4032D7F111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88586" y="1253158"/>
                <a:ext cx="235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E0F64BE-6922-4857-FF97-501DDDF88399}"/>
                  </a:ext>
                </a:extLst>
              </p14:cNvPr>
              <p14:cNvContentPartPr/>
              <p14:nvPr/>
            </p14:nvContentPartPr>
            <p14:xfrm>
              <a:off x="11759746" y="1514878"/>
              <a:ext cx="7920" cy="7092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E0F64BE-6922-4857-FF97-501DDDF883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751106" y="1506238"/>
                <a:ext cx="25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6F85E9C8-B8DF-E3A1-41D9-58154B47187C}"/>
                  </a:ext>
                </a:extLst>
              </p14:cNvPr>
              <p14:cNvContentPartPr/>
              <p14:nvPr/>
            </p14:nvContentPartPr>
            <p14:xfrm>
              <a:off x="11687026" y="1398598"/>
              <a:ext cx="17280" cy="57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6F85E9C8-B8DF-E3A1-41D9-58154B4718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678026" y="1389598"/>
                <a:ext cx="34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AB01101E-6980-A02A-B0D8-67EBE93654D1}"/>
                  </a:ext>
                </a:extLst>
              </p14:cNvPr>
              <p14:cNvContentPartPr/>
              <p14:nvPr/>
            </p14:nvContentPartPr>
            <p14:xfrm>
              <a:off x="11805466" y="1558798"/>
              <a:ext cx="133920" cy="3549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AB01101E-6980-A02A-B0D8-67EBE93654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96466" y="1550158"/>
                <a:ext cx="151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C385E6DA-1D67-215E-856C-8CAE0EC631A8}"/>
                  </a:ext>
                </a:extLst>
              </p14:cNvPr>
              <p14:cNvContentPartPr/>
              <p14:nvPr/>
            </p14:nvContentPartPr>
            <p14:xfrm>
              <a:off x="11856226" y="1225438"/>
              <a:ext cx="130680" cy="45432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C385E6DA-1D67-215E-856C-8CAE0EC631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847586" y="1216438"/>
                <a:ext cx="1483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9D64377-A17C-009C-29C3-E53B62A96C8A}"/>
                  </a:ext>
                </a:extLst>
              </p14:cNvPr>
              <p14:cNvContentPartPr/>
              <p14:nvPr/>
            </p14:nvContentPartPr>
            <p14:xfrm>
              <a:off x="735466" y="3450270"/>
              <a:ext cx="42120" cy="554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9D64377-A17C-009C-29C3-E53B62A96C8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6826" y="3441270"/>
                <a:ext cx="597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ADED36E-3BDA-F7F7-501D-801D48C2BDD3}"/>
                  </a:ext>
                </a:extLst>
              </p14:cNvPr>
              <p14:cNvContentPartPr/>
              <p14:nvPr/>
            </p14:nvContentPartPr>
            <p14:xfrm>
              <a:off x="639706" y="3254430"/>
              <a:ext cx="2805840" cy="800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ADED36E-3BDA-F7F7-501D-801D48C2BDD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0706" y="3245430"/>
                <a:ext cx="282348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4B09177-87D6-7E6F-A48C-40327C23795A}"/>
                  </a:ext>
                </a:extLst>
              </p14:cNvPr>
              <p14:cNvContentPartPr/>
              <p14:nvPr/>
            </p14:nvContentPartPr>
            <p14:xfrm>
              <a:off x="978466" y="4688310"/>
              <a:ext cx="61560" cy="554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4B09177-87D6-7E6F-A48C-40327C2379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9466" y="4679310"/>
                <a:ext cx="792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43F8A98-C4B7-FA59-B6FE-118987993920}"/>
                  </a:ext>
                </a:extLst>
              </p14:cNvPr>
              <p14:cNvContentPartPr/>
              <p14:nvPr/>
            </p14:nvContentPartPr>
            <p14:xfrm>
              <a:off x="945706" y="4345950"/>
              <a:ext cx="2060280" cy="917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43F8A98-C4B7-FA59-B6FE-11898799392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7066" y="4336950"/>
                <a:ext cx="207792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8CE4756-CAE5-275D-44E5-5BE3E02152DD}"/>
                  </a:ext>
                </a:extLst>
              </p14:cNvPr>
              <p14:cNvContentPartPr/>
              <p14:nvPr/>
            </p14:nvContentPartPr>
            <p14:xfrm>
              <a:off x="2019586" y="6151350"/>
              <a:ext cx="28440" cy="511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8CE4756-CAE5-275D-44E5-5BE3E02152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10586" y="6142350"/>
                <a:ext cx="460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123B71-0D1F-28EF-FC27-6E71869403C0}"/>
                  </a:ext>
                </a:extLst>
              </p14:cNvPr>
              <p14:cNvContentPartPr/>
              <p14:nvPr/>
            </p14:nvContentPartPr>
            <p14:xfrm>
              <a:off x="1848946" y="6393630"/>
              <a:ext cx="300960" cy="168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123B71-0D1F-28EF-FC27-6E71869403C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40306" y="6384630"/>
                <a:ext cx="318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E1A1F82-BCA4-7AC2-589C-C5780DA0D024}"/>
                  </a:ext>
                </a:extLst>
              </p14:cNvPr>
              <p14:cNvContentPartPr/>
              <p14:nvPr/>
            </p14:nvContentPartPr>
            <p14:xfrm>
              <a:off x="1272586" y="5725110"/>
              <a:ext cx="81720" cy="581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E1A1F82-BCA4-7AC2-589C-C5780DA0D0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63946" y="5716110"/>
                <a:ext cx="993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40DB1ED-BBE6-DEFC-4D24-6D353D55B2FC}"/>
                  </a:ext>
                </a:extLst>
              </p14:cNvPr>
              <p14:cNvContentPartPr/>
              <p14:nvPr/>
            </p14:nvContentPartPr>
            <p14:xfrm>
              <a:off x="1200226" y="5717550"/>
              <a:ext cx="1412280" cy="533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40DB1ED-BBE6-DEFC-4D24-6D353D55B2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91226" y="5708550"/>
                <a:ext cx="14299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7484AC3-B5EA-C79C-8780-1F01011BE8FA}"/>
                  </a:ext>
                </a:extLst>
              </p14:cNvPr>
              <p14:cNvContentPartPr/>
              <p14:nvPr/>
            </p14:nvContentPartPr>
            <p14:xfrm>
              <a:off x="1415866" y="5909790"/>
              <a:ext cx="191880" cy="3333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7484AC3-B5EA-C79C-8780-1F01011BE8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07226" y="5900790"/>
                <a:ext cx="2095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11B1597-85BD-4734-265E-7CB442B92C04}"/>
                  </a:ext>
                </a:extLst>
              </p14:cNvPr>
              <p14:cNvContentPartPr/>
              <p14:nvPr/>
            </p14:nvContentPartPr>
            <p14:xfrm>
              <a:off x="1566706" y="5917710"/>
              <a:ext cx="175680" cy="293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11B1597-85BD-4734-265E-7CB442B92C0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57706" y="5909070"/>
                <a:ext cx="1933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57DC925-C1CA-2A13-F2BF-3EE60A3BBA97}"/>
                  </a:ext>
                </a:extLst>
              </p14:cNvPr>
              <p14:cNvContentPartPr/>
              <p14:nvPr/>
            </p14:nvContentPartPr>
            <p14:xfrm>
              <a:off x="1494346" y="6032910"/>
              <a:ext cx="227880" cy="262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57DC925-C1CA-2A13-F2BF-3EE60A3BBA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85706" y="6023910"/>
                <a:ext cx="245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87B13B9-9AF3-6AD8-844B-A1E789D71372}"/>
                  </a:ext>
                </a:extLst>
              </p14:cNvPr>
              <p14:cNvContentPartPr/>
              <p14:nvPr/>
            </p14:nvContentPartPr>
            <p14:xfrm>
              <a:off x="1784506" y="5853630"/>
              <a:ext cx="176760" cy="257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87B13B9-9AF3-6AD8-844B-A1E789D7137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75866" y="5844990"/>
                <a:ext cx="194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32BF99C-F9E5-0B18-B52E-0A72FF56FDAF}"/>
                  </a:ext>
                </a:extLst>
              </p14:cNvPr>
              <p14:cNvContentPartPr/>
              <p14:nvPr/>
            </p14:nvContentPartPr>
            <p14:xfrm>
              <a:off x="2143066" y="5878110"/>
              <a:ext cx="28080" cy="221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32BF99C-F9E5-0B18-B52E-0A72FF56FDA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34426" y="5869110"/>
                <a:ext cx="45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7306111-18F2-5E42-5E90-086059360964}"/>
                  </a:ext>
                </a:extLst>
              </p14:cNvPr>
              <p14:cNvContentPartPr/>
              <p14:nvPr/>
            </p14:nvContentPartPr>
            <p14:xfrm>
              <a:off x="2041906" y="5793870"/>
              <a:ext cx="297000" cy="274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7306111-18F2-5E42-5E90-0860593609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3266" y="5785230"/>
                <a:ext cx="3146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073D3FB-61B2-DEF8-4E93-19F03BD43684}"/>
                  </a:ext>
                </a:extLst>
              </p14:cNvPr>
              <p14:cNvContentPartPr/>
              <p14:nvPr/>
            </p14:nvContentPartPr>
            <p14:xfrm>
              <a:off x="2215786" y="6316230"/>
              <a:ext cx="184320" cy="347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073D3FB-61B2-DEF8-4E93-19F03BD4368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07146" y="6307230"/>
                <a:ext cx="2019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EDE0733-6318-E6B4-A13D-483844713B58}"/>
                  </a:ext>
                </a:extLst>
              </p14:cNvPr>
              <p14:cNvContentPartPr/>
              <p14:nvPr/>
            </p14:nvContentPartPr>
            <p14:xfrm>
              <a:off x="2509906" y="6561030"/>
              <a:ext cx="117720" cy="136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EDE0733-6318-E6B4-A13D-483844713B5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00906" y="6552390"/>
                <a:ext cx="135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BF05E8F-E2DB-546A-157A-702C439C85B8}"/>
                  </a:ext>
                </a:extLst>
              </p14:cNvPr>
              <p14:cNvContentPartPr/>
              <p14:nvPr/>
            </p14:nvContentPartPr>
            <p14:xfrm>
              <a:off x="2714386" y="6426750"/>
              <a:ext cx="291600" cy="4183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BF05E8F-E2DB-546A-157A-702C439C85B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05386" y="6418110"/>
                <a:ext cx="3092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7E060B6-3D8B-D614-C67F-6BDABA40111C}"/>
                  </a:ext>
                </a:extLst>
              </p14:cNvPr>
              <p14:cNvContentPartPr/>
              <p14:nvPr/>
            </p14:nvContentPartPr>
            <p14:xfrm>
              <a:off x="3047386" y="6586558"/>
              <a:ext cx="52200" cy="151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7E060B6-3D8B-D614-C67F-6BDABA40111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38746" y="6577558"/>
                <a:ext cx="698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982F415-B775-E1BF-D918-0251E1B19CB6}"/>
                  </a:ext>
                </a:extLst>
              </p14:cNvPr>
              <p14:cNvContentPartPr/>
              <p14:nvPr/>
            </p14:nvContentPartPr>
            <p14:xfrm>
              <a:off x="2973586" y="6478558"/>
              <a:ext cx="1080" cy="1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982F415-B775-E1BF-D918-0251E1B19CB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64586" y="6469558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ED8B005-E813-7E75-C9B8-0C9B003DE08B}"/>
                  </a:ext>
                </a:extLst>
              </p14:cNvPr>
              <p14:cNvContentPartPr/>
              <p14:nvPr/>
            </p14:nvContentPartPr>
            <p14:xfrm>
              <a:off x="2675506" y="6593758"/>
              <a:ext cx="88560" cy="121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ED8B005-E813-7E75-C9B8-0C9B003DE08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66506" y="6585118"/>
                <a:ext cx="106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1028209-17C1-C00B-6010-0DB676A16F97}"/>
                  </a:ext>
                </a:extLst>
              </p14:cNvPr>
              <p14:cNvContentPartPr/>
              <p14:nvPr/>
            </p14:nvContentPartPr>
            <p14:xfrm>
              <a:off x="2215426" y="5151958"/>
              <a:ext cx="36360" cy="543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1028209-17C1-C00B-6010-0DB676A16F9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06426" y="5143318"/>
                <a:ext cx="54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8BB9140-FFCE-64BC-3413-087ADCC8BAB6}"/>
                  </a:ext>
                </a:extLst>
              </p14:cNvPr>
              <p14:cNvContentPartPr/>
              <p14:nvPr/>
            </p14:nvContentPartPr>
            <p14:xfrm>
              <a:off x="2022106" y="5344918"/>
              <a:ext cx="356040" cy="156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8BB9140-FFCE-64BC-3413-087ADCC8BAB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13466" y="5336278"/>
                <a:ext cx="3736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F6A4A7A-9926-C3CF-C456-A674A75AA63A}"/>
                  </a:ext>
                </a:extLst>
              </p14:cNvPr>
              <p14:cNvContentPartPr/>
              <p14:nvPr/>
            </p14:nvContentPartPr>
            <p14:xfrm>
              <a:off x="2453746" y="5218918"/>
              <a:ext cx="210960" cy="2710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F6A4A7A-9926-C3CF-C456-A674A75AA63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44746" y="5209918"/>
                <a:ext cx="2286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83610D-9EA3-22B7-1CF7-B689EC612729}"/>
                  </a:ext>
                </a:extLst>
              </p14:cNvPr>
              <p14:cNvContentPartPr/>
              <p14:nvPr/>
            </p14:nvContentPartPr>
            <p14:xfrm>
              <a:off x="2840386" y="5366158"/>
              <a:ext cx="193680" cy="1605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83610D-9EA3-22B7-1CF7-B689EC61272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31746" y="5357518"/>
                <a:ext cx="211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DDCA8C7-4917-3036-60E6-C5AF24FEA4EA}"/>
                  </a:ext>
                </a:extLst>
              </p14:cNvPr>
              <p14:cNvContentPartPr/>
              <p14:nvPr/>
            </p14:nvContentPartPr>
            <p14:xfrm>
              <a:off x="2852626" y="5286958"/>
              <a:ext cx="1080" cy="1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DDCA8C7-4917-3036-60E6-C5AF24FEA4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3986" y="5278318"/>
                <a:ext cx="1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8A4A1AA-3F1B-0E73-4D31-C863BC476D98}"/>
                  </a:ext>
                </a:extLst>
              </p14:cNvPr>
              <p14:cNvContentPartPr/>
              <p14:nvPr/>
            </p14:nvContentPartPr>
            <p14:xfrm>
              <a:off x="1603066" y="5161678"/>
              <a:ext cx="104040" cy="4860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8A4A1AA-3F1B-0E73-4D31-C863BC476D9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594066" y="5153038"/>
                <a:ext cx="1216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913ACEC-BD3B-1066-41CD-6039DCA5F4AF}"/>
                  </a:ext>
                </a:extLst>
              </p14:cNvPr>
              <p14:cNvContentPartPr/>
              <p14:nvPr/>
            </p14:nvContentPartPr>
            <p14:xfrm>
              <a:off x="1465906" y="5425198"/>
              <a:ext cx="232920" cy="178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913ACEC-BD3B-1066-41CD-6039DCA5F4A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456906" y="5416198"/>
                <a:ext cx="2505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8C7788F-55AA-3CCA-8324-9C57D61951AD}"/>
                  </a:ext>
                </a:extLst>
              </p14:cNvPr>
              <p14:cNvContentPartPr/>
              <p14:nvPr/>
            </p14:nvContentPartPr>
            <p14:xfrm>
              <a:off x="542506" y="5425198"/>
              <a:ext cx="114120" cy="3312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8C7788F-55AA-3CCA-8324-9C57D61951A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33866" y="5416558"/>
                <a:ext cx="1317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C5133A7-A4BE-CF08-97E1-EE74BAA261E2}"/>
                  </a:ext>
                </a:extLst>
              </p14:cNvPr>
              <p14:cNvContentPartPr/>
              <p14:nvPr/>
            </p14:nvContentPartPr>
            <p14:xfrm>
              <a:off x="523066" y="5371918"/>
              <a:ext cx="162000" cy="1544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C5133A7-A4BE-CF08-97E1-EE74BAA261E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14066" y="5362918"/>
                <a:ext cx="179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0405623-E0D2-EC7A-532E-95E67E89C4F7}"/>
                  </a:ext>
                </a:extLst>
              </p14:cNvPr>
              <p14:cNvContentPartPr/>
              <p14:nvPr/>
            </p14:nvContentPartPr>
            <p14:xfrm>
              <a:off x="611626" y="5592238"/>
              <a:ext cx="226440" cy="1936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0405623-E0D2-EC7A-532E-95E67E89C4F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02626" y="5583238"/>
                <a:ext cx="244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C6CDF2D-5086-D453-F593-E6E673185A13}"/>
                  </a:ext>
                </a:extLst>
              </p14:cNvPr>
              <p14:cNvContentPartPr/>
              <p14:nvPr/>
            </p14:nvContentPartPr>
            <p14:xfrm>
              <a:off x="797746" y="5493598"/>
              <a:ext cx="142200" cy="2934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C6CDF2D-5086-D453-F593-E6E673185A1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8746" y="5484598"/>
                <a:ext cx="1598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808D520-0AFE-56AD-B155-7EA2B53B677E}"/>
                  </a:ext>
                </a:extLst>
              </p14:cNvPr>
              <p14:cNvContentPartPr/>
              <p14:nvPr/>
            </p14:nvContentPartPr>
            <p14:xfrm>
              <a:off x="757066" y="5579278"/>
              <a:ext cx="156240" cy="1476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808D520-0AFE-56AD-B155-7EA2B53B677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48066" y="5570638"/>
                <a:ext cx="173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9E1BC88-A5A8-AB8C-7F19-2587C44BF429}"/>
                  </a:ext>
                </a:extLst>
              </p14:cNvPr>
              <p14:cNvContentPartPr/>
              <p14:nvPr/>
            </p14:nvContentPartPr>
            <p14:xfrm>
              <a:off x="952906" y="5419078"/>
              <a:ext cx="234720" cy="312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9E1BC88-A5A8-AB8C-7F19-2587C44BF42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43906" y="5410078"/>
                <a:ext cx="252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D913893-C291-EF8E-B8BC-8C9DA4736D16}"/>
                  </a:ext>
                </a:extLst>
              </p14:cNvPr>
              <p14:cNvContentPartPr/>
              <p14:nvPr/>
            </p14:nvContentPartPr>
            <p14:xfrm>
              <a:off x="1187986" y="5549758"/>
              <a:ext cx="99360" cy="99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D913893-C291-EF8E-B8BC-8C9DA4736D1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78986" y="5540758"/>
                <a:ext cx="117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DCEDF71-D8BA-E672-23D8-3D2269730CAD}"/>
                  </a:ext>
                </a:extLst>
              </p14:cNvPr>
              <p14:cNvContentPartPr/>
              <p14:nvPr/>
            </p14:nvContentPartPr>
            <p14:xfrm>
              <a:off x="1163506" y="5443918"/>
              <a:ext cx="30600" cy="18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DCEDF71-D8BA-E672-23D8-3D2269730CA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54866" y="5434918"/>
                <a:ext cx="48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8703ED3-E394-CE27-47C5-F4FF4D033E97}"/>
                  </a:ext>
                </a:extLst>
              </p14:cNvPr>
              <p14:cNvContentPartPr/>
              <p14:nvPr/>
            </p14:nvContentPartPr>
            <p14:xfrm>
              <a:off x="1210666" y="4652278"/>
              <a:ext cx="215280" cy="3337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8703ED3-E394-CE27-47C5-F4FF4D033E9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02026" y="4643278"/>
                <a:ext cx="232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F09FA77-A80D-29F6-29AF-6AC6415BF599}"/>
                  </a:ext>
                </a:extLst>
              </p14:cNvPr>
              <p14:cNvContentPartPr/>
              <p14:nvPr/>
            </p14:nvContentPartPr>
            <p14:xfrm>
              <a:off x="1562746" y="4697638"/>
              <a:ext cx="175680" cy="1177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F09FA77-A80D-29F6-29AF-6AC6415BF59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554106" y="4688638"/>
                <a:ext cx="1933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6141379-D03B-A67B-E0EB-1A3FBCC4E46F}"/>
                  </a:ext>
                </a:extLst>
              </p14:cNvPr>
              <p14:cNvContentPartPr/>
              <p14:nvPr/>
            </p14:nvContentPartPr>
            <p14:xfrm>
              <a:off x="1827706" y="4532038"/>
              <a:ext cx="162720" cy="2689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6141379-D03B-A67B-E0EB-1A3FBCC4E46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818706" y="4523038"/>
                <a:ext cx="1803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B72558D-64CD-F0E8-458D-32461EB8679B}"/>
                  </a:ext>
                </a:extLst>
              </p14:cNvPr>
              <p14:cNvContentPartPr/>
              <p14:nvPr/>
            </p14:nvContentPartPr>
            <p14:xfrm>
              <a:off x="2078626" y="4669558"/>
              <a:ext cx="185760" cy="662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B72558D-64CD-F0E8-458D-32461EB8679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069986" y="4660558"/>
                <a:ext cx="203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B41C7F7-A419-15F6-8D94-F00E571AB17F}"/>
                  </a:ext>
                </a:extLst>
              </p14:cNvPr>
              <p14:cNvContentPartPr/>
              <p14:nvPr/>
            </p14:nvContentPartPr>
            <p14:xfrm>
              <a:off x="2334226" y="4590358"/>
              <a:ext cx="188280" cy="1166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B41C7F7-A419-15F6-8D94-F00E571AB17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325226" y="4581718"/>
                <a:ext cx="205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48C89A1-5B71-B073-A8F8-DD0ADB007AD2}"/>
                  </a:ext>
                </a:extLst>
              </p14:cNvPr>
              <p14:cNvContentPartPr/>
              <p14:nvPr/>
            </p14:nvContentPartPr>
            <p14:xfrm>
              <a:off x="2481826" y="4428718"/>
              <a:ext cx="155160" cy="4280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48C89A1-5B71-B073-A8F8-DD0ADB007AD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472826" y="4419718"/>
                <a:ext cx="1728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52122DC-6FC5-339B-54D0-113EAA1DDF9F}"/>
                  </a:ext>
                </a:extLst>
              </p14:cNvPr>
              <p14:cNvContentPartPr/>
              <p14:nvPr/>
            </p14:nvContentPartPr>
            <p14:xfrm>
              <a:off x="2473906" y="4673518"/>
              <a:ext cx="275040" cy="745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52122DC-6FC5-339B-54D0-113EAA1DDF9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464906" y="4664518"/>
                <a:ext cx="292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872FC6B-7F89-E69B-025E-E9E17077A4A6}"/>
                  </a:ext>
                </a:extLst>
              </p14:cNvPr>
              <p14:cNvContentPartPr/>
              <p14:nvPr/>
            </p14:nvContentPartPr>
            <p14:xfrm>
              <a:off x="2759386" y="4552558"/>
              <a:ext cx="252720" cy="1386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872FC6B-7F89-E69B-025E-E9E17077A4A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750386" y="4543918"/>
                <a:ext cx="270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93AE973-116C-748C-C05D-A3BDCA9A55AB}"/>
                  </a:ext>
                </a:extLst>
              </p14:cNvPr>
              <p14:cNvContentPartPr/>
              <p14:nvPr/>
            </p14:nvContentPartPr>
            <p14:xfrm>
              <a:off x="2812306" y="4464718"/>
              <a:ext cx="4320" cy="86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93AE973-116C-748C-C05D-A3BDCA9A55A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803306" y="4455718"/>
                <a:ext cx="219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7136981-0A35-6316-41DC-CFF422BA6DBE}"/>
                  </a:ext>
                </a:extLst>
              </p14:cNvPr>
              <p14:cNvContentPartPr/>
              <p14:nvPr/>
            </p14:nvContentPartPr>
            <p14:xfrm>
              <a:off x="1522426" y="4995358"/>
              <a:ext cx="69120" cy="2509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7136981-0A35-6316-41DC-CFF422BA6DB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513786" y="4986358"/>
                <a:ext cx="86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BFB773F-580C-E6C3-DA52-20EB5874308A}"/>
                  </a:ext>
                </a:extLst>
              </p14:cNvPr>
              <p14:cNvContentPartPr/>
              <p14:nvPr/>
            </p14:nvContentPartPr>
            <p14:xfrm>
              <a:off x="1502266" y="4912198"/>
              <a:ext cx="526680" cy="1465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BFB773F-580C-E6C3-DA52-20EB5874308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493626" y="4903558"/>
                <a:ext cx="5443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A480804-F89A-53DD-E727-C1DF5FC9C59F}"/>
                  </a:ext>
                </a:extLst>
              </p14:cNvPr>
              <p14:cNvContentPartPr/>
              <p14:nvPr/>
            </p14:nvContentPartPr>
            <p14:xfrm>
              <a:off x="1684066" y="5068798"/>
              <a:ext cx="29880" cy="10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A480804-F89A-53DD-E727-C1DF5FC9C59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675066" y="5060158"/>
                <a:ext cx="47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9D47B59-B264-2030-4EB5-15483ABDB080}"/>
                  </a:ext>
                </a:extLst>
              </p14:cNvPr>
              <p14:cNvContentPartPr/>
              <p14:nvPr/>
            </p14:nvContentPartPr>
            <p14:xfrm>
              <a:off x="1819786" y="4983838"/>
              <a:ext cx="177480" cy="122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9D47B59-B264-2030-4EB5-15483ABDB08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810786" y="4975198"/>
                <a:ext cx="195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7FB8CDF-53AB-5CDF-4963-4DB96A403024}"/>
                  </a:ext>
                </a:extLst>
              </p14:cNvPr>
              <p14:cNvContentPartPr/>
              <p14:nvPr/>
            </p14:nvContentPartPr>
            <p14:xfrm>
              <a:off x="2102746" y="4986358"/>
              <a:ext cx="97920" cy="1051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7FB8CDF-53AB-5CDF-4963-4DB96A40302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093746" y="4977358"/>
                <a:ext cx="1155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4EB725E-760C-2680-CDD9-0E7541C9276E}"/>
                  </a:ext>
                </a:extLst>
              </p14:cNvPr>
              <p14:cNvContentPartPr/>
              <p14:nvPr/>
            </p14:nvContentPartPr>
            <p14:xfrm>
              <a:off x="2312626" y="4951078"/>
              <a:ext cx="159120" cy="1425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4EB725E-760C-2680-CDD9-0E7541C9276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303626" y="4942078"/>
                <a:ext cx="176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06894BD-3EE0-C9EA-7C8A-8CE06CC1FACE}"/>
                  </a:ext>
                </a:extLst>
              </p14:cNvPr>
              <p14:cNvContentPartPr/>
              <p14:nvPr/>
            </p14:nvContentPartPr>
            <p14:xfrm>
              <a:off x="2517106" y="4776118"/>
              <a:ext cx="263520" cy="2988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06894BD-3EE0-C9EA-7C8A-8CE06CC1FAC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508466" y="4767118"/>
                <a:ext cx="2811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1ECFB8D-D6EB-C8CB-CA43-91DE2631A3DE}"/>
                  </a:ext>
                </a:extLst>
              </p14:cNvPr>
              <p14:cNvContentPartPr/>
              <p14:nvPr/>
            </p14:nvContentPartPr>
            <p14:xfrm>
              <a:off x="2770546" y="4922638"/>
              <a:ext cx="208440" cy="1461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1ECFB8D-D6EB-C8CB-CA43-91DE2631A3D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761906" y="4913998"/>
                <a:ext cx="2260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DF56DCE-0D20-D73F-43CE-AA2A8A5F6FFB}"/>
                  </a:ext>
                </a:extLst>
              </p14:cNvPr>
              <p14:cNvContentPartPr/>
              <p14:nvPr/>
            </p14:nvContentPartPr>
            <p14:xfrm>
              <a:off x="2977546" y="4866838"/>
              <a:ext cx="135720" cy="3470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DF56DCE-0D20-D73F-43CE-AA2A8A5F6FF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968906" y="4858198"/>
                <a:ext cx="153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1E7CF45-3171-CAF9-2B5E-8DEE17361A58}"/>
                  </a:ext>
                </a:extLst>
              </p14:cNvPr>
              <p14:cNvContentPartPr/>
              <p14:nvPr/>
            </p14:nvContentPartPr>
            <p14:xfrm>
              <a:off x="1570666" y="3974398"/>
              <a:ext cx="24840" cy="4708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1E7CF45-3171-CAF9-2B5E-8DEE17361A5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562026" y="3965398"/>
                <a:ext cx="424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AF04BC2-9757-407C-90EB-08D8DDC8217D}"/>
                  </a:ext>
                </a:extLst>
              </p14:cNvPr>
              <p14:cNvContentPartPr/>
              <p14:nvPr/>
            </p14:nvContentPartPr>
            <p14:xfrm>
              <a:off x="2300026" y="3970438"/>
              <a:ext cx="31320" cy="3258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AF04BC2-9757-407C-90EB-08D8DDC8217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291386" y="3961798"/>
                <a:ext cx="48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9542C37-D402-CF24-EA4F-AFB7E2059F62}"/>
                  </a:ext>
                </a:extLst>
              </p14:cNvPr>
              <p14:cNvContentPartPr/>
              <p14:nvPr/>
            </p14:nvContentPartPr>
            <p14:xfrm>
              <a:off x="854626" y="3495958"/>
              <a:ext cx="142560" cy="3639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9542C37-D402-CF24-EA4F-AFB7E2059F6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5626" y="3487318"/>
                <a:ext cx="1602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CBAB959-9230-49E0-965B-F4EC143930A8}"/>
                  </a:ext>
                </a:extLst>
              </p14:cNvPr>
              <p14:cNvContentPartPr/>
              <p14:nvPr/>
            </p14:nvContentPartPr>
            <p14:xfrm>
              <a:off x="1107346" y="3602518"/>
              <a:ext cx="339840" cy="2487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CBAB959-9230-49E0-965B-F4EC143930A8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98706" y="3593878"/>
                <a:ext cx="357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202C6510-54E7-C3C8-B279-0562F52DB3CE}"/>
                  </a:ext>
                </a:extLst>
              </p14:cNvPr>
              <p14:cNvContentPartPr/>
              <p14:nvPr/>
            </p14:nvContentPartPr>
            <p14:xfrm>
              <a:off x="1514506" y="3580918"/>
              <a:ext cx="62280" cy="1184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202C6510-54E7-C3C8-B279-0562F52DB3C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505866" y="3571918"/>
                <a:ext cx="79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DDC0A34-0DD8-10D4-7E8F-08081017B9CA}"/>
                  </a:ext>
                </a:extLst>
              </p14:cNvPr>
              <p14:cNvContentPartPr/>
              <p14:nvPr/>
            </p14:nvContentPartPr>
            <p14:xfrm>
              <a:off x="1684066" y="3516118"/>
              <a:ext cx="84600" cy="4615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DDC0A34-0DD8-10D4-7E8F-08081017B9C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675066" y="3507478"/>
                <a:ext cx="1022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78CB5CA-D632-1995-11AB-9524B9B8B9BA}"/>
                  </a:ext>
                </a:extLst>
              </p14:cNvPr>
              <p14:cNvContentPartPr/>
              <p14:nvPr/>
            </p14:nvContentPartPr>
            <p14:xfrm>
              <a:off x="1679746" y="3572278"/>
              <a:ext cx="91440" cy="1674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78CB5CA-D632-1995-11AB-9524B9B8B9B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670746" y="3563638"/>
                <a:ext cx="109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536CEA8-CEBA-0BEC-45BE-CFF91314BBDA}"/>
                  </a:ext>
                </a:extLst>
              </p14:cNvPr>
              <p14:cNvContentPartPr/>
              <p14:nvPr/>
            </p14:nvContentPartPr>
            <p14:xfrm>
              <a:off x="1820506" y="3415678"/>
              <a:ext cx="83160" cy="3452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536CEA8-CEBA-0BEC-45BE-CFF91314BBD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811866" y="3406678"/>
                <a:ext cx="1008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1F2B3D1-3FC1-9413-EDA5-3418117095FE}"/>
                  </a:ext>
                </a:extLst>
              </p14:cNvPr>
              <p14:cNvContentPartPr/>
              <p14:nvPr/>
            </p14:nvContentPartPr>
            <p14:xfrm>
              <a:off x="2026426" y="3596758"/>
              <a:ext cx="72360" cy="1292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1F2B3D1-3FC1-9413-EDA5-3418117095F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017426" y="3587758"/>
                <a:ext cx="90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4EE8AA2-BAAC-47D8-40AB-F33F0EDFD9EB}"/>
                  </a:ext>
                </a:extLst>
              </p14:cNvPr>
              <p14:cNvContentPartPr/>
              <p14:nvPr/>
            </p14:nvContentPartPr>
            <p14:xfrm>
              <a:off x="2010226" y="3488038"/>
              <a:ext cx="30960" cy="6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4EE8AA2-BAAC-47D8-40AB-F33F0EDFD9E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001226" y="3479398"/>
                <a:ext cx="48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DFC0954-9132-788B-FA76-388CC6F455F6}"/>
                  </a:ext>
                </a:extLst>
              </p14:cNvPr>
              <p14:cNvContentPartPr/>
              <p14:nvPr/>
            </p14:nvContentPartPr>
            <p14:xfrm>
              <a:off x="2243866" y="3572278"/>
              <a:ext cx="120600" cy="1137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DFC0954-9132-788B-FA76-388CC6F455F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235226" y="3563638"/>
                <a:ext cx="138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B76B789-B48A-C7A9-DC1F-6B9E7E07FB74}"/>
                  </a:ext>
                </a:extLst>
              </p14:cNvPr>
              <p14:cNvContentPartPr/>
              <p14:nvPr/>
            </p14:nvContentPartPr>
            <p14:xfrm>
              <a:off x="2473546" y="3475798"/>
              <a:ext cx="279000" cy="452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B76B789-B48A-C7A9-DC1F-6B9E7E07FB7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464546" y="3466798"/>
                <a:ext cx="2966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7EFA738-E086-22CB-384B-D354E8537323}"/>
                  </a:ext>
                </a:extLst>
              </p14:cNvPr>
              <p14:cNvContentPartPr/>
              <p14:nvPr/>
            </p14:nvContentPartPr>
            <p14:xfrm>
              <a:off x="1361506" y="3652918"/>
              <a:ext cx="164520" cy="1501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7EFA738-E086-22CB-384B-D354E853732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352866" y="3643918"/>
                <a:ext cx="1821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C745C09-BBBF-2D20-1354-820A3D0BDBB3}"/>
                  </a:ext>
                </a:extLst>
              </p14:cNvPr>
              <p14:cNvContentPartPr/>
              <p14:nvPr/>
            </p14:nvContentPartPr>
            <p14:xfrm>
              <a:off x="3593506" y="3444478"/>
              <a:ext cx="1727640" cy="59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C745C09-BBBF-2D20-1354-820A3D0BDBB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584506" y="3435838"/>
                <a:ext cx="1745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18429377-FA38-4F11-B336-492AABF59DE3}"/>
                  </a:ext>
                </a:extLst>
              </p14:cNvPr>
              <p14:cNvContentPartPr/>
              <p14:nvPr/>
            </p14:nvContentPartPr>
            <p14:xfrm>
              <a:off x="3898426" y="3339358"/>
              <a:ext cx="289080" cy="3117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18429377-FA38-4F11-B336-492AABF59DE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889426" y="3330358"/>
                <a:ext cx="306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0F49077-C4F3-7458-40AF-0A5CF2565843}"/>
                  </a:ext>
                </a:extLst>
              </p14:cNvPr>
              <p14:cNvContentPartPr/>
              <p14:nvPr/>
            </p14:nvContentPartPr>
            <p14:xfrm>
              <a:off x="4702306" y="3255118"/>
              <a:ext cx="246600" cy="4240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0F49077-C4F3-7458-40AF-0A5CF256584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693666" y="3246118"/>
                <a:ext cx="2642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6A41158-9AD7-67ED-A767-F6A604BC874B}"/>
                  </a:ext>
                </a:extLst>
              </p14:cNvPr>
              <p14:cNvContentPartPr/>
              <p14:nvPr/>
            </p14:nvContentPartPr>
            <p14:xfrm>
              <a:off x="3960706" y="2849038"/>
              <a:ext cx="248400" cy="2854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6A41158-9AD7-67ED-A767-F6A604BC874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952066" y="2840038"/>
                <a:ext cx="266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F229535-0FA3-C869-06C7-ACDD22AFCCC6}"/>
                  </a:ext>
                </a:extLst>
              </p14:cNvPr>
              <p14:cNvContentPartPr/>
              <p14:nvPr/>
            </p14:nvContentPartPr>
            <p14:xfrm>
              <a:off x="4476226" y="3094198"/>
              <a:ext cx="8280" cy="1263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F229535-0FA3-C869-06C7-ACDD22AFCCC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467586" y="3085198"/>
                <a:ext cx="25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31DD821-F52A-1CBE-51BB-BA7D1E4DD262}"/>
                  </a:ext>
                </a:extLst>
              </p14:cNvPr>
              <p14:cNvContentPartPr/>
              <p14:nvPr/>
            </p14:nvContentPartPr>
            <p14:xfrm>
              <a:off x="4372186" y="2945878"/>
              <a:ext cx="28800" cy="5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31DD821-F52A-1CBE-51BB-BA7D1E4DD26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363186" y="2936878"/>
                <a:ext cx="46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1C525D9-4BD1-ACFF-3103-36626DBE2397}"/>
                  </a:ext>
                </a:extLst>
              </p14:cNvPr>
              <p14:cNvContentPartPr/>
              <p14:nvPr/>
            </p14:nvContentPartPr>
            <p14:xfrm>
              <a:off x="4830826" y="2813398"/>
              <a:ext cx="514800" cy="4143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1C525D9-4BD1-ACFF-3103-36626DBE239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821826" y="2804398"/>
                <a:ext cx="532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7AA7D3A-84C1-5A12-2D52-8B7B02F853DD}"/>
                  </a:ext>
                </a:extLst>
              </p14:cNvPr>
              <p14:cNvContentPartPr/>
              <p14:nvPr/>
            </p14:nvContentPartPr>
            <p14:xfrm>
              <a:off x="5102266" y="2784958"/>
              <a:ext cx="150480" cy="3776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7AA7D3A-84C1-5A12-2D52-8B7B02F853D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093266" y="2775958"/>
                <a:ext cx="168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9FF6D3F-3DE0-31CD-735F-A0030D36E6F4}"/>
                  </a:ext>
                </a:extLst>
              </p14:cNvPr>
              <p14:cNvContentPartPr/>
              <p14:nvPr/>
            </p14:nvContentPartPr>
            <p14:xfrm>
              <a:off x="5379466" y="3002038"/>
              <a:ext cx="77400" cy="1612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9FF6D3F-3DE0-31CD-735F-A0030D36E6F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370826" y="2993038"/>
                <a:ext cx="95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D7E08292-87C1-931E-06E0-B47EA811BE84}"/>
                  </a:ext>
                </a:extLst>
              </p14:cNvPr>
              <p14:cNvContentPartPr/>
              <p14:nvPr/>
            </p14:nvContentPartPr>
            <p14:xfrm>
              <a:off x="5354986" y="2883958"/>
              <a:ext cx="1080" cy="21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7E08292-87C1-931E-06E0-B47EA811BE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6346" y="2874958"/>
                <a:ext cx="18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B9D2C17-B478-BA42-2FC0-98F789E4003B}"/>
                  </a:ext>
                </a:extLst>
              </p14:cNvPr>
              <p14:cNvContentPartPr/>
              <p14:nvPr/>
            </p14:nvContentPartPr>
            <p14:xfrm>
              <a:off x="1136146" y="2119710"/>
              <a:ext cx="62280" cy="646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B9D2C17-B478-BA42-2FC0-98F789E4003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27146" y="2111070"/>
                <a:ext cx="7992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AC6DB0F-FC48-BB03-FFB2-0CEE3AF47403}"/>
                  </a:ext>
                </a:extLst>
              </p14:cNvPr>
              <p14:cNvContentPartPr/>
              <p14:nvPr/>
            </p14:nvContentPartPr>
            <p14:xfrm>
              <a:off x="1075306" y="1967070"/>
              <a:ext cx="1891440" cy="975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AC6DB0F-FC48-BB03-FFB2-0CEE3AF4740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66306" y="1958430"/>
                <a:ext cx="190908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BCB2B3-A8BA-A0ED-8F85-92D59A30D6EC}"/>
                  </a:ext>
                </a:extLst>
              </p14:cNvPr>
              <p14:cNvContentPartPr/>
              <p14:nvPr/>
            </p14:nvContentPartPr>
            <p14:xfrm>
              <a:off x="1191946" y="259590"/>
              <a:ext cx="343440" cy="30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BCB2B3-A8BA-A0ED-8F85-92D59A30D6E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82946" y="250590"/>
                <a:ext cx="361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2199E9-6FFA-B879-F64C-87BE1A427A78}"/>
                  </a:ext>
                </a:extLst>
              </p14:cNvPr>
              <p14:cNvContentPartPr/>
              <p14:nvPr/>
            </p14:nvContentPartPr>
            <p14:xfrm>
              <a:off x="1637266" y="389190"/>
              <a:ext cx="151560" cy="13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2199E9-6FFA-B879-F64C-87BE1A427A7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628626" y="380190"/>
                <a:ext cx="169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447274-F1E0-98AF-F991-92715B73788B}"/>
                  </a:ext>
                </a:extLst>
              </p14:cNvPr>
              <p14:cNvContentPartPr/>
              <p14:nvPr/>
            </p14:nvContentPartPr>
            <p14:xfrm>
              <a:off x="1897186" y="335910"/>
              <a:ext cx="250920" cy="155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447274-F1E0-98AF-F991-92715B73788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88546" y="326910"/>
                <a:ext cx="2685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5F201F-A51B-B09A-DDC4-C64D627E3D4D}"/>
                  </a:ext>
                </a:extLst>
              </p14:cNvPr>
              <p14:cNvContentPartPr/>
              <p14:nvPr/>
            </p14:nvContentPartPr>
            <p14:xfrm>
              <a:off x="2477146" y="230790"/>
              <a:ext cx="149400" cy="246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5F201F-A51B-B09A-DDC4-C64D627E3D4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468506" y="222150"/>
                <a:ext cx="167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0A136B9-BFFD-8C3C-522F-5351286A0811}"/>
                  </a:ext>
                </a:extLst>
              </p14:cNvPr>
              <p14:cNvContentPartPr/>
              <p14:nvPr/>
            </p14:nvContentPartPr>
            <p14:xfrm>
              <a:off x="2405146" y="126750"/>
              <a:ext cx="1260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0A136B9-BFFD-8C3C-522F-5351286A081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396146" y="117750"/>
                <a:ext cx="302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BCF66B-7068-8ED7-7544-E2D04BDC26CF}"/>
                  </a:ext>
                </a:extLst>
              </p14:cNvPr>
              <p14:cNvContentPartPr/>
              <p14:nvPr/>
            </p14:nvContentPartPr>
            <p14:xfrm>
              <a:off x="1820506" y="765750"/>
              <a:ext cx="33480" cy="340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BCF66B-7068-8ED7-7544-E2D04BDC26C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811506" y="757110"/>
                <a:ext cx="511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58C880E-693B-FEE2-237D-EAE165E47F45}"/>
                  </a:ext>
                </a:extLst>
              </p14:cNvPr>
              <p14:cNvContentPartPr/>
              <p14:nvPr/>
            </p14:nvContentPartPr>
            <p14:xfrm>
              <a:off x="1760386" y="894630"/>
              <a:ext cx="200880" cy="94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58C880E-693B-FEE2-237D-EAE165E47F4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751386" y="885630"/>
                <a:ext cx="2185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8E71C80-E637-B3AB-8362-BAADDBB001FF}"/>
                  </a:ext>
                </a:extLst>
              </p14:cNvPr>
              <p14:cNvContentPartPr/>
              <p14:nvPr/>
            </p14:nvContentPartPr>
            <p14:xfrm>
              <a:off x="1381666" y="1120350"/>
              <a:ext cx="16200" cy="461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8E71C80-E637-B3AB-8362-BAADDBB001F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373026" y="1111710"/>
                <a:ext cx="33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383D33C-4753-15F5-B123-20C77E12F129}"/>
                  </a:ext>
                </a:extLst>
              </p14:cNvPr>
              <p14:cNvContentPartPr/>
              <p14:nvPr/>
            </p14:nvContentPartPr>
            <p14:xfrm>
              <a:off x="1329106" y="937470"/>
              <a:ext cx="1411560" cy="781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83D33C-4753-15F5-B123-20C77E12F12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320466" y="928830"/>
                <a:ext cx="14292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19D6DCE-9EA0-A891-9995-C30DCEB2DE03}"/>
                  </a:ext>
                </a:extLst>
              </p14:cNvPr>
              <p14:cNvContentPartPr/>
              <p14:nvPr/>
            </p14:nvContentPartPr>
            <p14:xfrm>
              <a:off x="1631506" y="1357230"/>
              <a:ext cx="25200" cy="3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19D6DCE-9EA0-A891-9995-C30DCEB2DE0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22866" y="1348230"/>
                <a:ext cx="42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4123C83-C5A5-8C92-B72F-53CF2FDF39C0}"/>
                  </a:ext>
                </a:extLst>
              </p14:cNvPr>
              <p14:cNvContentPartPr/>
              <p14:nvPr/>
            </p14:nvContentPartPr>
            <p14:xfrm>
              <a:off x="1578586" y="1280190"/>
              <a:ext cx="241560" cy="234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4123C83-C5A5-8C92-B72F-53CF2FDF39C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569946" y="1271550"/>
                <a:ext cx="259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540D077-56C1-55E7-FC04-49AD0232F616}"/>
                  </a:ext>
                </a:extLst>
              </p14:cNvPr>
              <p14:cNvContentPartPr/>
              <p14:nvPr/>
            </p14:nvContentPartPr>
            <p14:xfrm>
              <a:off x="1893226" y="1316550"/>
              <a:ext cx="205920" cy="1807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540D077-56C1-55E7-FC04-49AD0232F61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884586" y="1307550"/>
                <a:ext cx="223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DEF05F1-67ED-DD3D-4C54-E2ADA8144AA4}"/>
                  </a:ext>
                </a:extLst>
              </p14:cNvPr>
              <p14:cNvContentPartPr/>
              <p14:nvPr/>
            </p14:nvContentPartPr>
            <p14:xfrm>
              <a:off x="2171506" y="1284150"/>
              <a:ext cx="152280" cy="174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DEF05F1-67ED-DD3D-4C54-E2ADA8144AA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162866" y="1275510"/>
                <a:ext cx="169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43ABFFE-A387-A17D-5001-C308B2CC3B93}"/>
                  </a:ext>
                </a:extLst>
              </p14:cNvPr>
              <p14:cNvContentPartPr/>
              <p14:nvPr/>
            </p14:nvContentPartPr>
            <p14:xfrm>
              <a:off x="2033986" y="654478"/>
              <a:ext cx="66600" cy="255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43ABFFE-A387-A17D-5001-C308B2CC3B9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025346" y="645478"/>
                <a:ext cx="84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2119EBB-0258-BFE9-D3A9-86191BBEE578}"/>
                  </a:ext>
                </a:extLst>
              </p14:cNvPr>
              <p14:cNvContentPartPr/>
              <p14:nvPr/>
            </p14:nvContentPartPr>
            <p14:xfrm>
              <a:off x="2009866" y="570958"/>
              <a:ext cx="203760" cy="1512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2119EBB-0258-BFE9-D3A9-86191BBEE57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000866" y="562318"/>
                <a:ext cx="221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3FA605B-73E7-49C0-B0E0-ED7F1DCC4904}"/>
                  </a:ext>
                </a:extLst>
              </p14:cNvPr>
              <p14:cNvContentPartPr/>
              <p14:nvPr/>
            </p14:nvContentPartPr>
            <p14:xfrm>
              <a:off x="2239546" y="710998"/>
              <a:ext cx="160560" cy="177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3FA605B-73E7-49C0-B0E0-ED7F1DCC490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230906" y="702358"/>
                <a:ext cx="178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83A64A6-2A9F-C138-6F70-0C3CA3D957F8}"/>
                  </a:ext>
                </a:extLst>
              </p14:cNvPr>
              <p14:cNvContentPartPr/>
              <p14:nvPr/>
            </p14:nvContentPartPr>
            <p14:xfrm>
              <a:off x="2573986" y="771478"/>
              <a:ext cx="17280" cy="1123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83A64A6-2A9F-C138-6F70-0C3CA3D957F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564986" y="762478"/>
                <a:ext cx="34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C567996-C69D-0F4D-BAFD-55718901E025}"/>
                  </a:ext>
                </a:extLst>
              </p14:cNvPr>
              <p14:cNvContentPartPr/>
              <p14:nvPr/>
            </p14:nvContentPartPr>
            <p14:xfrm>
              <a:off x="2566426" y="646558"/>
              <a:ext cx="6840" cy="17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C567996-C69D-0F4D-BAFD-55718901E0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57426" y="637558"/>
                <a:ext cx="24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3B8D942-E2BE-A87A-4E66-ECC970C6EBF8}"/>
                  </a:ext>
                </a:extLst>
              </p14:cNvPr>
              <p14:cNvContentPartPr/>
              <p14:nvPr/>
            </p14:nvContentPartPr>
            <p14:xfrm>
              <a:off x="2219386" y="1675438"/>
              <a:ext cx="11520" cy="3862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3B8D942-E2BE-A87A-4E66-ECC970C6EBF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210746" y="1666798"/>
                <a:ext cx="29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45D3962-413C-5070-E2A3-00A77187DA93}"/>
                  </a:ext>
                </a:extLst>
              </p14:cNvPr>
              <p14:cNvContentPartPr/>
              <p14:nvPr/>
            </p14:nvContentPartPr>
            <p14:xfrm>
              <a:off x="2066746" y="1811878"/>
              <a:ext cx="295200" cy="691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45D3962-413C-5070-E2A3-00A77187DA9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057746" y="1802878"/>
                <a:ext cx="3128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B3F06D1-5174-4C5A-CF64-CA2A38246197}"/>
                  </a:ext>
                </a:extLst>
              </p14:cNvPr>
              <p14:cNvContentPartPr/>
              <p14:nvPr/>
            </p14:nvContentPartPr>
            <p14:xfrm>
              <a:off x="2518186" y="1720078"/>
              <a:ext cx="269280" cy="2307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B3F06D1-5174-4C5A-CF64-CA2A3824619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509546" y="1711078"/>
                <a:ext cx="2869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0A0DC1-8420-530E-8261-619A923847FC}"/>
                  </a:ext>
                </a:extLst>
              </p14:cNvPr>
              <p14:cNvContentPartPr/>
              <p14:nvPr/>
            </p14:nvContentPartPr>
            <p14:xfrm>
              <a:off x="2876746" y="1735918"/>
              <a:ext cx="124920" cy="85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0A0DC1-8420-530E-8261-619A923847F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867746" y="1726918"/>
                <a:ext cx="142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40940DD-941E-282E-2ECE-3EB6D94DA654}"/>
                  </a:ext>
                </a:extLst>
              </p14:cNvPr>
              <p14:cNvContentPartPr/>
              <p14:nvPr/>
            </p14:nvContentPartPr>
            <p14:xfrm>
              <a:off x="2856586" y="1623598"/>
              <a:ext cx="360" cy="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40940DD-941E-282E-2ECE-3EB6D94DA6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7586" y="16145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8F4CAAE-2C28-8822-4CBF-AA8AD71412AA}"/>
                  </a:ext>
                </a:extLst>
              </p14:cNvPr>
              <p14:cNvContentPartPr/>
              <p14:nvPr/>
            </p14:nvContentPartPr>
            <p14:xfrm>
              <a:off x="1606666" y="1695238"/>
              <a:ext cx="33120" cy="3042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8F4CAAE-2C28-8822-4CBF-AA8AD71412A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598026" y="1686238"/>
                <a:ext cx="507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EFFFC4C-AD2A-E08A-A74E-9D21F93656A1}"/>
                  </a:ext>
                </a:extLst>
              </p14:cNvPr>
              <p14:cNvContentPartPr/>
              <p14:nvPr/>
            </p14:nvContentPartPr>
            <p14:xfrm>
              <a:off x="1450066" y="1832038"/>
              <a:ext cx="349920" cy="1076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EFFFC4C-AD2A-E08A-A74E-9D21F93656A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441066" y="1823398"/>
                <a:ext cx="3675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ECAC289-8BDA-0BC8-99A3-69CB6C2CD9B8}"/>
                  </a:ext>
                </a:extLst>
              </p14:cNvPr>
              <p14:cNvContentPartPr/>
              <p14:nvPr/>
            </p14:nvContentPartPr>
            <p14:xfrm>
              <a:off x="623506" y="1526758"/>
              <a:ext cx="141480" cy="3466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ECAC289-8BDA-0BC8-99A3-69CB6C2CD9B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14866" y="1517758"/>
                <a:ext cx="1591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ECFEC39-B561-1722-7FA2-F7CF5B2BC599}"/>
                  </a:ext>
                </a:extLst>
              </p14:cNvPr>
              <p14:cNvContentPartPr/>
              <p14:nvPr/>
            </p14:nvContentPartPr>
            <p14:xfrm>
              <a:off x="690106" y="1578238"/>
              <a:ext cx="147960" cy="201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ECFEC39-B561-1722-7FA2-F7CF5B2BC59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81106" y="1569598"/>
                <a:ext cx="165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FF478EC-BCD7-CF70-7C4C-ED2E96640A13}"/>
                  </a:ext>
                </a:extLst>
              </p14:cNvPr>
              <p14:cNvContentPartPr/>
              <p14:nvPr/>
            </p14:nvContentPartPr>
            <p14:xfrm>
              <a:off x="937786" y="1784158"/>
              <a:ext cx="167040" cy="128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FF478EC-BCD7-CF70-7C4C-ED2E96640A1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29146" y="1775158"/>
                <a:ext cx="184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F029899-BED1-CBCF-1A0E-7E2D5FDB059D}"/>
                  </a:ext>
                </a:extLst>
              </p14:cNvPr>
              <p14:cNvContentPartPr/>
              <p14:nvPr/>
            </p14:nvContentPartPr>
            <p14:xfrm>
              <a:off x="1216426" y="1803958"/>
              <a:ext cx="8640" cy="1062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F029899-BED1-CBCF-1A0E-7E2D5FDB059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207426" y="1795318"/>
                <a:ext cx="26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4C03B37-E0A9-4B6D-280C-04E6956CB2C3}"/>
                  </a:ext>
                </a:extLst>
              </p14:cNvPr>
              <p14:cNvContentPartPr/>
              <p14:nvPr/>
            </p14:nvContentPartPr>
            <p14:xfrm>
              <a:off x="1220386" y="1687678"/>
              <a:ext cx="2160" cy="18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4C03B37-E0A9-4B6D-280C-04E6956CB2C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211386" y="1678678"/>
                <a:ext cx="1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2A41A9A-ECAB-3EA5-01AC-4DBF38104FFE}"/>
                  </a:ext>
                </a:extLst>
              </p14:cNvPr>
              <p14:cNvContentPartPr/>
              <p14:nvPr/>
            </p14:nvContentPartPr>
            <p14:xfrm>
              <a:off x="1349266" y="2230558"/>
              <a:ext cx="8640" cy="231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2A41A9A-ECAB-3EA5-01AC-4DBF38104FF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340626" y="2221558"/>
                <a:ext cx="26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19F2A0E-6FD1-9D24-39B6-CE10B56669C7}"/>
                  </a:ext>
                </a:extLst>
              </p14:cNvPr>
              <p14:cNvContentPartPr/>
              <p14:nvPr/>
            </p14:nvContentPartPr>
            <p14:xfrm>
              <a:off x="1297066" y="2209678"/>
              <a:ext cx="276120" cy="226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19F2A0E-6FD1-9D24-39B6-CE10B56669C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288066" y="2201038"/>
                <a:ext cx="293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65F73A7-2C8E-EB12-15B0-3D3449595FEC}"/>
                  </a:ext>
                </a:extLst>
              </p14:cNvPr>
              <p14:cNvContentPartPr/>
              <p14:nvPr/>
            </p14:nvContentPartPr>
            <p14:xfrm>
              <a:off x="1730506" y="2330998"/>
              <a:ext cx="73080" cy="80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65F73A7-2C8E-EB12-15B0-3D3449595FE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721866" y="2322358"/>
                <a:ext cx="90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F0EA030-0E04-E947-E10B-48BAE560BA13}"/>
                  </a:ext>
                </a:extLst>
              </p14:cNvPr>
              <p14:cNvContentPartPr/>
              <p14:nvPr/>
            </p14:nvContentPartPr>
            <p14:xfrm>
              <a:off x="1869106" y="2173678"/>
              <a:ext cx="149760" cy="354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F0EA030-0E04-E947-E10B-48BAE560BA1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860466" y="2165038"/>
                <a:ext cx="167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0AC2699-C46B-C3EB-C663-F9D313084523}"/>
                  </a:ext>
                </a:extLst>
              </p14:cNvPr>
              <p14:cNvContentPartPr/>
              <p14:nvPr/>
            </p14:nvContentPartPr>
            <p14:xfrm>
              <a:off x="1929586" y="2283838"/>
              <a:ext cx="214920" cy="1238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0AC2699-C46B-C3EB-C663-F9D31308452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920946" y="2275198"/>
                <a:ext cx="2325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0466CE0-95B2-448E-484C-DB643E0E8F2C}"/>
                  </a:ext>
                </a:extLst>
              </p14:cNvPr>
              <p14:cNvContentPartPr/>
              <p14:nvPr/>
            </p14:nvContentPartPr>
            <p14:xfrm>
              <a:off x="2202466" y="2354758"/>
              <a:ext cx="160920" cy="1569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0466CE0-95B2-448E-484C-DB643E0E8F2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193466" y="2345758"/>
                <a:ext cx="178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E3F0313-AD1A-6A02-FF96-AF4D2F2D1989}"/>
                  </a:ext>
                </a:extLst>
              </p14:cNvPr>
              <p14:cNvContentPartPr/>
              <p14:nvPr/>
            </p14:nvContentPartPr>
            <p14:xfrm>
              <a:off x="2388946" y="2141998"/>
              <a:ext cx="66960" cy="2664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E3F0313-AD1A-6A02-FF96-AF4D2F2D198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380306" y="2132998"/>
                <a:ext cx="84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47FF5DC-775B-D412-4354-75E3DD347234}"/>
                  </a:ext>
                </a:extLst>
              </p14:cNvPr>
              <p14:cNvContentPartPr/>
              <p14:nvPr/>
            </p14:nvContentPartPr>
            <p14:xfrm>
              <a:off x="2316586" y="2230198"/>
              <a:ext cx="264240" cy="100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47FF5DC-775B-D412-4354-75E3DD34723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307586" y="2221198"/>
                <a:ext cx="2818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B0D66D7-66C1-8A02-12AB-97B7412494E0}"/>
                  </a:ext>
                </a:extLst>
              </p14:cNvPr>
              <p14:cNvContentPartPr/>
              <p14:nvPr/>
            </p14:nvContentPartPr>
            <p14:xfrm>
              <a:off x="2651026" y="2247838"/>
              <a:ext cx="266040" cy="121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B0D66D7-66C1-8A02-12AB-97B7412494E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642386" y="2239198"/>
                <a:ext cx="283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EB301A3-1A12-DF8D-037A-297776BD2FDB}"/>
                  </a:ext>
                </a:extLst>
              </p14:cNvPr>
              <p14:cNvContentPartPr/>
              <p14:nvPr/>
            </p14:nvContentPartPr>
            <p14:xfrm>
              <a:off x="2598826" y="2145598"/>
              <a:ext cx="10080" cy="34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EB301A3-1A12-DF8D-037A-297776BD2FD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589826" y="2136958"/>
                <a:ext cx="277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7175601-77D1-7459-288B-7783CF61FB20}"/>
                  </a:ext>
                </a:extLst>
              </p14:cNvPr>
              <p14:cNvContentPartPr/>
              <p14:nvPr/>
            </p14:nvContentPartPr>
            <p14:xfrm>
              <a:off x="1430266" y="2632318"/>
              <a:ext cx="7920" cy="290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7175601-77D1-7459-288B-7783CF61FB2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421626" y="2623318"/>
                <a:ext cx="25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C77D985-BB90-E6AA-482F-F3404C2B6CAB}"/>
                  </a:ext>
                </a:extLst>
              </p14:cNvPr>
              <p14:cNvContentPartPr/>
              <p14:nvPr/>
            </p14:nvContentPartPr>
            <p14:xfrm>
              <a:off x="1385266" y="2616478"/>
              <a:ext cx="333000" cy="244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C77D985-BB90-E6AA-482F-F3404C2B6CA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376626" y="2607838"/>
                <a:ext cx="350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657AE63-F8C4-94C8-48D4-0C2249DD1660}"/>
                  </a:ext>
                </a:extLst>
              </p14:cNvPr>
              <p14:cNvContentPartPr/>
              <p14:nvPr/>
            </p14:nvContentPartPr>
            <p14:xfrm>
              <a:off x="1809346" y="2675878"/>
              <a:ext cx="129960" cy="1616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657AE63-F8C4-94C8-48D4-0C2249DD166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800706" y="2667238"/>
                <a:ext cx="147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EB06D66-D125-DC78-7E9D-8CBF32632262}"/>
                  </a:ext>
                </a:extLst>
              </p14:cNvPr>
              <p14:cNvContentPartPr/>
              <p14:nvPr/>
            </p14:nvContentPartPr>
            <p14:xfrm>
              <a:off x="2014186" y="2649238"/>
              <a:ext cx="242280" cy="1944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EB06D66-D125-DC78-7E9D-8CBF3263226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005546" y="2640238"/>
                <a:ext cx="259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084DF16-015D-6347-64B7-C67BE77CEC53}"/>
                  </a:ext>
                </a:extLst>
              </p14:cNvPr>
              <p14:cNvContentPartPr/>
              <p14:nvPr/>
            </p14:nvContentPartPr>
            <p14:xfrm>
              <a:off x="2438266" y="2531878"/>
              <a:ext cx="40680" cy="334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084DF16-015D-6347-64B7-C67BE77CEC5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429626" y="2522878"/>
                <a:ext cx="583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15EB05D-7220-5BE0-5F74-C04C5AD034DF}"/>
                  </a:ext>
                </a:extLst>
              </p14:cNvPr>
              <p14:cNvContentPartPr/>
              <p14:nvPr/>
            </p14:nvContentPartPr>
            <p14:xfrm>
              <a:off x="2417026" y="2668678"/>
              <a:ext cx="411120" cy="148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15EB05D-7220-5BE0-5F74-C04C5AD034D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408386" y="2660038"/>
                <a:ext cx="4287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A5A809A-5E99-7BB4-437F-F8A15B6EB6DA}"/>
                  </a:ext>
                </a:extLst>
              </p14:cNvPr>
              <p14:cNvContentPartPr/>
              <p14:nvPr/>
            </p14:nvContentPartPr>
            <p14:xfrm>
              <a:off x="1569946" y="2913478"/>
              <a:ext cx="53640" cy="3153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A5A809A-5E99-7BB4-437F-F8A15B6EB6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560946" y="2904838"/>
                <a:ext cx="71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B9F9F31-BC1B-7E96-4BA6-F0324F906EA7}"/>
                  </a:ext>
                </a:extLst>
              </p14:cNvPr>
              <p14:cNvContentPartPr/>
              <p14:nvPr/>
            </p14:nvContentPartPr>
            <p14:xfrm>
              <a:off x="2453746" y="2969638"/>
              <a:ext cx="23040" cy="161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B9F9F31-BC1B-7E96-4BA6-F0324F906EA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444746" y="2960998"/>
                <a:ext cx="40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19FC422-D1B3-DA68-4FDF-301775947F2C}"/>
                  </a:ext>
                </a:extLst>
              </p14:cNvPr>
              <p14:cNvContentPartPr/>
              <p14:nvPr/>
            </p14:nvContentPartPr>
            <p14:xfrm>
              <a:off x="3021826" y="2405518"/>
              <a:ext cx="988920" cy="478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19FC422-D1B3-DA68-4FDF-301775947F2C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012826" y="2396878"/>
                <a:ext cx="1006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5953D4A-EB6D-9FA0-949C-F9FA50EE51FC}"/>
                  </a:ext>
                </a:extLst>
              </p14:cNvPr>
              <p14:cNvContentPartPr/>
              <p14:nvPr/>
            </p14:nvContentPartPr>
            <p14:xfrm>
              <a:off x="3251146" y="2266558"/>
              <a:ext cx="339480" cy="4431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5953D4A-EB6D-9FA0-949C-F9FA50EE51F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242506" y="2257558"/>
                <a:ext cx="357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17BBB4BF-111A-98E1-0C1F-C02E14151C99}"/>
                  </a:ext>
                </a:extLst>
              </p14:cNvPr>
              <p14:cNvContentPartPr/>
              <p14:nvPr/>
            </p14:nvContentPartPr>
            <p14:xfrm>
              <a:off x="3263746" y="1756078"/>
              <a:ext cx="189360" cy="4392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17BBB4BF-111A-98E1-0C1F-C02E14151C9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254746" y="1747078"/>
                <a:ext cx="2070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0CA76C9-A266-0A08-5D81-2E1B2CC70307}"/>
                  </a:ext>
                </a:extLst>
              </p14:cNvPr>
              <p14:cNvContentPartPr/>
              <p14:nvPr/>
            </p14:nvContentPartPr>
            <p14:xfrm>
              <a:off x="3259426" y="1784158"/>
              <a:ext cx="193680" cy="2250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0CA76C9-A266-0A08-5D81-2E1B2CC7030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250426" y="1775158"/>
                <a:ext cx="211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6E1FCF-E08F-CF82-EC7E-4F7184BA928B}"/>
                  </a:ext>
                </a:extLst>
              </p14:cNvPr>
              <p14:cNvContentPartPr/>
              <p14:nvPr/>
            </p14:nvContentPartPr>
            <p14:xfrm>
              <a:off x="3579826" y="1985038"/>
              <a:ext cx="278640" cy="2365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6E1FCF-E08F-CF82-EC7E-4F7184BA928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571186" y="1976038"/>
                <a:ext cx="296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545A5A7-8CD4-3956-60B8-D18EC27E8ABA}"/>
                  </a:ext>
                </a:extLst>
              </p14:cNvPr>
              <p14:cNvContentPartPr/>
              <p14:nvPr/>
            </p14:nvContentPartPr>
            <p14:xfrm>
              <a:off x="4013266" y="2013118"/>
              <a:ext cx="26640" cy="1389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545A5A7-8CD4-3956-60B8-D18EC27E8AB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004266" y="2004478"/>
                <a:ext cx="44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D9B52AAE-4115-32AA-B491-53B0DCEDBB31}"/>
                  </a:ext>
                </a:extLst>
              </p14:cNvPr>
              <p14:cNvContentPartPr/>
              <p14:nvPr/>
            </p14:nvContentPartPr>
            <p14:xfrm>
              <a:off x="3920386" y="1900438"/>
              <a:ext cx="360" cy="43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D9B52AAE-4115-32AA-B491-53B0DCEDBB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11746" y="1891798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9BC1A26-3761-D4A2-7E9C-1BD608557CFE}"/>
                  </a:ext>
                </a:extLst>
              </p14:cNvPr>
              <p14:cNvContentPartPr/>
              <p14:nvPr/>
            </p14:nvContentPartPr>
            <p14:xfrm>
              <a:off x="3118666" y="4730038"/>
              <a:ext cx="1104120" cy="1501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9BC1A26-3761-D4A2-7E9C-1BD608557CFE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109666" y="4721038"/>
                <a:ext cx="11217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83EABEEE-AF8D-5648-31B7-FBC4903A5B02}"/>
                  </a:ext>
                </a:extLst>
              </p14:cNvPr>
              <p14:cNvContentPartPr/>
              <p14:nvPr/>
            </p14:nvContentPartPr>
            <p14:xfrm>
              <a:off x="3538066" y="4587478"/>
              <a:ext cx="281520" cy="5050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83EABEEE-AF8D-5648-31B7-FBC4903A5B02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529426" y="4578838"/>
                <a:ext cx="29916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8063A45-9F33-6141-CA72-BE744DCE7FC3}"/>
                  </a:ext>
                </a:extLst>
              </p14:cNvPr>
              <p14:cNvContentPartPr/>
              <p14:nvPr/>
            </p14:nvContentPartPr>
            <p14:xfrm>
              <a:off x="3563626" y="5077078"/>
              <a:ext cx="385200" cy="3477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8063A45-9F33-6141-CA72-BE744DCE7FC3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554986" y="5068078"/>
                <a:ext cx="4028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C3A879B-E9B7-7613-DBC8-5D48EF961831}"/>
                  </a:ext>
                </a:extLst>
              </p14:cNvPr>
              <p14:cNvContentPartPr/>
              <p14:nvPr/>
            </p14:nvContentPartPr>
            <p14:xfrm>
              <a:off x="3710866" y="5272558"/>
              <a:ext cx="300960" cy="2001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C3A879B-E9B7-7613-DBC8-5D48EF961831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702226" y="5263918"/>
                <a:ext cx="318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8D7BF719-3193-5564-06EF-084A7978E048}"/>
                  </a:ext>
                </a:extLst>
              </p14:cNvPr>
              <p14:cNvContentPartPr/>
              <p14:nvPr/>
            </p14:nvContentPartPr>
            <p14:xfrm>
              <a:off x="3965746" y="5209918"/>
              <a:ext cx="296640" cy="4122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8D7BF719-3193-5564-06EF-084A7978E04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957106" y="5200918"/>
                <a:ext cx="3142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3A10DB75-6EB8-B815-CFF6-B7E76BC44F16}"/>
                  </a:ext>
                </a:extLst>
              </p14:cNvPr>
              <p14:cNvContentPartPr/>
              <p14:nvPr/>
            </p14:nvContentPartPr>
            <p14:xfrm>
              <a:off x="4424386" y="5412958"/>
              <a:ext cx="43560" cy="2300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3A10DB75-6EB8-B815-CFF6-B7E76BC44F16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415746" y="5404318"/>
                <a:ext cx="61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9F2AC7B-A8C0-A73B-2FFC-242CEF2D6999}"/>
                  </a:ext>
                </a:extLst>
              </p14:cNvPr>
              <p14:cNvContentPartPr/>
              <p14:nvPr/>
            </p14:nvContentPartPr>
            <p14:xfrm>
              <a:off x="4279306" y="5244478"/>
              <a:ext cx="1080" cy="10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9F2AC7B-A8C0-A73B-2FFC-242CEF2D6999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270666" y="5235838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9D69A38-2F75-53B6-3FD2-40976480A3CE}"/>
                  </a:ext>
                </a:extLst>
              </p14:cNvPr>
              <p14:cNvContentPartPr/>
              <p14:nvPr/>
            </p14:nvContentPartPr>
            <p14:xfrm>
              <a:off x="3866026" y="1360438"/>
              <a:ext cx="415440" cy="11160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9D69A38-2F75-53B6-3FD2-40976480A3C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3857026" y="1351438"/>
                <a:ext cx="43308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E1E40CC-9437-65A0-2C20-85CDDFB4EFD7}"/>
                  </a:ext>
                </a:extLst>
              </p14:cNvPr>
              <p14:cNvContentPartPr/>
              <p14:nvPr/>
            </p14:nvContentPartPr>
            <p14:xfrm>
              <a:off x="4319986" y="807478"/>
              <a:ext cx="71280" cy="5835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E1E40CC-9437-65A0-2C20-85CDDFB4EFD7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310986" y="798838"/>
                <a:ext cx="889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9A69541-F199-F074-8723-9AA164C75693}"/>
                  </a:ext>
                </a:extLst>
              </p14:cNvPr>
              <p14:cNvContentPartPr/>
              <p14:nvPr/>
            </p14:nvContentPartPr>
            <p14:xfrm>
              <a:off x="4315306" y="611278"/>
              <a:ext cx="1321920" cy="2044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9A69541-F199-F074-8723-9AA164C75693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306666" y="602638"/>
                <a:ext cx="1339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BAFD87F-4EB2-5E9D-F39C-C707667C29F8}"/>
                  </a:ext>
                </a:extLst>
              </p14:cNvPr>
              <p14:cNvContentPartPr/>
              <p14:nvPr/>
            </p14:nvContentPartPr>
            <p14:xfrm>
              <a:off x="4299466" y="1121038"/>
              <a:ext cx="25920" cy="4413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BAFD87F-4EB2-5E9D-F39C-C707667C29F8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290826" y="1112038"/>
                <a:ext cx="435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E1E5E62-C22D-C37F-30E5-EB18E1B34B30}"/>
                  </a:ext>
                </a:extLst>
              </p14:cNvPr>
              <p14:cNvContentPartPr/>
              <p14:nvPr/>
            </p14:nvContentPartPr>
            <p14:xfrm>
              <a:off x="4291186" y="753478"/>
              <a:ext cx="1540080" cy="8200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E1E5E62-C22D-C37F-30E5-EB18E1B34B30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282186" y="744838"/>
                <a:ext cx="155772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0A0435A-222A-66F8-D584-1095248D1E63}"/>
                  </a:ext>
                </a:extLst>
              </p14:cNvPr>
              <p14:cNvContentPartPr/>
              <p14:nvPr/>
            </p14:nvContentPartPr>
            <p14:xfrm>
              <a:off x="5079946" y="1575358"/>
              <a:ext cx="9720" cy="39420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0A0435A-222A-66F8-D584-1095248D1E63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070946" y="1566358"/>
                <a:ext cx="273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FE9EA6F-E48A-AAF8-8318-220AF99799C0}"/>
                  </a:ext>
                </a:extLst>
              </p14:cNvPr>
              <p14:cNvContentPartPr/>
              <p14:nvPr/>
            </p14:nvContentPartPr>
            <p14:xfrm>
              <a:off x="4976626" y="1745998"/>
              <a:ext cx="357840" cy="907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FE9EA6F-E48A-AAF8-8318-220AF99799C0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967626" y="1737358"/>
                <a:ext cx="3754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CD65B90-02EB-7113-F2FD-1F11FF6CA3C5}"/>
                  </a:ext>
                </a:extLst>
              </p14:cNvPr>
              <p14:cNvContentPartPr/>
              <p14:nvPr/>
            </p14:nvContentPartPr>
            <p14:xfrm>
              <a:off x="4559026" y="2045518"/>
              <a:ext cx="46800" cy="4510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CD65B90-02EB-7113-F2FD-1F11FF6CA3C5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550386" y="2036518"/>
                <a:ext cx="644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2511A57-9A4A-8F32-A22E-607B502F1849}"/>
                  </a:ext>
                </a:extLst>
              </p14:cNvPr>
              <p14:cNvContentPartPr/>
              <p14:nvPr/>
            </p14:nvContentPartPr>
            <p14:xfrm>
              <a:off x="4361746" y="1847518"/>
              <a:ext cx="2126880" cy="76968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2511A57-9A4A-8F32-A22E-607B502F1849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353106" y="1838518"/>
                <a:ext cx="21445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D177C44-8E61-8290-69F6-A89F5663E7A4}"/>
                  </a:ext>
                </a:extLst>
              </p14:cNvPr>
              <p14:cNvContentPartPr/>
              <p14:nvPr/>
            </p14:nvContentPartPr>
            <p14:xfrm>
              <a:off x="4769626" y="2113918"/>
              <a:ext cx="45720" cy="3960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D177C44-8E61-8290-69F6-A89F5663E7A4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760986" y="2104918"/>
                <a:ext cx="633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2467E328-D38D-2446-1780-86FDE7DECDFF}"/>
                  </a:ext>
                </a:extLst>
              </p14:cNvPr>
              <p14:cNvContentPartPr/>
              <p14:nvPr/>
            </p14:nvContentPartPr>
            <p14:xfrm>
              <a:off x="4807066" y="2173678"/>
              <a:ext cx="162000" cy="1958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2467E328-D38D-2446-1780-86FDE7DECDFF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798426" y="2165038"/>
                <a:ext cx="179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ABFD461-33A6-0778-17E9-B7F556097E33}"/>
                  </a:ext>
                </a:extLst>
              </p14:cNvPr>
              <p14:cNvContentPartPr/>
              <p14:nvPr/>
            </p14:nvContentPartPr>
            <p14:xfrm>
              <a:off x="5133946" y="2250358"/>
              <a:ext cx="211680" cy="1677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ABFD461-33A6-0778-17E9-B7F556097E33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124946" y="2241718"/>
                <a:ext cx="229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88C0DF4-4DFF-3DE5-C27A-56E85DEBD3B2}"/>
                  </a:ext>
                </a:extLst>
              </p14:cNvPr>
              <p14:cNvContentPartPr/>
              <p14:nvPr/>
            </p14:nvContentPartPr>
            <p14:xfrm>
              <a:off x="5471986" y="2266558"/>
              <a:ext cx="4680" cy="2023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88C0DF4-4DFF-3DE5-C27A-56E85DEBD3B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62986" y="2257558"/>
                <a:ext cx="22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054E3CE7-B3F8-6752-CE7F-D47FB0C674CD}"/>
                  </a:ext>
                </a:extLst>
              </p14:cNvPr>
              <p14:cNvContentPartPr/>
              <p14:nvPr/>
            </p14:nvContentPartPr>
            <p14:xfrm>
              <a:off x="5367226" y="2246398"/>
              <a:ext cx="8640" cy="68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054E3CE7-B3F8-6752-CE7F-D47FB0C674C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5358586" y="2237398"/>
                <a:ext cx="26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3CE8074-34A8-C084-6D2C-7B4DC5E49DBF}"/>
                  </a:ext>
                </a:extLst>
              </p14:cNvPr>
              <p14:cNvContentPartPr/>
              <p14:nvPr/>
            </p14:nvContentPartPr>
            <p14:xfrm>
              <a:off x="5446426" y="2117518"/>
              <a:ext cx="50400" cy="234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3CE8074-34A8-C084-6D2C-7B4DC5E49DBF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5437786" y="2108878"/>
                <a:ext cx="68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4519F80-B272-9FF3-B221-4B4E043C5B5C}"/>
                  </a:ext>
                </a:extLst>
              </p14:cNvPr>
              <p14:cNvContentPartPr/>
              <p14:nvPr/>
            </p14:nvContentPartPr>
            <p14:xfrm>
              <a:off x="6347506" y="337318"/>
              <a:ext cx="33840" cy="47952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4519F80-B272-9FF3-B221-4B4E043C5B5C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338866" y="328318"/>
                <a:ext cx="514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87C24CD-9F67-F918-A3C7-72AEE9D88522}"/>
                  </a:ext>
                </a:extLst>
              </p14:cNvPr>
              <p14:cNvContentPartPr/>
              <p14:nvPr/>
            </p14:nvContentPartPr>
            <p14:xfrm>
              <a:off x="6358666" y="318598"/>
              <a:ext cx="180720" cy="3286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87C24CD-9F67-F918-A3C7-72AEE9D88522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6350026" y="309958"/>
                <a:ext cx="1983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F751836-49EC-7450-2FB4-E4E34F29DFE2}"/>
                  </a:ext>
                </a:extLst>
              </p14:cNvPr>
              <p14:cNvContentPartPr/>
              <p14:nvPr/>
            </p14:nvContentPartPr>
            <p14:xfrm>
              <a:off x="6749986" y="694798"/>
              <a:ext cx="24480" cy="892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F751836-49EC-7450-2FB4-E4E34F29DFE2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740986" y="685798"/>
                <a:ext cx="42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7D12252-9156-282E-0D57-16F8651D83F7}"/>
                  </a:ext>
                </a:extLst>
              </p14:cNvPr>
              <p14:cNvContentPartPr/>
              <p14:nvPr/>
            </p14:nvContentPartPr>
            <p14:xfrm>
              <a:off x="6737746" y="518398"/>
              <a:ext cx="22680" cy="1044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7D12252-9156-282E-0D57-16F8651D83F7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6729106" y="509398"/>
                <a:ext cx="40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34F450F-AF9C-4A9B-02B4-DBFB90E1753C}"/>
                  </a:ext>
                </a:extLst>
              </p14:cNvPr>
              <p14:cNvContentPartPr/>
              <p14:nvPr/>
            </p14:nvContentPartPr>
            <p14:xfrm>
              <a:off x="4499626" y="988558"/>
              <a:ext cx="21600" cy="3268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34F450F-AF9C-4A9B-02B4-DBFB90E1753C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490986" y="979918"/>
                <a:ext cx="392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E793B03-6A0C-0271-D6C6-1243F056DA02}"/>
                  </a:ext>
                </a:extLst>
              </p14:cNvPr>
              <p14:cNvContentPartPr/>
              <p14:nvPr/>
            </p14:nvContentPartPr>
            <p14:xfrm>
              <a:off x="4505026" y="993238"/>
              <a:ext cx="109440" cy="1915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E793B03-6A0C-0271-D6C6-1243F056DA02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496026" y="984238"/>
                <a:ext cx="1270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5447D1F7-1F69-C279-30AC-6DDDDE038D1F}"/>
                  </a:ext>
                </a:extLst>
              </p14:cNvPr>
              <p14:cNvContentPartPr/>
              <p14:nvPr/>
            </p14:nvContentPartPr>
            <p14:xfrm>
              <a:off x="4709866" y="1237318"/>
              <a:ext cx="37440" cy="1126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5447D1F7-1F69-C279-30AC-6DDDDE038D1F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700866" y="1228318"/>
                <a:ext cx="55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E086C4C6-8CA9-0BDC-26F8-B2E20F9C9A75}"/>
                  </a:ext>
                </a:extLst>
              </p14:cNvPr>
              <p14:cNvContentPartPr/>
              <p14:nvPr/>
            </p14:nvContentPartPr>
            <p14:xfrm>
              <a:off x="4698346" y="1164958"/>
              <a:ext cx="1080" cy="3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E086C4C6-8CA9-0BDC-26F8-B2E20F9C9A75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689346" y="1156318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FAE8D377-C38E-6B75-3632-3105ED11AC2D}"/>
                  </a:ext>
                </a:extLst>
              </p14:cNvPr>
              <p14:cNvContentPartPr/>
              <p14:nvPr/>
            </p14:nvContentPartPr>
            <p14:xfrm>
              <a:off x="4867546" y="1042558"/>
              <a:ext cx="122760" cy="3060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FAE8D377-C38E-6B75-3632-3105ED11AC2D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4858906" y="1033558"/>
                <a:ext cx="140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7FE3380-ADB7-1BD9-69FC-2DCBF0E4C761}"/>
                  </a:ext>
                </a:extLst>
              </p14:cNvPr>
              <p14:cNvContentPartPr/>
              <p14:nvPr/>
            </p14:nvContentPartPr>
            <p14:xfrm>
              <a:off x="4899946" y="1166758"/>
              <a:ext cx="84600" cy="349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7FE3380-ADB7-1BD9-69FC-2DCBF0E4C761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4890946" y="1158118"/>
                <a:ext cx="102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C8ECE69-FE24-ECB2-C84F-2D46247A6CD8}"/>
                  </a:ext>
                </a:extLst>
              </p14:cNvPr>
              <p14:cNvContentPartPr/>
              <p14:nvPr/>
            </p14:nvContentPartPr>
            <p14:xfrm>
              <a:off x="5048986" y="899998"/>
              <a:ext cx="89640" cy="37908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C8ECE69-FE24-ECB2-C84F-2D46247A6CD8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040346" y="891358"/>
                <a:ext cx="1072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89E691B-4C9B-6CBB-9DC6-88FDDED7CFD9}"/>
                  </a:ext>
                </a:extLst>
              </p14:cNvPr>
              <p14:cNvContentPartPr/>
              <p14:nvPr/>
            </p14:nvContentPartPr>
            <p14:xfrm>
              <a:off x="5048986" y="906118"/>
              <a:ext cx="126360" cy="19440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89E691B-4C9B-6CBB-9DC6-88FDDED7CFD9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040346" y="897478"/>
                <a:ext cx="144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AC010B21-401A-9A2B-BF56-AFD2FC7CDC0D}"/>
                  </a:ext>
                </a:extLst>
              </p14:cNvPr>
              <p14:cNvContentPartPr/>
              <p14:nvPr/>
            </p14:nvContentPartPr>
            <p14:xfrm>
              <a:off x="5345986" y="1012318"/>
              <a:ext cx="131040" cy="1720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AC010B21-401A-9A2B-BF56-AFD2FC7CDC0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337346" y="1003678"/>
                <a:ext cx="148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B6274E5-C1EB-7256-A3A6-4D627B50EB11}"/>
                  </a:ext>
                </a:extLst>
              </p14:cNvPr>
              <p14:cNvContentPartPr/>
              <p14:nvPr/>
            </p14:nvContentPartPr>
            <p14:xfrm>
              <a:off x="5560906" y="1105198"/>
              <a:ext cx="25920" cy="608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B6274E5-C1EB-7256-A3A6-4D627B50EB11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5552266" y="1096198"/>
                <a:ext cx="43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A7E56EE-DB99-3D0C-5C38-5A8CA669758E}"/>
                  </a:ext>
                </a:extLst>
              </p14:cNvPr>
              <p14:cNvContentPartPr/>
              <p14:nvPr/>
            </p14:nvContentPartPr>
            <p14:xfrm>
              <a:off x="5452186" y="928078"/>
              <a:ext cx="11520" cy="72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A7E56EE-DB99-3D0C-5C38-5A8CA66975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3186" y="919438"/>
                <a:ext cx="29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E9B2DF5-7651-464E-F0E6-9F2B7C10A813}"/>
                  </a:ext>
                </a:extLst>
              </p14:cNvPr>
              <p14:cNvContentPartPr/>
              <p14:nvPr/>
            </p14:nvContentPartPr>
            <p14:xfrm>
              <a:off x="5681866" y="959038"/>
              <a:ext cx="55440" cy="1764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E9B2DF5-7651-464E-F0E6-9F2B7C10A813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672866" y="950398"/>
                <a:ext cx="73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3B9CD1D-4B41-2B5F-86F1-336C056FE2EA}"/>
                  </a:ext>
                </a:extLst>
              </p14:cNvPr>
              <p14:cNvContentPartPr/>
              <p14:nvPr/>
            </p14:nvContentPartPr>
            <p14:xfrm>
              <a:off x="5105146" y="1344958"/>
              <a:ext cx="136440" cy="57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3B9CD1D-4B41-2B5F-86F1-336C056FE2EA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5096506" y="1335958"/>
                <a:ext cx="1540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D7B47D5-6375-8369-D935-D4E3770327F2}"/>
                  </a:ext>
                </a:extLst>
              </p14:cNvPr>
              <p14:cNvContentPartPr/>
              <p14:nvPr/>
            </p14:nvContentPartPr>
            <p14:xfrm>
              <a:off x="5323306" y="1289878"/>
              <a:ext cx="41040" cy="2134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D7B47D5-6375-8369-D935-D4E3770327F2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5314666" y="1281238"/>
                <a:ext cx="58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A2BD0BB-2CB9-9D38-BC48-53E63CEAF2B1}"/>
                  </a:ext>
                </a:extLst>
              </p14:cNvPr>
              <p14:cNvContentPartPr/>
              <p14:nvPr/>
            </p14:nvContentPartPr>
            <p14:xfrm>
              <a:off x="5391346" y="1201678"/>
              <a:ext cx="105120" cy="1710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A2BD0BB-2CB9-9D38-BC48-53E63CEAF2B1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5382346" y="1192678"/>
                <a:ext cx="1227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98655F1-4847-D514-5D97-C7E797E734E8}"/>
                  </a:ext>
                </a:extLst>
              </p14:cNvPr>
              <p14:cNvContentPartPr/>
              <p14:nvPr/>
            </p14:nvContentPartPr>
            <p14:xfrm>
              <a:off x="5532466" y="1333798"/>
              <a:ext cx="165240" cy="1260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98655F1-4847-D514-5D97-C7E797E734E8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5523826" y="1325158"/>
                <a:ext cx="182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BBCF7AC4-EC4B-80B0-60D3-3AB9FDEEE0AD}"/>
                  </a:ext>
                </a:extLst>
              </p14:cNvPr>
              <p14:cNvContentPartPr/>
              <p14:nvPr/>
            </p14:nvContentPartPr>
            <p14:xfrm>
              <a:off x="5758546" y="1358278"/>
              <a:ext cx="11160" cy="766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BBCF7AC4-EC4B-80B0-60D3-3AB9FDEEE0AD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749546" y="1349278"/>
                <a:ext cx="28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7FBAFB82-EB51-0764-7AC3-A451B56A8E3A}"/>
                  </a:ext>
                </a:extLst>
              </p14:cNvPr>
              <p14:cNvContentPartPr/>
              <p14:nvPr/>
            </p14:nvContentPartPr>
            <p14:xfrm>
              <a:off x="5750626" y="1253518"/>
              <a:ext cx="360" cy="3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7FBAFB82-EB51-0764-7AC3-A451B56A8E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41626" y="12445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292E429-D3A8-FF19-4EF1-CE4703D5B9E6}"/>
                  </a:ext>
                </a:extLst>
              </p14:cNvPr>
              <p14:cNvContentPartPr/>
              <p14:nvPr/>
            </p14:nvContentPartPr>
            <p14:xfrm>
              <a:off x="5173906" y="3165118"/>
              <a:ext cx="1375560" cy="2876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292E429-D3A8-FF19-4EF1-CE4703D5B9E6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5165266" y="3156118"/>
                <a:ext cx="139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E7E70F59-8223-2E09-816B-C1BA86B5FDBF}"/>
                  </a:ext>
                </a:extLst>
              </p14:cNvPr>
              <p14:cNvContentPartPr/>
              <p14:nvPr/>
            </p14:nvContentPartPr>
            <p14:xfrm>
              <a:off x="5655586" y="2632318"/>
              <a:ext cx="59760" cy="69444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E7E70F59-8223-2E09-816B-C1BA86B5FDB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5646586" y="2623318"/>
                <a:ext cx="7740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3367DD91-1A8E-D6CB-960C-9B7EB19DDF30}"/>
                  </a:ext>
                </a:extLst>
              </p14:cNvPr>
              <p14:cNvContentPartPr/>
              <p14:nvPr/>
            </p14:nvContentPartPr>
            <p14:xfrm>
              <a:off x="5571706" y="2778118"/>
              <a:ext cx="288000" cy="14940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3367DD91-1A8E-D6CB-960C-9B7EB19DDF30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5563066" y="2769478"/>
                <a:ext cx="305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2962BF4-234E-C2AB-DB8C-5997C2E18758}"/>
                  </a:ext>
                </a:extLst>
              </p14:cNvPr>
              <p14:cNvContentPartPr/>
              <p14:nvPr/>
            </p14:nvContentPartPr>
            <p14:xfrm>
              <a:off x="4287226" y="4722118"/>
              <a:ext cx="825480" cy="7876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2962BF4-234E-C2AB-DB8C-5997C2E1875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4278586" y="4713118"/>
                <a:ext cx="84312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FB4BE988-27C0-BAFD-4459-27275DEA5D12}"/>
                  </a:ext>
                </a:extLst>
              </p14:cNvPr>
              <p14:cNvContentPartPr/>
              <p14:nvPr/>
            </p14:nvContentPartPr>
            <p14:xfrm>
              <a:off x="5119906" y="4942798"/>
              <a:ext cx="30240" cy="115596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FB4BE988-27C0-BAFD-4459-27275DEA5D12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5111266" y="4934158"/>
                <a:ext cx="47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0F0B3AEB-7286-3084-45EC-B2FF92CF3D91}"/>
                  </a:ext>
                </a:extLst>
              </p14:cNvPr>
              <p14:cNvContentPartPr/>
              <p14:nvPr/>
            </p14:nvContentPartPr>
            <p14:xfrm>
              <a:off x="5089306" y="4882678"/>
              <a:ext cx="2366280" cy="107352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0F0B3AEB-7286-3084-45EC-B2FF92CF3D91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5080666" y="4873678"/>
                <a:ext cx="238392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8E688B5-2397-47E2-CB29-95CAB31F7F4E}"/>
                  </a:ext>
                </a:extLst>
              </p14:cNvPr>
              <p14:cNvContentPartPr/>
              <p14:nvPr/>
            </p14:nvContentPartPr>
            <p14:xfrm>
              <a:off x="5255626" y="5227198"/>
              <a:ext cx="264600" cy="26496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8E688B5-2397-47E2-CB29-95CAB31F7F4E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5246626" y="5218198"/>
                <a:ext cx="282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BF91542D-333D-AD1E-8F5E-172EF4369B9F}"/>
                  </a:ext>
                </a:extLst>
              </p14:cNvPr>
              <p14:cNvContentPartPr/>
              <p14:nvPr/>
            </p14:nvContentPartPr>
            <p14:xfrm>
              <a:off x="5323306" y="5497198"/>
              <a:ext cx="157680" cy="1872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BF91542D-333D-AD1E-8F5E-172EF4369B9F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5314666" y="5488558"/>
                <a:ext cx="175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D0703D4-535F-69C5-5B2E-5349D6CE0AFF}"/>
                  </a:ext>
                </a:extLst>
              </p14:cNvPr>
              <p14:cNvContentPartPr/>
              <p14:nvPr/>
            </p14:nvContentPartPr>
            <p14:xfrm>
              <a:off x="5641546" y="5489638"/>
              <a:ext cx="55440" cy="1422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D0703D4-535F-69C5-5B2E-5349D6CE0AFF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5632546" y="5480998"/>
                <a:ext cx="73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1DAEB7B5-32ED-6D9F-E3C5-F764F6978C4B}"/>
                  </a:ext>
                </a:extLst>
              </p14:cNvPr>
              <p14:cNvContentPartPr/>
              <p14:nvPr/>
            </p14:nvContentPartPr>
            <p14:xfrm>
              <a:off x="5694106" y="5392798"/>
              <a:ext cx="10080" cy="1548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1DAEB7B5-32ED-6D9F-E3C5-F764F6978C4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5685106" y="5384158"/>
                <a:ext cx="27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F59F647E-943D-721A-3247-47FE025CC98E}"/>
                  </a:ext>
                </a:extLst>
              </p14:cNvPr>
              <p14:cNvContentPartPr/>
              <p14:nvPr/>
            </p14:nvContentPartPr>
            <p14:xfrm>
              <a:off x="5383786" y="5381278"/>
              <a:ext cx="48240" cy="12348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F59F647E-943D-721A-3247-47FE025CC98E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5374786" y="5372278"/>
                <a:ext cx="65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97E6BBF3-BE6D-62DE-A60D-5043F8728BB1}"/>
                  </a:ext>
                </a:extLst>
              </p14:cNvPr>
              <p14:cNvContentPartPr/>
              <p14:nvPr/>
            </p14:nvContentPartPr>
            <p14:xfrm>
              <a:off x="5810746" y="5264638"/>
              <a:ext cx="105840" cy="1692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97E6BBF3-BE6D-62DE-A60D-5043F8728BB1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5801746" y="5255998"/>
                <a:ext cx="123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4392CACB-FFCC-A312-727F-6FDC459E6662}"/>
                  </a:ext>
                </a:extLst>
              </p14:cNvPr>
              <p14:cNvContentPartPr/>
              <p14:nvPr/>
            </p14:nvContentPartPr>
            <p14:xfrm>
              <a:off x="5819026" y="5371918"/>
              <a:ext cx="108000" cy="3780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4392CACB-FFCC-A312-727F-6FDC459E6662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5810026" y="5363278"/>
                <a:ext cx="125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827749E1-6208-185A-8AE0-F819B99F142E}"/>
                  </a:ext>
                </a:extLst>
              </p14:cNvPr>
              <p14:cNvContentPartPr/>
              <p14:nvPr/>
            </p14:nvContentPartPr>
            <p14:xfrm>
              <a:off x="5936026" y="5172118"/>
              <a:ext cx="304200" cy="31680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827749E1-6208-185A-8AE0-F819B99F142E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5927386" y="5163118"/>
                <a:ext cx="3218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3F8E4C7E-3B33-29E7-3A78-92ED115ADDD1}"/>
                  </a:ext>
                </a:extLst>
              </p14:cNvPr>
              <p14:cNvContentPartPr/>
              <p14:nvPr/>
            </p14:nvContentPartPr>
            <p14:xfrm>
              <a:off x="6024226" y="5312878"/>
              <a:ext cx="237240" cy="2012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3F8E4C7E-3B33-29E7-3A78-92ED115ADDD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6015586" y="5304238"/>
                <a:ext cx="254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19214BAB-FF70-E694-16AC-2B0F62D47EAD}"/>
                  </a:ext>
                </a:extLst>
              </p14:cNvPr>
              <p14:cNvContentPartPr/>
              <p14:nvPr/>
            </p14:nvContentPartPr>
            <p14:xfrm>
              <a:off x="6309346" y="5337718"/>
              <a:ext cx="250920" cy="29988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19214BAB-FF70-E694-16AC-2B0F62D47EAD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6300346" y="5328718"/>
                <a:ext cx="2685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C82EDBE-8C3F-4CAA-7613-2A911A0FCCA0}"/>
                  </a:ext>
                </a:extLst>
              </p14:cNvPr>
              <p14:cNvContentPartPr/>
              <p14:nvPr/>
            </p14:nvContentPartPr>
            <p14:xfrm>
              <a:off x="6528226" y="5417278"/>
              <a:ext cx="33480" cy="13500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C82EDBE-8C3F-4CAA-7613-2A911A0FCCA0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6519226" y="5408278"/>
                <a:ext cx="51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A9A9466-EF17-E719-209F-EF1C92A890CB}"/>
                  </a:ext>
                </a:extLst>
              </p14:cNvPr>
              <p14:cNvContentPartPr/>
              <p14:nvPr/>
            </p14:nvContentPartPr>
            <p14:xfrm>
              <a:off x="6403306" y="5252398"/>
              <a:ext cx="335880" cy="17172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A9A9466-EF17-E719-209F-EF1C92A890CB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6394306" y="5243758"/>
                <a:ext cx="353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17F296D-653E-9D51-5940-5F1D0D16D981}"/>
                  </a:ext>
                </a:extLst>
              </p14:cNvPr>
              <p14:cNvContentPartPr/>
              <p14:nvPr/>
            </p14:nvContentPartPr>
            <p14:xfrm>
              <a:off x="5726146" y="3267358"/>
              <a:ext cx="51840" cy="39564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17F296D-653E-9D51-5940-5F1D0D16D981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5717506" y="3258358"/>
                <a:ext cx="694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3360CA70-33AA-84EF-22F8-C31EADA6103B}"/>
                  </a:ext>
                </a:extLst>
              </p14:cNvPr>
              <p14:cNvContentPartPr/>
              <p14:nvPr/>
            </p14:nvContentPartPr>
            <p14:xfrm>
              <a:off x="4982386" y="3793318"/>
              <a:ext cx="184680" cy="5133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3360CA70-33AA-84EF-22F8-C31EADA6103B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973386" y="3784678"/>
                <a:ext cx="2023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CFE70152-6290-E851-8456-5967CE7E3928}"/>
                  </a:ext>
                </a:extLst>
              </p14:cNvPr>
              <p14:cNvContentPartPr/>
              <p14:nvPr/>
            </p14:nvContentPartPr>
            <p14:xfrm>
              <a:off x="4956466" y="3442678"/>
              <a:ext cx="2359080" cy="100800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CFE70152-6290-E851-8456-5967CE7E392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4947826" y="3433678"/>
                <a:ext cx="237672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3F201982-FCF1-C108-660D-7452360DCAA1}"/>
                  </a:ext>
                </a:extLst>
              </p14:cNvPr>
              <p14:cNvContentPartPr/>
              <p14:nvPr/>
            </p14:nvContentPartPr>
            <p14:xfrm>
              <a:off x="5376586" y="3822478"/>
              <a:ext cx="390960" cy="3200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3F201982-FCF1-C108-660D-7452360DCAA1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5367946" y="3813838"/>
                <a:ext cx="4086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420FB978-6306-B2B1-62E3-148F9D1F2208}"/>
                  </a:ext>
                </a:extLst>
              </p14:cNvPr>
              <p14:cNvContentPartPr/>
              <p14:nvPr/>
            </p14:nvContentPartPr>
            <p14:xfrm>
              <a:off x="5593306" y="4010758"/>
              <a:ext cx="262440" cy="2098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420FB978-6306-B2B1-62E3-148F9D1F220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5584666" y="4001758"/>
                <a:ext cx="280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19E4C9CB-C800-4957-A6B3-ACC4B06B1654}"/>
                  </a:ext>
                </a:extLst>
              </p14:cNvPr>
              <p14:cNvContentPartPr/>
              <p14:nvPr/>
            </p14:nvContentPartPr>
            <p14:xfrm>
              <a:off x="6052666" y="4022278"/>
              <a:ext cx="260280" cy="10980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19E4C9CB-C800-4957-A6B3-ACC4B06B1654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6044026" y="4013638"/>
                <a:ext cx="277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E743E9F3-10FD-1C12-01F3-9D032647C8FC}"/>
                  </a:ext>
                </a:extLst>
              </p14:cNvPr>
              <p14:cNvContentPartPr/>
              <p14:nvPr/>
            </p14:nvContentPartPr>
            <p14:xfrm>
              <a:off x="6302506" y="3873958"/>
              <a:ext cx="114840" cy="28332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E743E9F3-10FD-1C12-01F3-9D032647C8F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6293866" y="3865318"/>
                <a:ext cx="1324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D122FF82-1DC7-D6A7-D6ED-A4AA5635B15E}"/>
                  </a:ext>
                </a:extLst>
              </p14:cNvPr>
              <p14:cNvContentPartPr/>
              <p14:nvPr/>
            </p14:nvContentPartPr>
            <p14:xfrm>
              <a:off x="6068146" y="4404238"/>
              <a:ext cx="110520" cy="48852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D122FF82-1DC7-D6A7-D6ED-A4AA5635B15E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6059506" y="4395598"/>
                <a:ext cx="1281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18D12D5D-04BB-496F-C987-A7EE2B6D8548}"/>
                  </a:ext>
                </a:extLst>
              </p14:cNvPr>
              <p14:cNvContentPartPr/>
              <p14:nvPr/>
            </p14:nvContentPartPr>
            <p14:xfrm>
              <a:off x="5963746" y="4499998"/>
              <a:ext cx="363960" cy="23472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18D12D5D-04BB-496F-C987-A7EE2B6D8548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5955106" y="4490998"/>
                <a:ext cx="381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D1924B1E-38CD-5967-4435-76D04F456498}"/>
                  </a:ext>
                </a:extLst>
              </p14:cNvPr>
              <p14:cNvContentPartPr/>
              <p14:nvPr/>
            </p14:nvContentPartPr>
            <p14:xfrm>
              <a:off x="6929626" y="5128918"/>
              <a:ext cx="265680" cy="3621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D1924B1E-38CD-5967-4435-76D04F456498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6920626" y="5119918"/>
                <a:ext cx="2833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3D20BACC-2EEE-C1BF-D4F3-068D243BCF75}"/>
                  </a:ext>
                </a:extLst>
              </p14:cNvPr>
              <p14:cNvContentPartPr/>
              <p14:nvPr/>
            </p14:nvContentPartPr>
            <p14:xfrm>
              <a:off x="7040146" y="5304598"/>
              <a:ext cx="113040" cy="24804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3D20BACC-2EEE-C1BF-D4F3-068D243BCF75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7031146" y="5295598"/>
                <a:ext cx="130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0BB4522F-FBE1-2F40-05B6-FE8C0DFA99F7}"/>
                  </a:ext>
                </a:extLst>
              </p14:cNvPr>
              <p14:cNvContentPartPr/>
              <p14:nvPr/>
            </p14:nvContentPartPr>
            <p14:xfrm>
              <a:off x="7237066" y="5373358"/>
              <a:ext cx="184680" cy="26856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0BB4522F-FBE1-2F40-05B6-FE8C0DFA99F7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7228066" y="5364358"/>
                <a:ext cx="2023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C63443E7-03D2-06D4-7131-7DBB19ABB2A2}"/>
                  </a:ext>
                </a:extLst>
              </p14:cNvPr>
              <p14:cNvContentPartPr/>
              <p14:nvPr/>
            </p14:nvContentPartPr>
            <p14:xfrm>
              <a:off x="7289986" y="5336638"/>
              <a:ext cx="33840" cy="36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C63443E7-03D2-06D4-7131-7DBB19ABB2A2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280986" y="5327998"/>
                <a:ext cx="51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D6247276-CAA7-A46D-791E-0ED34C3C8E00}"/>
                  </a:ext>
                </a:extLst>
              </p14:cNvPr>
              <p14:cNvContentPartPr/>
              <p14:nvPr/>
            </p14:nvContentPartPr>
            <p14:xfrm>
              <a:off x="7447306" y="5295958"/>
              <a:ext cx="518400" cy="3960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D6247276-CAA7-A46D-791E-0ED34C3C8E00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438306" y="5287318"/>
                <a:ext cx="5360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C12FF3A7-3219-F1E0-A957-D487CBC6A9D6}"/>
                  </a:ext>
                </a:extLst>
              </p14:cNvPr>
              <p14:cNvContentPartPr/>
              <p14:nvPr/>
            </p14:nvContentPartPr>
            <p14:xfrm>
              <a:off x="7555666" y="5212438"/>
              <a:ext cx="192240" cy="35748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C12FF3A7-3219-F1E0-A957-D487CBC6A9D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547026" y="5203438"/>
                <a:ext cx="2098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81C5E1C2-46C9-C866-D164-06AAF681E2A1}"/>
                  </a:ext>
                </a:extLst>
              </p14:cNvPr>
              <p14:cNvContentPartPr/>
              <p14:nvPr/>
            </p14:nvContentPartPr>
            <p14:xfrm>
              <a:off x="8032306" y="4842718"/>
              <a:ext cx="15480" cy="102060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81C5E1C2-46C9-C866-D164-06AAF681E2A1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8023306" y="4833718"/>
                <a:ext cx="3312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ACF3401D-6656-05F3-96F2-E014E2A713EF}"/>
                  </a:ext>
                </a:extLst>
              </p14:cNvPr>
              <p14:cNvContentPartPr/>
              <p14:nvPr/>
            </p14:nvContentPartPr>
            <p14:xfrm>
              <a:off x="7881106" y="4722118"/>
              <a:ext cx="4247640" cy="107568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ACF3401D-6656-05F3-96F2-E014E2A713EF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7872106" y="4713118"/>
                <a:ext cx="426528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0B8AEEED-A77B-4C72-266C-1AEBB79A5ED1}"/>
                  </a:ext>
                </a:extLst>
              </p14:cNvPr>
              <p14:cNvContentPartPr/>
              <p14:nvPr/>
            </p14:nvContentPartPr>
            <p14:xfrm>
              <a:off x="8196466" y="4917238"/>
              <a:ext cx="253800" cy="2970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0B8AEEED-A77B-4C72-266C-1AEBB79A5ED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8187826" y="4908598"/>
                <a:ext cx="271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00E7FE85-9A41-5907-5AF5-C5738C43CF0D}"/>
                  </a:ext>
                </a:extLst>
              </p14:cNvPr>
              <p14:cNvContentPartPr/>
              <p14:nvPr/>
            </p14:nvContentPartPr>
            <p14:xfrm>
              <a:off x="8297266" y="5156278"/>
              <a:ext cx="181800" cy="13572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00E7FE85-9A41-5907-5AF5-C5738C43CF0D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288626" y="5147278"/>
                <a:ext cx="199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970BB49B-32FD-EC92-E160-96C82BD476ED}"/>
                  </a:ext>
                </a:extLst>
              </p14:cNvPr>
              <p14:cNvContentPartPr/>
              <p14:nvPr/>
            </p14:nvContentPartPr>
            <p14:xfrm>
              <a:off x="8636026" y="5111638"/>
              <a:ext cx="20880" cy="12816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970BB49B-32FD-EC92-E160-96C82BD476ED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8627386" y="5102998"/>
                <a:ext cx="38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D62686F5-FEE6-6A0B-5AA9-F7C2577B4645}"/>
                  </a:ext>
                </a:extLst>
              </p14:cNvPr>
              <p14:cNvContentPartPr/>
              <p14:nvPr/>
            </p14:nvContentPartPr>
            <p14:xfrm>
              <a:off x="8587426" y="4939198"/>
              <a:ext cx="20880" cy="936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D62686F5-FEE6-6A0B-5AA9-F7C2577B4645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578786" y="4930198"/>
                <a:ext cx="38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73218B53-625D-E8F4-FFC7-8E40CB9B3AFD}"/>
                  </a:ext>
                </a:extLst>
              </p14:cNvPr>
              <p14:cNvContentPartPr/>
              <p14:nvPr/>
            </p14:nvContentPartPr>
            <p14:xfrm>
              <a:off x="8768866" y="5066998"/>
              <a:ext cx="139680" cy="1656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73218B53-625D-E8F4-FFC7-8E40CB9B3AFD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8760226" y="5057998"/>
                <a:ext cx="157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2274B12A-C8D3-8322-05F8-098B98395AE3}"/>
                  </a:ext>
                </a:extLst>
              </p14:cNvPr>
              <p14:cNvContentPartPr/>
              <p14:nvPr/>
            </p14:nvContentPartPr>
            <p14:xfrm>
              <a:off x="8841586" y="5159878"/>
              <a:ext cx="129960" cy="4464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2274B12A-C8D3-8322-05F8-098B98395AE3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8832586" y="5151238"/>
                <a:ext cx="147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7E905AD7-175D-77E6-E29D-B4E3C84679E0}"/>
                  </a:ext>
                </a:extLst>
              </p14:cNvPr>
              <p14:cNvContentPartPr/>
              <p14:nvPr/>
            </p14:nvContentPartPr>
            <p14:xfrm>
              <a:off x="9106186" y="4903198"/>
              <a:ext cx="368280" cy="38736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7E905AD7-175D-77E6-E29D-B4E3C84679E0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9097546" y="4894198"/>
                <a:ext cx="3859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6A71CF83-217D-2589-EE03-8021C43AEE08}"/>
                  </a:ext>
                </a:extLst>
              </p14:cNvPr>
              <p14:cNvContentPartPr/>
              <p14:nvPr/>
            </p14:nvContentPartPr>
            <p14:xfrm>
              <a:off x="9514786" y="4834798"/>
              <a:ext cx="211320" cy="25128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6A71CF83-217D-2589-EE03-8021C43AEE08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9506146" y="4825798"/>
                <a:ext cx="2289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5031AABD-A2D7-7569-4C3B-220350EA64EA}"/>
                  </a:ext>
                </a:extLst>
              </p14:cNvPr>
              <p14:cNvContentPartPr/>
              <p14:nvPr/>
            </p14:nvContentPartPr>
            <p14:xfrm>
              <a:off x="9681106" y="4826158"/>
              <a:ext cx="63360" cy="54648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5031AABD-A2D7-7569-4C3B-220350EA64EA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9672106" y="4817518"/>
                <a:ext cx="810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255494C-90D0-512C-D154-B7ADDB33FC47}"/>
                  </a:ext>
                </a:extLst>
              </p14:cNvPr>
              <p14:cNvContentPartPr/>
              <p14:nvPr/>
            </p14:nvContentPartPr>
            <p14:xfrm>
              <a:off x="9833026" y="5095798"/>
              <a:ext cx="63000" cy="18324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255494C-90D0-512C-D154-B7ADDB33FC47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9824386" y="5087158"/>
                <a:ext cx="80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3BE98D65-A6D8-8834-2B00-FC53F935074A}"/>
                  </a:ext>
                </a:extLst>
              </p14:cNvPr>
              <p14:cNvContentPartPr/>
              <p14:nvPr/>
            </p14:nvContentPartPr>
            <p14:xfrm>
              <a:off x="10051546" y="5087878"/>
              <a:ext cx="63720" cy="36252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3BE98D65-A6D8-8834-2B00-FC53F935074A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0042546" y="5078878"/>
                <a:ext cx="813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EBD101CE-3B6A-6194-87A4-56E50B73EBCA}"/>
                  </a:ext>
                </a:extLst>
              </p14:cNvPr>
              <p14:cNvContentPartPr/>
              <p14:nvPr/>
            </p14:nvContentPartPr>
            <p14:xfrm>
              <a:off x="9873346" y="4979158"/>
              <a:ext cx="177840" cy="302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EBD101CE-3B6A-6194-87A4-56E50B73EBCA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9864346" y="4970518"/>
                <a:ext cx="195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B0BF6FFA-21A4-7B52-4BD2-2687DAD79A2D}"/>
                  </a:ext>
                </a:extLst>
              </p14:cNvPr>
              <p14:cNvContentPartPr/>
              <p14:nvPr/>
            </p14:nvContentPartPr>
            <p14:xfrm>
              <a:off x="10316866" y="4798078"/>
              <a:ext cx="204120" cy="3834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B0BF6FFA-21A4-7B52-4BD2-2687DAD79A2D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0308226" y="4789078"/>
                <a:ext cx="2217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5C28CF5B-ACF8-DB18-C2BF-7BCD8724E89C}"/>
                  </a:ext>
                </a:extLst>
              </p14:cNvPr>
              <p14:cNvContentPartPr/>
              <p14:nvPr/>
            </p14:nvContentPartPr>
            <p14:xfrm>
              <a:off x="10639426" y="4955038"/>
              <a:ext cx="88920" cy="30960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5C28CF5B-ACF8-DB18-C2BF-7BCD8724E89C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0630426" y="4946398"/>
                <a:ext cx="1065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9531B17F-F826-145A-2AC2-E84DFC99EE20}"/>
                  </a:ext>
                </a:extLst>
              </p14:cNvPr>
              <p14:cNvContentPartPr/>
              <p14:nvPr/>
            </p14:nvContentPartPr>
            <p14:xfrm>
              <a:off x="10784146" y="4908238"/>
              <a:ext cx="211320" cy="2235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9531B17F-F826-145A-2AC2-E84DFC99EE20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0775506" y="4899598"/>
                <a:ext cx="228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BAEB10C0-5942-C8AB-7F27-8FFC363066A8}"/>
                  </a:ext>
                </a:extLst>
              </p14:cNvPr>
              <p14:cNvContentPartPr/>
              <p14:nvPr/>
            </p14:nvContentPartPr>
            <p14:xfrm>
              <a:off x="11136586" y="5103718"/>
              <a:ext cx="46800" cy="31500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BAEB10C0-5942-C8AB-7F27-8FFC363066A8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11127946" y="5095078"/>
                <a:ext cx="644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8345DFA0-2BB2-24D9-6325-E03B4DD9F34A}"/>
                  </a:ext>
                </a:extLst>
              </p14:cNvPr>
              <p14:cNvContentPartPr/>
              <p14:nvPr/>
            </p14:nvContentPartPr>
            <p14:xfrm>
              <a:off x="11118946" y="4939198"/>
              <a:ext cx="3240" cy="432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8345DFA0-2BB2-24D9-6325-E03B4DD9F3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09946" y="4930198"/>
                <a:ext cx="20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391DB686-AF1F-9531-CF31-6102504E9461}"/>
                  </a:ext>
                </a:extLst>
              </p14:cNvPr>
              <p14:cNvContentPartPr/>
              <p14:nvPr/>
            </p14:nvContentPartPr>
            <p14:xfrm>
              <a:off x="9495706" y="5413678"/>
              <a:ext cx="196200" cy="34272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391DB686-AF1F-9531-CF31-6102504E9461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487066" y="5404678"/>
                <a:ext cx="2138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D30B1E69-7619-D81A-0601-263941558C30}"/>
                  </a:ext>
                </a:extLst>
              </p14:cNvPr>
              <p14:cNvContentPartPr/>
              <p14:nvPr/>
            </p14:nvContentPartPr>
            <p14:xfrm>
              <a:off x="9766786" y="5489638"/>
              <a:ext cx="394920" cy="19152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D30B1E69-7619-D81A-0601-263941558C30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9758146" y="5480998"/>
                <a:ext cx="4125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A940C474-3A3D-4677-6631-5333130A0BC0}"/>
                  </a:ext>
                </a:extLst>
              </p14:cNvPr>
              <p14:cNvContentPartPr/>
              <p14:nvPr/>
            </p14:nvContentPartPr>
            <p14:xfrm>
              <a:off x="9781186" y="5369038"/>
              <a:ext cx="47880" cy="216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A940C474-3A3D-4677-6631-5333130A0BC0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9772186" y="5360398"/>
                <a:ext cx="65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D4F1E9F0-4E3C-A084-B7F8-293248FA5D7A}"/>
                  </a:ext>
                </a:extLst>
              </p14:cNvPr>
              <p14:cNvContentPartPr/>
              <p14:nvPr/>
            </p14:nvContentPartPr>
            <p14:xfrm>
              <a:off x="10282306" y="5429518"/>
              <a:ext cx="96120" cy="26892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D4F1E9F0-4E3C-A084-B7F8-293248FA5D7A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10273666" y="5420518"/>
                <a:ext cx="1137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7B2BAE72-1135-C559-0534-1568F9FF14C7}"/>
                  </a:ext>
                </a:extLst>
              </p14:cNvPr>
              <p14:cNvContentPartPr/>
              <p14:nvPr/>
            </p14:nvContentPartPr>
            <p14:xfrm>
              <a:off x="10443226" y="5417278"/>
              <a:ext cx="140760" cy="34488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7B2BAE72-1135-C559-0534-1568F9FF14C7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10434586" y="5408278"/>
                <a:ext cx="1584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16BE00DE-1DA9-27C6-886E-4F98F6B219B5}"/>
                  </a:ext>
                </a:extLst>
              </p14:cNvPr>
              <p14:cNvContentPartPr/>
              <p14:nvPr/>
            </p14:nvContentPartPr>
            <p14:xfrm>
              <a:off x="10570306" y="5521678"/>
              <a:ext cx="136800" cy="19188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16BE00DE-1DA9-27C6-886E-4F98F6B219B5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0561666" y="5512678"/>
                <a:ext cx="1544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DC7CAAE8-C66F-C6B2-A6ED-01624A21F2EF}"/>
                  </a:ext>
                </a:extLst>
              </p14:cNvPr>
              <p14:cNvContentPartPr/>
              <p14:nvPr/>
            </p14:nvContentPartPr>
            <p14:xfrm>
              <a:off x="10828426" y="5574238"/>
              <a:ext cx="79920" cy="1296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DC7CAAE8-C66F-C6B2-A6ED-01624A21F2EF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10819426" y="5565238"/>
                <a:ext cx="97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9A1DCAF6-CACD-9C43-F083-940EE0A24474}"/>
                  </a:ext>
                </a:extLst>
              </p14:cNvPr>
              <p14:cNvContentPartPr/>
              <p14:nvPr/>
            </p14:nvContentPartPr>
            <p14:xfrm>
              <a:off x="10947586" y="5412958"/>
              <a:ext cx="124560" cy="45864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9A1DCAF6-CACD-9C43-F083-940EE0A24474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0938586" y="5404318"/>
                <a:ext cx="1422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7D005F70-000E-A7ED-8DE6-0FF3F4E45303}"/>
                  </a:ext>
                </a:extLst>
              </p14:cNvPr>
              <p14:cNvContentPartPr/>
              <p14:nvPr/>
            </p14:nvContentPartPr>
            <p14:xfrm>
              <a:off x="11054146" y="5489638"/>
              <a:ext cx="160560" cy="58248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7D005F70-000E-A7ED-8DE6-0FF3F4E45303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1045506" y="5480998"/>
                <a:ext cx="1782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2600D870-D598-D4D6-FF37-55B22AB10F00}"/>
                  </a:ext>
                </a:extLst>
              </p14:cNvPr>
              <p14:cNvContentPartPr/>
              <p14:nvPr/>
            </p14:nvContentPartPr>
            <p14:xfrm>
              <a:off x="11336386" y="5598358"/>
              <a:ext cx="64440" cy="1404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2600D870-D598-D4D6-FF37-55B22AB10F00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1327746" y="5589358"/>
                <a:ext cx="82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2D6FD2BE-9C0D-C934-696B-106B4F6E594C}"/>
                  </a:ext>
                </a:extLst>
              </p14:cNvPr>
              <p14:cNvContentPartPr/>
              <p14:nvPr/>
            </p14:nvContentPartPr>
            <p14:xfrm>
              <a:off x="11406946" y="5316478"/>
              <a:ext cx="200880" cy="32184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2D6FD2BE-9C0D-C934-696B-106B4F6E594C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11397946" y="5307838"/>
                <a:ext cx="218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357FC920-E968-97D3-720C-691A27506199}"/>
                  </a:ext>
                </a:extLst>
              </p14:cNvPr>
              <p14:cNvContentPartPr/>
              <p14:nvPr/>
            </p14:nvContentPartPr>
            <p14:xfrm>
              <a:off x="11715106" y="5493598"/>
              <a:ext cx="29880" cy="11952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357FC920-E968-97D3-720C-691A27506199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1706106" y="5484598"/>
                <a:ext cx="47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308AB855-B46F-04C2-EB53-F64233918B0D}"/>
                  </a:ext>
                </a:extLst>
              </p14:cNvPr>
              <p14:cNvContentPartPr/>
              <p14:nvPr/>
            </p14:nvContentPartPr>
            <p14:xfrm>
              <a:off x="11743546" y="5485678"/>
              <a:ext cx="114480" cy="42336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308AB855-B46F-04C2-EB53-F64233918B0D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11734546" y="5476678"/>
                <a:ext cx="1321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B752AEED-667B-CFA0-1BDC-16289CD263F0}"/>
                  </a:ext>
                </a:extLst>
              </p14:cNvPr>
              <p14:cNvContentPartPr/>
              <p14:nvPr/>
            </p14:nvContentPartPr>
            <p14:xfrm>
              <a:off x="11796106" y="5449318"/>
              <a:ext cx="360" cy="828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B752AEED-667B-CFA0-1BDC-16289CD263F0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11787106" y="5440678"/>
                <a:ext cx="18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50777834-4D8C-F626-F49C-42DAE8630792}"/>
                  </a:ext>
                </a:extLst>
              </p14:cNvPr>
              <p14:cNvContentPartPr/>
              <p14:nvPr/>
            </p14:nvContentPartPr>
            <p14:xfrm>
              <a:off x="7340026" y="2848678"/>
              <a:ext cx="76320" cy="65772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50777834-4D8C-F626-F49C-42DAE8630792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7331386" y="2840038"/>
                <a:ext cx="93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865EB032-D489-FE86-4BD3-CAF6CC405915}"/>
                  </a:ext>
                </a:extLst>
              </p14:cNvPr>
              <p14:cNvContentPartPr/>
              <p14:nvPr/>
            </p14:nvContentPartPr>
            <p14:xfrm>
              <a:off x="7427866" y="2840758"/>
              <a:ext cx="4497480" cy="83880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865EB032-D489-FE86-4BD3-CAF6CC405915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7419226" y="2832118"/>
                <a:ext cx="45151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618F7498-C903-EFAD-C9ED-0262432CE812}"/>
                  </a:ext>
                </a:extLst>
              </p14:cNvPr>
              <p14:cNvContentPartPr/>
              <p14:nvPr/>
            </p14:nvContentPartPr>
            <p14:xfrm>
              <a:off x="7834666" y="3045958"/>
              <a:ext cx="93240" cy="33984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618F7498-C903-EFAD-C9ED-0262432CE812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7826026" y="3036958"/>
                <a:ext cx="1108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E73CCEF-0736-4153-1E75-BB07F85D2403}"/>
                  </a:ext>
                </a:extLst>
              </p14:cNvPr>
              <p14:cNvContentPartPr/>
              <p14:nvPr/>
            </p14:nvContentPartPr>
            <p14:xfrm>
              <a:off x="7991266" y="3033718"/>
              <a:ext cx="279720" cy="29880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E73CCEF-0736-4153-1E75-BB07F85D2403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7982626" y="3025078"/>
                <a:ext cx="2973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4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A2B51EAA-D921-4E6D-4242-A9869DBDF109}"/>
                  </a:ext>
                </a:extLst>
              </p14:cNvPr>
              <p14:cNvContentPartPr/>
              <p14:nvPr/>
            </p14:nvContentPartPr>
            <p14:xfrm>
              <a:off x="8382226" y="3283198"/>
              <a:ext cx="65880" cy="136800"/>
            </p14:xfrm>
          </p:contentPart>
        </mc:Choice>
        <mc:Fallback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A2B51EAA-D921-4E6D-4242-A9869DBDF109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8373226" y="3274198"/>
                <a:ext cx="83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8F0FC3D8-9E3B-FC9C-5277-AD3B87A455D2}"/>
                  </a:ext>
                </a:extLst>
              </p14:cNvPr>
              <p14:cNvContentPartPr/>
              <p14:nvPr/>
            </p14:nvContentPartPr>
            <p14:xfrm>
              <a:off x="8007106" y="2854438"/>
              <a:ext cx="393840" cy="12384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8F0FC3D8-9E3B-FC9C-5277-AD3B87A455D2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7998466" y="2845438"/>
                <a:ext cx="411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8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3A7632C5-9924-C339-7AD9-AE82322A160F}"/>
                  </a:ext>
                </a:extLst>
              </p14:cNvPr>
              <p14:cNvContentPartPr/>
              <p14:nvPr/>
            </p14:nvContentPartPr>
            <p14:xfrm>
              <a:off x="8668426" y="3319198"/>
              <a:ext cx="1800" cy="9144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3A7632C5-9924-C339-7AD9-AE82322A160F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8659786" y="3310198"/>
                <a:ext cx="194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0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6AD912B5-E723-A71A-DBF3-C7D4A0CA1D71}"/>
                  </a:ext>
                </a:extLst>
              </p14:cNvPr>
              <p14:cNvContentPartPr/>
              <p14:nvPr/>
            </p14:nvContentPartPr>
            <p14:xfrm>
              <a:off x="8837266" y="3272758"/>
              <a:ext cx="22320" cy="288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6AD912B5-E723-A71A-DBF3-C7D4A0CA1D71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8828626" y="3263758"/>
                <a:ext cx="39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2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1805835F-6E60-7FCF-FB6B-12312383D887}"/>
                  </a:ext>
                </a:extLst>
              </p14:cNvPr>
              <p14:cNvContentPartPr/>
              <p14:nvPr/>
            </p14:nvContentPartPr>
            <p14:xfrm>
              <a:off x="9180346" y="3255838"/>
              <a:ext cx="504360" cy="32400"/>
            </p14:xfrm>
          </p:contentPart>
        </mc:Choice>
        <mc:Fallback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1805835F-6E60-7FCF-FB6B-12312383D887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9171346" y="3247198"/>
                <a:ext cx="522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4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740B10F4-7977-6FE6-EFD6-9FA86442DE0D}"/>
                  </a:ext>
                </a:extLst>
              </p14:cNvPr>
              <p14:cNvContentPartPr/>
              <p14:nvPr/>
            </p14:nvContentPartPr>
            <p14:xfrm>
              <a:off x="10135426" y="3280678"/>
              <a:ext cx="97200" cy="1512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740B10F4-7977-6FE6-EFD6-9FA86442DE0D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10126426" y="3271678"/>
                <a:ext cx="1148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6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938B93CC-9134-FED7-CC58-769701A7FF3B}"/>
                  </a:ext>
                </a:extLst>
              </p14:cNvPr>
              <p14:cNvContentPartPr/>
              <p14:nvPr/>
            </p14:nvContentPartPr>
            <p14:xfrm>
              <a:off x="10792426" y="3230638"/>
              <a:ext cx="285120" cy="200520"/>
            </p14:xfrm>
          </p:contentPart>
        </mc:Choice>
        <mc:Fallback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938B93CC-9134-FED7-CC58-769701A7FF3B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10783426" y="3221998"/>
                <a:ext cx="302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11EBE868-F122-D8D7-5689-BFC43D9E034A}"/>
                  </a:ext>
                </a:extLst>
              </p14:cNvPr>
              <p14:cNvContentPartPr/>
              <p14:nvPr/>
            </p14:nvContentPartPr>
            <p14:xfrm>
              <a:off x="11230906" y="3403798"/>
              <a:ext cx="10440" cy="143640"/>
            </p14:xfrm>
          </p:contentPart>
        </mc:Choice>
        <mc:Fallback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11EBE868-F122-D8D7-5689-BFC43D9E034A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1221906" y="3395158"/>
                <a:ext cx="28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0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EB86F66B-F549-2600-4760-A0A0EC365C5C}"/>
                  </a:ext>
                </a:extLst>
              </p14:cNvPr>
              <p14:cNvContentPartPr/>
              <p14:nvPr/>
            </p14:nvContentPartPr>
            <p14:xfrm>
              <a:off x="11159266" y="3329998"/>
              <a:ext cx="222120" cy="13644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EB86F66B-F549-2600-4760-A0A0EC365C5C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11150266" y="3320998"/>
                <a:ext cx="239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CF847415-59BE-FC6C-2CC9-230B97B29A67}"/>
                  </a:ext>
                </a:extLst>
              </p14:cNvPr>
              <p14:cNvContentPartPr/>
              <p14:nvPr/>
            </p14:nvContentPartPr>
            <p14:xfrm>
              <a:off x="10796386" y="3116518"/>
              <a:ext cx="321480" cy="11340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CF847415-59BE-FC6C-2CC9-230B97B29A67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10787746" y="3107518"/>
                <a:ext cx="3391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76757F94-A2D3-B220-FDBB-7B1037D58462}"/>
                  </a:ext>
                </a:extLst>
              </p14:cNvPr>
              <p14:cNvContentPartPr/>
              <p14:nvPr/>
            </p14:nvContentPartPr>
            <p14:xfrm>
              <a:off x="11364466" y="3078358"/>
              <a:ext cx="253080" cy="52992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76757F94-A2D3-B220-FDBB-7B1037D58462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355826" y="3069358"/>
                <a:ext cx="27072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C2F3A903-1CDE-5230-F78E-57BC04B2852C}"/>
                  </a:ext>
                </a:extLst>
              </p14:cNvPr>
              <p14:cNvContentPartPr/>
              <p14:nvPr/>
            </p14:nvContentPartPr>
            <p14:xfrm>
              <a:off x="10760026" y="3056758"/>
              <a:ext cx="420480" cy="15048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C2F3A903-1CDE-5230-F78E-57BC04B2852C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0751026" y="3048118"/>
                <a:ext cx="438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E41E5DBE-AAF7-D522-EA41-8F5C3ECE3721}"/>
                  </a:ext>
                </a:extLst>
              </p14:cNvPr>
              <p14:cNvContentPartPr/>
              <p14:nvPr/>
            </p14:nvContentPartPr>
            <p14:xfrm>
              <a:off x="9458266" y="1828438"/>
              <a:ext cx="101160" cy="103248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E41E5DBE-AAF7-D522-EA41-8F5C3ECE3721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9449266" y="1819798"/>
                <a:ext cx="11880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C9B3F5AF-2AB5-754E-D8B0-FB463E7A2A32}"/>
                  </a:ext>
                </a:extLst>
              </p14:cNvPr>
              <p14:cNvContentPartPr/>
              <p14:nvPr/>
            </p14:nvContentPartPr>
            <p14:xfrm>
              <a:off x="9311026" y="3826078"/>
              <a:ext cx="127440" cy="81216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C9B3F5AF-2AB5-754E-D8B0-FB463E7A2A32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9302386" y="3817078"/>
                <a:ext cx="1450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64BD5ECA-16DC-684F-8DA7-DE86BB5FE38B}"/>
                  </a:ext>
                </a:extLst>
              </p14:cNvPr>
              <p14:cNvContentPartPr/>
              <p14:nvPr/>
            </p14:nvContentPartPr>
            <p14:xfrm>
              <a:off x="7035826" y="84238"/>
              <a:ext cx="162000" cy="57744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64BD5ECA-16DC-684F-8DA7-DE86BB5FE38B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7027186" y="75238"/>
                <a:ext cx="1796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D4B94D01-7C77-C6B4-029E-4FEA03527A58}"/>
                  </a:ext>
                </a:extLst>
              </p14:cNvPr>
              <p14:cNvContentPartPr/>
              <p14:nvPr/>
            </p14:nvContentPartPr>
            <p14:xfrm>
              <a:off x="7153186" y="1169278"/>
              <a:ext cx="109080" cy="49752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D4B94D01-7C77-C6B4-029E-4FEA03527A58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7144546" y="1160278"/>
                <a:ext cx="1267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5E28411D-8478-E4B3-FC38-6068F6CBD03D}"/>
                  </a:ext>
                </a:extLst>
              </p14:cNvPr>
              <p14:cNvContentPartPr/>
              <p14:nvPr/>
            </p14:nvContentPartPr>
            <p14:xfrm>
              <a:off x="7212586" y="2170078"/>
              <a:ext cx="89640" cy="75060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5E28411D-8478-E4B3-FC38-6068F6CBD03D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7203946" y="2161078"/>
                <a:ext cx="10728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FD14268D-1038-DFE0-E89C-6399DE7B7CDB}"/>
                  </a:ext>
                </a:extLst>
              </p14:cNvPr>
              <p14:cNvContentPartPr/>
              <p14:nvPr/>
            </p14:nvContentPartPr>
            <p14:xfrm>
              <a:off x="7217266" y="3142438"/>
              <a:ext cx="186120" cy="65808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FD14268D-1038-DFE0-E89C-6399DE7B7CDB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7208626" y="3133438"/>
                <a:ext cx="20376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88AEF250-5946-6360-C243-94B89AF5B48B}"/>
                  </a:ext>
                </a:extLst>
              </p14:cNvPr>
              <p14:cNvContentPartPr/>
              <p14:nvPr/>
            </p14:nvContentPartPr>
            <p14:xfrm>
              <a:off x="7455226" y="4058998"/>
              <a:ext cx="99000" cy="86040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88AEF250-5946-6360-C243-94B89AF5B48B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7446226" y="4049998"/>
                <a:ext cx="11664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9CF456FB-79A8-65AB-1F71-D71AF131EC2B}"/>
                  </a:ext>
                </a:extLst>
              </p14:cNvPr>
              <p14:cNvContentPartPr/>
              <p14:nvPr/>
            </p14:nvContentPartPr>
            <p14:xfrm>
              <a:off x="7229506" y="5569918"/>
              <a:ext cx="201600" cy="912960"/>
            </p14:xfrm>
          </p:contentPart>
        </mc:Choice>
        <mc:Fallback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9CF456FB-79A8-65AB-1F71-D71AF131EC2B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7220866" y="5560918"/>
                <a:ext cx="21924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4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58708FC1-FB3F-0F3C-E0B5-CFEA6E1B33AF}"/>
                  </a:ext>
                </a:extLst>
              </p14:cNvPr>
              <p14:cNvContentPartPr/>
              <p14:nvPr/>
            </p14:nvContentPartPr>
            <p14:xfrm>
              <a:off x="7208626" y="6586558"/>
              <a:ext cx="10080" cy="31212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58708FC1-FB3F-0F3C-E0B5-CFEA6E1B33AF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7199626" y="6577558"/>
                <a:ext cx="277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F6CA5E89-C679-A368-09D9-472929AEFE41}"/>
                  </a:ext>
                </a:extLst>
              </p14:cNvPr>
              <p14:cNvContentPartPr/>
              <p14:nvPr/>
            </p14:nvContentPartPr>
            <p14:xfrm>
              <a:off x="3462106" y="349787"/>
              <a:ext cx="3600" cy="7308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F6CA5E89-C679-A368-09D9-472929AEFE41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3453106" y="340787"/>
                <a:ext cx="21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005517AC-EE61-8A38-F688-26EFDC7A55CB}"/>
                  </a:ext>
                </a:extLst>
              </p14:cNvPr>
              <p14:cNvContentPartPr/>
              <p14:nvPr/>
            </p14:nvContentPartPr>
            <p14:xfrm>
              <a:off x="3461026" y="783947"/>
              <a:ext cx="6120" cy="66600"/>
            </p14:xfrm>
          </p:contentPart>
        </mc:Choice>
        <mc:Fallback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005517AC-EE61-8A38-F688-26EFDC7A55CB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3452386" y="775307"/>
                <a:ext cx="23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EC50811B-0AB5-06CF-916E-8CBAE7150DC9}"/>
                  </a:ext>
                </a:extLst>
              </p14:cNvPr>
              <p14:cNvContentPartPr/>
              <p14:nvPr/>
            </p14:nvContentPartPr>
            <p14:xfrm>
              <a:off x="3317026" y="1362827"/>
              <a:ext cx="141480" cy="150336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EC50811B-0AB5-06CF-916E-8CBAE7150DC9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3308026" y="1353827"/>
                <a:ext cx="15912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33EA6A3A-2079-4FB5-0DE1-4964E51DB196}"/>
                  </a:ext>
                </a:extLst>
              </p14:cNvPr>
              <p14:cNvContentPartPr/>
              <p14:nvPr/>
            </p14:nvContentPartPr>
            <p14:xfrm>
              <a:off x="3646426" y="3323747"/>
              <a:ext cx="28800" cy="90108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33EA6A3A-2079-4FB5-0DE1-4964E51DB196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3637426" y="3314747"/>
                <a:ext cx="4644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4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73CD48E-6D26-F49E-4D2C-F69495163CB8}"/>
                  </a:ext>
                </a:extLst>
              </p14:cNvPr>
              <p14:cNvContentPartPr/>
              <p14:nvPr/>
            </p14:nvContentPartPr>
            <p14:xfrm>
              <a:off x="3536266" y="4622267"/>
              <a:ext cx="94680" cy="101232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73CD48E-6D26-F49E-4D2C-F69495163CB8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3527626" y="4613267"/>
                <a:ext cx="11232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6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F16F0C55-1FDC-AB64-0BDB-E72F74EC195B}"/>
                  </a:ext>
                </a:extLst>
              </p14:cNvPr>
              <p14:cNvContentPartPr/>
              <p14:nvPr/>
            </p14:nvContentPartPr>
            <p14:xfrm>
              <a:off x="3557506" y="6181067"/>
              <a:ext cx="53280" cy="47916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F16F0C55-1FDC-AB64-0BDB-E72F74EC195B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3548506" y="6172427"/>
                <a:ext cx="709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B97843EF-881B-CD48-16F6-36DFC0620E38}"/>
                  </a:ext>
                </a:extLst>
              </p14:cNvPr>
              <p14:cNvContentPartPr/>
              <p14:nvPr/>
            </p14:nvContentPartPr>
            <p14:xfrm>
              <a:off x="3690706" y="148907"/>
              <a:ext cx="126360" cy="340560"/>
            </p14:xfrm>
          </p:contentPart>
        </mc:Choice>
        <mc:Fallback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B97843EF-881B-CD48-16F6-36DFC0620E38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3682066" y="140267"/>
                <a:ext cx="1440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0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AADA0509-AF0E-E4A5-99BF-B546837039BB}"/>
                  </a:ext>
                </a:extLst>
              </p14:cNvPr>
              <p14:cNvContentPartPr/>
              <p14:nvPr/>
            </p14:nvContentPartPr>
            <p14:xfrm>
              <a:off x="3698626" y="133787"/>
              <a:ext cx="299520" cy="477360"/>
            </p14:xfrm>
          </p:contentPart>
        </mc:Choice>
        <mc:Fallback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AADA0509-AF0E-E4A5-99BF-B546837039BB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3689986" y="125147"/>
                <a:ext cx="3171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0F5592B3-765B-3D55-C8BB-43A4CFF5B273}"/>
                  </a:ext>
                </a:extLst>
              </p14:cNvPr>
              <p14:cNvContentPartPr/>
              <p14:nvPr/>
            </p14:nvContentPartPr>
            <p14:xfrm>
              <a:off x="4110106" y="297947"/>
              <a:ext cx="306360" cy="10944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0F5592B3-765B-3D55-C8BB-43A4CFF5B273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4101106" y="288947"/>
                <a:ext cx="324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4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CF9A4838-6618-A1BE-2858-F73E43544E7F}"/>
                  </a:ext>
                </a:extLst>
              </p14:cNvPr>
              <p14:cNvContentPartPr/>
              <p14:nvPr/>
            </p14:nvContentPartPr>
            <p14:xfrm>
              <a:off x="4520506" y="169067"/>
              <a:ext cx="112680" cy="22716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CF9A4838-6618-A1BE-2858-F73E43544E7F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4511866" y="160067"/>
                <a:ext cx="130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6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4F74C19D-001D-A2C5-DA08-E66B9524F635}"/>
                  </a:ext>
                </a:extLst>
              </p14:cNvPr>
              <p14:cNvContentPartPr/>
              <p14:nvPr/>
            </p14:nvContentPartPr>
            <p14:xfrm>
              <a:off x="4948186" y="96347"/>
              <a:ext cx="263880" cy="221760"/>
            </p14:xfrm>
          </p:contentPart>
        </mc:Choice>
        <mc:Fallback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4F74C19D-001D-A2C5-DA08-E66B9524F635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4939186" y="87707"/>
                <a:ext cx="2815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8F9DEC85-C07B-CC6C-F7C3-9E921A6BFCAA}"/>
                  </a:ext>
                </a:extLst>
              </p14:cNvPr>
              <p14:cNvContentPartPr/>
              <p14:nvPr/>
            </p14:nvContentPartPr>
            <p14:xfrm>
              <a:off x="4928026" y="8147"/>
              <a:ext cx="4680" cy="16560"/>
            </p14:xfrm>
          </p:contentPart>
        </mc:Choice>
        <mc:Fallback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8F9DEC85-C07B-CC6C-F7C3-9E921A6BFCA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919026" y="-493"/>
                <a:ext cx="2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89FB6783-1534-D070-7146-230C4FCC8C8A}"/>
                  </a:ext>
                </a:extLst>
              </p14:cNvPr>
              <p14:cNvContentPartPr/>
              <p14:nvPr/>
            </p14:nvContentPartPr>
            <p14:xfrm>
              <a:off x="5625706" y="1611587"/>
              <a:ext cx="281880" cy="321480"/>
            </p14:xfrm>
          </p:contentPart>
        </mc:Choice>
        <mc:Fallback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89FB6783-1534-D070-7146-230C4FCC8C8A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5616706" y="1602947"/>
                <a:ext cx="2995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1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BD304766-3906-7720-3F23-72FCFFCEDB01}"/>
                  </a:ext>
                </a:extLst>
              </p14:cNvPr>
              <p14:cNvContentPartPr/>
              <p14:nvPr/>
            </p14:nvContentPartPr>
            <p14:xfrm>
              <a:off x="5988226" y="1708067"/>
              <a:ext cx="160560" cy="161280"/>
            </p14:xfrm>
          </p:contentPart>
        </mc:Choice>
        <mc:Fallback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BD304766-3906-7720-3F23-72FCFFCEDB01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5979586" y="1699427"/>
                <a:ext cx="178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CA60D891-E7D3-C825-4027-53FB770B7291}"/>
                  </a:ext>
                </a:extLst>
              </p14:cNvPr>
              <p14:cNvContentPartPr/>
              <p14:nvPr/>
            </p14:nvContentPartPr>
            <p14:xfrm>
              <a:off x="6213586" y="1691147"/>
              <a:ext cx="264960" cy="119160"/>
            </p14:xfrm>
          </p:contentPart>
        </mc:Choice>
        <mc:Fallback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CA60D891-E7D3-C825-4027-53FB770B7291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6204946" y="1682507"/>
                <a:ext cx="2826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5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C483B808-D4AE-EC51-1190-E55B5B4ECDAB}"/>
                  </a:ext>
                </a:extLst>
              </p14:cNvPr>
              <p14:cNvContentPartPr/>
              <p14:nvPr/>
            </p14:nvContentPartPr>
            <p14:xfrm>
              <a:off x="6495106" y="1418267"/>
              <a:ext cx="309960" cy="432720"/>
            </p14:xfrm>
          </p:contentPart>
        </mc:Choice>
        <mc:Fallback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C483B808-D4AE-EC51-1190-E55B5B4ECDAB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6486466" y="1409267"/>
                <a:ext cx="3276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7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941496A7-CD31-5C4B-7B64-1044545F5A98}"/>
                  </a:ext>
                </a:extLst>
              </p14:cNvPr>
              <p14:cNvContentPartPr/>
              <p14:nvPr/>
            </p14:nvContentPartPr>
            <p14:xfrm>
              <a:off x="4308106" y="3974987"/>
              <a:ext cx="326880" cy="38988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941496A7-CD31-5C4B-7B64-1044545F5A98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4299106" y="3966347"/>
                <a:ext cx="3445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E0A07480-7B8B-0154-01A9-7C454AC9DE05}"/>
                  </a:ext>
                </a:extLst>
              </p14:cNvPr>
              <p14:cNvContentPartPr/>
              <p14:nvPr/>
            </p14:nvContentPartPr>
            <p14:xfrm>
              <a:off x="4626346" y="4127267"/>
              <a:ext cx="116280" cy="10800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E0A07480-7B8B-0154-01A9-7C454AC9DE05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4617346" y="4118267"/>
                <a:ext cx="133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1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FFC1D17D-5407-D4B6-92E0-53CAEA65736E}"/>
                  </a:ext>
                </a:extLst>
              </p14:cNvPr>
              <p14:cNvContentPartPr/>
              <p14:nvPr/>
            </p14:nvContentPartPr>
            <p14:xfrm>
              <a:off x="4834066" y="4013147"/>
              <a:ext cx="201960" cy="9900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FFC1D17D-5407-D4B6-92E0-53CAEA65736E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4825426" y="4004507"/>
                <a:ext cx="219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3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C8651325-7745-452F-DBE3-EBCC819BF65A}"/>
                  </a:ext>
                </a:extLst>
              </p14:cNvPr>
              <p14:cNvContentPartPr/>
              <p14:nvPr/>
            </p14:nvContentPartPr>
            <p14:xfrm>
              <a:off x="4988146" y="3691667"/>
              <a:ext cx="280080" cy="299160"/>
            </p14:xfrm>
          </p:contentPart>
        </mc:Choice>
        <mc:Fallback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C8651325-7745-452F-DBE3-EBCC819BF65A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4979146" y="3683027"/>
                <a:ext cx="2977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5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A0B3DE4-D9D5-538B-1719-10A91E02D9E9}"/>
                  </a:ext>
                </a:extLst>
              </p14:cNvPr>
              <p14:cNvContentPartPr/>
              <p14:nvPr/>
            </p14:nvContentPartPr>
            <p14:xfrm>
              <a:off x="8229226" y="176987"/>
              <a:ext cx="63000" cy="19872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A0B3DE4-D9D5-538B-1719-10A91E02D9E9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8220226" y="168347"/>
                <a:ext cx="806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7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AE7A6299-A578-2650-B368-28F9111DB0D3}"/>
                  </a:ext>
                </a:extLst>
              </p14:cNvPr>
              <p14:cNvContentPartPr/>
              <p14:nvPr/>
            </p14:nvContentPartPr>
            <p14:xfrm>
              <a:off x="8007106" y="7427"/>
              <a:ext cx="536760" cy="16992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AE7A6299-A578-2650-B368-28F9111DB0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7998466" y="-1213"/>
                <a:ext cx="554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9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BACB5686-B01C-4E21-F7D2-BAC8117E73ED}"/>
                  </a:ext>
                </a:extLst>
              </p14:cNvPr>
              <p14:cNvContentPartPr/>
              <p14:nvPr/>
            </p14:nvContentPartPr>
            <p14:xfrm>
              <a:off x="8398426" y="264827"/>
              <a:ext cx="163080" cy="141480"/>
            </p14:xfrm>
          </p:contentPart>
        </mc:Choice>
        <mc:Fallback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BACB5686-B01C-4E21-F7D2-BAC8117E73ED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8389786" y="255827"/>
                <a:ext cx="180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1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5198F01C-A7C9-9339-2C06-DF099A6EE0FB}"/>
                  </a:ext>
                </a:extLst>
              </p14:cNvPr>
              <p14:cNvContentPartPr/>
              <p14:nvPr/>
            </p14:nvContentPartPr>
            <p14:xfrm>
              <a:off x="8708746" y="321707"/>
              <a:ext cx="14760" cy="7560"/>
            </p14:xfrm>
          </p:contentPart>
        </mc:Choice>
        <mc:Fallback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5198F01C-A7C9-9339-2C06-DF099A6EE0F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699746" y="312707"/>
                <a:ext cx="32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FACDFA8A-FC1F-9349-3A6A-56198062DD7B}"/>
                  </a:ext>
                </a:extLst>
              </p14:cNvPr>
              <p14:cNvContentPartPr/>
              <p14:nvPr/>
            </p14:nvContentPartPr>
            <p14:xfrm>
              <a:off x="9183946" y="161147"/>
              <a:ext cx="33480" cy="26784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FACDFA8A-FC1F-9349-3A6A-56198062DD7B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9175306" y="152507"/>
                <a:ext cx="511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4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A1445CB1-103C-97D1-2F9E-4578DAB4E662}"/>
                  </a:ext>
                </a:extLst>
              </p14:cNvPr>
              <p14:cNvContentPartPr/>
              <p14:nvPr/>
            </p14:nvContentPartPr>
            <p14:xfrm>
              <a:off x="9083506" y="156827"/>
              <a:ext cx="360360" cy="20412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A1445CB1-103C-97D1-2F9E-4578DAB4E662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9074506" y="148187"/>
                <a:ext cx="37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6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B40EADD2-D344-1440-4B97-EF4648A467B1}"/>
                  </a:ext>
                </a:extLst>
              </p14:cNvPr>
              <p14:cNvContentPartPr/>
              <p14:nvPr/>
            </p14:nvContentPartPr>
            <p14:xfrm>
              <a:off x="9662746" y="259787"/>
              <a:ext cx="128520" cy="98280"/>
            </p14:xfrm>
          </p:contentPart>
        </mc:Choice>
        <mc:Fallback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B40EADD2-D344-1440-4B97-EF4648A467B1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9654106" y="251147"/>
                <a:ext cx="146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8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70A975BC-9FF8-1DE1-2734-6B7837604366}"/>
                  </a:ext>
                </a:extLst>
              </p14:cNvPr>
              <p14:cNvContentPartPr/>
              <p14:nvPr/>
            </p14:nvContentPartPr>
            <p14:xfrm>
              <a:off x="9893506" y="68627"/>
              <a:ext cx="141480" cy="28332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70A975BC-9FF8-1DE1-2734-6B7837604366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9884506" y="59627"/>
                <a:ext cx="1591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0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0B0D3A33-7BA8-4370-65C7-8401DC0654C5}"/>
                  </a:ext>
                </a:extLst>
              </p14:cNvPr>
              <p14:cNvContentPartPr/>
              <p14:nvPr/>
            </p14:nvContentPartPr>
            <p14:xfrm>
              <a:off x="9857506" y="227027"/>
              <a:ext cx="150120" cy="4680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0B0D3A33-7BA8-4370-65C7-8401DC0654C5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9848506" y="218027"/>
                <a:ext cx="167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2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B43D5AA0-5AAE-47E1-A413-B87F3995C9F6}"/>
                  </a:ext>
                </a:extLst>
              </p14:cNvPr>
              <p14:cNvContentPartPr/>
              <p14:nvPr/>
            </p14:nvContentPartPr>
            <p14:xfrm>
              <a:off x="10143346" y="200387"/>
              <a:ext cx="322560" cy="19980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B43D5AA0-5AAE-47E1-A413-B87F3995C9F6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10134346" y="191387"/>
                <a:ext cx="340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4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44593533-7F90-5DC3-EA38-589691529D8F}"/>
                  </a:ext>
                </a:extLst>
              </p14:cNvPr>
              <p14:cNvContentPartPr/>
              <p14:nvPr/>
            </p14:nvContentPartPr>
            <p14:xfrm>
              <a:off x="10696666" y="145667"/>
              <a:ext cx="285840" cy="19728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44593533-7F90-5DC3-EA38-589691529D8F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10687666" y="137027"/>
                <a:ext cx="3034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6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54550B61-EDEA-3E7B-3386-C90354ACBD02}"/>
                  </a:ext>
                </a:extLst>
              </p14:cNvPr>
              <p14:cNvContentPartPr/>
              <p14:nvPr/>
            </p14:nvContentPartPr>
            <p14:xfrm>
              <a:off x="11142706" y="23987"/>
              <a:ext cx="76680" cy="334800"/>
            </p14:xfrm>
          </p:contentPart>
        </mc:Choice>
        <mc:Fallback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54550B61-EDEA-3E7B-3386-C90354ACBD02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11134066" y="15347"/>
                <a:ext cx="943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8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288B17DB-E8BA-A729-24D8-71E2659A8760}"/>
                  </a:ext>
                </a:extLst>
              </p14:cNvPr>
              <p14:cNvContentPartPr/>
              <p14:nvPr/>
            </p14:nvContentPartPr>
            <p14:xfrm>
              <a:off x="11212546" y="148907"/>
              <a:ext cx="290520" cy="224280"/>
            </p14:xfrm>
          </p:contentPart>
        </mc:Choice>
        <mc:Fallback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288B17DB-E8BA-A729-24D8-71E2659A8760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11203546" y="140267"/>
                <a:ext cx="3081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0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AF442B94-6551-88BF-4EFE-0DF40754D5C4}"/>
                  </a:ext>
                </a:extLst>
              </p14:cNvPr>
              <p14:cNvContentPartPr/>
              <p14:nvPr/>
            </p14:nvContentPartPr>
            <p14:xfrm>
              <a:off x="7015666" y="4296467"/>
              <a:ext cx="84600" cy="108000"/>
            </p14:xfrm>
          </p:contentPart>
        </mc:Choice>
        <mc:Fallback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AF442B94-6551-88BF-4EFE-0DF40754D5C4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7007026" y="4287827"/>
                <a:ext cx="102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2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19F11471-BD34-E91C-0766-61458EE73CC8}"/>
                  </a:ext>
                </a:extLst>
              </p14:cNvPr>
              <p14:cNvContentPartPr/>
              <p14:nvPr/>
            </p14:nvContentPartPr>
            <p14:xfrm>
              <a:off x="6771946" y="4080827"/>
              <a:ext cx="431640" cy="437400"/>
            </p14:xfrm>
          </p:contentPart>
        </mc:Choice>
        <mc:Fallback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19F11471-BD34-E91C-0766-61458EE73CC8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6762946" y="4072187"/>
                <a:ext cx="4492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4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09E1CE7D-46AE-3FFB-F596-A05CA0ABAF52}"/>
                  </a:ext>
                </a:extLst>
              </p14:cNvPr>
              <p14:cNvContentPartPr/>
              <p14:nvPr/>
            </p14:nvContentPartPr>
            <p14:xfrm>
              <a:off x="11266906" y="2147267"/>
              <a:ext cx="252000" cy="195840"/>
            </p14:xfrm>
          </p:contentPart>
        </mc:Choice>
        <mc:Fallback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09E1CE7D-46AE-3FFB-F596-A05CA0ABAF52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11257906" y="2138267"/>
                <a:ext cx="269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6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A3C6C478-C516-C70D-A92C-8A121BF2651D}"/>
                  </a:ext>
                </a:extLst>
              </p14:cNvPr>
              <p14:cNvContentPartPr/>
              <p14:nvPr/>
            </p14:nvContentPartPr>
            <p14:xfrm>
              <a:off x="10997626" y="1955387"/>
              <a:ext cx="669960" cy="554040"/>
            </p14:xfrm>
          </p:contentPart>
        </mc:Choice>
        <mc:Fallback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A3C6C478-C516-C70D-A92C-8A121BF2651D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10988626" y="1946387"/>
                <a:ext cx="6876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8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1497EDEF-224F-7BBF-19F1-3497E238B1D5}"/>
                  </a:ext>
                </a:extLst>
              </p14:cNvPr>
              <p14:cNvContentPartPr/>
              <p14:nvPr/>
            </p14:nvContentPartPr>
            <p14:xfrm>
              <a:off x="10818346" y="4320947"/>
              <a:ext cx="225000" cy="123120"/>
            </p14:xfrm>
          </p:contentPart>
        </mc:Choice>
        <mc:Fallback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1497EDEF-224F-7BBF-19F1-3497E238B1D5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10809346" y="4311947"/>
                <a:ext cx="242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0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F5B96525-8A7A-6CCA-9631-F422D5AD1ABB}"/>
                  </a:ext>
                </a:extLst>
              </p14:cNvPr>
              <p14:cNvContentPartPr/>
              <p14:nvPr/>
            </p14:nvContentPartPr>
            <p14:xfrm>
              <a:off x="10573546" y="4063547"/>
              <a:ext cx="730440" cy="58608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F5B96525-8A7A-6CCA-9631-F422D5AD1ABB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10564906" y="4054547"/>
                <a:ext cx="7480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2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F2C9ED59-ADDC-134F-F6C2-0F939BACD77E}"/>
                  </a:ext>
                </a:extLst>
              </p14:cNvPr>
              <p14:cNvContentPartPr/>
              <p14:nvPr/>
            </p14:nvContentPartPr>
            <p14:xfrm>
              <a:off x="10755706" y="4476827"/>
              <a:ext cx="210960" cy="5832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F2C9ED59-ADDC-134F-F6C2-0F939BACD77E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10747066" y="4467827"/>
                <a:ext cx="2286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4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11EA2BC7-8077-D30C-3D41-70B67FEB3FD0}"/>
                  </a:ext>
                </a:extLst>
              </p14:cNvPr>
              <p14:cNvContentPartPr/>
              <p14:nvPr/>
            </p14:nvContentPartPr>
            <p14:xfrm>
              <a:off x="192586" y="398747"/>
              <a:ext cx="247680" cy="27900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11EA2BC7-8077-D30C-3D41-70B67FEB3FD0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183946" y="389747"/>
                <a:ext cx="265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6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2286970F-B4C9-78E7-C361-1C468BFB51E4}"/>
                  </a:ext>
                </a:extLst>
              </p14:cNvPr>
              <p14:cNvContentPartPr/>
              <p14:nvPr/>
            </p14:nvContentPartPr>
            <p14:xfrm>
              <a:off x="66226" y="259427"/>
              <a:ext cx="504360" cy="73800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2286970F-B4C9-78E7-C361-1C468BFB51E4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57586" y="250427"/>
                <a:ext cx="5220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8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1137DFDE-43B4-09EC-2AB2-C5CB08A6A8BE}"/>
                  </a:ext>
                </a:extLst>
              </p14:cNvPr>
              <p14:cNvContentPartPr/>
              <p14:nvPr/>
            </p14:nvContentPartPr>
            <p14:xfrm>
              <a:off x="3548146" y="-197773"/>
              <a:ext cx="2166120" cy="97884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1137DFDE-43B4-09EC-2AB2-C5CB08A6A8BE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3539506" y="-206413"/>
                <a:ext cx="218376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0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D323FDDE-82B0-0564-32FC-B287AFF4979A}"/>
                  </a:ext>
                </a:extLst>
              </p14:cNvPr>
              <p14:cNvContentPartPr/>
              <p14:nvPr/>
            </p14:nvContentPartPr>
            <p14:xfrm>
              <a:off x="3488386" y="3468827"/>
              <a:ext cx="420480" cy="130320"/>
            </p14:xfrm>
          </p:contentPart>
        </mc:Choice>
        <mc:Fallback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D323FDDE-82B0-0564-32FC-B287AFF4979A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3479746" y="3460187"/>
                <a:ext cx="43812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1" name="Group 600">
            <a:extLst>
              <a:ext uri="{FF2B5EF4-FFF2-40B4-BE49-F238E27FC236}">
                <a16:creationId xmlns:a16="http://schemas.microsoft.com/office/drawing/2014/main" id="{97927990-609A-3A4B-114B-FA1CA64E3B6B}"/>
              </a:ext>
            </a:extLst>
          </p:cNvPr>
          <p:cNvGrpSpPr/>
          <p:nvPr/>
        </p:nvGrpSpPr>
        <p:grpSpPr>
          <a:xfrm>
            <a:off x="6529666" y="1994987"/>
            <a:ext cx="449640" cy="361440"/>
            <a:chOff x="6529666" y="1994987"/>
            <a:chExt cx="44964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4C8B13A6-6791-B1E0-E3ED-E0E782085A05}"/>
                    </a:ext>
                  </a:extLst>
                </p14:cNvPr>
                <p14:cNvContentPartPr/>
                <p14:nvPr/>
              </p14:nvContentPartPr>
              <p14:xfrm>
                <a:off x="6672946" y="2045747"/>
                <a:ext cx="81720" cy="16092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4C8B13A6-6791-B1E0-E3ED-E0E782085A05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664306" y="2037107"/>
                  <a:ext cx="99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36F6E33E-368B-3AFB-8C19-380011A3A0C8}"/>
                    </a:ext>
                  </a:extLst>
                </p14:cNvPr>
                <p14:cNvContentPartPr/>
                <p14:nvPr/>
              </p14:nvContentPartPr>
              <p14:xfrm>
                <a:off x="6529666" y="1994987"/>
                <a:ext cx="449640" cy="36144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36F6E33E-368B-3AFB-8C19-380011A3A0C8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520666" y="1986347"/>
                  <a:ext cx="467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A95AB1F-2826-0FFE-CB9B-3862D840F0B6}"/>
                    </a:ext>
                  </a:extLst>
                </p14:cNvPr>
                <p14:cNvContentPartPr/>
                <p14:nvPr/>
              </p14:nvContentPartPr>
              <p14:xfrm>
                <a:off x="6880306" y="2327627"/>
                <a:ext cx="6840" cy="828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A95AB1F-2826-0FFE-CB9B-3862D840F0B6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6871666" y="2318987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8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7B0885FD-F0D7-1027-DD07-88ADE5B859A9}"/>
                  </a:ext>
                </a:extLst>
              </p14:cNvPr>
              <p14:cNvContentPartPr/>
              <p14:nvPr/>
            </p14:nvContentPartPr>
            <p14:xfrm>
              <a:off x="-250934" y="181470"/>
              <a:ext cx="15120" cy="37080"/>
            </p14:xfrm>
          </p:contentPart>
        </mc:Choice>
        <mc:Fallback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7B0885FD-F0D7-1027-DD07-88ADE5B859A9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-259574" y="172470"/>
                <a:ext cx="327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3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9239BCC1-50D1-02CB-410C-411147E04B35}"/>
                  </a:ext>
                </a:extLst>
              </p14:cNvPr>
              <p14:cNvContentPartPr/>
              <p14:nvPr/>
            </p14:nvContentPartPr>
            <p14:xfrm>
              <a:off x="6702826" y="5767427"/>
              <a:ext cx="5178960" cy="9986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9239BCC1-50D1-02CB-410C-411147E04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3826" y="5758787"/>
                <a:ext cx="5196600" cy="10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07F8627-530D-65C9-D4A4-D38EB239ABC5}"/>
              </a:ext>
            </a:extLst>
          </p:cNvPr>
          <p:cNvGrpSpPr/>
          <p:nvPr/>
        </p:nvGrpSpPr>
        <p:grpSpPr>
          <a:xfrm>
            <a:off x="348106" y="126750"/>
            <a:ext cx="11871360" cy="6762240"/>
            <a:chOff x="348106" y="126750"/>
            <a:chExt cx="11871360" cy="67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156846-0BC3-49B0-D8C8-E426A6C1ED1C}"/>
                    </a:ext>
                  </a:extLst>
                </p14:cNvPr>
                <p14:cNvContentPartPr/>
                <p14:nvPr/>
              </p14:nvContentPartPr>
              <p14:xfrm>
                <a:off x="1344586" y="392070"/>
                <a:ext cx="655200" cy="65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156846-0BC3-49B0-D8C8-E426A6C1ED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5946" y="383070"/>
                  <a:ext cx="67284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1B96C-B393-3B33-AF23-9CBC8C3F61D6}"/>
                    </a:ext>
                  </a:extLst>
                </p14:cNvPr>
                <p14:cNvContentPartPr/>
                <p14:nvPr/>
              </p14:nvContentPartPr>
              <p14:xfrm>
                <a:off x="2044786" y="472710"/>
                <a:ext cx="585360" cy="38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31B96C-B393-3B33-AF23-9CBC8C3F61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5786" y="463710"/>
                  <a:ext cx="603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C775F3-1F3C-A5E0-E552-21099CFC4FA9}"/>
                    </a:ext>
                  </a:extLst>
                </p14:cNvPr>
                <p14:cNvContentPartPr/>
                <p14:nvPr/>
              </p14:nvContentPartPr>
              <p14:xfrm>
                <a:off x="3033706" y="384150"/>
                <a:ext cx="100800" cy="32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C775F3-1F3C-A5E0-E552-21099CFC4F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5066" y="375150"/>
                  <a:ext cx="118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DEB80E-2422-896C-D431-460F0F36B9DF}"/>
                    </a:ext>
                  </a:extLst>
                </p14:cNvPr>
                <p14:cNvContentPartPr/>
                <p14:nvPr/>
              </p14:nvContentPartPr>
              <p14:xfrm>
                <a:off x="4015066" y="250950"/>
                <a:ext cx="80280" cy="66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DEB80E-2422-896C-D431-460F0F36B9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6066" y="242310"/>
                  <a:ext cx="979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2FC0A9-02DF-21B9-5703-984EBA46BD0F}"/>
                    </a:ext>
                  </a:extLst>
                </p14:cNvPr>
                <p14:cNvContentPartPr/>
                <p14:nvPr/>
              </p14:nvContentPartPr>
              <p14:xfrm>
                <a:off x="3976186" y="277950"/>
                <a:ext cx="392040" cy="42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2FC0A9-02DF-21B9-5703-984EBA46BD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7186" y="268950"/>
                  <a:ext cx="4096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2A1138-7F52-DDED-5BEB-9354311BAA3A}"/>
                    </a:ext>
                  </a:extLst>
                </p14:cNvPr>
                <p14:cNvContentPartPr/>
                <p14:nvPr/>
              </p14:nvContentPartPr>
              <p14:xfrm>
                <a:off x="4409986" y="729750"/>
                <a:ext cx="297360" cy="28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2A1138-7F52-DDED-5BEB-9354311BA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0986" y="720750"/>
                  <a:ext cx="315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FC7C5B-37A3-E2F8-E175-2AF6CB0DBE58}"/>
                    </a:ext>
                  </a:extLst>
                </p14:cNvPr>
                <p14:cNvContentPartPr/>
                <p14:nvPr/>
              </p14:nvContentPartPr>
              <p14:xfrm>
                <a:off x="4807066" y="604830"/>
                <a:ext cx="120600" cy="47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FC7C5B-37A3-E2F8-E175-2AF6CB0DBE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8426" y="595830"/>
                  <a:ext cx="1382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219C1-346B-B638-260B-3DA3B68920DD}"/>
                    </a:ext>
                  </a:extLst>
                </p14:cNvPr>
                <p14:cNvContentPartPr/>
                <p14:nvPr/>
              </p14:nvContentPartPr>
              <p14:xfrm>
                <a:off x="5435986" y="641550"/>
                <a:ext cx="192240" cy="7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219C1-346B-B638-260B-3DA3B68920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7346" y="632910"/>
                  <a:ext cx="20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0228B0-8702-FC6F-C810-E4AD2D8C4BC2}"/>
                    </a:ext>
                  </a:extLst>
                </p14:cNvPr>
                <p14:cNvContentPartPr/>
                <p14:nvPr/>
              </p14:nvContentPartPr>
              <p14:xfrm>
                <a:off x="5387386" y="874470"/>
                <a:ext cx="258120" cy="6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0228B0-8702-FC6F-C810-E4AD2D8C4B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8746" y="865830"/>
                  <a:ext cx="275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E0B634-4CAB-F9FD-46CD-B4E4423F96D4}"/>
                    </a:ext>
                  </a:extLst>
                </p14:cNvPr>
                <p14:cNvContentPartPr/>
                <p14:nvPr/>
              </p14:nvContentPartPr>
              <p14:xfrm>
                <a:off x="6028546" y="359670"/>
                <a:ext cx="60120" cy="611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E0B634-4CAB-F9FD-46CD-B4E4423F96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9546" y="350670"/>
                  <a:ext cx="777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EA2719-6E88-CE06-98ED-2F4E4D1F6E82}"/>
                    </a:ext>
                  </a:extLst>
                </p14:cNvPr>
                <p14:cNvContentPartPr/>
                <p14:nvPr/>
              </p14:nvContentPartPr>
              <p14:xfrm>
                <a:off x="6016306" y="314310"/>
                <a:ext cx="289080" cy="42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EA2719-6E88-CE06-98ED-2F4E4D1F6E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7666" y="305670"/>
                  <a:ext cx="306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1CB959-6D06-F28B-C180-F670DA62B18D}"/>
                    </a:ext>
                  </a:extLst>
                </p14:cNvPr>
                <p14:cNvContentPartPr/>
                <p14:nvPr/>
              </p14:nvContentPartPr>
              <p14:xfrm>
                <a:off x="6430306" y="614910"/>
                <a:ext cx="727200" cy="33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1CB959-6D06-F28B-C180-F670DA62B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1666" y="606270"/>
                  <a:ext cx="7448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DF7EA0-DFAB-DD6B-F4EE-B0B479E1F8C5}"/>
                    </a:ext>
                  </a:extLst>
                </p14:cNvPr>
                <p14:cNvContentPartPr/>
                <p14:nvPr/>
              </p14:nvContentPartPr>
              <p14:xfrm>
                <a:off x="7432186" y="671430"/>
                <a:ext cx="13788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DF7EA0-DFAB-DD6B-F4EE-B0B479E1F8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23546" y="662430"/>
                  <a:ext cx="15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785F3C-779B-D5A8-668F-5AC11513225B}"/>
                    </a:ext>
                  </a:extLst>
                </p14:cNvPr>
                <p14:cNvContentPartPr/>
                <p14:nvPr/>
              </p14:nvContentPartPr>
              <p14:xfrm>
                <a:off x="7874266" y="488190"/>
                <a:ext cx="71640" cy="369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785F3C-779B-D5A8-668F-5AC1151322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5626" y="479550"/>
                  <a:ext cx="892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8907AC-57BC-1D8C-3B14-D4144B91EEA0}"/>
                    </a:ext>
                  </a:extLst>
                </p14:cNvPr>
                <p14:cNvContentPartPr/>
                <p14:nvPr/>
              </p14:nvContentPartPr>
              <p14:xfrm>
                <a:off x="8506426" y="363270"/>
                <a:ext cx="278640" cy="36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8907AC-57BC-1D8C-3B14-D4144B91EE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97786" y="354630"/>
                  <a:ext cx="296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5E59F8-A2AE-94E6-6958-DBE931076B13}"/>
                    </a:ext>
                  </a:extLst>
                </p14:cNvPr>
                <p14:cNvContentPartPr/>
                <p14:nvPr/>
              </p14:nvContentPartPr>
              <p14:xfrm>
                <a:off x="7805146" y="601230"/>
                <a:ext cx="134640" cy="194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5E59F8-A2AE-94E6-6958-DBE931076B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96506" y="592230"/>
                  <a:ext cx="152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C03224-52F5-93B7-4486-342721099E67}"/>
                    </a:ext>
                  </a:extLst>
                </p14:cNvPr>
                <p14:cNvContentPartPr/>
                <p14:nvPr/>
              </p14:nvContentPartPr>
              <p14:xfrm>
                <a:off x="8911786" y="570630"/>
                <a:ext cx="669960" cy="23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C03224-52F5-93B7-4486-342721099E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2786" y="561630"/>
                  <a:ext cx="687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9251A3-6DDB-8919-89F5-9D8E5BCE27D2}"/>
                    </a:ext>
                  </a:extLst>
                </p14:cNvPr>
                <p14:cNvContentPartPr/>
                <p14:nvPr/>
              </p14:nvContentPartPr>
              <p14:xfrm>
                <a:off x="9716026" y="295590"/>
                <a:ext cx="90720" cy="505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9251A3-6DDB-8919-89F5-9D8E5BCE27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07386" y="286590"/>
                  <a:ext cx="1083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B52463F-CC45-3B92-2291-D1D3AAD1E8CA}"/>
                    </a:ext>
                  </a:extLst>
                </p14:cNvPr>
                <p14:cNvContentPartPr/>
                <p14:nvPr/>
              </p14:nvContentPartPr>
              <p14:xfrm>
                <a:off x="9583186" y="534990"/>
                <a:ext cx="789120" cy="182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B52463F-CC45-3B92-2291-D1D3AAD1E8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74546" y="525990"/>
                  <a:ext cx="806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7F705D5-3EC6-C735-6A51-8C5B91BBBA64}"/>
                    </a:ext>
                  </a:extLst>
                </p14:cNvPr>
                <p14:cNvContentPartPr/>
                <p14:nvPr/>
              </p14:nvContentPartPr>
              <p14:xfrm>
                <a:off x="10550506" y="134670"/>
                <a:ext cx="20520" cy="56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F705D5-3EC6-C735-6A51-8C5B91BBBA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41506" y="125670"/>
                  <a:ext cx="381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E9B487B-E8CD-697E-F4E0-E7F77324F07F}"/>
                    </a:ext>
                  </a:extLst>
                </p14:cNvPr>
                <p14:cNvContentPartPr/>
                <p14:nvPr/>
              </p14:nvContentPartPr>
              <p14:xfrm>
                <a:off x="8339746" y="1207830"/>
                <a:ext cx="38880" cy="201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E9B487B-E8CD-697E-F4E0-E7F77324F0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1106" y="1199190"/>
                  <a:ext cx="56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584219B-23B9-2F51-115C-27291A4BEECB}"/>
                    </a:ext>
                  </a:extLst>
                </p14:cNvPr>
                <p14:cNvContentPartPr/>
                <p14:nvPr/>
              </p14:nvContentPartPr>
              <p14:xfrm>
                <a:off x="8644306" y="1256070"/>
                <a:ext cx="176760" cy="13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584219B-23B9-2F51-115C-27291A4BEE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35306" y="1247430"/>
                  <a:ext cx="194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F4EA283-4230-BD42-459B-08060947EB85}"/>
                    </a:ext>
                  </a:extLst>
                </p14:cNvPr>
                <p14:cNvContentPartPr/>
                <p14:nvPr/>
              </p14:nvContentPartPr>
              <p14:xfrm>
                <a:off x="9005026" y="1143390"/>
                <a:ext cx="69840" cy="54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F4EA283-4230-BD42-459B-08060947EB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96386" y="1134390"/>
                  <a:ext cx="874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181EC4F-C0A0-0F14-A890-508A43DDE8DC}"/>
                    </a:ext>
                  </a:extLst>
                </p14:cNvPr>
                <p14:cNvContentPartPr/>
                <p14:nvPr/>
              </p14:nvContentPartPr>
              <p14:xfrm>
                <a:off x="9071266" y="1135470"/>
                <a:ext cx="178200" cy="217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181EC4F-C0A0-0F14-A890-508A43DDE8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2626" y="1126470"/>
                  <a:ext cx="195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E2EA32-1875-A8B8-AC0C-B0BEF81F6BFD}"/>
                    </a:ext>
                  </a:extLst>
                </p14:cNvPr>
                <p14:cNvContentPartPr/>
                <p14:nvPr/>
              </p14:nvContentPartPr>
              <p14:xfrm>
                <a:off x="9333346" y="1316550"/>
                <a:ext cx="390240" cy="192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E2EA32-1875-A8B8-AC0C-B0BEF81F6B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24346" y="1307550"/>
                  <a:ext cx="407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82CB5A-B401-964D-8F6F-D99837EB5C69}"/>
                    </a:ext>
                  </a:extLst>
                </p14:cNvPr>
                <p14:cNvContentPartPr/>
                <p14:nvPr/>
              </p14:nvContentPartPr>
              <p14:xfrm>
                <a:off x="10023106" y="966630"/>
                <a:ext cx="41040" cy="516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82CB5A-B401-964D-8F6F-D99837EB5C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14106" y="957630"/>
                  <a:ext cx="58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B5C1AEA-DA15-96A8-9250-73B01279667A}"/>
                    </a:ext>
                  </a:extLst>
                </p14:cNvPr>
                <p14:cNvContentPartPr/>
                <p14:nvPr/>
              </p14:nvContentPartPr>
              <p14:xfrm>
                <a:off x="9861106" y="1219710"/>
                <a:ext cx="298440" cy="56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B5C1AEA-DA15-96A8-9250-73B0127966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52466" y="1211070"/>
                  <a:ext cx="316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4FCDE0-1DAE-4A8B-0EF1-CF5D0E60DB05}"/>
                    </a:ext>
                  </a:extLst>
                </p14:cNvPr>
                <p14:cNvContentPartPr/>
                <p14:nvPr/>
              </p14:nvContentPartPr>
              <p14:xfrm>
                <a:off x="4556506" y="1823430"/>
                <a:ext cx="189360" cy="515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4FCDE0-1DAE-4A8B-0EF1-CF5D0E60DB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7866" y="1814790"/>
                  <a:ext cx="207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2660DC7-096C-7777-59E4-561BD564B310}"/>
                    </a:ext>
                  </a:extLst>
                </p14:cNvPr>
                <p14:cNvContentPartPr/>
                <p14:nvPr/>
              </p14:nvContentPartPr>
              <p14:xfrm>
                <a:off x="5013346" y="1919190"/>
                <a:ext cx="421200" cy="688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2660DC7-096C-7777-59E4-561BD564B3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04706" y="1910190"/>
                  <a:ext cx="4388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0064B4-30A7-BA8F-58CD-10660F88142F}"/>
                    </a:ext>
                  </a:extLst>
                </p14:cNvPr>
                <p14:cNvContentPartPr/>
                <p14:nvPr/>
              </p14:nvContentPartPr>
              <p14:xfrm>
                <a:off x="5471986" y="2103510"/>
                <a:ext cx="193320" cy="278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0064B4-30A7-BA8F-58CD-10660F8814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62986" y="2094870"/>
                  <a:ext cx="210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5252F9F-EC27-F8C8-F8D0-22E704E1CCCC}"/>
                    </a:ext>
                  </a:extLst>
                </p14:cNvPr>
                <p14:cNvContentPartPr/>
                <p14:nvPr/>
              </p14:nvContentPartPr>
              <p14:xfrm>
                <a:off x="5782306" y="2026470"/>
                <a:ext cx="256680" cy="375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5252F9F-EC27-F8C8-F8D0-22E704E1CC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73666" y="2017830"/>
                  <a:ext cx="274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05D8606-7573-A572-523E-44736353EBAE}"/>
                    </a:ext>
                  </a:extLst>
                </p14:cNvPr>
                <p14:cNvContentPartPr/>
                <p14:nvPr/>
              </p14:nvContentPartPr>
              <p14:xfrm>
                <a:off x="6174346" y="2015670"/>
                <a:ext cx="245160" cy="317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05D8606-7573-A572-523E-44736353EB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65706" y="2006670"/>
                  <a:ext cx="262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201BDC-2A7B-3567-D12E-6742E31F42E7}"/>
                    </a:ext>
                  </a:extLst>
                </p14:cNvPr>
                <p14:cNvContentPartPr/>
                <p14:nvPr/>
              </p14:nvContentPartPr>
              <p14:xfrm>
                <a:off x="6668986" y="2260830"/>
                <a:ext cx="360" cy="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201BDC-2A7B-3567-D12E-6742E31F42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0346" y="2251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D803F2F-CFA3-87B7-DAB7-0D4B464478C5}"/>
                    </a:ext>
                  </a:extLst>
                </p14:cNvPr>
                <p14:cNvContentPartPr/>
                <p14:nvPr/>
              </p14:nvContentPartPr>
              <p14:xfrm>
                <a:off x="7051306" y="1672230"/>
                <a:ext cx="396360" cy="878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D803F2F-CFA3-87B7-DAB7-0D4B464478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42306" y="1663590"/>
                  <a:ext cx="41400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F44E4F-2A6D-7BAF-FBD7-8A2BF8347DD5}"/>
                    </a:ext>
                  </a:extLst>
                </p14:cNvPr>
                <p14:cNvContentPartPr/>
                <p14:nvPr/>
              </p14:nvContentPartPr>
              <p14:xfrm>
                <a:off x="6975706" y="1964550"/>
                <a:ext cx="1307880" cy="318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F44E4F-2A6D-7BAF-FBD7-8A2BF8347D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66706" y="1955910"/>
                  <a:ext cx="13255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85506F-7874-7B7E-1AAF-7F57B11844AA}"/>
                    </a:ext>
                  </a:extLst>
                </p14:cNvPr>
                <p14:cNvContentPartPr/>
                <p14:nvPr/>
              </p14:nvContentPartPr>
              <p14:xfrm>
                <a:off x="8729266" y="1766550"/>
                <a:ext cx="77040" cy="432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85506F-7874-7B7E-1AAF-7F57B11844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0266" y="1757910"/>
                  <a:ext cx="946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E7430B7-FFDF-6F98-4663-D698B91AD002}"/>
                    </a:ext>
                  </a:extLst>
                </p14:cNvPr>
                <p14:cNvContentPartPr/>
                <p14:nvPr/>
              </p14:nvContentPartPr>
              <p14:xfrm>
                <a:off x="8579506" y="1778430"/>
                <a:ext cx="736920" cy="322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E7430B7-FFDF-6F98-4663-D698B91AD0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0866" y="1769430"/>
                  <a:ext cx="754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CDA6DA-121B-3EB3-33A6-C09C5175F73F}"/>
                    </a:ext>
                  </a:extLst>
                </p14:cNvPr>
                <p14:cNvContentPartPr/>
                <p14:nvPr/>
              </p14:nvContentPartPr>
              <p14:xfrm>
                <a:off x="9341626" y="1925670"/>
                <a:ext cx="275400" cy="243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CDA6DA-121B-3EB3-33A6-C09C5175F7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32626" y="1917030"/>
                  <a:ext cx="293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D8A6F01-45F9-D4F6-B1C2-E4841F123261}"/>
                    </a:ext>
                  </a:extLst>
                </p14:cNvPr>
                <p14:cNvContentPartPr/>
                <p14:nvPr/>
              </p14:nvContentPartPr>
              <p14:xfrm>
                <a:off x="9969106" y="1762230"/>
                <a:ext cx="235080" cy="209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D8A6F01-45F9-D4F6-B1C2-E4841F1232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60106" y="1753590"/>
                  <a:ext cx="252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42EB93B-6947-6B55-1F9D-19A34DD71986}"/>
                    </a:ext>
                  </a:extLst>
                </p14:cNvPr>
                <p14:cNvContentPartPr/>
                <p14:nvPr/>
              </p14:nvContentPartPr>
              <p14:xfrm>
                <a:off x="10872706" y="1416630"/>
                <a:ext cx="132120" cy="4572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42EB93B-6947-6B55-1F9D-19A34DD719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64066" y="1407630"/>
                  <a:ext cx="149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2B91EDA-7A7D-BFDF-EFE9-509BDADE91A8}"/>
                    </a:ext>
                  </a:extLst>
                </p14:cNvPr>
                <p14:cNvContentPartPr/>
                <p14:nvPr/>
              </p14:nvContentPartPr>
              <p14:xfrm>
                <a:off x="10377346" y="1794630"/>
                <a:ext cx="512280" cy="173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2B91EDA-7A7D-BFDF-EFE9-509BDADE91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68346" y="1785990"/>
                  <a:ext cx="529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2374102-666B-A406-7E65-82A7C5A36999}"/>
                    </a:ext>
                  </a:extLst>
                </p14:cNvPr>
                <p14:cNvContentPartPr/>
                <p14:nvPr/>
              </p14:nvContentPartPr>
              <p14:xfrm>
                <a:off x="10917346" y="1674030"/>
                <a:ext cx="659160" cy="200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2374102-666B-A406-7E65-82A7C5A369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08346" y="1665390"/>
                  <a:ext cx="676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C078E1-0E35-9982-26CC-549940A5A748}"/>
                    </a:ext>
                  </a:extLst>
                </p14:cNvPr>
                <p14:cNvContentPartPr/>
                <p14:nvPr/>
              </p14:nvContentPartPr>
              <p14:xfrm>
                <a:off x="11684866" y="1372710"/>
                <a:ext cx="72000" cy="566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C078E1-0E35-9982-26CC-549940A5A7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75866" y="1363710"/>
                  <a:ext cx="8964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52D956A-ABD3-CDB5-9E25-2DB268890AEC}"/>
                    </a:ext>
                  </a:extLst>
                </p14:cNvPr>
                <p14:cNvContentPartPr/>
                <p14:nvPr/>
              </p14:nvContentPartPr>
              <p14:xfrm>
                <a:off x="7649626" y="2674830"/>
                <a:ext cx="271800" cy="255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52D956A-ABD3-CDB5-9E25-2DB268890A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0986" y="2665830"/>
                  <a:ext cx="289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EB750A8-2045-9D71-6C4A-DDD6808BDC5C}"/>
                    </a:ext>
                  </a:extLst>
                </p14:cNvPr>
                <p14:cNvContentPartPr/>
                <p14:nvPr/>
              </p14:nvContentPartPr>
              <p14:xfrm>
                <a:off x="8018626" y="2728470"/>
                <a:ext cx="611640" cy="199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EB750A8-2045-9D71-6C4A-DDD6808BDC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09986" y="2719830"/>
                  <a:ext cx="629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90EFF38-46F7-772D-D466-28330290A86D}"/>
                    </a:ext>
                  </a:extLst>
                </p14:cNvPr>
                <p14:cNvContentPartPr/>
                <p14:nvPr/>
              </p14:nvContentPartPr>
              <p14:xfrm>
                <a:off x="8696506" y="2409510"/>
                <a:ext cx="93960" cy="464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90EFF38-46F7-772D-D466-28330290A86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87506" y="2400870"/>
                  <a:ext cx="1116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3789DEB-154E-EE10-574D-A2908D4D8C93}"/>
                    </a:ext>
                  </a:extLst>
                </p14:cNvPr>
                <p14:cNvContentPartPr/>
                <p14:nvPr/>
              </p14:nvContentPartPr>
              <p14:xfrm>
                <a:off x="8688586" y="2674110"/>
                <a:ext cx="252000" cy="1015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3789DEB-154E-EE10-574D-A2908D4D8C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79586" y="2665470"/>
                  <a:ext cx="269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4694045-EFFE-FC18-1B61-D086F88EFDF8}"/>
                    </a:ext>
                  </a:extLst>
                </p14:cNvPr>
                <p14:cNvContentPartPr/>
                <p14:nvPr/>
              </p14:nvContentPartPr>
              <p14:xfrm>
                <a:off x="9032026" y="2591670"/>
                <a:ext cx="427320" cy="263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4694045-EFFE-FC18-1B61-D086F88EFD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23026" y="2583030"/>
                  <a:ext cx="444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D2BD69-C5F5-BA9E-5EE5-06DC6FBBB31F}"/>
                    </a:ext>
                  </a:extLst>
                </p14:cNvPr>
                <p14:cNvContentPartPr/>
                <p14:nvPr/>
              </p14:nvContentPartPr>
              <p14:xfrm>
                <a:off x="9448906" y="2397270"/>
                <a:ext cx="277200" cy="6786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D2BD69-C5F5-BA9E-5EE5-06DC6FBBB3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40266" y="2388630"/>
                  <a:ext cx="29484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D6E09E2-12C5-D691-81F7-B777AD41DFE6}"/>
                    </a:ext>
                  </a:extLst>
                </p14:cNvPr>
                <p14:cNvContentPartPr/>
                <p14:nvPr/>
              </p14:nvContentPartPr>
              <p14:xfrm>
                <a:off x="8337586" y="2710830"/>
                <a:ext cx="81360" cy="187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D6E09E2-12C5-D691-81F7-B777AD41DF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28946" y="2702190"/>
                  <a:ext cx="99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4CE456B-CBCC-589F-6612-E86B57C4B045}"/>
                    </a:ext>
                  </a:extLst>
                </p14:cNvPr>
                <p14:cNvContentPartPr/>
                <p14:nvPr/>
              </p14:nvContentPartPr>
              <p14:xfrm>
                <a:off x="3261946" y="2894430"/>
                <a:ext cx="70200" cy="1106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4CE456B-CBCC-589F-6612-E86B57C4B0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3306" y="2885790"/>
                  <a:ext cx="8784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C91175F-84D8-F341-2519-8F577F3737D8}"/>
                    </a:ext>
                  </a:extLst>
                </p14:cNvPr>
                <p14:cNvContentPartPr/>
                <p14:nvPr/>
              </p14:nvContentPartPr>
              <p14:xfrm>
                <a:off x="3295426" y="2819550"/>
                <a:ext cx="2008800" cy="1262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C91175F-84D8-F341-2519-8F577F3737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86786" y="2810550"/>
                  <a:ext cx="202644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44653F3-6BC8-9F98-8D0C-0448B1FE7BB2}"/>
                    </a:ext>
                  </a:extLst>
                </p14:cNvPr>
                <p14:cNvContentPartPr/>
                <p14:nvPr/>
              </p14:nvContentPartPr>
              <p14:xfrm>
                <a:off x="4670266" y="4125630"/>
                <a:ext cx="85680" cy="851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44653F3-6BC8-9F98-8D0C-0448B1FE7B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61266" y="4116990"/>
                  <a:ext cx="10332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E9F93E4-2C5D-8BBA-3175-0B0E27D3166E}"/>
                    </a:ext>
                  </a:extLst>
                </p14:cNvPr>
                <p14:cNvContentPartPr/>
                <p14:nvPr/>
              </p14:nvContentPartPr>
              <p14:xfrm>
                <a:off x="4553266" y="4508310"/>
                <a:ext cx="378000" cy="267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E9F93E4-2C5D-8BBA-3175-0B0E27D316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44266" y="4499310"/>
                  <a:ext cx="395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D326555-D86F-621A-476E-2142802A5D3E}"/>
                    </a:ext>
                  </a:extLst>
                </p14:cNvPr>
                <p14:cNvContentPartPr/>
                <p14:nvPr/>
              </p14:nvContentPartPr>
              <p14:xfrm>
                <a:off x="5167066" y="4466910"/>
                <a:ext cx="552960" cy="399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D326555-D86F-621A-476E-2142802A5D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58426" y="4457910"/>
                  <a:ext cx="570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44D09E0-4ED4-3BC6-178D-95722A5F8D35}"/>
                    </a:ext>
                  </a:extLst>
                </p14:cNvPr>
                <p14:cNvContentPartPr/>
                <p14:nvPr/>
              </p14:nvContentPartPr>
              <p14:xfrm>
                <a:off x="5943946" y="4666350"/>
                <a:ext cx="316080" cy="327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44D09E0-4ED4-3BC6-178D-95722A5F8D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4946" y="4657350"/>
                  <a:ext cx="333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890AC0C-B31A-4EB2-E417-07EB6EB34A14}"/>
                    </a:ext>
                  </a:extLst>
                </p14:cNvPr>
                <p14:cNvContentPartPr/>
                <p14:nvPr/>
              </p14:nvContentPartPr>
              <p14:xfrm>
                <a:off x="6096946" y="4479150"/>
                <a:ext cx="1080" cy="21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890AC0C-B31A-4EB2-E417-07EB6EB34A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87946" y="4470150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21828FB-7BA0-023F-410D-CA0265B7A4FD}"/>
                    </a:ext>
                  </a:extLst>
                </p14:cNvPr>
                <p14:cNvContentPartPr/>
                <p14:nvPr/>
              </p14:nvContentPartPr>
              <p14:xfrm>
                <a:off x="5238706" y="4659150"/>
                <a:ext cx="334440" cy="276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21828FB-7BA0-023F-410D-CA0265B7A4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29706" y="4650510"/>
                  <a:ext cx="352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ED71E68-235C-D13D-9AD6-D99E4472C6C1}"/>
                    </a:ext>
                  </a:extLst>
                </p14:cNvPr>
                <p14:cNvContentPartPr/>
                <p14:nvPr/>
              </p14:nvContentPartPr>
              <p14:xfrm>
                <a:off x="3516466" y="3897390"/>
                <a:ext cx="107280" cy="11890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ED71E68-235C-D13D-9AD6-D99E4472C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07466" y="3888750"/>
                  <a:ext cx="12492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1251AAC-2A09-426D-BD42-CFBA439016EF}"/>
                    </a:ext>
                  </a:extLst>
                </p14:cNvPr>
                <p14:cNvContentPartPr/>
                <p14:nvPr/>
              </p14:nvContentPartPr>
              <p14:xfrm>
                <a:off x="3291826" y="4362510"/>
                <a:ext cx="764280" cy="460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1251AAC-2A09-426D-BD42-CFBA439016E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82826" y="4353870"/>
                  <a:ext cx="7819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D122043-D7BE-BB8C-6FB5-A46D043B7821}"/>
                    </a:ext>
                  </a:extLst>
                </p14:cNvPr>
                <p14:cNvContentPartPr/>
                <p14:nvPr/>
              </p14:nvContentPartPr>
              <p14:xfrm>
                <a:off x="1406866" y="4368270"/>
                <a:ext cx="428400" cy="758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122043-D7BE-BB8C-6FB5-A46D043B78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98226" y="4359270"/>
                  <a:ext cx="44604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ACFD4C0-8EF4-AB5C-38F2-ECB28A85BD7D}"/>
                    </a:ext>
                  </a:extLst>
                </p14:cNvPr>
                <p14:cNvContentPartPr/>
                <p14:nvPr/>
              </p14:nvContentPartPr>
              <p14:xfrm>
                <a:off x="1522426" y="4390230"/>
                <a:ext cx="242280" cy="386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ACFD4C0-8EF4-AB5C-38F2-ECB28A85BD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13786" y="4381590"/>
                  <a:ext cx="2599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B4F3043-01C3-D046-A6AB-075D0C2989B2}"/>
                    </a:ext>
                  </a:extLst>
                </p14:cNvPr>
                <p14:cNvContentPartPr/>
                <p14:nvPr/>
              </p14:nvContentPartPr>
              <p14:xfrm>
                <a:off x="1949746" y="4717110"/>
                <a:ext cx="597960" cy="3754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B4F3043-01C3-D046-A6AB-075D0C2989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40746" y="4708110"/>
                  <a:ext cx="615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84FE6B-9E85-0E65-C9DE-FF74718A8E49}"/>
                    </a:ext>
                  </a:extLst>
                </p14:cNvPr>
                <p14:cNvContentPartPr/>
                <p14:nvPr/>
              </p14:nvContentPartPr>
              <p14:xfrm>
                <a:off x="2800426" y="4836990"/>
                <a:ext cx="20520" cy="139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84FE6B-9E85-0E65-C9DE-FF74718A8E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791426" y="4827990"/>
                  <a:ext cx="3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FA7485B-BD90-18A3-D453-2107F641E5E9}"/>
                    </a:ext>
                  </a:extLst>
                </p14:cNvPr>
                <p14:cNvContentPartPr/>
                <p14:nvPr/>
              </p14:nvContentPartPr>
              <p14:xfrm>
                <a:off x="2594506" y="4655910"/>
                <a:ext cx="1080" cy="1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FA7485B-BD90-18A3-D453-2107F641E5E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85506" y="4646910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8182DA-C961-F659-30E0-E210BA4D7EDA}"/>
                    </a:ext>
                  </a:extLst>
                </p14:cNvPr>
                <p14:cNvContentPartPr/>
                <p14:nvPr/>
              </p14:nvContentPartPr>
              <p14:xfrm>
                <a:off x="10143346" y="3567270"/>
                <a:ext cx="70920" cy="912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8182DA-C961-F659-30E0-E210BA4D7ED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34346" y="3558270"/>
                  <a:ext cx="8856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908CA07-66BA-64D3-AE18-BA0CA8CD11D6}"/>
                    </a:ext>
                  </a:extLst>
                </p14:cNvPr>
                <p14:cNvContentPartPr/>
                <p14:nvPr/>
              </p14:nvContentPartPr>
              <p14:xfrm>
                <a:off x="8984146" y="3659430"/>
                <a:ext cx="172080" cy="1264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908CA07-66BA-64D3-AE18-BA0CA8CD11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75506" y="3650430"/>
                  <a:ext cx="18972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7653399-5A55-8751-9B4C-6D12A3CE06BF}"/>
                    </a:ext>
                  </a:extLst>
                </p14:cNvPr>
                <p14:cNvContentPartPr/>
                <p14:nvPr/>
              </p14:nvContentPartPr>
              <p14:xfrm>
                <a:off x="9603346" y="3550710"/>
                <a:ext cx="91080" cy="982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7653399-5A55-8751-9B4C-6D12A3CE06B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94346" y="3542070"/>
                  <a:ext cx="10872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B9D5B9B-7DAA-E048-1264-0FE9E34F68E5}"/>
                    </a:ext>
                  </a:extLst>
                </p14:cNvPr>
                <p14:cNvContentPartPr/>
                <p14:nvPr/>
              </p14:nvContentPartPr>
              <p14:xfrm>
                <a:off x="9086026" y="3570870"/>
                <a:ext cx="384840" cy="524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B9D5B9B-7DAA-E048-1264-0FE9E34F68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77026" y="3561870"/>
                  <a:ext cx="4024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F6B2B48-F105-94FA-E3E3-9B50BF0DB592}"/>
                    </a:ext>
                  </a:extLst>
                </p14:cNvPr>
                <p14:cNvContentPartPr/>
                <p14:nvPr/>
              </p14:nvContentPartPr>
              <p14:xfrm>
                <a:off x="9134626" y="3852030"/>
                <a:ext cx="384480" cy="385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F6B2B48-F105-94FA-E3E3-9B50BF0DB59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5626" y="3843390"/>
                  <a:ext cx="402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655232C-EE4C-84BE-0723-645039232D22}"/>
                    </a:ext>
                  </a:extLst>
                </p14:cNvPr>
                <p14:cNvContentPartPr/>
                <p14:nvPr/>
              </p14:nvContentPartPr>
              <p14:xfrm>
                <a:off x="9218146" y="3960750"/>
                <a:ext cx="474120" cy="625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655232C-EE4C-84BE-0723-645039232D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09146" y="3951750"/>
                  <a:ext cx="4917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4546B7D-197B-BCE2-2C1C-321295C2EDEF}"/>
                    </a:ext>
                  </a:extLst>
                </p14:cNvPr>
                <p14:cNvContentPartPr/>
                <p14:nvPr/>
              </p14:nvContentPartPr>
              <p14:xfrm>
                <a:off x="9209866" y="4515510"/>
                <a:ext cx="337320" cy="284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4546B7D-197B-BCE2-2C1C-321295C2EDE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01226" y="4506870"/>
                  <a:ext cx="354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0E49E09-E54F-1477-908B-06303D68B979}"/>
                    </a:ext>
                  </a:extLst>
                </p14:cNvPr>
                <p14:cNvContentPartPr/>
                <p14:nvPr/>
              </p14:nvContentPartPr>
              <p14:xfrm>
                <a:off x="9861106" y="2496630"/>
                <a:ext cx="284040" cy="675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0E49E09-E54F-1477-908B-06303D68B97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52466" y="2487630"/>
                  <a:ext cx="30168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AFE36E5-51FD-9E18-7C59-304DD0D9F735}"/>
                    </a:ext>
                  </a:extLst>
                </p14:cNvPr>
                <p14:cNvContentPartPr/>
                <p14:nvPr/>
              </p14:nvContentPartPr>
              <p14:xfrm>
                <a:off x="9873346" y="2710110"/>
                <a:ext cx="381960" cy="234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AFE36E5-51FD-9E18-7C59-304DD0D9F73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864346" y="2701470"/>
                  <a:ext cx="399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F8E6721-38B4-2266-777F-A0B618CD4692}"/>
                    </a:ext>
                  </a:extLst>
                </p14:cNvPr>
                <p14:cNvContentPartPr/>
                <p14:nvPr/>
              </p14:nvContentPartPr>
              <p14:xfrm>
                <a:off x="10453666" y="3627030"/>
                <a:ext cx="164520" cy="453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F8E6721-38B4-2266-777F-A0B618CD46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444666" y="3618030"/>
                  <a:ext cx="182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E5C1189-EBEC-326A-90DD-A9D139BCCAFC}"/>
                    </a:ext>
                  </a:extLst>
                </p14:cNvPr>
                <p14:cNvContentPartPr/>
                <p14:nvPr/>
              </p14:nvContentPartPr>
              <p14:xfrm>
                <a:off x="10441786" y="3566910"/>
                <a:ext cx="209520" cy="3121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E5C1189-EBEC-326A-90DD-A9D139BCCAF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33146" y="3557910"/>
                  <a:ext cx="227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60BE465-BDA7-7436-889F-0F2BD5162FD5}"/>
                    </a:ext>
                  </a:extLst>
                </p14:cNvPr>
                <p14:cNvContentPartPr/>
                <p14:nvPr/>
              </p14:nvContentPartPr>
              <p14:xfrm>
                <a:off x="10800346" y="3832230"/>
                <a:ext cx="347040" cy="254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60BE465-BDA7-7436-889F-0F2BD5162F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91346" y="3823590"/>
                  <a:ext cx="364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27B0B9E-7373-BC84-7234-7F1A61C1677E}"/>
                    </a:ext>
                  </a:extLst>
                </p14:cNvPr>
                <p14:cNvContentPartPr/>
                <p14:nvPr/>
              </p14:nvContentPartPr>
              <p14:xfrm>
                <a:off x="11259706" y="3884430"/>
                <a:ext cx="115200" cy="2682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27B0B9E-7373-BC84-7234-7F1A61C1677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251066" y="3875430"/>
                  <a:ext cx="132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30AE29E-9877-A79F-4D72-8D1E5D456F2F}"/>
                    </a:ext>
                  </a:extLst>
                </p14:cNvPr>
                <p14:cNvContentPartPr/>
                <p14:nvPr/>
              </p14:nvContentPartPr>
              <p14:xfrm>
                <a:off x="11179066" y="3772110"/>
                <a:ext cx="1080" cy="1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30AE29E-9877-A79F-4D72-8D1E5D456F2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70426" y="3763110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381BA09-EF84-9143-C922-21B368707BCC}"/>
                    </a:ext>
                  </a:extLst>
                </p14:cNvPr>
                <p14:cNvContentPartPr/>
                <p14:nvPr/>
              </p14:nvContentPartPr>
              <p14:xfrm>
                <a:off x="3868546" y="1983270"/>
                <a:ext cx="104760" cy="844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381BA09-EF84-9143-C922-21B368707B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59906" y="1974270"/>
                  <a:ext cx="12240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65752CC-EC36-2AAD-A103-FC6F45714CD9}"/>
                    </a:ext>
                  </a:extLst>
                </p14:cNvPr>
                <p14:cNvContentPartPr/>
                <p14:nvPr/>
              </p14:nvContentPartPr>
              <p14:xfrm>
                <a:off x="3497386" y="2292870"/>
                <a:ext cx="570960" cy="3024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65752CC-EC36-2AAD-A103-FC6F45714C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8746" y="2284230"/>
                  <a:ext cx="588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CEE86F5-598A-DBEC-43DC-C515373DAC9D}"/>
                    </a:ext>
                  </a:extLst>
                </p14:cNvPr>
                <p14:cNvContentPartPr/>
                <p14:nvPr/>
              </p14:nvContentPartPr>
              <p14:xfrm>
                <a:off x="2614666" y="1810470"/>
                <a:ext cx="388440" cy="483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CEE86F5-598A-DBEC-43DC-C515373DAC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05666" y="1801830"/>
                  <a:ext cx="4060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0F6159A-482A-9D98-8E80-0A023C5B67EF}"/>
                    </a:ext>
                  </a:extLst>
                </p14:cNvPr>
                <p14:cNvContentPartPr/>
                <p14:nvPr/>
              </p14:nvContentPartPr>
              <p14:xfrm>
                <a:off x="2622946" y="1623270"/>
                <a:ext cx="323280" cy="3394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0F6159A-482A-9D98-8E80-0A023C5B67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14306" y="1614270"/>
                  <a:ext cx="340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C0D65B6-6668-E540-4E53-555004CDE6D7}"/>
                    </a:ext>
                  </a:extLst>
                </p14:cNvPr>
                <p14:cNvContentPartPr/>
                <p14:nvPr/>
              </p14:nvContentPartPr>
              <p14:xfrm>
                <a:off x="3146746" y="1868790"/>
                <a:ext cx="199080" cy="265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C0D65B6-6668-E540-4E53-555004CDE6D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38106" y="1859790"/>
                  <a:ext cx="216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DC4BF83-97F5-ECFF-E001-8CB6991C6DCB}"/>
                    </a:ext>
                  </a:extLst>
                </p14:cNvPr>
                <p14:cNvContentPartPr/>
                <p14:nvPr/>
              </p14:nvContentPartPr>
              <p14:xfrm>
                <a:off x="3493426" y="1866630"/>
                <a:ext cx="115920" cy="1807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DC4BF83-97F5-ECFF-E001-8CB6991C6D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84426" y="1857990"/>
                  <a:ext cx="133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228AD81-C0E0-739C-8383-8B4BA3108876}"/>
                    </a:ext>
                  </a:extLst>
                </p14:cNvPr>
                <p14:cNvContentPartPr/>
                <p14:nvPr/>
              </p14:nvContentPartPr>
              <p14:xfrm>
                <a:off x="3485506" y="1758270"/>
                <a:ext cx="10800" cy="68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228AD81-C0E0-739C-8383-8B4BA31088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76506" y="1749270"/>
                  <a:ext cx="28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B957003-3FDD-E0F8-B9FA-7AA29B9520F5}"/>
                    </a:ext>
                  </a:extLst>
                </p14:cNvPr>
                <p14:cNvContentPartPr/>
                <p14:nvPr/>
              </p14:nvContentPartPr>
              <p14:xfrm>
                <a:off x="1172146" y="5729430"/>
                <a:ext cx="116640" cy="7358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B957003-3FDD-E0F8-B9FA-7AA29B9520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3146" y="5720430"/>
                  <a:ext cx="1342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5D8486B-164E-BF5E-4CB4-5D352BBB929C}"/>
                    </a:ext>
                  </a:extLst>
                </p14:cNvPr>
                <p14:cNvContentPartPr/>
                <p14:nvPr/>
              </p14:nvContentPartPr>
              <p14:xfrm>
                <a:off x="1021666" y="5556630"/>
                <a:ext cx="421560" cy="5266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5D8486B-164E-BF5E-4CB4-5D352BBB92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2666" y="5547630"/>
                  <a:ext cx="4392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81EB828-967B-088D-E2E7-F1F2782B1005}"/>
                    </a:ext>
                  </a:extLst>
                </p14:cNvPr>
                <p14:cNvContentPartPr/>
                <p14:nvPr/>
              </p14:nvContentPartPr>
              <p14:xfrm>
                <a:off x="1384906" y="6050550"/>
                <a:ext cx="273240" cy="4291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81EB828-967B-088D-E2E7-F1F2782B10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76266" y="6041910"/>
                  <a:ext cx="2908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E7D5173-9870-4DDC-AF0F-AAF7DA397250}"/>
                    </a:ext>
                  </a:extLst>
                </p14:cNvPr>
                <p14:cNvContentPartPr/>
                <p14:nvPr/>
              </p14:nvContentPartPr>
              <p14:xfrm>
                <a:off x="1832746" y="6271590"/>
                <a:ext cx="44280" cy="165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E7D5173-9870-4DDC-AF0F-AAF7DA3972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23746" y="6262590"/>
                  <a:ext cx="61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BC0B827-DF1A-5A2F-AFAE-4C570F6CB77E}"/>
                    </a:ext>
                  </a:extLst>
                </p14:cNvPr>
                <p14:cNvContentPartPr/>
                <p14:nvPr/>
              </p14:nvContentPartPr>
              <p14:xfrm>
                <a:off x="1659586" y="6018510"/>
                <a:ext cx="36000" cy="13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BC0B827-DF1A-5A2F-AFAE-4C570F6CB7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0946" y="6009510"/>
                  <a:ext cx="53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46F92F2-58F9-8D62-C3AA-72E520415AB3}"/>
                    </a:ext>
                  </a:extLst>
                </p14:cNvPr>
                <p14:cNvContentPartPr/>
                <p14:nvPr/>
              </p14:nvContentPartPr>
              <p14:xfrm>
                <a:off x="2074666" y="5964870"/>
                <a:ext cx="256320" cy="295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46F92F2-58F9-8D62-C3AA-72E520415AB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65666" y="5955870"/>
                  <a:ext cx="273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AA0C8A1-583B-31B2-D14D-1E62AD023571}"/>
                    </a:ext>
                  </a:extLst>
                </p14:cNvPr>
                <p14:cNvContentPartPr/>
                <p14:nvPr/>
              </p14:nvContentPartPr>
              <p14:xfrm>
                <a:off x="2791786" y="5697030"/>
                <a:ext cx="92880" cy="667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AA0C8A1-583B-31B2-D14D-1E62AD0235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83146" y="5688030"/>
                  <a:ext cx="11052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527CBD1-BC05-74A8-E5E1-CD8FA6656160}"/>
                    </a:ext>
                  </a:extLst>
                </p14:cNvPr>
                <p14:cNvContentPartPr/>
                <p14:nvPr/>
              </p14:nvContentPartPr>
              <p14:xfrm>
                <a:off x="2727346" y="5653110"/>
                <a:ext cx="334080" cy="487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527CBD1-BC05-74A8-E5E1-CD8FA66561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18706" y="5644110"/>
                  <a:ext cx="3517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7A83F0C-64A4-987C-CD84-4DC232F3E313}"/>
                    </a:ext>
                  </a:extLst>
                </p14:cNvPr>
                <p14:cNvContentPartPr/>
                <p14:nvPr/>
              </p14:nvContentPartPr>
              <p14:xfrm>
                <a:off x="3160066" y="5946510"/>
                <a:ext cx="289440" cy="3754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7A83F0C-64A4-987C-CD84-4DC232F3E3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1066" y="5937510"/>
                  <a:ext cx="307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F726D56-A379-F053-E803-0848B24D8793}"/>
                    </a:ext>
                  </a:extLst>
                </p14:cNvPr>
                <p14:cNvContentPartPr/>
                <p14:nvPr/>
              </p14:nvContentPartPr>
              <p14:xfrm>
                <a:off x="3614026" y="6231270"/>
                <a:ext cx="31320" cy="167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F726D56-A379-F053-E803-0848B24D87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05386" y="6222630"/>
                  <a:ext cx="48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48E9564-A783-9BB8-3BC3-492CE256ABA2}"/>
                    </a:ext>
                  </a:extLst>
                </p14:cNvPr>
                <p14:cNvContentPartPr/>
                <p14:nvPr/>
              </p14:nvContentPartPr>
              <p14:xfrm>
                <a:off x="3561826" y="5994390"/>
                <a:ext cx="24840" cy="43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48E9564-A783-9BB8-3BC3-492CE256AB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52826" y="5985390"/>
                  <a:ext cx="42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816BE9B-C0D0-1DA8-1586-730531004248}"/>
                    </a:ext>
                  </a:extLst>
                </p14:cNvPr>
                <p14:cNvContentPartPr/>
                <p14:nvPr/>
              </p14:nvContentPartPr>
              <p14:xfrm>
                <a:off x="4150786" y="5636550"/>
                <a:ext cx="183600" cy="569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816BE9B-C0D0-1DA8-1586-7305310042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41786" y="5627910"/>
                  <a:ext cx="2012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3BC70AB-6E87-2699-54C9-80939EA1FE65}"/>
                    </a:ext>
                  </a:extLst>
                </p14:cNvPr>
                <p14:cNvContentPartPr/>
                <p14:nvPr/>
              </p14:nvContentPartPr>
              <p14:xfrm>
                <a:off x="4650106" y="5909790"/>
                <a:ext cx="23040" cy="153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3BC70AB-6E87-2699-54C9-80939EA1FE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41106" y="5901150"/>
                  <a:ext cx="4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BCCF04D-A186-8328-B5EA-E992DBABC4A2}"/>
                    </a:ext>
                  </a:extLst>
                </p14:cNvPr>
                <p14:cNvContentPartPr/>
                <p14:nvPr/>
              </p14:nvContentPartPr>
              <p14:xfrm>
                <a:off x="4573426" y="5576430"/>
                <a:ext cx="30960" cy="36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BCCF04D-A186-8328-B5EA-E992DBABC4A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64426" y="5567430"/>
                  <a:ext cx="48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CD939C4-6B71-9CF2-77BB-04906CD867F2}"/>
                    </a:ext>
                  </a:extLst>
                </p14:cNvPr>
                <p14:cNvContentPartPr/>
                <p14:nvPr/>
              </p14:nvContentPartPr>
              <p14:xfrm>
                <a:off x="4933066" y="5502990"/>
                <a:ext cx="378720" cy="5932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CD939C4-6B71-9CF2-77BB-04906CD867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24426" y="5493990"/>
                  <a:ext cx="3963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7D5FFFE-13AF-2006-42A7-92D50AEC0E4B}"/>
                    </a:ext>
                  </a:extLst>
                </p14:cNvPr>
                <p14:cNvContentPartPr/>
                <p14:nvPr/>
              </p14:nvContentPartPr>
              <p14:xfrm>
                <a:off x="5285866" y="5711070"/>
                <a:ext cx="253080" cy="252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7D5FFFE-13AF-2006-42A7-92D50AEC0E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7226" y="5702430"/>
                  <a:ext cx="270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C1630C3-12C0-C9CC-5A2F-D4E8FEF6456D}"/>
                    </a:ext>
                  </a:extLst>
                </p14:cNvPr>
                <p14:cNvContentPartPr/>
                <p14:nvPr/>
              </p14:nvContentPartPr>
              <p14:xfrm>
                <a:off x="5610226" y="5825550"/>
                <a:ext cx="271080" cy="1054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C1630C3-12C0-C9CC-5A2F-D4E8FEF645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01586" y="5816550"/>
                  <a:ext cx="288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36FD4F0-1141-7AB7-1525-D8140EF723FB}"/>
                    </a:ext>
                  </a:extLst>
                </p14:cNvPr>
                <p14:cNvContentPartPr/>
                <p14:nvPr/>
              </p14:nvContentPartPr>
              <p14:xfrm>
                <a:off x="5726146" y="5303190"/>
                <a:ext cx="223200" cy="7632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36FD4F0-1141-7AB7-1525-D8140EF723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17506" y="5294190"/>
                  <a:ext cx="2408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5301F9E-41FA-ADAE-C91E-03522F7AEFEC}"/>
                    </a:ext>
                  </a:extLst>
                </p14:cNvPr>
                <p14:cNvContentPartPr/>
                <p14:nvPr/>
              </p14:nvContentPartPr>
              <p14:xfrm>
                <a:off x="5939626" y="5343150"/>
                <a:ext cx="528480" cy="10674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5301F9E-41FA-ADAE-C91E-03522F7AEF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30626" y="5334510"/>
                  <a:ext cx="54612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13F3598-354A-48C3-DF56-DA140472183C}"/>
                    </a:ext>
                  </a:extLst>
                </p14:cNvPr>
                <p14:cNvContentPartPr/>
                <p14:nvPr/>
              </p14:nvContentPartPr>
              <p14:xfrm>
                <a:off x="10760386" y="162390"/>
                <a:ext cx="273960" cy="6278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13F3598-354A-48C3-DF56-DA14047218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751746" y="153390"/>
                  <a:ext cx="2916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A693360-A8E5-6A37-D8C1-9618CE8A4E57}"/>
                    </a:ext>
                  </a:extLst>
                </p14:cNvPr>
                <p14:cNvContentPartPr/>
                <p14:nvPr/>
              </p14:nvContentPartPr>
              <p14:xfrm>
                <a:off x="10981426" y="343830"/>
                <a:ext cx="409320" cy="5054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A693360-A8E5-6A37-D8C1-9618CE8A4E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72786" y="334830"/>
                  <a:ext cx="4269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A55611E-2071-339F-8922-97C32F9A445A}"/>
                    </a:ext>
                  </a:extLst>
                </p14:cNvPr>
                <p14:cNvContentPartPr/>
                <p14:nvPr/>
              </p14:nvContentPartPr>
              <p14:xfrm>
                <a:off x="11017786" y="556950"/>
                <a:ext cx="279000" cy="925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A55611E-2071-339F-8922-97C32F9A445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09146" y="548310"/>
                  <a:ext cx="296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7FB442F-22B2-E4DC-19E4-F3E418BF448D}"/>
                    </a:ext>
                  </a:extLst>
                </p14:cNvPr>
                <p14:cNvContentPartPr/>
                <p14:nvPr/>
              </p14:nvContentPartPr>
              <p14:xfrm>
                <a:off x="11360146" y="311430"/>
                <a:ext cx="293400" cy="3787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7FB442F-22B2-E4DC-19E4-F3E418BF44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1506" y="302790"/>
                  <a:ext cx="3110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B046545-C012-1AE8-9C88-0FCCF96E6837}"/>
                    </a:ext>
                  </a:extLst>
                </p14:cNvPr>
                <p14:cNvContentPartPr/>
                <p14:nvPr/>
              </p14:nvContentPartPr>
              <p14:xfrm>
                <a:off x="11753986" y="311430"/>
                <a:ext cx="221400" cy="2397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B046545-C012-1AE8-9C88-0FCCF96E68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44986" y="302790"/>
                  <a:ext cx="239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0A806FC-8447-6F24-59E9-9C9A9B744E6B}"/>
                    </a:ext>
                  </a:extLst>
                </p14:cNvPr>
                <p14:cNvContentPartPr/>
                <p14:nvPr/>
              </p14:nvContentPartPr>
              <p14:xfrm>
                <a:off x="11848306" y="126750"/>
                <a:ext cx="371160" cy="537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0A806FC-8447-6F24-59E9-9C9A9B744E6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839666" y="117750"/>
                  <a:ext cx="3888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F103C2D-A3B8-C5C4-C51D-EB58A706BD91}"/>
                    </a:ext>
                  </a:extLst>
                </p14:cNvPr>
                <p14:cNvContentPartPr/>
                <p14:nvPr/>
              </p14:nvContentPartPr>
              <p14:xfrm>
                <a:off x="7008466" y="6074670"/>
                <a:ext cx="343080" cy="277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F103C2D-A3B8-C5C4-C51D-EB58A706BD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99826" y="6065670"/>
                  <a:ext cx="360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4EE9C9F-D669-335E-1657-6EB1A416BA15}"/>
                    </a:ext>
                  </a:extLst>
                </p14:cNvPr>
                <p14:cNvContentPartPr/>
                <p14:nvPr/>
              </p14:nvContentPartPr>
              <p14:xfrm>
                <a:off x="7471426" y="6303990"/>
                <a:ext cx="50760" cy="207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4EE9C9F-D669-335E-1657-6EB1A416BA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62786" y="6294990"/>
                  <a:ext cx="68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3144C4D-8C44-2261-2FDA-C2D13E8C05C1}"/>
                    </a:ext>
                  </a:extLst>
                </p14:cNvPr>
                <p14:cNvContentPartPr/>
                <p14:nvPr/>
              </p14:nvContentPartPr>
              <p14:xfrm>
                <a:off x="7463146" y="5991510"/>
                <a:ext cx="60840" cy="50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3144C4D-8C44-2261-2FDA-C2D13E8C05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54146" y="5982510"/>
                  <a:ext cx="78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666B053-F4AA-F703-471B-47E50085AF3C}"/>
                    </a:ext>
                  </a:extLst>
                </p14:cNvPr>
                <p14:cNvContentPartPr/>
                <p14:nvPr/>
              </p14:nvContentPartPr>
              <p14:xfrm>
                <a:off x="9573106" y="4961550"/>
                <a:ext cx="46080" cy="335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666B053-F4AA-F703-471B-47E50085AF3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4466" y="4952550"/>
                  <a:ext cx="63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B7D4FA7-3780-D425-F63F-52214B5C985B}"/>
                    </a:ext>
                  </a:extLst>
                </p14:cNvPr>
                <p14:cNvContentPartPr/>
                <p14:nvPr/>
              </p14:nvContentPartPr>
              <p14:xfrm>
                <a:off x="9434866" y="4821510"/>
                <a:ext cx="486360" cy="680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B7D4FA7-3780-D425-F63F-52214B5C985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26226" y="4812870"/>
                  <a:ext cx="504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C6DAD00-E703-B360-9DA7-B648AE689C5F}"/>
                    </a:ext>
                  </a:extLst>
                </p14:cNvPr>
                <p14:cNvContentPartPr/>
                <p14:nvPr/>
              </p14:nvContentPartPr>
              <p14:xfrm>
                <a:off x="9426946" y="5763630"/>
                <a:ext cx="392040" cy="445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C6DAD00-E703-B360-9DA7-B648AE689C5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17946" y="5754990"/>
                  <a:ext cx="4096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785A4B6-878A-8DEE-110D-F3020662FD9D}"/>
                    </a:ext>
                  </a:extLst>
                </p14:cNvPr>
                <p14:cNvContentPartPr/>
                <p14:nvPr/>
              </p14:nvContentPartPr>
              <p14:xfrm>
                <a:off x="9845266" y="5511990"/>
                <a:ext cx="195840" cy="568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785A4B6-878A-8DEE-110D-F3020662FD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36266" y="5503350"/>
                  <a:ext cx="2134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188E2C-234E-49F1-7F9B-F3A773920401}"/>
                    </a:ext>
                  </a:extLst>
                </p14:cNvPr>
                <p14:cNvContentPartPr/>
                <p14:nvPr/>
              </p14:nvContentPartPr>
              <p14:xfrm>
                <a:off x="9869026" y="5745270"/>
                <a:ext cx="204120" cy="185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188E2C-234E-49F1-7F9B-F3A77392040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60386" y="5736270"/>
                  <a:ext cx="221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DA7BB2A-6D8A-B3C2-4AF3-CC8D90998E63}"/>
                    </a:ext>
                  </a:extLst>
                </p14:cNvPr>
                <p14:cNvContentPartPr/>
                <p14:nvPr/>
              </p14:nvContentPartPr>
              <p14:xfrm>
                <a:off x="10023826" y="5587950"/>
                <a:ext cx="614520" cy="304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DA7BB2A-6D8A-B3C2-4AF3-CC8D90998E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14826" y="5579310"/>
                  <a:ext cx="632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FCB0D96-53DD-9844-9CA5-29BD47B33846}"/>
                    </a:ext>
                  </a:extLst>
                </p14:cNvPr>
                <p14:cNvContentPartPr/>
                <p14:nvPr/>
              </p14:nvContentPartPr>
              <p14:xfrm>
                <a:off x="10719706" y="5355750"/>
                <a:ext cx="393840" cy="303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FCB0D96-53DD-9844-9CA5-29BD47B338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11066" y="5347110"/>
                  <a:ext cx="411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53150F-578D-A7EE-5644-18C0F3559E09}"/>
                    </a:ext>
                  </a:extLst>
                </p14:cNvPr>
                <p14:cNvContentPartPr/>
                <p14:nvPr/>
              </p14:nvContentPartPr>
              <p14:xfrm>
                <a:off x="10261066" y="5582910"/>
                <a:ext cx="170640" cy="227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53150F-578D-A7EE-5644-18C0F3559E0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52066" y="5574270"/>
                  <a:ext cx="188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DBBA11D-39F6-8C55-323E-1507BC0467F5}"/>
                    </a:ext>
                  </a:extLst>
                </p14:cNvPr>
                <p14:cNvContentPartPr/>
                <p14:nvPr/>
              </p14:nvContentPartPr>
              <p14:xfrm>
                <a:off x="7848706" y="6090870"/>
                <a:ext cx="176040" cy="3308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DBBA11D-39F6-8C55-323E-1507BC0467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40066" y="6082230"/>
                  <a:ext cx="193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F5B775-A2CC-B1F5-E302-ADA244CECE45}"/>
                    </a:ext>
                  </a:extLst>
                </p14:cNvPr>
                <p14:cNvContentPartPr/>
                <p14:nvPr/>
              </p14:nvContentPartPr>
              <p14:xfrm>
                <a:off x="8218786" y="6143070"/>
                <a:ext cx="386280" cy="5925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F5B775-A2CC-B1F5-E302-ADA244CECE4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09786" y="6134070"/>
                  <a:ext cx="4039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7BDB4DC-1588-0AC6-4AB5-5A52C6C690E1}"/>
                    </a:ext>
                  </a:extLst>
                </p14:cNvPr>
                <p14:cNvContentPartPr/>
                <p14:nvPr/>
              </p14:nvContentPartPr>
              <p14:xfrm>
                <a:off x="8759146" y="6319830"/>
                <a:ext cx="179640" cy="3686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7BDB4DC-1588-0AC6-4AB5-5A52C6C690E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50506" y="6310830"/>
                  <a:ext cx="197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991495A-D5FD-5F64-CEDB-6012659B4D9E}"/>
                    </a:ext>
                  </a:extLst>
                </p14:cNvPr>
                <p14:cNvContentPartPr/>
                <p14:nvPr/>
              </p14:nvContentPartPr>
              <p14:xfrm>
                <a:off x="9196186" y="6319830"/>
                <a:ext cx="264960" cy="342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991495A-D5FD-5F64-CEDB-6012659B4D9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87546" y="6310830"/>
                  <a:ext cx="282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D75B987-B4F4-A859-17BC-E9CDDFB9B9E5}"/>
                    </a:ext>
                  </a:extLst>
                </p14:cNvPr>
                <p14:cNvContentPartPr/>
                <p14:nvPr/>
              </p14:nvContentPartPr>
              <p14:xfrm>
                <a:off x="9276826" y="6577230"/>
                <a:ext cx="275760" cy="36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D75B987-B4F4-A859-17BC-E9CDDFB9B9E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67826" y="6568590"/>
                  <a:ext cx="293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946FB94-1456-448C-9D6B-289553C6720C}"/>
                    </a:ext>
                  </a:extLst>
                </p14:cNvPr>
                <p14:cNvContentPartPr/>
                <p14:nvPr/>
              </p14:nvContentPartPr>
              <p14:xfrm>
                <a:off x="9285106" y="6204630"/>
                <a:ext cx="521280" cy="684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946FB94-1456-448C-9D6B-289553C672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76466" y="6195630"/>
                  <a:ext cx="53892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E60B319-57D4-18B2-7D44-98A05533202D}"/>
                    </a:ext>
                  </a:extLst>
                </p14:cNvPr>
                <p14:cNvContentPartPr/>
                <p14:nvPr/>
              </p14:nvContentPartPr>
              <p14:xfrm>
                <a:off x="10159546" y="6217787"/>
                <a:ext cx="145080" cy="4712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E60B319-57D4-18B2-7D44-98A0553320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50906" y="6208787"/>
                  <a:ext cx="1627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ABD8BAE-C82E-FDBC-88E9-4FF78FA5D14C}"/>
                    </a:ext>
                  </a:extLst>
                </p14:cNvPr>
                <p14:cNvContentPartPr/>
                <p14:nvPr/>
              </p14:nvContentPartPr>
              <p14:xfrm>
                <a:off x="10139386" y="6134987"/>
                <a:ext cx="316440" cy="332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ABD8BAE-C82E-FDBC-88E9-4FF78FA5D14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30746" y="6125987"/>
                  <a:ext cx="334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AF3255F-D2D7-263B-9742-22B231AD4814}"/>
                    </a:ext>
                  </a:extLst>
                </p14:cNvPr>
                <p14:cNvContentPartPr/>
                <p14:nvPr/>
              </p14:nvContentPartPr>
              <p14:xfrm>
                <a:off x="10541866" y="6450707"/>
                <a:ext cx="255960" cy="2275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AF3255F-D2D7-263B-9742-22B231AD48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33226" y="6442067"/>
                  <a:ext cx="273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17F38AF-2CFA-08FF-16AD-F6A800CFC1AA}"/>
                    </a:ext>
                  </a:extLst>
                </p14:cNvPr>
                <p14:cNvContentPartPr/>
                <p14:nvPr/>
              </p14:nvContentPartPr>
              <p14:xfrm>
                <a:off x="10929226" y="6503267"/>
                <a:ext cx="36000" cy="159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17F38AF-2CFA-08FF-16AD-F6A800CFC1A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20586" y="6494267"/>
                  <a:ext cx="53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21B192E-0F99-8B49-11EA-F7AFA4C6C669}"/>
                    </a:ext>
                  </a:extLst>
                </p14:cNvPr>
                <p14:cNvContentPartPr/>
                <p14:nvPr/>
              </p14:nvContentPartPr>
              <p14:xfrm>
                <a:off x="10909426" y="6305987"/>
                <a:ext cx="17640" cy="57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21B192E-0F99-8B49-11EA-F7AFA4C6C66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00426" y="6297347"/>
                  <a:ext cx="35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369C160-A9ED-2881-41FE-7100EBF39944}"/>
                    </a:ext>
                  </a:extLst>
                </p14:cNvPr>
                <p14:cNvContentPartPr/>
                <p14:nvPr/>
              </p14:nvContentPartPr>
              <p14:xfrm>
                <a:off x="11195266" y="6177467"/>
                <a:ext cx="98640" cy="4359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369C160-A9ED-2881-41FE-7100EBF399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86266" y="6168827"/>
                  <a:ext cx="116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3620798-87C7-BADC-49E2-665A8B2180B6}"/>
                    </a:ext>
                  </a:extLst>
                </p14:cNvPr>
                <p14:cNvContentPartPr/>
                <p14:nvPr/>
              </p14:nvContentPartPr>
              <p14:xfrm>
                <a:off x="11049106" y="6060827"/>
                <a:ext cx="39600" cy="2023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3620798-87C7-BADC-49E2-665A8B2180B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40466" y="6052187"/>
                  <a:ext cx="57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08C9381-B0FE-6E9B-B223-F34D0F91DA33}"/>
                    </a:ext>
                  </a:extLst>
                </p14:cNvPr>
                <p14:cNvContentPartPr/>
                <p14:nvPr/>
              </p14:nvContentPartPr>
              <p14:xfrm>
                <a:off x="11094466" y="6068747"/>
                <a:ext cx="268560" cy="1317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08C9381-B0FE-6E9B-B223-F34D0F91DA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85826" y="6060107"/>
                  <a:ext cx="286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C7F7975-218B-3602-D7BC-104A591A6165}"/>
                    </a:ext>
                  </a:extLst>
                </p14:cNvPr>
                <p14:cNvContentPartPr/>
                <p14:nvPr/>
              </p14:nvContentPartPr>
              <p14:xfrm>
                <a:off x="762466" y="2005787"/>
                <a:ext cx="338760" cy="809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C7F7975-218B-3602-D7BC-104A591A61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3826" y="1996787"/>
                  <a:ext cx="3564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F446B03-6911-CCBF-6821-640929A8F9B6}"/>
                    </a:ext>
                  </a:extLst>
                </p14:cNvPr>
                <p14:cNvContentPartPr/>
                <p14:nvPr/>
              </p14:nvContentPartPr>
              <p14:xfrm>
                <a:off x="968026" y="2029907"/>
                <a:ext cx="342720" cy="3924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F446B03-6911-CCBF-6821-640929A8F9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9386" y="2021267"/>
                  <a:ext cx="360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6F94CD5-74B9-2E1C-45F0-B9FCD00A0573}"/>
                    </a:ext>
                  </a:extLst>
                </p14:cNvPr>
                <p14:cNvContentPartPr/>
                <p14:nvPr/>
              </p14:nvContentPartPr>
              <p14:xfrm>
                <a:off x="1218946" y="1811387"/>
                <a:ext cx="388080" cy="3916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6F94CD5-74B9-2E1C-45F0-B9FCD00A05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09946" y="1802387"/>
                  <a:ext cx="405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A622998-CEDC-5638-F1F7-461E524CD693}"/>
                    </a:ext>
                  </a:extLst>
                </p14:cNvPr>
                <p14:cNvContentPartPr/>
                <p14:nvPr/>
              </p14:nvContentPartPr>
              <p14:xfrm>
                <a:off x="1365466" y="1812107"/>
                <a:ext cx="151920" cy="1256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A622998-CEDC-5638-F1F7-461E524CD69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56466" y="1803107"/>
                  <a:ext cx="169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54161BF-2240-90C1-1979-C2F1AEDD7E54}"/>
                    </a:ext>
                  </a:extLst>
                </p14:cNvPr>
                <p14:cNvContentPartPr/>
                <p14:nvPr/>
              </p14:nvContentPartPr>
              <p14:xfrm>
                <a:off x="1393546" y="1567667"/>
                <a:ext cx="434160" cy="204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54161BF-2240-90C1-1979-C2F1AEDD7E5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84546" y="1559027"/>
                  <a:ext cx="451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DDFA6C6-F207-B15B-3FEE-5B869CBA7EFF}"/>
                    </a:ext>
                  </a:extLst>
                </p14:cNvPr>
                <p14:cNvContentPartPr/>
                <p14:nvPr/>
              </p14:nvContentPartPr>
              <p14:xfrm>
                <a:off x="1502266" y="1458227"/>
                <a:ext cx="318960" cy="2566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DDFA6C6-F207-B15B-3FEE-5B869CBA7E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93626" y="1449227"/>
                  <a:ext cx="336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6C486A4-4EAB-611D-66B4-C23E72C714C8}"/>
                    </a:ext>
                  </a:extLst>
                </p14:cNvPr>
                <p14:cNvContentPartPr/>
                <p14:nvPr/>
              </p14:nvContentPartPr>
              <p14:xfrm>
                <a:off x="1796746" y="1141067"/>
                <a:ext cx="554040" cy="5634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6C486A4-4EAB-611D-66B4-C23E72C714C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787746" y="1132427"/>
                  <a:ext cx="5716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AA51867-757E-560A-B775-5ADA6E824E19}"/>
                    </a:ext>
                  </a:extLst>
                </p14:cNvPr>
                <p14:cNvContentPartPr/>
                <p14:nvPr/>
              </p14:nvContentPartPr>
              <p14:xfrm>
                <a:off x="348106" y="799787"/>
                <a:ext cx="2355480" cy="22273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AA51867-757E-560A-B775-5ADA6E824E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9106" y="790787"/>
                  <a:ext cx="2373120" cy="224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95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E82B867-F3C8-B480-775D-F9C1EA5FB9E7}"/>
                  </a:ext>
                </a:extLst>
              </p14:cNvPr>
              <p14:cNvContentPartPr/>
              <p14:nvPr/>
            </p14:nvContentPartPr>
            <p14:xfrm>
              <a:off x="849586" y="663870"/>
              <a:ext cx="2341440" cy="10947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E82B867-F3C8-B480-775D-F9C1EA5FB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946" y="655230"/>
                <a:ext cx="2359080" cy="11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94C54A3-B9A1-8356-58D1-FD12BC3ABF5C}"/>
              </a:ext>
            </a:extLst>
          </p:cNvPr>
          <p:cNvGrpSpPr/>
          <p:nvPr/>
        </p:nvGrpSpPr>
        <p:grpSpPr>
          <a:xfrm>
            <a:off x="591466" y="174990"/>
            <a:ext cx="11131920" cy="6117840"/>
            <a:chOff x="591466" y="174990"/>
            <a:chExt cx="11131920" cy="61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17D306-74FD-C057-1C8D-A8D97B5DF1BC}"/>
                    </a:ext>
                  </a:extLst>
                </p14:cNvPr>
                <p14:cNvContentPartPr/>
                <p14:nvPr/>
              </p14:nvContentPartPr>
              <p14:xfrm>
                <a:off x="8258386" y="504030"/>
                <a:ext cx="384480" cy="64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17D306-74FD-C057-1C8D-A8D97B5DF1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49746" y="495030"/>
                  <a:ext cx="4021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069A241-9812-9CA0-35FD-83DE26E3D94E}"/>
                    </a:ext>
                  </a:extLst>
                </p14:cNvPr>
                <p14:cNvContentPartPr/>
                <p14:nvPr/>
              </p14:nvContentPartPr>
              <p14:xfrm>
                <a:off x="8789026" y="745590"/>
                <a:ext cx="251280" cy="159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069A241-9812-9CA0-35FD-83DE26E3D9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80386" y="736950"/>
                  <a:ext cx="268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7EAA77-1260-51A8-1642-BA12FCCC7F12}"/>
                    </a:ext>
                  </a:extLst>
                </p14:cNvPr>
                <p14:cNvContentPartPr/>
                <p14:nvPr/>
              </p14:nvContentPartPr>
              <p14:xfrm>
                <a:off x="9091426" y="387750"/>
                <a:ext cx="168480" cy="437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7EAA77-1260-51A8-1642-BA12FCCC7F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82426" y="378750"/>
                  <a:ext cx="1861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93BA4FF-F8B7-26A8-A234-980AFD111E55}"/>
                    </a:ext>
                  </a:extLst>
                </p14:cNvPr>
                <p14:cNvContentPartPr/>
                <p14:nvPr/>
              </p14:nvContentPartPr>
              <p14:xfrm>
                <a:off x="9075586" y="492150"/>
                <a:ext cx="1086120" cy="241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93BA4FF-F8B7-26A8-A234-980AFD111E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66586" y="483150"/>
                  <a:ext cx="1103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EF9CECA-7B8E-AF97-5B94-514A171E6DAE}"/>
                    </a:ext>
                  </a:extLst>
                </p14:cNvPr>
                <p14:cNvContentPartPr/>
                <p14:nvPr/>
              </p14:nvContentPartPr>
              <p14:xfrm>
                <a:off x="8341906" y="766470"/>
                <a:ext cx="237960" cy="52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EF9CECA-7B8E-AF97-5B94-514A171E6D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32906" y="757470"/>
                  <a:ext cx="255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4476A5A-C9CE-DCE1-EAE0-84B4D21D0F72}"/>
                    </a:ext>
                  </a:extLst>
                </p14:cNvPr>
                <p14:cNvContentPartPr/>
                <p14:nvPr/>
              </p14:nvContentPartPr>
              <p14:xfrm>
                <a:off x="10364386" y="523470"/>
                <a:ext cx="322560" cy="85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4476A5A-C9CE-DCE1-EAE0-84B4D21D0F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55746" y="514830"/>
                  <a:ext cx="340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BCD365-60C5-EB66-C765-3BF2CE2216A9}"/>
                    </a:ext>
                  </a:extLst>
                </p14:cNvPr>
                <p14:cNvContentPartPr/>
                <p14:nvPr/>
              </p14:nvContentPartPr>
              <p14:xfrm>
                <a:off x="10760026" y="174990"/>
                <a:ext cx="225720" cy="484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BCD365-60C5-EB66-C765-3BF2CE2216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51026" y="165990"/>
                  <a:ext cx="243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535B3BD-FBE7-09EB-CAED-560304B64CD8}"/>
                    </a:ext>
                  </a:extLst>
                </p14:cNvPr>
                <p14:cNvContentPartPr/>
                <p14:nvPr/>
              </p14:nvContentPartPr>
              <p14:xfrm>
                <a:off x="10747786" y="456150"/>
                <a:ext cx="540360" cy="102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535B3BD-FBE7-09EB-CAED-560304B64C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39146" y="447510"/>
                  <a:ext cx="55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6B1A46-F138-6711-A90A-3C00BD58BD29}"/>
                    </a:ext>
                  </a:extLst>
                </p14:cNvPr>
                <p14:cNvContentPartPr/>
                <p14:nvPr/>
              </p14:nvContentPartPr>
              <p14:xfrm>
                <a:off x="11443306" y="347790"/>
                <a:ext cx="183960" cy="181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6B1A46-F138-6711-A90A-3C00BD58BD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34666" y="339150"/>
                  <a:ext cx="201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C4C51E8-28E2-7BCD-26AB-7B1471610A6C}"/>
                    </a:ext>
                  </a:extLst>
                </p14:cNvPr>
                <p14:cNvContentPartPr/>
                <p14:nvPr/>
              </p14:nvContentPartPr>
              <p14:xfrm>
                <a:off x="11203546" y="203070"/>
                <a:ext cx="61920" cy="56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C4C51E8-28E2-7BCD-26AB-7B1471610A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94906" y="194070"/>
                  <a:ext cx="79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8CA054-E7B5-3596-62A5-195B732A632F}"/>
                    </a:ext>
                  </a:extLst>
                </p14:cNvPr>
                <p14:cNvContentPartPr/>
                <p14:nvPr/>
              </p14:nvContentPartPr>
              <p14:xfrm>
                <a:off x="8539186" y="1307910"/>
                <a:ext cx="419400" cy="446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8CA054-E7B5-3596-62A5-195B732A63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0546" y="1299270"/>
                  <a:ext cx="437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C196DAA-FD94-6496-582D-DE66BF866E71}"/>
                    </a:ext>
                  </a:extLst>
                </p14:cNvPr>
                <p14:cNvContentPartPr/>
                <p14:nvPr/>
              </p14:nvContentPartPr>
              <p14:xfrm>
                <a:off x="9102946" y="1340670"/>
                <a:ext cx="262800" cy="305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C196DAA-FD94-6496-582D-DE66BF866E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94306" y="1332030"/>
                  <a:ext cx="280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E0FE7EF-58ED-EC03-40AA-E0E413070DFF}"/>
                    </a:ext>
                  </a:extLst>
                </p14:cNvPr>
                <p14:cNvContentPartPr/>
                <p14:nvPr/>
              </p14:nvContentPartPr>
              <p14:xfrm>
                <a:off x="9518746" y="1062750"/>
                <a:ext cx="148320" cy="485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E0FE7EF-58ED-EC03-40AA-E0E413070D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9746" y="1054110"/>
                  <a:ext cx="1659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7F4DAB5-F199-29A1-8E80-599CD98418E9}"/>
                    </a:ext>
                  </a:extLst>
                </p14:cNvPr>
                <p14:cNvContentPartPr/>
                <p14:nvPr/>
              </p14:nvContentPartPr>
              <p14:xfrm>
                <a:off x="9700186" y="950430"/>
                <a:ext cx="198000" cy="635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7F4DAB5-F199-29A1-8E80-599CD98418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91186" y="941790"/>
                  <a:ext cx="2156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F5D184-2B2C-3537-BC88-B66E2CFCACC2}"/>
                    </a:ext>
                  </a:extLst>
                </p14:cNvPr>
                <p14:cNvContentPartPr/>
                <p14:nvPr/>
              </p14:nvContentPartPr>
              <p14:xfrm>
                <a:off x="9728266" y="1377030"/>
                <a:ext cx="107280" cy="19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F5D184-2B2C-3537-BC88-B66E2CFCAC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9266" y="1368030"/>
                  <a:ext cx="124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897683-DB75-C17A-DFD0-1E72FA2C8B38}"/>
                    </a:ext>
                  </a:extLst>
                </p14:cNvPr>
                <p14:cNvContentPartPr/>
                <p14:nvPr/>
              </p14:nvContentPartPr>
              <p14:xfrm>
                <a:off x="10132546" y="1297110"/>
                <a:ext cx="228600" cy="88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897683-DB75-C17A-DFD0-1E72FA2C8B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23906" y="1288470"/>
                  <a:ext cx="246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E8F58-59E0-31C2-4073-A83BCA6B8DA1}"/>
                    </a:ext>
                  </a:extLst>
                </p14:cNvPr>
                <p14:cNvContentPartPr/>
                <p14:nvPr/>
              </p14:nvContentPartPr>
              <p14:xfrm>
                <a:off x="10552666" y="1147710"/>
                <a:ext cx="634320" cy="672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E8F58-59E0-31C2-4073-A83BCA6B8D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44026" y="1138710"/>
                  <a:ext cx="6519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91AD79A-702F-07F7-A5FB-AA815B20574C}"/>
                    </a:ext>
                  </a:extLst>
                </p14:cNvPr>
                <p14:cNvContentPartPr/>
                <p14:nvPr/>
              </p14:nvContentPartPr>
              <p14:xfrm>
                <a:off x="8853826" y="2264790"/>
                <a:ext cx="204480" cy="526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91AD79A-702F-07F7-A5FB-AA815B2057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44826" y="2256150"/>
                  <a:ext cx="2221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2EE0BA3-4D04-1F2A-AA19-D7C6BE7FF4B3}"/>
                    </a:ext>
                  </a:extLst>
                </p14:cNvPr>
                <p14:cNvContentPartPr/>
                <p14:nvPr/>
              </p14:nvContentPartPr>
              <p14:xfrm>
                <a:off x="8764906" y="2184150"/>
                <a:ext cx="433080" cy="494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2EE0BA3-4D04-1F2A-AA19-D7C6BE7FF4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55906" y="2175150"/>
                  <a:ext cx="450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C573BC7-F9FA-2CB8-CC23-9DA3BE260C2C}"/>
                    </a:ext>
                  </a:extLst>
                </p14:cNvPr>
                <p14:cNvContentPartPr/>
                <p14:nvPr/>
              </p14:nvContentPartPr>
              <p14:xfrm>
                <a:off x="9236866" y="2407710"/>
                <a:ext cx="293040" cy="191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C573BC7-F9FA-2CB8-CC23-9DA3BE260C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27866" y="2399070"/>
                  <a:ext cx="310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40B1211-1F09-9D3A-3476-B02C2BCD6FEC}"/>
                    </a:ext>
                  </a:extLst>
                </p14:cNvPr>
                <p14:cNvContentPartPr/>
                <p14:nvPr/>
              </p14:nvContentPartPr>
              <p14:xfrm>
                <a:off x="9677146" y="2136630"/>
                <a:ext cx="754200" cy="701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40B1211-1F09-9D3A-3476-B02C2BCD6F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68506" y="2127630"/>
                  <a:ext cx="7718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B8BB45E-39A0-8C9B-D60C-71D7DBBFA323}"/>
                    </a:ext>
                  </a:extLst>
                </p14:cNvPr>
                <p14:cNvContentPartPr/>
                <p14:nvPr/>
              </p14:nvContentPartPr>
              <p14:xfrm>
                <a:off x="10248106" y="1770510"/>
                <a:ext cx="272880" cy="398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B8BB45E-39A0-8C9B-D60C-71D7DBBFA3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9106" y="1761510"/>
                  <a:ext cx="290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C62C85E-9613-9FB5-E848-021DB47A3E95}"/>
                    </a:ext>
                  </a:extLst>
                </p14:cNvPr>
                <p14:cNvContentPartPr/>
                <p14:nvPr/>
              </p14:nvContentPartPr>
              <p14:xfrm>
                <a:off x="10668586" y="1967430"/>
                <a:ext cx="304200" cy="142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C62C85E-9613-9FB5-E848-021DB47A3E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59946" y="1958430"/>
                  <a:ext cx="321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A689924-98BF-4A87-C728-794DC7703CC5}"/>
                    </a:ext>
                  </a:extLst>
                </p14:cNvPr>
                <p14:cNvContentPartPr/>
                <p14:nvPr/>
              </p14:nvContentPartPr>
              <p14:xfrm>
                <a:off x="10994026" y="1593390"/>
                <a:ext cx="325800" cy="520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A689924-98BF-4A87-C728-794DC7703C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85026" y="1584750"/>
                  <a:ext cx="3434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667A06-AE04-2CAC-B43E-15888684955E}"/>
                    </a:ext>
                  </a:extLst>
                </p14:cNvPr>
                <p14:cNvContentPartPr/>
                <p14:nvPr/>
              </p14:nvContentPartPr>
              <p14:xfrm>
                <a:off x="10981786" y="1548030"/>
                <a:ext cx="741600" cy="455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667A06-AE04-2CAC-B43E-1588868495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72786" y="1539030"/>
                  <a:ext cx="759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9A3A1A1-DD10-FA7E-D1E7-1037E97C102D}"/>
                    </a:ext>
                  </a:extLst>
                </p14:cNvPr>
                <p14:cNvContentPartPr/>
                <p14:nvPr/>
              </p14:nvContentPartPr>
              <p14:xfrm>
                <a:off x="1990066" y="4682910"/>
                <a:ext cx="20160" cy="13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9A3A1A1-DD10-FA7E-D1E7-1037E97C10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1426" y="4674270"/>
                  <a:ext cx="37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F58FB95-DF60-74E6-7817-2F2DE4DD9992}"/>
                    </a:ext>
                  </a:extLst>
                </p14:cNvPr>
                <p14:cNvContentPartPr/>
                <p14:nvPr/>
              </p14:nvContentPartPr>
              <p14:xfrm>
                <a:off x="1812586" y="4377630"/>
                <a:ext cx="421200" cy="587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F58FB95-DF60-74E6-7817-2F2DE4DD99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3946" y="4368630"/>
                  <a:ext cx="4388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95ACB72-A9DD-CECB-CD29-82360E0DF78F}"/>
                    </a:ext>
                  </a:extLst>
                </p14:cNvPr>
                <p14:cNvContentPartPr/>
                <p14:nvPr/>
              </p14:nvContentPartPr>
              <p14:xfrm>
                <a:off x="2562106" y="4824750"/>
                <a:ext cx="22320" cy="248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95ACB72-A9DD-CECB-CD29-82360E0DF7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53466" y="4816110"/>
                  <a:ext cx="39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E73B51B-8579-04BB-78FE-D3B5EB6B9B96}"/>
                    </a:ext>
                  </a:extLst>
                </p14:cNvPr>
                <p14:cNvContentPartPr/>
                <p14:nvPr/>
              </p14:nvContentPartPr>
              <p14:xfrm>
                <a:off x="2473906" y="4507590"/>
                <a:ext cx="48600" cy="10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E73B51B-8579-04BB-78FE-D3B5EB6B9B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64906" y="4498590"/>
                  <a:ext cx="66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69DD82-573E-F033-57DF-B7E66428773A}"/>
                    </a:ext>
                  </a:extLst>
                </p14:cNvPr>
                <p14:cNvContentPartPr/>
                <p14:nvPr/>
              </p14:nvContentPartPr>
              <p14:xfrm>
                <a:off x="3102826" y="4534950"/>
                <a:ext cx="293760" cy="234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69DD82-573E-F033-57DF-B7E6642877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93826" y="4526310"/>
                  <a:ext cx="311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D8B5AC4-73E3-81C4-F519-200A63BE2D25}"/>
                    </a:ext>
                  </a:extLst>
                </p14:cNvPr>
                <p14:cNvContentPartPr/>
                <p14:nvPr/>
              </p14:nvContentPartPr>
              <p14:xfrm>
                <a:off x="3670546" y="4102230"/>
                <a:ext cx="376920" cy="598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D8B5AC4-73E3-81C4-F519-200A63BE2D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61906" y="4093230"/>
                  <a:ext cx="39456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3B9DE5E-E1D9-EEC5-EA8A-1D61E93705CC}"/>
                    </a:ext>
                  </a:extLst>
                </p14:cNvPr>
                <p14:cNvContentPartPr/>
                <p14:nvPr/>
              </p14:nvContentPartPr>
              <p14:xfrm>
                <a:off x="4291186" y="4435230"/>
                <a:ext cx="186480" cy="366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3B9DE5E-E1D9-EEC5-EA8A-1D61E93705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82186" y="4426230"/>
                  <a:ext cx="204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60652E6-D3EC-7489-D8AF-154B9BE27FDF}"/>
                    </a:ext>
                  </a:extLst>
                </p14:cNvPr>
                <p14:cNvContentPartPr/>
                <p14:nvPr/>
              </p14:nvContentPartPr>
              <p14:xfrm>
                <a:off x="4682506" y="4299510"/>
                <a:ext cx="506880" cy="602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60652E6-D3EC-7489-D8AF-154B9BE27F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73506" y="4290870"/>
                  <a:ext cx="5245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E330776-6E1C-48E4-C82D-54ABB7A1EE54}"/>
                    </a:ext>
                  </a:extLst>
                </p14:cNvPr>
                <p14:cNvContentPartPr/>
                <p14:nvPr/>
              </p14:nvContentPartPr>
              <p14:xfrm>
                <a:off x="5375866" y="4519110"/>
                <a:ext cx="102960" cy="258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E330776-6E1C-48E4-C82D-54ABB7A1EE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66866" y="4510470"/>
                  <a:ext cx="120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54A1E5-704C-28C7-C90E-B1E2DCBA5C3B}"/>
                    </a:ext>
                  </a:extLst>
                </p14:cNvPr>
                <p14:cNvContentPartPr/>
                <p14:nvPr/>
              </p14:nvContentPartPr>
              <p14:xfrm>
                <a:off x="5242306" y="4278270"/>
                <a:ext cx="30960" cy="21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54A1E5-704C-28C7-C90E-B1E2DCBA5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33666" y="4269630"/>
                  <a:ext cx="4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4985CF7-B41F-A899-4AB1-9D459E0053F6}"/>
                    </a:ext>
                  </a:extLst>
                </p14:cNvPr>
                <p14:cNvContentPartPr/>
                <p14:nvPr/>
              </p14:nvContentPartPr>
              <p14:xfrm>
                <a:off x="5739466" y="4149750"/>
                <a:ext cx="312480" cy="525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4985CF7-B41F-A899-4AB1-9D459E0053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30466" y="4140750"/>
                  <a:ext cx="3301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6DC1AAC-08E6-63B1-03E7-9FCCEA8587F9}"/>
                    </a:ext>
                  </a:extLst>
                </p14:cNvPr>
                <p14:cNvContentPartPr/>
                <p14:nvPr/>
              </p14:nvContentPartPr>
              <p14:xfrm>
                <a:off x="6201706" y="4149750"/>
                <a:ext cx="140760" cy="452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6DC1AAC-08E6-63B1-03E7-9FCCEA8587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92706" y="4140750"/>
                  <a:ext cx="1584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68A50D7-F4A4-763A-F188-CCF7187AB8A8}"/>
                    </a:ext>
                  </a:extLst>
                </p14:cNvPr>
                <p14:cNvContentPartPr/>
                <p14:nvPr/>
              </p14:nvContentPartPr>
              <p14:xfrm>
                <a:off x="6600226" y="4016910"/>
                <a:ext cx="331200" cy="577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68A50D7-F4A4-763A-F188-CCF7187AB8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91226" y="4007910"/>
                  <a:ext cx="3488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EB753D-CC0D-C89F-789E-40FF69F1B695}"/>
                    </a:ext>
                  </a:extLst>
                </p14:cNvPr>
                <p14:cNvContentPartPr/>
                <p14:nvPr/>
              </p14:nvContentPartPr>
              <p14:xfrm>
                <a:off x="6998386" y="4276470"/>
                <a:ext cx="134280" cy="176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EB753D-CC0D-C89F-789E-40FF69F1B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89386" y="4267470"/>
                  <a:ext cx="151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45203BA-8A56-CAD6-A4EB-391D4A38F245}"/>
                    </a:ext>
                  </a:extLst>
                </p14:cNvPr>
                <p14:cNvContentPartPr/>
                <p14:nvPr/>
              </p14:nvContentPartPr>
              <p14:xfrm>
                <a:off x="7383946" y="3800910"/>
                <a:ext cx="653400" cy="586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45203BA-8A56-CAD6-A4EB-391D4A38F2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74946" y="3791910"/>
                  <a:ext cx="6710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1A722BC-6254-0EE6-B976-489C9233121F}"/>
                    </a:ext>
                  </a:extLst>
                </p14:cNvPr>
                <p14:cNvContentPartPr/>
                <p14:nvPr/>
              </p14:nvContentPartPr>
              <p14:xfrm>
                <a:off x="8071906" y="3828270"/>
                <a:ext cx="246960" cy="791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1A722BC-6254-0EE6-B976-489C923312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62906" y="3819270"/>
                  <a:ext cx="26460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4EA10C-A4DD-6370-A38E-AAAEA16ACEE7}"/>
                    </a:ext>
                  </a:extLst>
                </p14:cNvPr>
                <p14:cNvContentPartPr/>
                <p14:nvPr/>
              </p14:nvContentPartPr>
              <p14:xfrm>
                <a:off x="647986" y="1111710"/>
                <a:ext cx="272160" cy="38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4EA10C-A4DD-6370-A38E-AAAEA16AC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9346" y="1102710"/>
                  <a:ext cx="2898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580DB0-B36C-7C33-99EA-381CB24D9DCA}"/>
                    </a:ext>
                  </a:extLst>
                </p14:cNvPr>
                <p14:cNvContentPartPr/>
                <p14:nvPr/>
              </p14:nvContentPartPr>
              <p14:xfrm>
                <a:off x="591466" y="774750"/>
                <a:ext cx="277560" cy="22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580DB0-B36C-7C33-99EA-381CB24D9D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2466" y="766110"/>
                  <a:ext cx="295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99CD42-018E-59B3-C120-6B56B1640E9E}"/>
                    </a:ext>
                  </a:extLst>
                </p14:cNvPr>
                <p14:cNvContentPartPr/>
                <p14:nvPr/>
              </p14:nvContentPartPr>
              <p14:xfrm>
                <a:off x="825466" y="1188750"/>
                <a:ext cx="272520" cy="32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99CD42-018E-59B3-C120-6B56B1640E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6466" y="1180110"/>
                  <a:ext cx="290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4A171C-9870-28D0-9542-783CCDA7632E}"/>
                    </a:ext>
                  </a:extLst>
                </p14:cNvPr>
                <p14:cNvContentPartPr/>
                <p14:nvPr/>
              </p14:nvContentPartPr>
              <p14:xfrm>
                <a:off x="1139746" y="994710"/>
                <a:ext cx="318240" cy="15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4A171C-9870-28D0-9542-783CCDA763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1106" y="985710"/>
                  <a:ext cx="335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1F45B0-081C-F4BA-17B2-4AA2FB1103AE}"/>
                    </a:ext>
                  </a:extLst>
                </p14:cNvPr>
                <p14:cNvContentPartPr/>
                <p14:nvPr/>
              </p14:nvContentPartPr>
              <p14:xfrm>
                <a:off x="1338106" y="806070"/>
                <a:ext cx="31680" cy="48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1F45B0-081C-F4BA-17B2-4AA2FB1103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29466" y="797070"/>
                  <a:ext cx="49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078A30-AEC0-25A9-9A3B-408794C22ABF}"/>
                    </a:ext>
                  </a:extLst>
                </p14:cNvPr>
                <p14:cNvContentPartPr/>
                <p14:nvPr/>
              </p14:nvContentPartPr>
              <p14:xfrm>
                <a:off x="1605226" y="834150"/>
                <a:ext cx="223920" cy="28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078A30-AEC0-25A9-9A3B-408794C22A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96586" y="825150"/>
                  <a:ext cx="241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01BC61-308C-1362-75C4-BB0FA3DFC3FF}"/>
                    </a:ext>
                  </a:extLst>
                </p14:cNvPr>
                <p14:cNvContentPartPr/>
                <p14:nvPr/>
              </p14:nvContentPartPr>
              <p14:xfrm>
                <a:off x="1974226" y="689430"/>
                <a:ext cx="154080" cy="24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01BC61-308C-1362-75C4-BB0FA3DFC3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65226" y="680790"/>
                  <a:ext cx="171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E79612-5671-9C11-000B-317D2977251D}"/>
                    </a:ext>
                  </a:extLst>
                </p14:cNvPr>
                <p14:cNvContentPartPr/>
                <p14:nvPr/>
              </p14:nvContentPartPr>
              <p14:xfrm>
                <a:off x="2111026" y="311430"/>
                <a:ext cx="291960" cy="530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E79612-5671-9C11-000B-317D297725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02386" y="302790"/>
                  <a:ext cx="3096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3D8B34-BC37-5053-8385-972B0358727E}"/>
                    </a:ext>
                  </a:extLst>
                </p14:cNvPr>
                <p14:cNvContentPartPr/>
                <p14:nvPr/>
              </p14:nvContentPartPr>
              <p14:xfrm>
                <a:off x="2556346" y="427350"/>
                <a:ext cx="385920" cy="33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3D8B34-BC37-5053-8385-972B035872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47346" y="418350"/>
                  <a:ext cx="403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5EB164-88AB-1BE0-1E08-B22F976C34FE}"/>
                    </a:ext>
                  </a:extLst>
                </p14:cNvPr>
                <p14:cNvContentPartPr/>
                <p14:nvPr/>
              </p14:nvContentPartPr>
              <p14:xfrm>
                <a:off x="2042266" y="424110"/>
                <a:ext cx="2160" cy="1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5EB164-88AB-1BE0-1E08-B22F976C34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33626" y="415470"/>
                  <a:ext cx="19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23B3C1-8349-446F-1114-856E74502E19}"/>
                    </a:ext>
                  </a:extLst>
                </p14:cNvPr>
                <p14:cNvContentPartPr/>
                <p14:nvPr/>
              </p14:nvContentPartPr>
              <p14:xfrm>
                <a:off x="3695026" y="1307910"/>
                <a:ext cx="73080" cy="1371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23B3C1-8349-446F-1114-856E74502E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86026" y="1299270"/>
                  <a:ext cx="9072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B8A06B-88EA-413F-FD60-C7E61D720148}"/>
                    </a:ext>
                  </a:extLst>
                </p14:cNvPr>
                <p14:cNvContentPartPr/>
                <p14:nvPr/>
              </p14:nvContentPartPr>
              <p14:xfrm>
                <a:off x="3702946" y="1350750"/>
                <a:ext cx="3344040" cy="150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B8A06B-88EA-413F-FD60-C7E61D7201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4306" y="1341750"/>
                  <a:ext cx="3361680" cy="15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FB9D25-68B3-2E3A-1A21-7C92767A09F2}"/>
                    </a:ext>
                  </a:extLst>
                </p14:cNvPr>
                <p14:cNvContentPartPr/>
                <p14:nvPr/>
              </p14:nvContentPartPr>
              <p14:xfrm>
                <a:off x="5302426" y="2827470"/>
                <a:ext cx="46080" cy="98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FB9D25-68B3-2E3A-1A21-7C92767A09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3786" y="2818470"/>
                  <a:ext cx="6372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5DB62-1B93-78F3-682F-1C181C325475}"/>
                    </a:ext>
                  </a:extLst>
                </p14:cNvPr>
                <p14:cNvContentPartPr/>
                <p14:nvPr/>
              </p14:nvContentPartPr>
              <p14:xfrm>
                <a:off x="4996786" y="3265590"/>
                <a:ext cx="718560" cy="34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5DB62-1B93-78F3-682F-1C181C3254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87786" y="3256950"/>
                  <a:ext cx="736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42E76A-79AC-2E44-0F22-B3F8E7142CF7}"/>
                    </a:ext>
                  </a:extLst>
                </p14:cNvPr>
                <p14:cNvContentPartPr/>
                <p14:nvPr/>
              </p14:nvContentPartPr>
              <p14:xfrm>
                <a:off x="5709946" y="3230310"/>
                <a:ext cx="250200" cy="40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42E76A-79AC-2E44-0F22-B3F8E7142C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00946" y="3221670"/>
                  <a:ext cx="2678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52F2F7-9230-DF45-F0E6-566DC3C58A6D}"/>
                    </a:ext>
                  </a:extLst>
                </p14:cNvPr>
                <p14:cNvContentPartPr/>
                <p14:nvPr/>
              </p14:nvContentPartPr>
              <p14:xfrm>
                <a:off x="6133306" y="3484470"/>
                <a:ext cx="161280" cy="290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52F2F7-9230-DF45-F0E6-566DC3C58A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24306" y="3475830"/>
                  <a:ext cx="178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A47BB2-7162-0320-0B65-86B3865A6C2D}"/>
                    </a:ext>
                  </a:extLst>
                </p14:cNvPr>
                <p14:cNvContentPartPr/>
                <p14:nvPr/>
              </p14:nvContentPartPr>
              <p14:xfrm>
                <a:off x="6395026" y="3285030"/>
                <a:ext cx="606600" cy="514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A47BB2-7162-0320-0B65-86B3865A6C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86386" y="3276030"/>
                  <a:ext cx="6242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07F305-4D16-A666-BF90-66DD6FB32B3A}"/>
                    </a:ext>
                  </a:extLst>
                </p14:cNvPr>
                <p14:cNvContentPartPr/>
                <p14:nvPr/>
              </p14:nvContentPartPr>
              <p14:xfrm>
                <a:off x="7185226" y="3462150"/>
                <a:ext cx="61920" cy="155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07F305-4D16-A666-BF90-66DD6FB32B3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76226" y="3453510"/>
                  <a:ext cx="7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2A3D91-6085-FABE-B94B-DA04EBC12798}"/>
                    </a:ext>
                  </a:extLst>
                </p14:cNvPr>
                <p14:cNvContentPartPr/>
                <p14:nvPr/>
              </p14:nvContentPartPr>
              <p14:xfrm>
                <a:off x="7160746" y="3309870"/>
                <a:ext cx="13320" cy="18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2A3D91-6085-FABE-B94B-DA04EBC1279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2106" y="330087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4181B3-D382-9F44-E445-CAF4A9498043}"/>
                    </a:ext>
                  </a:extLst>
                </p14:cNvPr>
                <p14:cNvContentPartPr/>
                <p14:nvPr/>
              </p14:nvContentPartPr>
              <p14:xfrm>
                <a:off x="5937466" y="199110"/>
                <a:ext cx="40680" cy="1087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4181B3-D382-9F44-E445-CAF4A9498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8826" y="190470"/>
                  <a:ext cx="5832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8093A6-882D-FC06-BFF1-F5E615F7301F}"/>
                    </a:ext>
                  </a:extLst>
                </p14:cNvPr>
                <p14:cNvContentPartPr/>
                <p14:nvPr/>
              </p14:nvContentPartPr>
              <p14:xfrm>
                <a:off x="5593306" y="546510"/>
                <a:ext cx="665280" cy="402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8093A6-882D-FC06-BFF1-F5E615F730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84666" y="537870"/>
                  <a:ext cx="682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5EB251-B5C7-62A5-2FA9-248641C00AD4}"/>
                    </a:ext>
                  </a:extLst>
                </p14:cNvPr>
                <p14:cNvContentPartPr/>
                <p14:nvPr/>
              </p14:nvContentPartPr>
              <p14:xfrm>
                <a:off x="6668986" y="645150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5EB251-B5C7-62A5-2FA9-248641C00A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60346" y="63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BB20CFB-38F8-E665-0F4C-A53CD04E96C5}"/>
                    </a:ext>
                  </a:extLst>
                </p14:cNvPr>
                <p14:cNvContentPartPr/>
                <p14:nvPr/>
              </p14:nvContentPartPr>
              <p14:xfrm>
                <a:off x="6528226" y="487830"/>
                <a:ext cx="272160" cy="447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BB20CFB-38F8-E665-0F4C-A53CD04E96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19226" y="479190"/>
                  <a:ext cx="2898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D51FEA-4A4D-A621-3197-D5F8288BA44A}"/>
                    </a:ext>
                  </a:extLst>
                </p14:cNvPr>
                <p14:cNvContentPartPr/>
                <p14:nvPr/>
              </p14:nvContentPartPr>
              <p14:xfrm>
                <a:off x="7205386" y="693390"/>
                <a:ext cx="7200" cy="349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D51FEA-4A4D-A621-3197-D5F8288BA4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96386" y="684390"/>
                  <a:ext cx="24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3BE793-2046-7B2C-0224-94AF1AFFCF8F}"/>
                    </a:ext>
                  </a:extLst>
                </p14:cNvPr>
                <p14:cNvContentPartPr/>
                <p14:nvPr/>
              </p14:nvContentPartPr>
              <p14:xfrm>
                <a:off x="7035826" y="612750"/>
                <a:ext cx="4320" cy="33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3BE793-2046-7B2C-0224-94AF1AFFCF8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7186" y="604110"/>
                  <a:ext cx="21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349507-128E-11EF-2B74-048E29C34C6B}"/>
                    </a:ext>
                  </a:extLst>
                </p14:cNvPr>
                <p14:cNvContentPartPr/>
                <p14:nvPr/>
              </p14:nvContentPartPr>
              <p14:xfrm>
                <a:off x="7201066" y="552990"/>
                <a:ext cx="3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349507-128E-11EF-2B74-048E29C34C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92066" y="543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483A1BC-9111-50AD-0CBF-B1687DD498C9}"/>
                    </a:ext>
                  </a:extLst>
                </p14:cNvPr>
                <p14:cNvContentPartPr/>
                <p14:nvPr/>
              </p14:nvContentPartPr>
              <p14:xfrm>
                <a:off x="4287226" y="255630"/>
                <a:ext cx="261000" cy="1031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483A1BC-9111-50AD-0CBF-B1687DD498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78586" y="246630"/>
                  <a:ext cx="278640" cy="10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D9AE21-2B29-8B12-F90B-A3D8CB817A77}"/>
                    </a:ext>
                  </a:extLst>
                </p14:cNvPr>
                <p14:cNvContentPartPr/>
                <p14:nvPr/>
              </p14:nvContentPartPr>
              <p14:xfrm>
                <a:off x="4082026" y="526710"/>
                <a:ext cx="628920" cy="328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D9AE21-2B29-8B12-F90B-A3D8CB817A7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73026" y="517710"/>
                  <a:ext cx="646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E6D278-1DBE-BED1-BCB5-EBD0BED92CCA}"/>
                    </a:ext>
                  </a:extLst>
                </p14:cNvPr>
                <p14:cNvContentPartPr/>
                <p14:nvPr/>
              </p14:nvContentPartPr>
              <p14:xfrm>
                <a:off x="3029746" y="801750"/>
                <a:ext cx="328680" cy="332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E6D278-1DBE-BED1-BCB5-EBD0BED92C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20746" y="793110"/>
                  <a:ext cx="346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F503EC8-239C-DFD7-0FB4-A32EBFE427D7}"/>
                    </a:ext>
                  </a:extLst>
                </p14:cNvPr>
                <p14:cNvContentPartPr/>
                <p14:nvPr/>
              </p14:nvContentPartPr>
              <p14:xfrm>
                <a:off x="3033706" y="612390"/>
                <a:ext cx="189000" cy="270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F503EC8-239C-DFD7-0FB4-A32EBFE427D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25066" y="603750"/>
                  <a:ext cx="206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899F3E-ED9D-9923-6DC0-E12C860DAC1D}"/>
                    </a:ext>
                  </a:extLst>
                </p14:cNvPr>
                <p14:cNvContentPartPr/>
                <p14:nvPr/>
              </p14:nvContentPartPr>
              <p14:xfrm>
                <a:off x="3215506" y="862950"/>
                <a:ext cx="303120" cy="33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899F3E-ED9D-9923-6DC0-E12C860DAC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06506" y="854310"/>
                  <a:ext cx="320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B609694-8630-F726-5A3C-B8BBE82B6EA9}"/>
                    </a:ext>
                  </a:extLst>
                </p14:cNvPr>
                <p14:cNvContentPartPr/>
                <p14:nvPr/>
              </p14:nvContentPartPr>
              <p14:xfrm>
                <a:off x="3465346" y="556590"/>
                <a:ext cx="223920" cy="450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B609694-8630-F726-5A3C-B8BBE82B6E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56346" y="547950"/>
                  <a:ext cx="2415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3B58DF-F606-2075-1F71-9EF39018AA3C}"/>
                    </a:ext>
                  </a:extLst>
                </p14:cNvPr>
                <p14:cNvContentPartPr/>
                <p14:nvPr/>
              </p14:nvContentPartPr>
              <p14:xfrm>
                <a:off x="3634546" y="810030"/>
                <a:ext cx="114480" cy="132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3B58DF-F606-2075-1F71-9EF39018AA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25906" y="801030"/>
                  <a:ext cx="132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2556B9-97E3-3920-75A1-98157565A6F4}"/>
                    </a:ext>
                  </a:extLst>
                </p14:cNvPr>
                <p14:cNvContentPartPr/>
                <p14:nvPr/>
              </p14:nvContentPartPr>
              <p14:xfrm>
                <a:off x="3738946" y="513030"/>
                <a:ext cx="232200" cy="372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2556B9-97E3-3920-75A1-98157565A6F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29946" y="504390"/>
                  <a:ext cx="249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6006CE-7F87-CF7E-8C6C-87A6ED19CC92}"/>
                    </a:ext>
                  </a:extLst>
                </p14:cNvPr>
                <p14:cNvContentPartPr/>
                <p14:nvPr/>
              </p14:nvContentPartPr>
              <p14:xfrm>
                <a:off x="4190386" y="649110"/>
                <a:ext cx="42120" cy="133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6006CE-7F87-CF7E-8C6C-87A6ED19CC9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81746" y="640470"/>
                  <a:ext cx="59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81CCE7-2EB7-C6B4-264F-D299EF2DF98D}"/>
                    </a:ext>
                  </a:extLst>
                </p14:cNvPr>
                <p14:cNvContentPartPr/>
                <p14:nvPr/>
              </p14:nvContentPartPr>
              <p14:xfrm>
                <a:off x="3948466" y="476310"/>
                <a:ext cx="2484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81CCE7-2EB7-C6B4-264F-D299EF2DF98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39826" y="467310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F6960FE-3A46-B5EC-7679-ACC4FDF184AF}"/>
                    </a:ext>
                  </a:extLst>
                </p14:cNvPr>
                <p14:cNvContentPartPr/>
                <p14:nvPr/>
              </p14:nvContentPartPr>
              <p14:xfrm>
                <a:off x="4167346" y="1611750"/>
                <a:ext cx="301680" cy="598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F6960FE-3A46-B5EC-7679-ACC4FDF184A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58346" y="1603110"/>
                  <a:ext cx="31932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E1B8E3F-66BE-431A-1C30-7D8A0DCE18E8}"/>
                    </a:ext>
                  </a:extLst>
                </p14:cNvPr>
                <p14:cNvContentPartPr/>
                <p14:nvPr/>
              </p14:nvContentPartPr>
              <p14:xfrm>
                <a:off x="4448506" y="1525350"/>
                <a:ext cx="141480" cy="552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E1B8E3F-66BE-431A-1C30-7D8A0DCE18E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439506" y="1516350"/>
                  <a:ext cx="1591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4F41FA1-860F-6D9F-54FD-1ADD193C5D1E}"/>
                    </a:ext>
                  </a:extLst>
                </p14:cNvPr>
                <p14:cNvContentPartPr/>
                <p14:nvPr/>
              </p14:nvContentPartPr>
              <p14:xfrm>
                <a:off x="4275346" y="1820190"/>
                <a:ext cx="285840" cy="111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4F41FA1-860F-6D9F-54FD-1ADD193C5D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66346" y="1811190"/>
                  <a:ext cx="303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04173AC-2E73-2D2C-2EA9-10E4E2BCA543}"/>
                    </a:ext>
                  </a:extLst>
                </p14:cNvPr>
                <p14:cNvContentPartPr/>
                <p14:nvPr/>
              </p14:nvContentPartPr>
              <p14:xfrm>
                <a:off x="4925146" y="1669710"/>
                <a:ext cx="208800" cy="38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04173AC-2E73-2D2C-2EA9-10E4E2BCA54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16506" y="1661070"/>
                  <a:ext cx="226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7784AF6-6D38-BBC8-9429-1A20B67D48F3}"/>
                    </a:ext>
                  </a:extLst>
                </p14:cNvPr>
                <p14:cNvContentPartPr/>
                <p14:nvPr/>
              </p14:nvContentPartPr>
              <p14:xfrm>
                <a:off x="5468386" y="1766550"/>
                <a:ext cx="36360" cy="379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7784AF6-6D38-BBC8-9429-1A20B67D48F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59746" y="1757910"/>
                  <a:ext cx="54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0512E3-A5D3-9524-6C7E-F2376FFCE790}"/>
                    </a:ext>
                  </a:extLst>
                </p14:cNvPr>
                <p14:cNvContentPartPr/>
                <p14:nvPr/>
              </p14:nvContentPartPr>
              <p14:xfrm>
                <a:off x="5443906" y="1651350"/>
                <a:ext cx="385560" cy="498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0512E3-A5D3-9524-6C7E-F2376FFCE7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35266" y="1642710"/>
                  <a:ext cx="4032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82808EA-7106-D3FE-F0FF-14C37802D4FB}"/>
                    </a:ext>
                  </a:extLst>
                </p14:cNvPr>
                <p14:cNvContentPartPr/>
                <p14:nvPr/>
              </p14:nvContentPartPr>
              <p14:xfrm>
                <a:off x="2711506" y="5609910"/>
                <a:ext cx="305280" cy="365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82808EA-7106-D3FE-F0FF-14C37802D4F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02506" y="5600910"/>
                  <a:ext cx="322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A62A546-2B7C-E8A9-BB8B-7EBF0C295493}"/>
                    </a:ext>
                  </a:extLst>
                </p14:cNvPr>
                <p14:cNvContentPartPr/>
                <p14:nvPr/>
              </p14:nvContentPartPr>
              <p14:xfrm>
                <a:off x="3250066" y="5909790"/>
                <a:ext cx="26280" cy="224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A62A546-2B7C-E8A9-BB8B-7EBF0C29549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41066" y="5901150"/>
                  <a:ext cx="43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0DC63D7-91C8-D232-F3D6-BC25493EF4E6}"/>
                    </a:ext>
                  </a:extLst>
                </p14:cNvPr>
                <p14:cNvContentPartPr/>
                <p14:nvPr/>
              </p14:nvContentPartPr>
              <p14:xfrm>
                <a:off x="3231346" y="5644470"/>
                <a:ext cx="2520" cy="2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0DC63D7-91C8-D232-F3D6-BC25493EF4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22346" y="5635830"/>
                  <a:ext cx="2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632AF61-C853-CC17-E2A8-DFA436C9946C}"/>
                    </a:ext>
                  </a:extLst>
                </p14:cNvPr>
                <p14:cNvContentPartPr/>
                <p14:nvPr/>
              </p14:nvContentPartPr>
              <p14:xfrm>
                <a:off x="3732826" y="5572470"/>
                <a:ext cx="329400" cy="422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632AF61-C853-CC17-E2A8-DFA436C994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23826" y="5563830"/>
                  <a:ext cx="3470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67487B3-E17D-838C-F98B-1F7415771EF0}"/>
                    </a:ext>
                  </a:extLst>
                </p14:cNvPr>
                <p14:cNvContentPartPr/>
                <p14:nvPr/>
              </p14:nvContentPartPr>
              <p14:xfrm>
                <a:off x="4255186" y="5411190"/>
                <a:ext cx="325440" cy="544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67487B3-E17D-838C-F98B-1F7415771E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46186" y="5402190"/>
                  <a:ext cx="3430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7C83F90-6A9D-2FEA-D958-E129A939F536}"/>
                    </a:ext>
                  </a:extLst>
                </p14:cNvPr>
                <p14:cNvContentPartPr/>
                <p14:nvPr/>
              </p14:nvContentPartPr>
              <p14:xfrm>
                <a:off x="4859626" y="5639070"/>
                <a:ext cx="148680" cy="300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7C83F90-6A9D-2FEA-D958-E129A939F53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50626" y="5630430"/>
                  <a:ext cx="166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AE7C02E-DF6E-C134-A79F-200626B878E9}"/>
                    </a:ext>
                  </a:extLst>
                </p14:cNvPr>
                <p14:cNvContentPartPr/>
                <p14:nvPr/>
              </p14:nvContentPartPr>
              <p14:xfrm>
                <a:off x="5095426" y="5408670"/>
                <a:ext cx="627840" cy="517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AE7C02E-DF6E-C134-A79F-200626B878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86786" y="5400030"/>
                  <a:ext cx="64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907932D-E9B2-99CE-AC90-9E318F86D3A2}"/>
                    </a:ext>
                  </a:extLst>
                </p14:cNvPr>
                <p14:cNvContentPartPr/>
                <p14:nvPr/>
              </p14:nvContentPartPr>
              <p14:xfrm>
                <a:off x="5778706" y="5202750"/>
                <a:ext cx="258480" cy="498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907932D-E9B2-99CE-AC90-9E318F86D3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69706" y="5194110"/>
                  <a:ext cx="2761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F2531C7-04FC-CEC7-76C8-6718114ECD89}"/>
                    </a:ext>
                  </a:extLst>
                </p14:cNvPr>
                <p14:cNvContentPartPr/>
                <p14:nvPr/>
              </p14:nvContentPartPr>
              <p14:xfrm>
                <a:off x="6419146" y="5287350"/>
                <a:ext cx="588600" cy="60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F2531C7-04FC-CEC7-76C8-6718114ECD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10506" y="5278710"/>
                  <a:ext cx="606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57BA1F-68E4-7862-64DE-3D3454B52EB9}"/>
                    </a:ext>
                  </a:extLst>
                </p14:cNvPr>
                <p14:cNvContentPartPr/>
                <p14:nvPr/>
              </p14:nvContentPartPr>
              <p14:xfrm>
                <a:off x="6725506" y="5428470"/>
                <a:ext cx="439200" cy="1602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57BA1F-68E4-7862-64DE-3D3454B52E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16866" y="5419830"/>
                  <a:ext cx="456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EF3CF2B-4789-BA77-F468-3A969306EE37}"/>
                    </a:ext>
                  </a:extLst>
                </p14:cNvPr>
                <p14:cNvContentPartPr/>
                <p14:nvPr/>
              </p14:nvContentPartPr>
              <p14:xfrm>
                <a:off x="6741706" y="5089350"/>
                <a:ext cx="572760" cy="958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EF3CF2B-4789-BA77-F468-3A969306EE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2706" y="5080350"/>
                  <a:ext cx="590400" cy="9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E9DE6AB-AE3D-8F4D-04E2-AC10CE9DE3A1}"/>
                    </a:ext>
                  </a:extLst>
                </p14:cNvPr>
                <p14:cNvContentPartPr/>
                <p14:nvPr/>
              </p14:nvContentPartPr>
              <p14:xfrm>
                <a:off x="7704706" y="5013750"/>
                <a:ext cx="124560" cy="633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E9DE6AB-AE3D-8F4D-04E2-AC10CE9DE3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95706" y="5004750"/>
                  <a:ext cx="14220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A9C59FC-7D11-D273-5632-7B9D80826BDD}"/>
                    </a:ext>
                  </a:extLst>
                </p14:cNvPr>
                <p14:cNvContentPartPr/>
                <p14:nvPr/>
              </p14:nvContentPartPr>
              <p14:xfrm>
                <a:off x="7656826" y="4997550"/>
                <a:ext cx="398880" cy="334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A9C59FC-7D11-D273-5632-7B9D80826B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47826" y="4988550"/>
                  <a:ext cx="416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850ACDE-6A94-C50B-B9DF-840755C14195}"/>
                    </a:ext>
                  </a:extLst>
                </p14:cNvPr>
                <p14:cNvContentPartPr/>
                <p14:nvPr/>
              </p14:nvContentPartPr>
              <p14:xfrm>
                <a:off x="7886506" y="5510910"/>
                <a:ext cx="348480" cy="86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850ACDE-6A94-C50B-B9DF-840755C1419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77866" y="5501910"/>
                  <a:ext cx="36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DFC6EE7-5260-30E1-EC4C-97D5245E8AC3}"/>
                    </a:ext>
                  </a:extLst>
                </p14:cNvPr>
                <p14:cNvContentPartPr/>
                <p14:nvPr/>
              </p14:nvContentPartPr>
              <p14:xfrm>
                <a:off x="8375386" y="5069910"/>
                <a:ext cx="91800" cy="660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DFC6EE7-5260-30E1-EC4C-97D5245E8A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66746" y="5061270"/>
                  <a:ext cx="1094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2813050-7125-9FD5-F570-CD91CB06CBE0}"/>
                    </a:ext>
                  </a:extLst>
                </p14:cNvPr>
                <p14:cNvContentPartPr/>
                <p14:nvPr/>
              </p14:nvContentPartPr>
              <p14:xfrm>
                <a:off x="8321746" y="5095470"/>
                <a:ext cx="938160" cy="535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2813050-7125-9FD5-F570-CD91CB06CBE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12746" y="5086830"/>
                  <a:ext cx="9558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DCD3C3B-8EFD-08F8-5FDA-86848FECF0A2}"/>
                    </a:ext>
                  </a:extLst>
                </p14:cNvPr>
                <p14:cNvContentPartPr/>
                <p14:nvPr/>
              </p14:nvContentPartPr>
              <p14:xfrm>
                <a:off x="9014746" y="5126070"/>
                <a:ext cx="34200" cy="43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DCD3C3B-8EFD-08F8-5FDA-86848FECF0A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05746" y="5117430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6B5295F-B87A-624C-5789-D0258AEDB6D9}"/>
                    </a:ext>
                  </a:extLst>
                </p14:cNvPr>
                <p14:cNvContentPartPr/>
                <p14:nvPr/>
              </p14:nvContentPartPr>
              <p14:xfrm>
                <a:off x="9506506" y="4905390"/>
                <a:ext cx="211680" cy="650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6B5295F-B87A-624C-5789-D0258AEDB6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97506" y="4896390"/>
                  <a:ext cx="2293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BFC6A31-18E3-64AC-808A-20BA97F371E7}"/>
                    </a:ext>
                  </a:extLst>
                </p14:cNvPr>
                <p14:cNvContentPartPr/>
                <p14:nvPr/>
              </p14:nvContentPartPr>
              <p14:xfrm>
                <a:off x="9389506" y="4760670"/>
                <a:ext cx="432720" cy="426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BFC6A31-18E3-64AC-808A-20BA97F371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80506" y="4751670"/>
                  <a:ext cx="4503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BE5692-BD08-B505-9BAD-8738644A0423}"/>
                    </a:ext>
                  </a:extLst>
                </p14:cNvPr>
                <p14:cNvContentPartPr/>
                <p14:nvPr/>
              </p14:nvContentPartPr>
              <p14:xfrm>
                <a:off x="2110666" y="4510470"/>
                <a:ext cx="8297640" cy="1782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BE5692-BD08-B505-9BAD-8738644A042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02026" y="4501470"/>
                  <a:ext cx="8315280" cy="180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73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65437C-C4A7-026E-3B5B-0BAE3CBC7738}"/>
                  </a:ext>
                </a:extLst>
              </p14:cNvPr>
              <p14:cNvContentPartPr/>
              <p14:nvPr/>
            </p14:nvContentPartPr>
            <p14:xfrm>
              <a:off x="3888346" y="1028550"/>
              <a:ext cx="279000" cy="10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65437C-C4A7-026E-3B5B-0BAE3CBC77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9346" y="1019550"/>
                <a:ext cx="29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FF895C-09A8-9BD1-3172-69B51583E9C8}"/>
                  </a:ext>
                </a:extLst>
              </p14:cNvPr>
              <p14:cNvContentPartPr/>
              <p14:nvPr/>
            </p14:nvContentPartPr>
            <p14:xfrm>
              <a:off x="3855946" y="1386390"/>
              <a:ext cx="339480" cy="37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FF895C-09A8-9BD1-3172-69B51583E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7306" y="1377750"/>
                <a:ext cx="357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530B921-9A99-6366-0EE2-ECF31764F4CD}"/>
                  </a:ext>
                </a:extLst>
              </p14:cNvPr>
              <p14:cNvContentPartPr/>
              <p14:nvPr/>
            </p14:nvContentPartPr>
            <p14:xfrm>
              <a:off x="5027026" y="662070"/>
              <a:ext cx="477720" cy="1069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530B921-9A99-6366-0EE2-ECF31764F4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8026" y="653070"/>
                <a:ext cx="49536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864E85A-7BEB-C65E-C9E2-B54C3824CF10}"/>
                  </a:ext>
                </a:extLst>
              </p14:cNvPr>
              <p14:cNvContentPartPr/>
              <p14:nvPr/>
            </p14:nvContentPartPr>
            <p14:xfrm>
              <a:off x="4839466" y="1169310"/>
              <a:ext cx="568080" cy="85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864E85A-7BEB-C65E-C9E2-B54C3824CF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0826" y="1160310"/>
                <a:ext cx="585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0C43F79-07E0-DA0F-336B-EA970BF037A2}"/>
                  </a:ext>
                </a:extLst>
              </p14:cNvPr>
              <p14:cNvContentPartPr/>
              <p14:nvPr/>
            </p14:nvContentPartPr>
            <p14:xfrm>
              <a:off x="4968706" y="1930350"/>
              <a:ext cx="676800" cy="128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0C43F79-07E0-DA0F-336B-EA970BF03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9706" y="1921350"/>
                <a:ext cx="6944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D9078A-FB75-C9B7-6A61-1243C81BC436}"/>
                  </a:ext>
                </a:extLst>
              </p14:cNvPr>
              <p14:cNvContentPartPr/>
              <p14:nvPr/>
            </p14:nvContentPartPr>
            <p14:xfrm>
              <a:off x="3710866" y="3135270"/>
              <a:ext cx="309240" cy="64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D9078A-FB75-C9B7-6A61-1243C81BC4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2226" y="3126630"/>
                <a:ext cx="326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2E965A8-2AC1-D378-B9EE-4D73F147F294}"/>
                  </a:ext>
                </a:extLst>
              </p14:cNvPr>
              <p14:cNvContentPartPr/>
              <p14:nvPr/>
            </p14:nvContentPartPr>
            <p14:xfrm>
              <a:off x="3852346" y="3337590"/>
              <a:ext cx="296640" cy="155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2E965A8-2AC1-D378-B9EE-4D73F147F2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43346" y="3328590"/>
                <a:ext cx="314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4802243-8487-16D0-86D1-43CE1CBE2691}"/>
                  </a:ext>
                </a:extLst>
              </p14:cNvPr>
              <p14:cNvContentPartPr/>
              <p14:nvPr/>
            </p14:nvContentPartPr>
            <p14:xfrm>
              <a:off x="4749106" y="2886150"/>
              <a:ext cx="632880" cy="1347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4802243-8487-16D0-86D1-43CE1CBE26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0466" y="2877150"/>
                <a:ext cx="65052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34A79BA-758A-80EA-822E-78318A7585C5}"/>
                  </a:ext>
                </a:extLst>
              </p14:cNvPr>
              <p14:cNvContentPartPr/>
              <p14:nvPr/>
            </p14:nvContentPartPr>
            <p14:xfrm>
              <a:off x="4730386" y="3291150"/>
              <a:ext cx="660960" cy="266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34A79BA-758A-80EA-822E-78318A7585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1746" y="3282150"/>
                <a:ext cx="678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F2BC6D4-B2FD-0A08-029C-66BA9F500833}"/>
                  </a:ext>
                </a:extLst>
              </p14:cNvPr>
              <p14:cNvContentPartPr/>
              <p14:nvPr/>
            </p14:nvContentPartPr>
            <p14:xfrm>
              <a:off x="5834866" y="2833230"/>
              <a:ext cx="439200" cy="768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F2BC6D4-B2FD-0A08-029C-66BA9F5008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25866" y="2824590"/>
                <a:ext cx="45684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CD35784-8DED-2890-54BA-B941F1FCD6C9}"/>
                  </a:ext>
                </a:extLst>
              </p14:cNvPr>
              <p14:cNvContentPartPr/>
              <p14:nvPr/>
            </p14:nvContentPartPr>
            <p14:xfrm>
              <a:off x="6503746" y="2921790"/>
              <a:ext cx="635760" cy="299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CD35784-8DED-2890-54BA-B941F1FCD6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95106" y="2913150"/>
                <a:ext cx="6534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487AAAB-C372-88C4-1D66-A2310FCAAC31}"/>
                  </a:ext>
                </a:extLst>
              </p14:cNvPr>
              <p14:cNvContentPartPr/>
              <p14:nvPr/>
            </p14:nvContentPartPr>
            <p14:xfrm>
              <a:off x="6722626" y="2817390"/>
              <a:ext cx="241200" cy="602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487AAAB-C372-88C4-1D66-A2310FCAAC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13986" y="2808750"/>
                <a:ext cx="25884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9F406C0-254A-6613-87D6-E8FFC2EAB933}"/>
                  </a:ext>
                </a:extLst>
              </p14:cNvPr>
              <p14:cNvContentPartPr/>
              <p14:nvPr/>
            </p14:nvContentPartPr>
            <p14:xfrm>
              <a:off x="6572506" y="3541350"/>
              <a:ext cx="552240" cy="101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9F406C0-254A-6613-87D6-E8FFC2EAB9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866" y="3532710"/>
                <a:ext cx="569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174D9EE-F026-A5A0-CAA3-E08F80E92465}"/>
                  </a:ext>
                </a:extLst>
              </p14:cNvPr>
              <p14:cNvContentPartPr/>
              <p14:nvPr/>
            </p14:nvContentPartPr>
            <p14:xfrm>
              <a:off x="7608226" y="3239670"/>
              <a:ext cx="27000" cy="259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174D9EE-F026-A5A0-CAA3-E08F80E924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99226" y="3230670"/>
                <a:ext cx="446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B8F628A-D578-AFDE-1D77-6BE144EA4206}"/>
                  </a:ext>
                </a:extLst>
              </p14:cNvPr>
              <p14:cNvContentPartPr/>
              <p14:nvPr/>
            </p14:nvContentPartPr>
            <p14:xfrm>
              <a:off x="8277106" y="2876790"/>
              <a:ext cx="424440" cy="1182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B8F628A-D578-AFDE-1D77-6BE144EA42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68466" y="2867790"/>
                <a:ext cx="44208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0FBD7DE-3B21-6951-9B4A-13327D5F5261}"/>
                  </a:ext>
                </a:extLst>
              </p14:cNvPr>
              <p14:cNvContentPartPr/>
              <p14:nvPr/>
            </p14:nvContentPartPr>
            <p14:xfrm>
              <a:off x="8092066" y="3278550"/>
              <a:ext cx="629280" cy="186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0FBD7DE-3B21-6951-9B4A-13327D5F52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3066" y="3269910"/>
                <a:ext cx="6469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16D8298-B773-7E92-278C-242760215208}"/>
                  </a:ext>
                </a:extLst>
              </p14:cNvPr>
              <p14:cNvContentPartPr/>
              <p14:nvPr/>
            </p14:nvContentPartPr>
            <p14:xfrm>
              <a:off x="9056506" y="2773470"/>
              <a:ext cx="233640" cy="869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16D8298-B773-7E92-278C-2427602152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47506" y="2764830"/>
                <a:ext cx="2512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C31E39F-D7AC-C627-ED93-93FE7D738514}"/>
                  </a:ext>
                </a:extLst>
              </p14:cNvPr>
              <p14:cNvContentPartPr/>
              <p14:nvPr/>
            </p14:nvContentPartPr>
            <p14:xfrm>
              <a:off x="9534946" y="2463870"/>
              <a:ext cx="223560" cy="586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C31E39F-D7AC-C627-ED93-93FE7D7385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26306" y="2454870"/>
                <a:ext cx="2412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B9521CD-D88B-CBF9-8559-107A5E5E6B1F}"/>
                  </a:ext>
                </a:extLst>
              </p14:cNvPr>
              <p14:cNvContentPartPr/>
              <p14:nvPr/>
            </p14:nvContentPartPr>
            <p14:xfrm>
              <a:off x="9555106" y="2423190"/>
              <a:ext cx="281160" cy="394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B9521CD-D88B-CBF9-8559-107A5E5E6B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46466" y="2414550"/>
                <a:ext cx="2988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B673FFE-5995-6100-BD2D-F85BCA2042C4}"/>
                  </a:ext>
                </a:extLst>
              </p14:cNvPr>
              <p14:cNvContentPartPr/>
              <p14:nvPr/>
            </p14:nvContentPartPr>
            <p14:xfrm>
              <a:off x="9909706" y="2666190"/>
              <a:ext cx="428040" cy="302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B673FFE-5995-6100-BD2D-F85BCA2042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01066" y="2657550"/>
                <a:ext cx="4456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CEAD4AB-50D3-7230-D1ED-98202ACDE8BB}"/>
                  </a:ext>
                </a:extLst>
              </p14:cNvPr>
              <p14:cNvContentPartPr/>
              <p14:nvPr/>
            </p14:nvContentPartPr>
            <p14:xfrm>
              <a:off x="10360786" y="2649990"/>
              <a:ext cx="142200" cy="186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CEAD4AB-50D3-7230-D1ED-98202ACDE8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52146" y="2641350"/>
                <a:ext cx="159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F033B20-418D-6C28-AC44-C6035C61904E}"/>
                  </a:ext>
                </a:extLst>
              </p14:cNvPr>
              <p14:cNvContentPartPr/>
              <p14:nvPr/>
            </p14:nvContentPartPr>
            <p14:xfrm>
              <a:off x="10605226" y="2642790"/>
              <a:ext cx="219960" cy="203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F033B20-418D-6C28-AC44-C6035C6190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96226" y="2634150"/>
                <a:ext cx="2376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4EE0473-A80D-3DCD-365D-60BF2887FEBD}"/>
                  </a:ext>
                </a:extLst>
              </p14:cNvPr>
              <p14:cNvContentPartPr/>
              <p14:nvPr/>
            </p14:nvContentPartPr>
            <p14:xfrm>
              <a:off x="10808266" y="2640630"/>
              <a:ext cx="156600" cy="194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4EE0473-A80D-3DCD-365D-60BF2887FE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99266" y="2631630"/>
                <a:ext cx="174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B9E0771-A5AE-C62E-FA3B-313C32F5721E}"/>
                  </a:ext>
                </a:extLst>
              </p14:cNvPr>
              <p14:cNvContentPartPr/>
              <p14:nvPr/>
            </p14:nvContentPartPr>
            <p14:xfrm>
              <a:off x="11120746" y="2383230"/>
              <a:ext cx="191880" cy="676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B9E0771-A5AE-C62E-FA3B-313C32F572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11746" y="2374590"/>
                <a:ext cx="20952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0450323-A692-EF69-762E-C8E6C01D2EF7}"/>
                  </a:ext>
                </a:extLst>
              </p14:cNvPr>
              <p14:cNvContentPartPr/>
              <p14:nvPr/>
            </p14:nvContentPartPr>
            <p14:xfrm>
              <a:off x="11412706" y="2351550"/>
              <a:ext cx="91800" cy="455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0450323-A692-EF69-762E-C8E6C01D2E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404066" y="2342550"/>
                <a:ext cx="1094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EC4EF7D-B035-7796-16B2-9E409126728E}"/>
                  </a:ext>
                </a:extLst>
              </p14:cNvPr>
              <p14:cNvContentPartPr/>
              <p14:nvPr/>
            </p14:nvContentPartPr>
            <p14:xfrm>
              <a:off x="11573986" y="2479710"/>
              <a:ext cx="438840" cy="342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EC4EF7D-B035-7796-16B2-9E40912672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565346" y="2471070"/>
                <a:ext cx="4564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5ADD965-DE3D-D92A-C0A0-32859C3CF0CF}"/>
                  </a:ext>
                </a:extLst>
              </p14:cNvPr>
              <p14:cNvContentPartPr/>
              <p14:nvPr/>
            </p14:nvContentPartPr>
            <p14:xfrm>
              <a:off x="9643666" y="3293670"/>
              <a:ext cx="717120" cy="684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5ADD965-DE3D-D92A-C0A0-32859C3CF0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34666" y="3285030"/>
                <a:ext cx="73476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247B115-E62E-7862-1B00-38C782BEC252}"/>
                  </a:ext>
                </a:extLst>
              </p14:cNvPr>
              <p14:cNvContentPartPr/>
              <p14:nvPr/>
            </p14:nvContentPartPr>
            <p14:xfrm>
              <a:off x="10328746" y="3332190"/>
              <a:ext cx="317160" cy="165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247B115-E62E-7862-1B00-38C782BEC2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19746" y="3323190"/>
                <a:ext cx="334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A37F237-9128-03D4-BAB1-F9FE95D620FC}"/>
                  </a:ext>
                </a:extLst>
              </p14:cNvPr>
              <p14:cNvContentPartPr/>
              <p14:nvPr/>
            </p14:nvContentPartPr>
            <p14:xfrm>
              <a:off x="10601266" y="3298710"/>
              <a:ext cx="320400" cy="200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A37F237-9128-03D4-BAB1-F9FE95D620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92626" y="3289710"/>
                <a:ext cx="3380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6AD1C68-0D25-3F5D-4D4E-8B9C965789B3}"/>
                  </a:ext>
                </a:extLst>
              </p14:cNvPr>
              <p14:cNvContentPartPr/>
              <p14:nvPr/>
            </p14:nvContentPartPr>
            <p14:xfrm>
              <a:off x="10856866" y="3058590"/>
              <a:ext cx="292320" cy="580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6AD1C68-0D25-3F5D-4D4E-8B9C965789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47866" y="3049590"/>
                <a:ext cx="30996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BDC7BE0-1AD8-C160-E787-1BFDC0C7AC1B}"/>
                  </a:ext>
                </a:extLst>
              </p14:cNvPr>
              <p14:cNvContentPartPr/>
              <p14:nvPr/>
            </p14:nvContentPartPr>
            <p14:xfrm>
              <a:off x="10945426" y="3303750"/>
              <a:ext cx="328320" cy="142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BDC7BE0-1AD8-C160-E787-1BFDC0C7AC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36426" y="3295110"/>
                <a:ext cx="3459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16670FD-5CCD-A646-105A-96F4D97703E1}"/>
                  </a:ext>
                </a:extLst>
              </p14:cNvPr>
              <p14:cNvContentPartPr/>
              <p14:nvPr/>
            </p14:nvContentPartPr>
            <p14:xfrm>
              <a:off x="11376346" y="3279630"/>
              <a:ext cx="355680" cy="160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16670FD-5CCD-A646-105A-96F4D97703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67706" y="3270990"/>
                <a:ext cx="373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C97A991-2513-5930-1ADB-72F6B7522C35}"/>
                  </a:ext>
                </a:extLst>
              </p14:cNvPr>
              <p14:cNvContentPartPr/>
              <p14:nvPr/>
            </p14:nvContentPartPr>
            <p14:xfrm>
              <a:off x="11788906" y="3199350"/>
              <a:ext cx="131040" cy="237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C97A991-2513-5930-1ADB-72F6B7522C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780266" y="3190350"/>
                <a:ext cx="148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B42C92B-F1BB-D0B7-3F37-B4E31178B3EB}"/>
                  </a:ext>
                </a:extLst>
              </p14:cNvPr>
              <p14:cNvContentPartPr/>
              <p14:nvPr/>
            </p14:nvContentPartPr>
            <p14:xfrm>
              <a:off x="11179066" y="3239670"/>
              <a:ext cx="252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B42C92B-F1BB-D0B7-3F37-B4E31178B3E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70426" y="3230670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13F4B18-BEE9-EC77-DCC3-9027C1F2F02D}"/>
                  </a:ext>
                </a:extLst>
              </p14:cNvPr>
              <p14:cNvContentPartPr/>
              <p14:nvPr/>
            </p14:nvContentPartPr>
            <p14:xfrm>
              <a:off x="1188706" y="4728270"/>
              <a:ext cx="381240" cy="977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13F4B18-BEE9-EC77-DCC3-9027C1F2F0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79706" y="4719270"/>
                <a:ext cx="39888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67CC56E-29C9-78B1-01C7-005E7AD893F0}"/>
                  </a:ext>
                </a:extLst>
              </p14:cNvPr>
              <p14:cNvContentPartPr/>
              <p14:nvPr/>
            </p14:nvContentPartPr>
            <p14:xfrm>
              <a:off x="1022746" y="4704870"/>
              <a:ext cx="861840" cy="601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67CC56E-29C9-78B1-01C7-005E7AD893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4106" y="4696230"/>
                <a:ext cx="87948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06A8508-5EBC-D49B-9089-A393AD94D7E8}"/>
                  </a:ext>
                </a:extLst>
              </p14:cNvPr>
              <p14:cNvContentPartPr/>
              <p14:nvPr/>
            </p14:nvContentPartPr>
            <p14:xfrm>
              <a:off x="1995826" y="4918350"/>
              <a:ext cx="336240" cy="3474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06A8508-5EBC-D49B-9089-A393AD94D7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87186" y="4909350"/>
                <a:ext cx="3538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4AD1EEC-7E9B-D37A-2618-E403B972B259}"/>
                  </a:ext>
                </a:extLst>
              </p14:cNvPr>
              <p14:cNvContentPartPr/>
              <p14:nvPr/>
            </p14:nvContentPartPr>
            <p14:xfrm>
              <a:off x="2421346" y="4549710"/>
              <a:ext cx="409320" cy="746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4AD1EEC-7E9B-D37A-2618-E403B972B25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12706" y="4540710"/>
                <a:ext cx="4269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D14B734-B547-27FF-7227-92755BF03ADF}"/>
                  </a:ext>
                </a:extLst>
              </p14:cNvPr>
              <p14:cNvContentPartPr/>
              <p14:nvPr/>
            </p14:nvContentPartPr>
            <p14:xfrm>
              <a:off x="2582266" y="4945710"/>
              <a:ext cx="198360" cy="154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D14B734-B547-27FF-7227-92755BF03A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73626" y="4937070"/>
                <a:ext cx="216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F5E5F26-AE7E-89B2-05EA-D1A8A137538F}"/>
                  </a:ext>
                </a:extLst>
              </p14:cNvPr>
              <p14:cNvContentPartPr/>
              <p14:nvPr/>
            </p14:nvContentPartPr>
            <p14:xfrm>
              <a:off x="2973586" y="4819710"/>
              <a:ext cx="527760" cy="380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F5E5F26-AE7E-89B2-05EA-D1A8A137538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64586" y="4810710"/>
                <a:ext cx="5454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081A236-05C2-1E2B-9A64-77CAA6EA4A51}"/>
                  </a:ext>
                </a:extLst>
              </p14:cNvPr>
              <p14:cNvContentPartPr/>
              <p14:nvPr/>
            </p14:nvContentPartPr>
            <p14:xfrm>
              <a:off x="3700066" y="4621710"/>
              <a:ext cx="596520" cy="472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081A236-05C2-1E2B-9A64-77CAA6EA4A5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91426" y="4612710"/>
                <a:ext cx="614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A41FCDC-ED85-909A-8A54-EE3B0B6F600D}"/>
                  </a:ext>
                </a:extLst>
              </p14:cNvPr>
              <p14:cNvContentPartPr/>
              <p14:nvPr/>
            </p14:nvContentPartPr>
            <p14:xfrm>
              <a:off x="4343386" y="4404990"/>
              <a:ext cx="273600" cy="623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A41FCDC-ED85-909A-8A54-EE3B0B6F600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34746" y="4396350"/>
                <a:ext cx="2912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669FE1D-F1E0-37A0-B6C7-F7534A404EC2}"/>
                  </a:ext>
                </a:extLst>
              </p14:cNvPr>
              <p14:cNvContentPartPr/>
              <p14:nvPr/>
            </p14:nvContentPartPr>
            <p14:xfrm>
              <a:off x="4573786" y="4642230"/>
              <a:ext cx="281520" cy="267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669FE1D-F1E0-37A0-B6C7-F7534A404EC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64786" y="4633590"/>
                <a:ext cx="299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0527671-1943-6983-FF0A-DF52F68B46C1}"/>
                  </a:ext>
                </a:extLst>
              </p14:cNvPr>
              <p14:cNvContentPartPr/>
              <p14:nvPr/>
            </p14:nvContentPartPr>
            <p14:xfrm>
              <a:off x="5661706" y="4489230"/>
              <a:ext cx="302760" cy="667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0527671-1943-6983-FF0A-DF52F68B46C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52706" y="4480590"/>
                <a:ext cx="3204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EC86273-EC7B-A21C-9FE6-8C9E242F40C7}"/>
                  </a:ext>
                </a:extLst>
              </p14:cNvPr>
              <p14:cNvContentPartPr/>
              <p14:nvPr/>
            </p14:nvContentPartPr>
            <p14:xfrm>
              <a:off x="6205666" y="4750590"/>
              <a:ext cx="255240" cy="516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EC86273-EC7B-A21C-9FE6-8C9E242F40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97026" y="4741590"/>
                <a:ext cx="2728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494AA80-70DC-868E-169A-B7AAEB2F6CEA}"/>
                  </a:ext>
                </a:extLst>
              </p14:cNvPr>
              <p14:cNvContentPartPr/>
              <p14:nvPr/>
            </p14:nvContentPartPr>
            <p14:xfrm>
              <a:off x="6584746" y="4390230"/>
              <a:ext cx="443520" cy="682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494AA80-70DC-868E-169A-B7AAEB2F6C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76106" y="4381590"/>
                <a:ext cx="4611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573CDA2-647F-3492-B744-FC5359D4D171}"/>
                  </a:ext>
                </a:extLst>
              </p14:cNvPr>
              <p14:cNvContentPartPr/>
              <p14:nvPr/>
            </p14:nvContentPartPr>
            <p14:xfrm>
              <a:off x="6842506" y="4638630"/>
              <a:ext cx="277200" cy="144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573CDA2-647F-3492-B744-FC5359D4D1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33866" y="4629990"/>
                <a:ext cx="294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0E7D87-E08A-48C5-CCF6-89245A699F57}"/>
                  </a:ext>
                </a:extLst>
              </p14:cNvPr>
              <p14:cNvContentPartPr/>
              <p14:nvPr/>
            </p14:nvContentPartPr>
            <p14:xfrm>
              <a:off x="7251466" y="4530270"/>
              <a:ext cx="817920" cy="4057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0E7D87-E08A-48C5-CCF6-89245A699F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42826" y="4521270"/>
                <a:ext cx="8355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7239CA5-8AAC-7C6D-367C-82EF3D42E8A5}"/>
                  </a:ext>
                </a:extLst>
              </p14:cNvPr>
              <p14:cNvContentPartPr/>
              <p14:nvPr/>
            </p14:nvContentPartPr>
            <p14:xfrm>
              <a:off x="8324986" y="4650150"/>
              <a:ext cx="5040" cy="1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7239CA5-8AAC-7C6D-367C-82EF3D42E8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16346" y="4641510"/>
                <a:ext cx="226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86F371-0813-8068-933E-73188735FD29}"/>
                  </a:ext>
                </a:extLst>
              </p14:cNvPr>
              <p14:cNvContentPartPr/>
              <p14:nvPr/>
            </p14:nvContentPartPr>
            <p14:xfrm>
              <a:off x="461146" y="4197630"/>
              <a:ext cx="8014680" cy="1682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86F371-0813-8068-933E-73188735FD2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2506" y="4188990"/>
                <a:ext cx="8032320" cy="17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9506774-43F6-1E05-044A-222910C1201E}"/>
                  </a:ext>
                </a:extLst>
              </p14:cNvPr>
              <p14:cNvContentPartPr/>
              <p14:nvPr/>
            </p14:nvContentPartPr>
            <p14:xfrm>
              <a:off x="8490586" y="5481750"/>
              <a:ext cx="389520" cy="631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9506774-43F6-1E05-044A-222910C1201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81586" y="5473110"/>
                <a:ext cx="40716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66DCBF4-62E4-3ECF-6267-D101EA5B165F}"/>
                  </a:ext>
                </a:extLst>
              </p14:cNvPr>
              <p14:cNvContentPartPr/>
              <p14:nvPr/>
            </p14:nvContentPartPr>
            <p14:xfrm>
              <a:off x="8471146" y="5463030"/>
              <a:ext cx="747360" cy="891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66DCBF4-62E4-3ECF-6267-D101EA5B165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62146" y="5454390"/>
                <a:ext cx="7650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11CED03-2865-B332-EC76-599D390451A5}"/>
                  </a:ext>
                </a:extLst>
              </p14:cNvPr>
              <p14:cNvContentPartPr/>
              <p14:nvPr/>
            </p14:nvContentPartPr>
            <p14:xfrm>
              <a:off x="9172066" y="5082510"/>
              <a:ext cx="731520" cy="781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11CED03-2865-B332-EC76-599D390451A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163066" y="5073510"/>
                <a:ext cx="74916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2014E4C-D285-22B1-ACAB-D2F6CF996C06}"/>
                  </a:ext>
                </a:extLst>
              </p14:cNvPr>
              <p14:cNvContentPartPr/>
              <p14:nvPr/>
            </p14:nvContentPartPr>
            <p14:xfrm>
              <a:off x="9506506" y="5403630"/>
              <a:ext cx="238680" cy="207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2014E4C-D285-22B1-ACAB-D2F6CF996C0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497506" y="5394990"/>
                <a:ext cx="2563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53BF086-76DD-C054-96DA-E1E512C84002}"/>
                  </a:ext>
                </a:extLst>
              </p14:cNvPr>
              <p14:cNvContentPartPr/>
              <p14:nvPr/>
            </p14:nvContentPartPr>
            <p14:xfrm>
              <a:off x="9877666" y="5044350"/>
              <a:ext cx="356400" cy="4356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53BF086-76DD-C054-96DA-E1E512C8400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868666" y="5035350"/>
                <a:ext cx="3740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4DDA515-C150-6E3B-1D85-B09DC32D60DB}"/>
                  </a:ext>
                </a:extLst>
              </p14:cNvPr>
              <p14:cNvContentPartPr/>
              <p14:nvPr/>
            </p14:nvContentPartPr>
            <p14:xfrm>
              <a:off x="9877666" y="4740870"/>
              <a:ext cx="555120" cy="6210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4DDA515-C150-6E3B-1D85-B09DC32D60D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868666" y="4732230"/>
                <a:ext cx="5727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4670DCD-D861-2AD1-CEC5-F10F36D5FCEA}"/>
                  </a:ext>
                </a:extLst>
              </p14:cNvPr>
              <p14:cNvContentPartPr/>
              <p14:nvPr/>
            </p14:nvContentPartPr>
            <p14:xfrm>
              <a:off x="10143346" y="5207790"/>
              <a:ext cx="542880" cy="3229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4670DCD-D861-2AD1-CEC5-F10F36D5FCE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134346" y="5198790"/>
                <a:ext cx="5605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18DB843-2579-20EC-C6CF-1B03767F04EE}"/>
                  </a:ext>
                </a:extLst>
              </p14:cNvPr>
              <p14:cNvContentPartPr/>
              <p14:nvPr/>
            </p14:nvContentPartPr>
            <p14:xfrm>
              <a:off x="9361426" y="5445030"/>
              <a:ext cx="1589400" cy="921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18DB843-2579-20EC-C6CF-1B03767F04E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52426" y="5436390"/>
                <a:ext cx="1607040" cy="9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EE9D3F3-3F57-4D7D-22EC-3218A5D80351}"/>
              </a:ext>
            </a:extLst>
          </p:cNvPr>
          <p:cNvGrpSpPr/>
          <p:nvPr/>
        </p:nvGrpSpPr>
        <p:grpSpPr>
          <a:xfrm>
            <a:off x="99346" y="302790"/>
            <a:ext cx="3216960" cy="3678480"/>
            <a:chOff x="99346" y="302790"/>
            <a:chExt cx="3216960" cy="36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3D0802-D890-2118-E36E-6440C70C3A6A}"/>
                    </a:ext>
                  </a:extLst>
                </p14:cNvPr>
                <p14:cNvContentPartPr/>
                <p14:nvPr/>
              </p14:nvContentPartPr>
              <p14:xfrm>
                <a:off x="2832106" y="888150"/>
                <a:ext cx="417600" cy="502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3D0802-D890-2118-E36E-6440C70C3A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23466" y="879510"/>
                  <a:ext cx="4352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1E9392-FD72-8C24-4893-F0BFE0E45AD1}"/>
                    </a:ext>
                  </a:extLst>
                </p14:cNvPr>
                <p14:cNvContentPartPr/>
                <p14:nvPr/>
              </p14:nvContentPartPr>
              <p14:xfrm>
                <a:off x="2861266" y="747750"/>
                <a:ext cx="455040" cy="84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1E9392-FD72-8C24-4893-F0BFE0E45A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52626" y="739110"/>
                  <a:ext cx="47268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329BD4-5D9E-B5D2-61F8-622FA89549FF}"/>
                    </a:ext>
                  </a:extLst>
                </p14:cNvPr>
                <p14:cNvContentPartPr/>
                <p14:nvPr/>
              </p14:nvContentPartPr>
              <p14:xfrm>
                <a:off x="2679106" y="1764750"/>
                <a:ext cx="495360" cy="52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329BD4-5D9E-B5D2-61F8-622FA89549F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70466" y="1756110"/>
                  <a:ext cx="513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E48DBC-E6B1-35B8-AD85-768AEB294E9F}"/>
                    </a:ext>
                  </a:extLst>
                </p14:cNvPr>
                <p14:cNvContentPartPr/>
                <p14:nvPr/>
              </p14:nvContentPartPr>
              <p14:xfrm>
                <a:off x="3037306" y="562710"/>
                <a:ext cx="22680" cy="5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E48DBC-E6B1-35B8-AD85-768AEB294E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028666" y="553710"/>
                  <a:ext cx="40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0CA425-67F2-E986-049C-4D9B941036FE}"/>
                    </a:ext>
                  </a:extLst>
                </p14:cNvPr>
                <p14:cNvContentPartPr/>
                <p14:nvPr/>
              </p14:nvContentPartPr>
              <p14:xfrm>
                <a:off x="2706826" y="2793630"/>
                <a:ext cx="481680" cy="498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0CA425-67F2-E986-049C-4D9B941036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98186" y="2784630"/>
                  <a:ext cx="4993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3C12FA-BE4D-62E5-BD40-91190274516D}"/>
                    </a:ext>
                  </a:extLst>
                </p14:cNvPr>
                <p14:cNvContentPartPr/>
                <p14:nvPr/>
              </p14:nvContentPartPr>
              <p14:xfrm>
                <a:off x="2848666" y="3738270"/>
                <a:ext cx="444960" cy="3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3C12FA-BE4D-62E5-BD40-9119027451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39666" y="3729630"/>
                  <a:ext cx="462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E9B988-7B82-4AC4-509B-53800546F8E9}"/>
                    </a:ext>
                  </a:extLst>
                </p14:cNvPr>
                <p14:cNvContentPartPr/>
                <p14:nvPr/>
              </p14:nvContentPartPr>
              <p14:xfrm>
                <a:off x="273226" y="1274430"/>
                <a:ext cx="267480" cy="257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E9B988-7B82-4AC4-509B-53800546F8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4226" y="1265430"/>
                  <a:ext cx="285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5586525-658C-F278-0C63-4FE6770EC46E}"/>
                    </a:ext>
                  </a:extLst>
                </p14:cNvPr>
                <p14:cNvContentPartPr/>
                <p14:nvPr/>
              </p14:nvContentPartPr>
              <p14:xfrm>
                <a:off x="164146" y="1173270"/>
                <a:ext cx="417240" cy="438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5586525-658C-F278-0C63-4FE6770EC46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5506" y="1164630"/>
                  <a:ext cx="434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D5DC238-41E7-D5F0-B951-570F93C0226C}"/>
                    </a:ext>
                  </a:extLst>
                </p14:cNvPr>
                <p14:cNvContentPartPr/>
                <p14:nvPr/>
              </p14:nvContentPartPr>
              <p14:xfrm>
                <a:off x="716386" y="1189470"/>
                <a:ext cx="178560" cy="217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D5DC238-41E7-D5F0-B951-570F93C0226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386" y="1180830"/>
                  <a:ext cx="196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480C6AC-23C3-6ED9-EC42-0D5E20258637}"/>
                    </a:ext>
                  </a:extLst>
                </p14:cNvPr>
                <p14:cNvContentPartPr/>
                <p14:nvPr/>
              </p14:nvContentPartPr>
              <p14:xfrm>
                <a:off x="748426" y="771870"/>
                <a:ext cx="363240" cy="518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480C6AC-23C3-6ED9-EC42-0D5E2025863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9786" y="762870"/>
                  <a:ext cx="3808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28068C-AE1B-6B44-4B09-0448E4A5423F}"/>
                    </a:ext>
                  </a:extLst>
                </p14:cNvPr>
                <p14:cNvContentPartPr/>
                <p14:nvPr/>
              </p14:nvContentPartPr>
              <p14:xfrm>
                <a:off x="954346" y="1017750"/>
                <a:ext cx="131760" cy="128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28068C-AE1B-6B44-4B09-0448E4A5423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5706" y="1009110"/>
                  <a:ext cx="149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519208-38CF-F221-91CA-FDB8BC065940}"/>
                    </a:ext>
                  </a:extLst>
                </p14:cNvPr>
                <p14:cNvContentPartPr/>
                <p14:nvPr/>
              </p14:nvContentPartPr>
              <p14:xfrm>
                <a:off x="974506" y="659550"/>
                <a:ext cx="408600" cy="445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519208-38CF-F221-91CA-FDB8BC06594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5866" y="650550"/>
                  <a:ext cx="4262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1EC839-A7E1-1E0D-6201-10B7A337853A}"/>
                    </a:ext>
                  </a:extLst>
                </p14:cNvPr>
                <p14:cNvContentPartPr/>
                <p14:nvPr/>
              </p14:nvContentPartPr>
              <p14:xfrm>
                <a:off x="1740226" y="603030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1EC839-A7E1-1E0D-6201-10B7A33785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31226" y="594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50A6750-9C3B-A1D7-D9B4-7799F12F5FEA}"/>
                    </a:ext>
                  </a:extLst>
                </p14:cNvPr>
                <p14:cNvContentPartPr/>
                <p14:nvPr/>
              </p14:nvContentPartPr>
              <p14:xfrm>
                <a:off x="162346" y="2147430"/>
                <a:ext cx="477000" cy="513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50A6750-9C3B-A1D7-D9B4-7799F12F5F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3346" y="2138790"/>
                  <a:ext cx="494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C210724-FB91-4E70-9541-1D4E84BB3CDA}"/>
                    </a:ext>
                  </a:extLst>
                </p14:cNvPr>
                <p14:cNvContentPartPr/>
                <p14:nvPr/>
              </p14:nvContentPartPr>
              <p14:xfrm>
                <a:off x="456106" y="2334630"/>
                <a:ext cx="55800" cy="13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C210724-FB91-4E70-9541-1D4E84BB3C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7106" y="2325990"/>
                  <a:ext cx="73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46E4935-C79C-063A-BCC7-2F270D4B2B2F}"/>
                    </a:ext>
                  </a:extLst>
                </p14:cNvPr>
                <p14:cNvContentPartPr/>
                <p14:nvPr/>
              </p14:nvContentPartPr>
              <p14:xfrm>
                <a:off x="370066" y="1981470"/>
                <a:ext cx="268200" cy="171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46E4935-C79C-063A-BCC7-2F270D4B2B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1066" y="1972470"/>
                  <a:ext cx="285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1C85A76-729C-4B8D-E676-BA9B2F0C635D}"/>
                    </a:ext>
                  </a:extLst>
                </p14:cNvPr>
                <p14:cNvContentPartPr/>
                <p14:nvPr/>
              </p14:nvContentPartPr>
              <p14:xfrm>
                <a:off x="847426" y="1824510"/>
                <a:ext cx="372600" cy="551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1C85A76-729C-4B8D-E676-BA9B2F0C63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8786" y="1815510"/>
                  <a:ext cx="3902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980C2B1-D4C8-6DB7-42D4-5457E0798F1E}"/>
                    </a:ext>
                  </a:extLst>
                </p14:cNvPr>
                <p14:cNvContentPartPr/>
                <p14:nvPr/>
              </p14:nvContentPartPr>
              <p14:xfrm>
                <a:off x="978466" y="1523190"/>
                <a:ext cx="412920" cy="306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980C2B1-D4C8-6DB7-42D4-5457E0798F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9466" y="1514550"/>
                  <a:ext cx="430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9A8EDB-02FF-F64C-2519-AB3B5782E34E}"/>
                    </a:ext>
                  </a:extLst>
                </p14:cNvPr>
                <p14:cNvContentPartPr/>
                <p14:nvPr/>
              </p14:nvContentPartPr>
              <p14:xfrm>
                <a:off x="1377346" y="1290990"/>
                <a:ext cx="228600" cy="227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9A8EDB-02FF-F64C-2519-AB3B5782E34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68706" y="1282350"/>
                  <a:ext cx="246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45AD79-4838-B443-C619-992743431103}"/>
                    </a:ext>
                  </a:extLst>
                </p14:cNvPr>
                <p14:cNvContentPartPr/>
                <p14:nvPr/>
              </p14:nvContentPartPr>
              <p14:xfrm>
                <a:off x="1702066" y="1173270"/>
                <a:ext cx="174600" cy="126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45AD79-4838-B443-C619-9927434311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93426" y="1164630"/>
                  <a:ext cx="19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E542C6D-5F42-A8F7-91D0-296127B1995F}"/>
                    </a:ext>
                  </a:extLst>
                </p14:cNvPr>
                <p14:cNvContentPartPr/>
                <p14:nvPr/>
              </p14:nvContentPartPr>
              <p14:xfrm>
                <a:off x="1889266" y="944310"/>
                <a:ext cx="129240" cy="112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E542C6D-5F42-A8F7-91D0-296127B199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80626" y="935670"/>
                  <a:ext cx="146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A093709-8EFE-AA67-6A07-C3256E638815}"/>
                    </a:ext>
                  </a:extLst>
                </p14:cNvPr>
                <p14:cNvContentPartPr/>
                <p14:nvPr/>
              </p14:nvContentPartPr>
              <p14:xfrm>
                <a:off x="1837066" y="743790"/>
                <a:ext cx="385200" cy="210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A093709-8EFE-AA67-6A07-C3256E6388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28066" y="734790"/>
                  <a:ext cx="402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ABF8BE2-1C7C-560D-A9EE-98B81953F34C}"/>
                    </a:ext>
                  </a:extLst>
                </p14:cNvPr>
                <p14:cNvContentPartPr/>
                <p14:nvPr/>
              </p14:nvContentPartPr>
              <p14:xfrm>
                <a:off x="547546" y="3026550"/>
                <a:ext cx="236880" cy="226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ABF8BE2-1C7C-560D-A9EE-98B81953F3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8546" y="3017910"/>
                  <a:ext cx="254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41F43E3-E527-1785-D41C-CE07C29A0242}"/>
                    </a:ext>
                  </a:extLst>
                </p14:cNvPr>
                <p14:cNvContentPartPr/>
                <p14:nvPr/>
              </p14:nvContentPartPr>
              <p14:xfrm>
                <a:off x="548266" y="2767350"/>
                <a:ext cx="109080" cy="183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41F43E3-E527-1785-D41C-CE07C29A02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9266" y="2758350"/>
                  <a:ext cx="12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F9C7B88-4E09-AC6E-7BD6-2BDA904A0F94}"/>
                    </a:ext>
                  </a:extLst>
                </p14:cNvPr>
                <p14:cNvContentPartPr/>
                <p14:nvPr/>
              </p14:nvContentPartPr>
              <p14:xfrm>
                <a:off x="708466" y="3026910"/>
                <a:ext cx="208080" cy="325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F9C7B88-4E09-AC6E-7BD6-2BDA904A0F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9466" y="3018270"/>
                  <a:ext cx="225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51EB038-E9EE-E4D8-6896-0651D45CCD79}"/>
                    </a:ext>
                  </a:extLst>
                </p14:cNvPr>
                <p14:cNvContentPartPr/>
                <p14:nvPr/>
              </p14:nvContentPartPr>
              <p14:xfrm>
                <a:off x="997186" y="2899110"/>
                <a:ext cx="362160" cy="387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51EB038-E9EE-E4D8-6896-0651D45CCD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8546" y="2890110"/>
                  <a:ext cx="3798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BAD0528-C7E5-5255-7533-381307EE0778}"/>
                    </a:ext>
                  </a:extLst>
                </p14:cNvPr>
                <p14:cNvContentPartPr/>
                <p14:nvPr/>
              </p14:nvContentPartPr>
              <p14:xfrm>
                <a:off x="1139746" y="2741430"/>
                <a:ext cx="232560" cy="119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BAD0528-C7E5-5255-7533-381307EE07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1106" y="2732790"/>
                  <a:ext cx="25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F7FCA75-E601-8DCD-6F5C-BC1EFE20DCA2}"/>
                    </a:ext>
                  </a:extLst>
                </p14:cNvPr>
                <p14:cNvContentPartPr/>
                <p14:nvPr/>
              </p14:nvContentPartPr>
              <p14:xfrm>
                <a:off x="1464106" y="2488710"/>
                <a:ext cx="277560" cy="80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F7FCA75-E601-8DCD-6F5C-BC1EFE20DCA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55466" y="2479710"/>
                  <a:ext cx="29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A9AE373-C6FF-4FE3-CA83-6A3933487AB5}"/>
                    </a:ext>
                  </a:extLst>
                </p14:cNvPr>
                <p14:cNvContentPartPr/>
                <p14:nvPr/>
              </p14:nvContentPartPr>
              <p14:xfrm>
                <a:off x="1490386" y="2098470"/>
                <a:ext cx="342720" cy="340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A9AE373-C6FF-4FE3-CA83-6A3933487A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81386" y="2089470"/>
                  <a:ext cx="360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31D9FE1-8EB6-FA1F-C57F-81ED9604EFE7}"/>
                    </a:ext>
                  </a:extLst>
                </p14:cNvPr>
                <p14:cNvContentPartPr/>
                <p14:nvPr/>
              </p14:nvContentPartPr>
              <p14:xfrm>
                <a:off x="1721146" y="2238510"/>
                <a:ext cx="158040" cy="233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31D9FE1-8EB6-FA1F-C57F-81ED9604EF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2146" y="2229510"/>
                  <a:ext cx="175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CC0586-2041-7D84-42C2-760038BDF729}"/>
                    </a:ext>
                  </a:extLst>
                </p14:cNvPr>
                <p14:cNvContentPartPr/>
                <p14:nvPr/>
              </p14:nvContentPartPr>
              <p14:xfrm>
                <a:off x="1986106" y="1920270"/>
                <a:ext cx="219960" cy="264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CC0586-2041-7D84-42C2-760038BDF7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77466" y="1911270"/>
                  <a:ext cx="237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4FC33EF-3C89-C756-FE70-0400595EF7D1}"/>
                    </a:ext>
                  </a:extLst>
                </p14:cNvPr>
                <p14:cNvContentPartPr/>
                <p14:nvPr/>
              </p14:nvContentPartPr>
              <p14:xfrm>
                <a:off x="2310826" y="1692030"/>
                <a:ext cx="80280" cy="288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4FC33EF-3C89-C756-FE70-0400595EF7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02186" y="1683390"/>
                  <a:ext cx="97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D216BD6-C1DB-08DF-AB46-4E5445ADCFE4}"/>
                    </a:ext>
                  </a:extLst>
                </p14:cNvPr>
                <p14:cNvContentPartPr/>
                <p14:nvPr/>
              </p14:nvContentPartPr>
              <p14:xfrm>
                <a:off x="1788826" y="1963110"/>
                <a:ext cx="38160" cy="2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D216BD6-C1DB-08DF-AB46-4E5445ADCF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79826" y="1954470"/>
                  <a:ext cx="55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C976560-FDFC-6D23-8717-B57DD40A62BC}"/>
                    </a:ext>
                  </a:extLst>
                </p14:cNvPr>
                <p14:cNvContentPartPr/>
                <p14:nvPr/>
              </p14:nvContentPartPr>
              <p14:xfrm>
                <a:off x="1402906" y="2475750"/>
                <a:ext cx="226440" cy="255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C976560-FDFC-6D23-8717-B57DD40A62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3906" y="2467110"/>
                  <a:ext cx="244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1D3C169-074B-042E-91BC-1DFC549F80DF}"/>
                    </a:ext>
                  </a:extLst>
                </p14:cNvPr>
                <p14:cNvContentPartPr/>
                <p14:nvPr/>
              </p14:nvContentPartPr>
              <p14:xfrm>
                <a:off x="99346" y="302790"/>
                <a:ext cx="2566080" cy="3678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1D3C169-074B-042E-91BC-1DFC549F80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346" y="294150"/>
                  <a:ext cx="2583720" cy="36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CADB7D8-52C9-3167-B4B8-0B78EE724DC0}"/>
                  </a:ext>
                </a:extLst>
              </p14:cNvPr>
              <p14:cNvContentPartPr/>
              <p14:nvPr/>
            </p14:nvContentPartPr>
            <p14:xfrm>
              <a:off x="6042946" y="912630"/>
              <a:ext cx="525240" cy="644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CADB7D8-52C9-3167-B4B8-0B78EE724DC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33946" y="903990"/>
                <a:ext cx="542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E30D795-A265-CD0B-1BE4-5EDCD9FA0C8E}"/>
                  </a:ext>
                </a:extLst>
              </p14:cNvPr>
              <p14:cNvContentPartPr/>
              <p14:nvPr/>
            </p14:nvContentPartPr>
            <p14:xfrm>
              <a:off x="6765826" y="944310"/>
              <a:ext cx="605520" cy="286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E30D795-A265-CD0B-1BE4-5EDCD9FA0C8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57186" y="935670"/>
                <a:ext cx="6231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1E34AA8-A252-EB72-66E0-D8E81EC21AEA}"/>
                  </a:ext>
                </a:extLst>
              </p14:cNvPr>
              <p14:cNvContentPartPr/>
              <p14:nvPr/>
            </p14:nvContentPartPr>
            <p14:xfrm>
              <a:off x="6980746" y="856110"/>
              <a:ext cx="240840" cy="541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1E34AA8-A252-EB72-66E0-D8E81EC21AE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971746" y="847110"/>
                <a:ext cx="2584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E239462-A7E7-1A03-AAF5-1870ECB33959}"/>
                  </a:ext>
                </a:extLst>
              </p14:cNvPr>
              <p14:cNvContentPartPr/>
              <p14:nvPr/>
            </p14:nvContentPartPr>
            <p14:xfrm>
              <a:off x="6773746" y="1602750"/>
              <a:ext cx="696960" cy="60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E239462-A7E7-1A03-AAF5-1870ECB3395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65106" y="1594110"/>
                <a:ext cx="714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6BC278F-9A19-CC57-99D6-18C91E6E796E}"/>
                  </a:ext>
                </a:extLst>
              </p14:cNvPr>
              <p14:cNvContentPartPr/>
              <p14:nvPr/>
            </p14:nvContentPartPr>
            <p14:xfrm>
              <a:off x="7785346" y="1206030"/>
              <a:ext cx="45720" cy="201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6BC278F-9A19-CC57-99D6-18C91E6E796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776706" y="1197030"/>
                <a:ext cx="63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CF93293-9414-6D9F-3374-91D3AA39C6FA}"/>
                  </a:ext>
                </a:extLst>
              </p14:cNvPr>
              <p14:cNvContentPartPr/>
              <p14:nvPr/>
            </p14:nvContentPartPr>
            <p14:xfrm>
              <a:off x="8265226" y="939990"/>
              <a:ext cx="540360" cy="1111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CF93293-9414-6D9F-3374-91D3AA39C6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56226" y="931350"/>
                <a:ext cx="5580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DC40AE5-1FDF-107E-3434-126D5415B175}"/>
                  </a:ext>
                </a:extLst>
              </p14:cNvPr>
              <p14:cNvContentPartPr/>
              <p14:nvPr/>
            </p14:nvContentPartPr>
            <p14:xfrm>
              <a:off x="8140306" y="1383510"/>
              <a:ext cx="630720" cy="212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DC40AE5-1FDF-107E-3434-126D5415B17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131306" y="1374510"/>
                <a:ext cx="648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A2C07D4-33EF-C055-C4BD-60A4BA781EA0}"/>
                  </a:ext>
                </a:extLst>
              </p14:cNvPr>
              <p14:cNvContentPartPr/>
              <p14:nvPr/>
            </p14:nvContentPartPr>
            <p14:xfrm>
              <a:off x="8913946" y="912630"/>
              <a:ext cx="448200" cy="984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A2C07D4-33EF-C055-C4BD-60A4BA781EA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905306" y="903990"/>
                <a:ext cx="46584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1D3D782-5675-A7C3-7C88-614F5E86DD89}"/>
                  </a:ext>
                </a:extLst>
              </p14:cNvPr>
              <p14:cNvContentPartPr/>
              <p14:nvPr/>
            </p14:nvContentPartPr>
            <p14:xfrm>
              <a:off x="9962986" y="622110"/>
              <a:ext cx="180720" cy="331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1D3D782-5675-A7C3-7C88-614F5E86DD8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953986" y="613110"/>
                <a:ext cx="1983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EEDAE20-5D93-F471-A5F7-35F7EB2BFED6}"/>
                  </a:ext>
                </a:extLst>
              </p14:cNvPr>
              <p14:cNvContentPartPr/>
              <p14:nvPr/>
            </p14:nvContentPartPr>
            <p14:xfrm>
              <a:off x="6347146" y="96510"/>
              <a:ext cx="436680" cy="3682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EEDAE20-5D93-F471-A5F7-35F7EB2BFED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38146" y="87870"/>
                <a:ext cx="4543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4145055-77B4-0786-924E-76716A356F13}"/>
                  </a:ext>
                </a:extLst>
              </p14:cNvPr>
              <p14:cNvContentPartPr/>
              <p14:nvPr/>
            </p14:nvContentPartPr>
            <p14:xfrm>
              <a:off x="6843586" y="297390"/>
              <a:ext cx="417600" cy="172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4145055-77B4-0786-924E-76716A356F1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34586" y="288390"/>
                <a:ext cx="435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226BAE2-99E8-9833-7748-E7D38F3D63E5}"/>
                  </a:ext>
                </a:extLst>
              </p14:cNvPr>
              <p14:cNvContentPartPr/>
              <p14:nvPr/>
            </p14:nvContentPartPr>
            <p14:xfrm>
              <a:off x="7523626" y="353910"/>
              <a:ext cx="25560" cy="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226BAE2-99E8-9833-7748-E7D38F3D63E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514626" y="345270"/>
                <a:ext cx="43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A4B1EDF-00A6-0ABB-1E0B-342188652D7B}"/>
                  </a:ext>
                </a:extLst>
              </p14:cNvPr>
              <p14:cNvContentPartPr/>
              <p14:nvPr/>
            </p14:nvContentPartPr>
            <p14:xfrm>
              <a:off x="7805506" y="156990"/>
              <a:ext cx="36000" cy="4032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A4B1EDF-00A6-0ABB-1E0B-342188652D7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96866" y="147990"/>
                <a:ext cx="5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5DAF1E2-616E-6239-B38D-441947CF38F2}"/>
                  </a:ext>
                </a:extLst>
              </p14:cNvPr>
              <p14:cNvContentPartPr/>
              <p14:nvPr/>
            </p14:nvContentPartPr>
            <p14:xfrm>
              <a:off x="7866346" y="145470"/>
              <a:ext cx="284760" cy="360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5DAF1E2-616E-6239-B38D-441947CF38F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857706" y="136470"/>
                <a:ext cx="302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32CCAC2-D513-5660-C991-2CD3E55845A1}"/>
                  </a:ext>
                </a:extLst>
              </p14:cNvPr>
              <p14:cNvContentPartPr/>
              <p14:nvPr/>
            </p14:nvContentPartPr>
            <p14:xfrm>
              <a:off x="7886506" y="419070"/>
              <a:ext cx="131760" cy="79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32CCAC2-D513-5660-C991-2CD3E55845A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877866" y="410070"/>
                <a:ext cx="149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4A0BBF0-AB9F-0E20-AA97-E04025612FA6}"/>
                  </a:ext>
                </a:extLst>
              </p14:cNvPr>
              <p14:cNvContentPartPr/>
              <p14:nvPr/>
            </p14:nvContentPartPr>
            <p14:xfrm>
              <a:off x="7975066" y="353910"/>
              <a:ext cx="430920" cy="2376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4A0BBF0-AB9F-0E20-AA97-E04025612FA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966066" y="345270"/>
                <a:ext cx="448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25F300F-1384-5D78-3242-DC5FE267556B}"/>
                  </a:ext>
                </a:extLst>
              </p14:cNvPr>
              <p14:cNvContentPartPr/>
              <p14:nvPr/>
            </p14:nvContentPartPr>
            <p14:xfrm>
              <a:off x="8227786" y="317550"/>
              <a:ext cx="199440" cy="2538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25F300F-1384-5D78-3242-DC5FE267556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18786" y="308550"/>
                <a:ext cx="2170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27EE892-6188-0F2F-6EAA-1B65BA96AFFF}"/>
                  </a:ext>
                </a:extLst>
              </p14:cNvPr>
              <p14:cNvContentPartPr/>
              <p14:nvPr/>
            </p14:nvContentPartPr>
            <p14:xfrm>
              <a:off x="8708746" y="578910"/>
              <a:ext cx="360" cy="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27EE892-6188-0F2F-6EAA-1B65BA96AF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99746" y="570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B7A73F6-9650-7824-1F00-3633719C9997}"/>
                  </a:ext>
                </a:extLst>
              </p14:cNvPr>
              <p14:cNvContentPartPr/>
              <p14:nvPr/>
            </p14:nvContentPartPr>
            <p14:xfrm>
              <a:off x="8432986" y="329790"/>
              <a:ext cx="154800" cy="214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B7A73F6-9650-7824-1F00-3633719C999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424346" y="320790"/>
                <a:ext cx="172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DD88F88-5045-49AB-B91A-DBE8EBEAD825}"/>
                  </a:ext>
                </a:extLst>
              </p14:cNvPr>
              <p14:cNvContentPartPr/>
              <p14:nvPr/>
            </p14:nvContentPartPr>
            <p14:xfrm>
              <a:off x="8837266" y="534630"/>
              <a:ext cx="360" cy="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DD88F88-5045-49AB-B91A-DBE8EBEAD8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8626" y="525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CC038EF-D17E-03E6-7AD5-F213509A9D4D}"/>
                  </a:ext>
                </a:extLst>
              </p14:cNvPr>
              <p14:cNvContentPartPr/>
              <p14:nvPr/>
            </p14:nvContentPartPr>
            <p14:xfrm>
              <a:off x="8697586" y="15510"/>
              <a:ext cx="361800" cy="4575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CC038EF-D17E-03E6-7AD5-F213509A9D4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688946" y="6510"/>
                <a:ext cx="3794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094AE04-3FFD-CE5E-C25F-87E58FEFC765}"/>
                  </a:ext>
                </a:extLst>
              </p14:cNvPr>
              <p14:cNvContentPartPr/>
              <p14:nvPr/>
            </p14:nvContentPartPr>
            <p14:xfrm>
              <a:off x="9136426" y="167332"/>
              <a:ext cx="241560" cy="2401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094AE04-3FFD-CE5E-C25F-87E58FEFC76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127426" y="158332"/>
                <a:ext cx="2592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0A0D560-CA72-197A-10EC-8BE9CE7F80D7}"/>
                  </a:ext>
                </a:extLst>
              </p14:cNvPr>
              <p14:cNvContentPartPr/>
              <p14:nvPr/>
            </p14:nvContentPartPr>
            <p14:xfrm>
              <a:off x="9617386" y="386932"/>
              <a:ext cx="119160" cy="1994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0A0D560-CA72-197A-10EC-8BE9CE7F80D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608386" y="378292"/>
                <a:ext cx="136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2646307-2A9D-F1C6-D2DF-0AC6E13A99FD}"/>
                  </a:ext>
                </a:extLst>
              </p14:cNvPr>
              <p14:cNvContentPartPr/>
              <p14:nvPr/>
            </p14:nvContentPartPr>
            <p14:xfrm>
              <a:off x="8841586" y="535252"/>
              <a:ext cx="41400" cy="2203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2646307-2A9D-F1C6-D2DF-0AC6E13A99F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32586" y="526612"/>
                <a:ext cx="590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6A60666-EAB4-8CA2-CE18-57AED8E9470D}"/>
                  </a:ext>
                </a:extLst>
              </p14:cNvPr>
              <p14:cNvContentPartPr/>
              <p14:nvPr/>
            </p14:nvContentPartPr>
            <p14:xfrm>
              <a:off x="7597786" y="615892"/>
              <a:ext cx="71640" cy="932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6A60666-EAB4-8CA2-CE18-57AED8E9470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589146" y="606892"/>
                <a:ext cx="89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8167E4F-22D0-B25B-FA43-3E79A74C50D3}"/>
                  </a:ext>
                </a:extLst>
              </p14:cNvPr>
              <p14:cNvContentPartPr/>
              <p14:nvPr/>
            </p14:nvContentPartPr>
            <p14:xfrm>
              <a:off x="9878026" y="105412"/>
              <a:ext cx="198360" cy="448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8167E4F-22D0-B25B-FA43-3E79A74C50D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869026" y="96412"/>
                <a:ext cx="2160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425066B-C146-803B-111C-1762B3BAE29B}"/>
                  </a:ext>
                </a:extLst>
              </p14:cNvPr>
              <p14:cNvContentPartPr/>
              <p14:nvPr/>
            </p14:nvContentPartPr>
            <p14:xfrm>
              <a:off x="10179706" y="325372"/>
              <a:ext cx="131760" cy="64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425066B-C146-803B-111C-1762B3BAE29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171066" y="316732"/>
                <a:ext cx="149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F1CF28D-86C1-DB42-F34C-24FCDDD04F8F}"/>
                  </a:ext>
                </a:extLst>
              </p14:cNvPr>
              <p14:cNvContentPartPr/>
              <p14:nvPr/>
            </p14:nvContentPartPr>
            <p14:xfrm>
              <a:off x="10414426" y="300532"/>
              <a:ext cx="253080" cy="88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F1CF28D-86C1-DB42-F34C-24FCDDD04F8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05786" y="291532"/>
                <a:ext cx="270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01FCD2E-AE0C-F55C-F379-7DC8EB92EE64}"/>
                  </a:ext>
                </a:extLst>
              </p14:cNvPr>
              <p14:cNvContentPartPr/>
              <p14:nvPr/>
            </p14:nvContentPartPr>
            <p14:xfrm>
              <a:off x="10691626" y="68692"/>
              <a:ext cx="157680" cy="310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01FCD2E-AE0C-F55C-F379-7DC8EB92EE6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682626" y="59692"/>
                <a:ext cx="175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D9CFBF2-886A-C7AF-BE02-14FD7867F909}"/>
                  </a:ext>
                </a:extLst>
              </p14:cNvPr>
              <p14:cNvContentPartPr/>
              <p14:nvPr/>
            </p14:nvContentPartPr>
            <p14:xfrm>
              <a:off x="11037946" y="165892"/>
              <a:ext cx="169920" cy="2635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D9CFBF2-886A-C7AF-BE02-14FD7867F90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28946" y="156892"/>
                <a:ext cx="187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47EA5E7-5804-E76F-7969-8011A7EB193E}"/>
                  </a:ext>
                </a:extLst>
              </p14:cNvPr>
              <p14:cNvContentPartPr/>
              <p14:nvPr/>
            </p14:nvContentPartPr>
            <p14:xfrm>
              <a:off x="10509466" y="349852"/>
              <a:ext cx="206280" cy="1497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47EA5E7-5804-E76F-7969-8011A7EB193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500826" y="341212"/>
                <a:ext cx="22392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3FE2847-CBA7-B88D-75D8-0E948B449B14}"/>
              </a:ext>
            </a:extLst>
          </p:cNvPr>
          <p:cNvGrpSpPr/>
          <p:nvPr/>
        </p:nvGrpSpPr>
        <p:grpSpPr>
          <a:xfrm>
            <a:off x="8942026" y="3863092"/>
            <a:ext cx="2983680" cy="928080"/>
            <a:chOff x="8942026" y="3863092"/>
            <a:chExt cx="2983680" cy="92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B6D0CF-5E1D-4043-466C-371496CE0C9B}"/>
                    </a:ext>
                  </a:extLst>
                </p14:cNvPr>
                <p14:cNvContentPartPr/>
                <p14:nvPr/>
              </p14:nvContentPartPr>
              <p14:xfrm>
                <a:off x="9438106" y="4000350"/>
                <a:ext cx="2418120" cy="63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B6D0CF-5E1D-4043-466C-371496CE0C9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29466" y="3991710"/>
                  <a:ext cx="2435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A4D9813-F332-449C-99A4-522A16BE8475}"/>
                    </a:ext>
                  </a:extLst>
                </p14:cNvPr>
                <p14:cNvContentPartPr/>
                <p14:nvPr/>
              </p14:nvContentPartPr>
              <p14:xfrm>
                <a:off x="9458266" y="4298430"/>
                <a:ext cx="2398320" cy="31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A4D9813-F332-449C-99A4-522A16BE847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49266" y="4289430"/>
                  <a:ext cx="2415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C86592-CB23-9560-C4B0-66C17A55229E}"/>
                    </a:ext>
                  </a:extLst>
                </p14:cNvPr>
                <p14:cNvContentPartPr/>
                <p14:nvPr/>
              </p14:nvContentPartPr>
              <p14:xfrm>
                <a:off x="9325426" y="4442692"/>
                <a:ext cx="41760" cy="348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C86592-CB23-9560-C4B0-66C17A5522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16426" y="4433692"/>
                  <a:ext cx="59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9FB4D30-927E-1A19-98D0-1A49782806F8}"/>
                    </a:ext>
                  </a:extLst>
                </p14:cNvPr>
                <p14:cNvContentPartPr/>
                <p14:nvPr/>
              </p14:nvContentPartPr>
              <p14:xfrm>
                <a:off x="8942026" y="4282492"/>
                <a:ext cx="455040" cy="151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9FB4D30-927E-1A19-98D0-1A49782806F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33386" y="4273492"/>
                  <a:ext cx="472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5C0BC92-151D-9E14-7D81-3087D97D7C66}"/>
                    </a:ext>
                  </a:extLst>
                </p14:cNvPr>
                <p14:cNvContentPartPr/>
                <p14:nvPr/>
              </p14:nvContentPartPr>
              <p14:xfrm>
                <a:off x="9845266" y="4629172"/>
                <a:ext cx="24480" cy="18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5C0BC92-151D-9E14-7D81-3087D97D7C6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836266" y="4620532"/>
                  <a:ext cx="42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4FD163A-AFA9-80BF-304E-AE6D8D0212B4}"/>
                    </a:ext>
                  </a:extLst>
                </p14:cNvPr>
                <p14:cNvContentPartPr/>
                <p14:nvPr/>
              </p14:nvContentPartPr>
              <p14:xfrm>
                <a:off x="9563026" y="4534492"/>
                <a:ext cx="133920" cy="184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4FD163A-AFA9-80BF-304E-AE6D8D0212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54386" y="4525852"/>
                  <a:ext cx="151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47204E-7929-3316-01FD-5E4917D575C3}"/>
                    </a:ext>
                  </a:extLst>
                </p14:cNvPr>
                <p14:cNvContentPartPr/>
                <p14:nvPr/>
              </p14:nvContentPartPr>
              <p14:xfrm>
                <a:off x="10058746" y="4413892"/>
                <a:ext cx="135000" cy="246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47204E-7929-3316-01FD-5E4917D575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49746" y="4404892"/>
                  <a:ext cx="152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06D706-F09B-D886-6FF8-89EA6D42ADB7}"/>
                    </a:ext>
                  </a:extLst>
                </p14:cNvPr>
                <p14:cNvContentPartPr/>
                <p14:nvPr/>
              </p14:nvContentPartPr>
              <p14:xfrm>
                <a:off x="9933826" y="4317412"/>
                <a:ext cx="430560" cy="272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06D706-F09B-D886-6FF8-89EA6D42ADB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24826" y="4308412"/>
                  <a:ext cx="44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500D0F3-BC29-7EDE-5134-35E9DBE1CC5F}"/>
                    </a:ext>
                  </a:extLst>
                </p14:cNvPr>
                <p14:cNvContentPartPr/>
                <p14:nvPr/>
              </p14:nvContentPartPr>
              <p14:xfrm>
                <a:off x="10435666" y="4389412"/>
                <a:ext cx="263160" cy="249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500D0F3-BC29-7EDE-5134-35E9DBE1CC5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26666" y="4380412"/>
                  <a:ext cx="280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C564F65-D0B1-0524-2271-141EE4B724A9}"/>
                    </a:ext>
                  </a:extLst>
                </p14:cNvPr>
                <p14:cNvContentPartPr/>
                <p14:nvPr/>
              </p14:nvContentPartPr>
              <p14:xfrm>
                <a:off x="10562386" y="4236772"/>
                <a:ext cx="226800" cy="333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564F65-D0B1-0524-2271-141EE4B724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53746" y="4228132"/>
                  <a:ext cx="244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02204DD-8CCB-7C43-CA7E-A6926AF2E5D4}"/>
                    </a:ext>
                  </a:extLst>
                </p14:cNvPr>
                <p14:cNvContentPartPr/>
                <p14:nvPr/>
              </p14:nvContentPartPr>
              <p14:xfrm>
                <a:off x="10627186" y="4293292"/>
                <a:ext cx="210960" cy="213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2204DD-8CCB-7C43-CA7E-A6926AF2E5D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618186" y="4284652"/>
                  <a:ext cx="228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24CB9A5-54E3-871A-A9A2-CBA64E484A42}"/>
                    </a:ext>
                  </a:extLst>
                </p14:cNvPr>
                <p14:cNvContentPartPr/>
                <p14:nvPr/>
              </p14:nvContentPartPr>
              <p14:xfrm>
                <a:off x="10938226" y="4289332"/>
                <a:ext cx="266400" cy="2826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24CB9A5-54E3-871A-A9A2-CBA64E484A4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29226" y="4280692"/>
                  <a:ext cx="284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60B48B6-B0F8-04C7-8BA0-2FDAB195087C}"/>
                    </a:ext>
                  </a:extLst>
                </p14:cNvPr>
                <p14:cNvContentPartPr/>
                <p14:nvPr/>
              </p14:nvContentPartPr>
              <p14:xfrm>
                <a:off x="11571826" y="3863092"/>
                <a:ext cx="218880" cy="6058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60B48B6-B0F8-04C7-8BA0-2FDAB19508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62826" y="3854092"/>
                  <a:ext cx="23652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8DE83C5-522C-5E85-0C48-175E0BE89E63}"/>
                    </a:ext>
                  </a:extLst>
                </p14:cNvPr>
                <p14:cNvContentPartPr/>
                <p14:nvPr/>
              </p14:nvContentPartPr>
              <p14:xfrm>
                <a:off x="11747506" y="4067932"/>
                <a:ext cx="178200" cy="198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8DE83C5-522C-5E85-0C48-175E0BE89E6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738866" y="4059292"/>
                  <a:ext cx="195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6AB33DF-20C7-F7B6-41E0-D3C3B1DEEBD7}"/>
                    </a:ext>
                  </a:extLst>
                </p14:cNvPr>
                <p14:cNvContentPartPr/>
                <p14:nvPr/>
              </p14:nvContentPartPr>
              <p14:xfrm>
                <a:off x="11246026" y="4168732"/>
                <a:ext cx="272160" cy="243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6AB33DF-20C7-F7B6-41E0-D3C3B1DEEB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37386" y="4160092"/>
                  <a:ext cx="2898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1F78B97-C4ED-CFEC-11D9-AD0269664A76}"/>
              </a:ext>
            </a:extLst>
          </p:cNvPr>
          <p:cNvGrpSpPr/>
          <p:nvPr/>
        </p:nvGrpSpPr>
        <p:grpSpPr>
          <a:xfrm>
            <a:off x="9599026" y="984630"/>
            <a:ext cx="2543400" cy="1013400"/>
            <a:chOff x="9599026" y="984630"/>
            <a:chExt cx="254340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3E6B1FD-05A3-AA01-879A-0DA5BE2D33B1}"/>
                    </a:ext>
                  </a:extLst>
                </p14:cNvPr>
                <p14:cNvContentPartPr/>
                <p14:nvPr/>
              </p14:nvContentPartPr>
              <p14:xfrm>
                <a:off x="9643666" y="1012710"/>
                <a:ext cx="97560" cy="547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3E6B1FD-05A3-AA01-879A-0DA5BE2D33B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34666" y="1004070"/>
                  <a:ext cx="1152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6CE6F82-6401-F3A5-8D91-B7632E0ED474}"/>
                    </a:ext>
                  </a:extLst>
                </p14:cNvPr>
                <p14:cNvContentPartPr/>
                <p14:nvPr/>
              </p14:nvContentPartPr>
              <p14:xfrm>
                <a:off x="9599026" y="984630"/>
                <a:ext cx="302400" cy="605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6CE6F82-6401-F3A5-8D91-B7632E0ED47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90386" y="975990"/>
                  <a:ext cx="3200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C094BF-1926-D171-A560-CF64A27130FC}"/>
                    </a:ext>
                  </a:extLst>
                </p14:cNvPr>
                <p14:cNvContentPartPr/>
                <p14:nvPr/>
              </p14:nvContentPartPr>
              <p14:xfrm>
                <a:off x="10131106" y="1431030"/>
                <a:ext cx="39960" cy="187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C094BF-1926-D171-A560-CF64A27130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22466" y="1422390"/>
                  <a:ext cx="57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E523EF-3D53-B970-374B-8FE2ABBEA8B4}"/>
                    </a:ext>
                  </a:extLst>
                </p14:cNvPr>
                <p14:cNvContentPartPr/>
                <p14:nvPr/>
              </p14:nvContentPartPr>
              <p14:xfrm>
                <a:off x="10307866" y="1069230"/>
                <a:ext cx="53280" cy="661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E523EF-3D53-B970-374B-8FE2ABBEA8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98866" y="1060590"/>
                  <a:ext cx="709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51F7D8-7254-07BF-8091-B10EF29829CD}"/>
                    </a:ext>
                  </a:extLst>
                </p14:cNvPr>
                <p14:cNvContentPartPr/>
                <p14:nvPr/>
              </p14:nvContentPartPr>
              <p14:xfrm>
                <a:off x="10324786" y="1425270"/>
                <a:ext cx="255600" cy="82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51F7D8-7254-07BF-8091-B10EF29829C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316146" y="1416630"/>
                  <a:ext cx="273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9A890DE-E6E3-FD40-E71E-903DF260DCA5}"/>
                    </a:ext>
                  </a:extLst>
                </p14:cNvPr>
                <p14:cNvContentPartPr/>
                <p14:nvPr/>
              </p14:nvContentPartPr>
              <p14:xfrm>
                <a:off x="10562386" y="1093350"/>
                <a:ext cx="345240" cy="620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9A890DE-E6E3-FD40-E71E-903DF260DCA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53746" y="1084350"/>
                  <a:ext cx="36288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1DDADA-CB6A-582E-D6E0-517FB4E45506}"/>
                    </a:ext>
                  </a:extLst>
                </p14:cNvPr>
                <p14:cNvContentPartPr/>
                <p14:nvPr/>
              </p14:nvContentPartPr>
              <p14:xfrm>
                <a:off x="10058746" y="1189470"/>
                <a:ext cx="30240" cy="48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1DDADA-CB6A-582E-D6E0-517FB4E4550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49746" y="1180830"/>
                  <a:ext cx="47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30C2355-71FC-58A0-69CC-3DF3BF2D2229}"/>
                    </a:ext>
                  </a:extLst>
                </p14:cNvPr>
                <p14:cNvContentPartPr/>
                <p14:nvPr/>
              </p14:nvContentPartPr>
              <p14:xfrm>
                <a:off x="11102386" y="1579710"/>
                <a:ext cx="10800" cy="1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30C2355-71FC-58A0-69CC-3DF3BF2D222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93746" y="1571070"/>
                  <a:ext cx="28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CFD206-9E64-4234-7651-6B6FB250CE5F}"/>
                    </a:ext>
                  </a:extLst>
                </p14:cNvPr>
                <p14:cNvContentPartPr/>
                <p14:nvPr/>
              </p14:nvContentPartPr>
              <p14:xfrm>
                <a:off x="11033266" y="1212150"/>
                <a:ext cx="572400" cy="540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CFD206-9E64-4234-7651-6B6FB250CE5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024626" y="1203510"/>
                  <a:ext cx="5900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F1964A-0197-8485-3696-05599D41D9B9}"/>
                    </a:ext>
                  </a:extLst>
                </p14:cNvPr>
                <p14:cNvContentPartPr/>
                <p14:nvPr/>
              </p14:nvContentPartPr>
              <p14:xfrm>
                <a:off x="11534026" y="1161750"/>
                <a:ext cx="391320" cy="244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F1964A-0197-8485-3696-05599D41D9B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525026" y="1152750"/>
                  <a:ext cx="408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66D3315-58B9-5C34-BDD3-A46BF882B7D4}"/>
                    </a:ext>
                  </a:extLst>
                </p14:cNvPr>
                <p14:cNvContentPartPr/>
                <p14:nvPr/>
              </p14:nvContentPartPr>
              <p14:xfrm>
                <a:off x="12041626" y="1148790"/>
                <a:ext cx="100800" cy="221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66D3315-58B9-5C34-BDD3-A46BF882B7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032986" y="1140150"/>
                  <a:ext cx="118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0B7C7DB-4FA2-7AD0-7A34-43BF20A77684}"/>
                    </a:ext>
                  </a:extLst>
                </p14:cNvPr>
                <p14:cNvContentPartPr/>
                <p14:nvPr/>
              </p14:nvContentPartPr>
              <p14:xfrm>
                <a:off x="10995826" y="1222590"/>
                <a:ext cx="234360" cy="293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0B7C7DB-4FA2-7AD0-7A34-43BF20A7768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87186" y="1213590"/>
                  <a:ext cx="252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0437BF9-E6FA-F1E6-724D-13F0CE0A3961}"/>
                    </a:ext>
                  </a:extLst>
                </p14:cNvPr>
                <p14:cNvContentPartPr/>
                <p14:nvPr/>
              </p14:nvContentPartPr>
              <p14:xfrm>
                <a:off x="10937146" y="1688070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0437BF9-E6FA-F1E6-724D-13F0CE0A39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28506" y="1679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394AA9A-65E0-1091-D953-5F1521F9E502}"/>
                    </a:ext>
                  </a:extLst>
                </p14:cNvPr>
                <p14:cNvContentPartPr/>
                <p14:nvPr/>
              </p14:nvContentPartPr>
              <p14:xfrm>
                <a:off x="9833026" y="1787430"/>
                <a:ext cx="2165400" cy="210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394AA9A-65E0-1091-D953-5F1521F9E50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24386" y="1778790"/>
                  <a:ext cx="2183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125E0A1-6BD6-97BF-FF0D-C50AAD631C4B}"/>
                    </a:ext>
                  </a:extLst>
                </p14:cNvPr>
                <p14:cNvContentPartPr/>
                <p14:nvPr/>
              </p14:nvContentPartPr>
              <p14:xfrm>
                <a:off x="10856866" y="1591132"/>
                <a:ext cx="38880" cy="6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125E0A1-6BD6-97BF-FF0D-C50AAD631C4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847866" y="1582132"/>
                  <a:ext cx="5652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248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2</cp:revision>
  <dcterms:created xsi:type="dcterms:W3CDTF">2023-01-17T15:43:28Z</dcterms:created>
  <dcterms:modified xsi:type="dcterms:W3CDTF">2023-01-19T16:59:52Z</dcterms:modified>
</cp:coreProperties>
</file>