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7" r:id="rId5"/>
    <p:sldId id="279" r:id="rId6"/>
    <p:sldId id="278" r:id="rId7"/>
    <p:sldId id="259" r:id="rId8"/>
    <p:sldId id="261" r:id="rId9"/>
    <p:sldId id="262" r:id="rId10"/>
    <p:sldId id="280" r:id="rId11"/>
    <p:sldId id="263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5769A-503A-4851-8481-4E7001886DE7}" v="335" dt="2023-02-14T16:55:36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4" d="100"/>
          <a:sy n="84" d="100"/>
        </p:scale>
        <p:origin x="21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6905769A-503A-4851-8481-4E7001886DE7}"/>
    <pc:docChg chg="custSel addSld modSld">
      <pc:chgData name="Venkatasubramanian, Mani V." userId="fbe5ce37-0145-4c31-b84a-b36f8beac5f3" providerId="ADAL" clId="{6905769A-503A-4851-8481-4E7001886DE7}" dt="2023-02-14T16:55:36.668" v="2756"/>
      <pc:docMkLst>
        <pc:docMk/>
      </pc:docMkLst>
      <pc:sldChg chg="addSp delSp modSp mod">
        <pc:chgData name="Venkatasubramanian, Mani V." userId="fbe5ce37-0145-4c31-b84a-b36f8beac5f3" providerId="ADAL" clId="{6905769A-503A-4851-8481-4E7001886DE7}" dt="2023-02-14T15:48:40.886" v="189"/>
        <pc:sldMkLst>
          <pc:docMk/>
          <pc:sldMk cId="2117074307" sldId="256"/>
        </pc:sldMkLst>
        <pc:grpChg chg="del mod">
          <ac:chgData name="Venkatasubramanian, Mani V." userId="fbe5ce37-0145-4c31-b84a-b36f8beac5f3" providerId="ADAL" clId="{6905769A-503A-4851-8481-4E7001886DE7}" dt="2023-02-14T15:46:07.165" v="19"/>
          <ac:grpSpMkLst>
            <pc:docMk/>
            <pc:sldMk cId="2117074307" sldId="256"/>
            <ac:grpSpMk id="17" creationId="{216EB1F3-BDD3-70D9-7981-03A37FC78423}"/>
          </ac:grpSpMkLst>
        </pc:grpChg>
        <pc:grpChg chg="del mod">
          <ac:chgData name="Venkatasubramanian, Mani V." userId="fbe5ce37-0145-4c31-b84a-b36f8beac5f3" providerId="ADAL" clId="{6905769A-503A-4851-8481-4E7001886DE7}" dt="2023-02-14T15:46:11.313" v="26"/>
          <ac:grpSpMkLst>
            <pc:docMk/>
            <pc:sldMk cId="2117074307" sldId="256"/>
            <ac:grpSpMk id="37" creationId="{0DCFFCDF-4BE7-52AE-708F-558B0D1BFC4B}"/>
          </ac:grpSpMkLst>
        </pc:grpChg>
        <pc:grpChg chg="del mod">
          <ac:chgData name="Venkatasubramanian, Mani V." userId="fbe5ce37-0145-4c31-b84a-b36f8beac5f3" providerId="ADAL" clId="{6905769A-503A-4851-8481-4E7001886DE7}" dt="2023-02-14T15:46:24.382" v="36"/>
          <ac:grpSpMkLst>
            <pc:docMk/>
            <pc:sldMk cId="2117074307" sldId="256"/>
            <ac:grpSpMk id="59" creationId="{78D7923B-E49C-A79E-DEED-ED56E13427DF}"/>
          </ac:grpSpMkLst>
        </pc:grpChg>
        <pc:grpChg chg="del mod">
          <ac:chgData name="Venkatasubramanian, Mani V." userId="fbe5ce37-0145-4c31-b84a-b36f8beac5f3" providerId="ADAL" clId="{6905769A-503A-4851-8481-4E7001886DE7}" dt="2023-02-14T15:46:24.382" v="36"/>
          <ac:grpSpMkLst>
            <pc:docMk/>
            <pc:sldMk cId="2117074307" sldId="256"/>
            <ac:grpSpMk id="87" creationId="{140A4A3E-1BA6-915E-823E-7E761B000925}"/>
          </ac:grpSpMkLst>
        </pc:grpChg>
        <pc:grpChg chg="del">
          <ac:chgData name="Venkatasubramanian, Mani V." userId="fbe5ce37-0145-4c31-b84a-b36f8beac5f3" providerId="ADAL" clId="{6905769A-503A-4851-8481-4E7001886DE7}" dt="2023-02-14T15:18:15.195" v="0" actId="478"/>
          <ac:grpSpMkLst>
            <pc:docMk/>
            <pc:sldMk cId="2117074307" sldId="256"/>
            <ac:grpSpMk id="112" creationId="{56465CBA-7833-3049-A645-72AAE5BE4A23}"/>
          </ac:grpSpMkLst>
        </pc:grpChg>
        <pc:grpChg chg="del mod">
          <ac:chgData name="Venkatasubramanian, Mani V." userId="fbe5ce37-0145-4c31-b84a-b36f8beac5f3" providerId="ADAL" clId="{6905769A-503A-4851-8481-4E7001886DE7}" dt="2023-02-14T15:47:01.782" v="56"/>
          <ac:grpSpMkLst>
            <pc:docMk/>
            <pc:sldMk cId="2117074307" sldId="256"/>
            <ac:grpSpMk id="116" creationId="{58E63B51-D09D-9A62-1EC1-75A355CE5BB1}"/>
          </ac:grpSpMkLst>
        </pc:grpChg>
        <pc:grpChg chg="del mod">
          <ac:chgData name="Venkatasubramanian, Mani V." userId="fbe5ce37-0145-4c31-b84a-b36f8beac5f3" providerId="ADAL" clId="{6905769A-503A-4851-8481-4E7001886DE7}" dt="2023-02-14T15:47:01.782" v="56"/>
          <ac:grpSpMkLst>
            <pc:docMk/>
            <pc:sldMk cId="2117074307" sldId="256"/>
            <ac:grpSpMk id="149" creationId="{1A82B3A3-E467-BD58-54FF-9DBEE9D555E3}"/>
          </ac:grpSpMkLst>
        </pc:grpChg>
        <pc:grpChg chg="del mod">
          <ac:chgData name="Venkatasubramanian, Mani V." userId="fbe5ce37-0145-4c31-b84a-b36f8beac5f3" providerId="ADAL" clId="{6905769A-503A-4851-8481-4E7001886DE7}" dt="2023-02-14T15:46:47.909" v="47"/>
          <ac:grpSpMkLst>
            <pc:docMk/>
            <pc:sldMk cId="2117074307" sldId="256"/>
            <ac:grpSpMk id="167" creationId="{40686F71-2D2E-A4A7-27AB-87B4A20EB341}"/>
          </ac:grpSpMkLst>
        </pc:grpChg>
        <pc:grpChg chg="del mod">
          <ac:chgData name="Venkatasubramanian, Mani V." userId="fbe5ce37-0145-4c31-b84a-b36f8beac5f3" providerId="ADAL" clId="{6905769A-503A-4851-8481-4E7001886DE7}" dt="2023-02-14T15:47:01.782" v="56"/>
          <ac:grpSpMkLst>
            <pc:docMk/>
            <pc:sldMk cId="2117074307" sldId="256"/>
            <ac:grpSpMk id="185" creationId="{6BC414BF-8AEE-A4BF-DE08-226A1E367A84}"/>
          </ac:grpSpMkLst>
        </pc:grpChg>
        <pc:grpChg chg="del mod">
          <ac:chgData name="Venkatasubramanian, Mani V." userId="fbe5ce37-0145-4c31-b84a-b36f8beac5f3" providerId="ADAL" clId="{6905769A-503A-4851-8481-4E7001886DE7}" dt="2023-02-14T15:47:05.049" v="58"/>
          <ac:grpSpMkLst>
            <pc:docMk/>
            <pc:sldMk cId="2117074307" sldId="256"/>
            <ac:grpSpMk id="262" creationId="{A9948502-BF65-A81C-884C-00828661EDB7}"/>
          </ac:grpSpMkLst>
        </pc:grpChg>
        <pc:grpChg chg="del mod">
          <ac:chgData name="Venkatasubramanian, Mani V." userId="fbe5ce37-0145-4c31-b84a-b36f8beac5f3" providerId="ADAL" clId="{6905769A-503A-4851-8481-4E7001886DE7}" dt="2023-02-14T15:47:06.570" v="61"/>
          <ac:grpSpMkLst>
            <pc:docMk/>
            <pc:sldMk cId="2117074307" sldId="256"/>
            <ac:grpSpMk id="282" creationId="{4E1E1C21-C7FE-4C50-4AD8-62DA01760511}"/>
          </ac:grpSpMkLst>
        </pc:grpChg>
        <pc:grpChg chg="del">
          <ac:chgData name="Venkatasubramanian, Mani V." userId="fbe5ce37-0145-4c31-b84a-b36f8beac5f3" providerId="ADAL" clId="{6905769A-503A-4851-8481-4E7001886DE7}" dt="2023-02-14T15:18:15.195" v="0" actId="478"/>
          <ac:grpSpMkLst>
            <pc:docMk/>
            <pc:sldMk cId="2117074307" sldId="256"/>
            <ac:grpSpMk id="283" creationId="{5E6E40E7-79D3-6CD8-F855-BDA6B5E498D5}"/>
          </ac:grpSpMkLst>
        </pc:grpChg>
        <pc:grpChg chg="del">
          <ac:chgData name="Venkatasubramanian, Mani V." userId="fbe5ce37-0145-4c31-b84a-b36f8beac5f3" providerId="ADAL" clId="{6905769A-503A-4851-8481-4E7001886DE7}" dt="2023-02-14T15:18:15.195" v="0" actId="478"/>
          <ac:grpSpMkLst>
            <pc:docMk/>
            <pc:sldMk cId="2117074307" sldId="256"/>
            <ac:grpSpMk id="284" creationId="{805D2AD2-DB0D-0BFB-FC53-81774ACE3690}"/>
          </ac:grpSpMkLst>
        </pc:grpChg>
        <pc:grpChg chg="del">
          <ac:chgData name="Venkatasubramanian, Mani V." userId="fbe5ce37-0145-4c31-b84a-b36f8beac5f3" providerId="ADAL" clId="{6905769A-503A-4851-8481-4E7001886DE7}" dt="2023-02-14T15:18:15.195" v="0" actId="478"/>
          <ac:grpSpMkLst>
            <pc:docMk/>
            <pc:sldMk cId="2117074307" sldId="256"/>
            <ac:grpSpMk id="291" creationId="{C83CBBE8-2874-BBCF-D4B0-8CD9C0565AAA}"/>
          </ac:grpSpMkLst>
        </pc:grpChg>
        <pc:grpChg chg="del">
          <ac:chgData name="Venkatasubramanian, Mani V." userId="fbe5ce37-0145-4c31-b84a-b36f8beac5f3" providerId="ADAL" clId="{6905769A-503A-4851-8481-4E7001886DE7}" dt="2023-02-14T15:18:15.195" v="0" actId="478"/>
          <ac:grpSpMkLst>
            <pc:docMk/>
            <pc:sldMk cId="2117074307" sldId="256"/>
            <ac:grpSpMk id="303" creationId="{EF506EBA-FF83-8030-49D5-7C69194DA0C7}"/>
          </ac:grpSpMkLst>
        </pc:grpChg>
        <pc:grpChg chg="del">
          <ac:chgData name="Venkatasubramanian, Mani V." userId="fbe5ce37-0145-4c31-b84a-b36f8beac5f3" providerId="ADAL" clId="{6905769A-503A-4851-8481-4E7001886DE7}" dt="2023-02-14T15:18:15.195" v="0" actId="478"/>
          <ac:grpSpMkLst>
            <pc:docMk/>
            <pc:sldMk cId="2117074307" sldId="256"/>
            <ac:grpSpMk id="304" creationId="{105C3D3F-89B4-33EE-C302-FCB2B4DD4755}"/>
          </ac:grpSpMkLst>
        </pc:grpChg>
        <pc:grpChg chg="del">
          <ac:chgData name="Venkatasubramanian, Mani V." userId="fbe5ce37-0145-4c31-b84a-b36f8beac5f3" providerId="ADAL" clId="{6905769A-503A-4851-8481-4E7001886DE7}" dt="2023-02-14T15:18:15.195" v="0" actId="478"/>
          <ac:grpSpMkLst>
            <pc:docMk/>
            <pc:sldMk cId="2117074307" sldId="256"/>
            <ac:grpSpMk id="305" creationId="{FAA28762-C580-6B12-698F-678DE2CD8EAB}"/>
          </ac:grpSpMkLst>
        </pc:grpChg>
        <pc:grpChg chg="del mod">
          <ac:chgData name="Venkatasubramanian, Mani V." userId="fbe5ce37-0145-4c31-b84a-b36f8beac5f3" providerId="ADAL" clId="{6905769A-503A-4851-8481-4E7001886DE7}" dt="2023-02-14T15:48:13.532" v="144"/>
          <ac:grpSpMkLst>
            <pc:docMk/>
            <pc:sldMk cId="2117074307" sldId="256"/>
            <ac:grpSpMk id="308" creationId="{C5886CD4-14FD-29A6-A60E-9C060AF0478D}"/>
          </ac:grpSpMkLst>
        </pc:grpChg>
        <pc:grpChg chg="del mod">
          <ac:chgData name="Venkatasubramanian, Mani V." userId="fbe5ce37-0145-4c31-b84a-b36f8beac5f3" providerId="ADAL" clId="{6905769A-503A-4851-8481-4E7001886DE7}" dt="2023-02-14T15:47:14.260" v="68"/>
          <ac:grpSpMkLst>
            <pc:docMk/>
            <pc:sldMk cId="2117074307" sldId="256"/>
            <ac:grpSpMk id="312" creationId="{1D23D40C-D400-5981-F742-F100C1A79DB8}"/>
          </ac:grpSpMkLst>
        </pc:grpChg>
        <pc:grpChg chg="del mod">
          <ac:chgData name="Venkatasubramanian, Mani V." userId="fbe5ce37-0145-4c31-b84a-b36f8beac5f3" providerId="ADAL" clId="{6905769A-503A-4851-8481-4E7001886DE7}" dt="2023-02-14T15:47:58.464" v="116"/>
          <ac:grpSpMkLst>
            <pc:docMk/>
            <pc:sldMk cId="2117074307" sldId="256"/>
            <ac:grpSpMk id="315" creationId="{CEB67233-E6DC-CE03-09C0-33FAA4C02D2B}"/>
          </ac:grpSpMkLst>
        </pc:grpChg>
        <pc:grpChg chg="del mod">
          <ac:chgData name="Venkatasubramanian, Mani V." userId="fbe5ce37-0145-4c31-b84a-b36f8beac5f3" providerId="ADAL" clId="{6905769A-503A-4851-8481-4E7001886DE7}" dt="2023-02-14T15:48:13.532" v="144"/>
          <ac:grpSpMkLst>
            <pc:docMk/>
            <pc:sldMk cId="2117074307" sldId="256"/>
            <ac:grpSpMk id="333" creationId="{2E87C09F-97D8-F858-AB8A-B83F2525F93C}"/>
          </ac:grpSpMkLst>
        </pc:grpChg>
        <pc:grpChg chg="del mod">
          <ac:chgData name="Venkatasubramanian, Mani V." userId="fbe5ce37-0145-4c31-b84a-b36f8beac5f3" providerId="ADAL" clId="{6905769A-503A-4851-8481-4E7001886DE7}" dt="2023-02-14T15:48:13.532" v="144"/>
          <ac:grpSpMkLst>
            <pc:docMk/>
            <pc:sldMk cId="2117074307" sldId="256"/>
            <ac:grpSpMk id="346" creationId="{0C318590-68B8-8211-94A5-0D8F853F39D2}"/>
          </ac:grpSpMkLst>
        </pc:grpChg>
        <pc:grpChg chg="del mod">
          <ac:chgData name="Venkatasubramanian, Mani V." userId="fbe5ce37-0145-4c31-b84a-b36f8beac5f3" providerId="ADAL" clId="{6905769A-503A-4851-8481-4E7001886DE7}" dt="2023-02-14T15:48:13.532" v="144"/>
          <ac:grpSpMkLst>
            <pc:docMk/>
            <pc:sldMk cId="2117074307" sldId="256"/>
            <ac:grpSpMk id="355" creationId="{16E1A53D-D449-9E82-D33F-A97AA7BF841A}"/>
          </ac:grpSpMkLst>
        </pc:grpChg>
        <pc:grpChg chg="del mod">
          <ac:chgData name="Venkatasubramanian, Mani V." userId="fbe5ce37-0145-4c31-b84a-b36f8beac5f3" providerId="ADAL" clId="{6905769A-503A-4851-8481-4E7001886DE7}" dt="2023-02-14T15:48:00.381" v="118"/>
          <ac:grpSpMkLst>
            <pc:docMk/>
            <pc:sldMk cId="2117074307" sldId="256"/>
            <ac:grpSpMk id="363" creationId="{F0E25BFA-1616-7F7A-CE48-152B5D7AA7EF}"/>
          </ac:grpSpMkLst>
        </pc:grpChg>
        <pc:grpChg chg="del mod">
          <ac:chgData name="Venkatasubramanian, Mani V." userId="fbe5ce37-0145-4c31-b84a-b36f8beac5f3" providerId="ADAL" clId="{6905769A-503A-4851-8481-4E7001886DE7}" dt="2023-02-14T15:48:05.518" v="126"/>
          <ac:grpSpMkLst>
            <pc:docMk/>
            <pc:sldMk cId="2117074307" sldId="256"/>
            <ac:grpSpMk id="365" creationId="{9ECCE141-DF05-8F30-8288-83AB1BBA49BD}"/>
          </ac:grpSpMkLst>
        </pc:grpChg>
        <pc:grpChg chg="del mod">
          <ac:chgData name="Venkatasubramanian, Mani V." userId="fbe5ce37-0145-4c31-b84a-b36f8beac5f3" providerId="ADAL" clId="{6905769A-503A-4851-8481-4E7001886DE7}" dt="2023-02-14T15:48:06.854" v="129"/>
          <ac:grpSpMkLst>
            <pc:docMk/>
            <pc:sldMk cId="2117074307" sldId="256"/>
            <ac:grpSpMk id="373" creationId="{2A478C37-9B94-F8E2-6F63-E25DD7B34F35}"/>
          </ac:grpSpMkLst>
        </pc:grpChg>
        <pc:grpChg chg="del mod">
          <ac:chgData name="Venkatasubramanian, Mani V." userId="fbe5ce37-0145-4c31-b84a-b36f8beac5f3" providerId="ADAL" clId="{6905769A-503A-4851-8481-4E7001886DE7}" dt="2023-02-14T15:48:10.842" v="138"/>
          <ac:grpSpMkLst>
            <pc:docMk/>
            <pc:sldMk cId="2117074307" sldId="256"/>
            <ac:grpSpMk id="376" creationId="{57C47D05-527F-CA48-8896-F6A9E16598F4}"/>
          </ac:grpSpMkLst>
        </pc:grpChg>
        <pc:grpChg chg="del mod">
          <ac:chgData name="Venkatasubramanian, Mani V." userId="fbe5ce37-0145-4c31-b84a-b36f8beac5f3" providerId="ADAL" clId="{6905769A-503A-4851-8481-4E7001886DE7}" dt="2023-02-14T15:48:13.532" v="144"/>
          <ac:grpSpMkLst>
            <pc:docMk/>
            <pc:sldMk cId="2117074307" sldId="256"/>
            <ac:grpSpMk id="385" creationId="{FF4F3EB0-3B1B-788F-C00A-AB20470AE68B}"/>
          </ac:grpSpMkLst>
        </pc:grpChg>
        <pc:grpChg chg="mod">
          <ac:chgData name="Venkatasubramanian, Mani V." userId="fbe5ce37-0145-4c31-b84a-b36f8beac5f3" providerId="ADAL" clId="{6905769A-503A-4851-8481-4E7001886DE7}" dt="2023-02-14T15:48:13.532" v="144"/>
          <ac:grpSpMkLst>
            <pc:docMk/>
            <pc:sldMk cId="2117074307" sldId="256"/>
            <ac:grpSpMk id="391" creationId="{B9E274F2-031A-2786-776A-3750A81D2CB4}"/>
          </ac:grpSpMkLst>
        </pc:grpChg>
        <pc:grpChg chg="del mod">
          <ac:chgData name="Venkatasubramanian, Mani V." userId="fbe5ce37-0145-4c31-b84a-b36f8beac5f3" providerId="ADAL" clId="{6905769A-503A-4851-8481-4E7001886DE7}" dt="2023-02-14T15:48:29.882" v="166"/>
          <ac:grpSpMkLst>
            <pc:docMk/>
            <pc:sldMk cId="2117074307" sldId="256"/>
            <ac:grpSpMk id="397" creationId="{57F75C9F-6376-04C7-6115-5C51C4B68578}"/>
          </ac:grpSpMkLst>
        </pc:grpChg>
        <pc:grpChg chg="mod">
          <ac:chgData name="Venkatasubramanian, Mani V." userId="fbe5ce37-0145-4c31-b84a-b36f8beac5f3" providerId="ADAL" clId="{6905769A-503A-4851-8481-4E7001886DE7}" dt="2023-02-14T15:48:29.882" v="166"/>
          <ac:grpSpMkLst>
            <pc:docMk/>
            <pc:sldMk cId="2117074307" sldId="256"/>
            <ac:grpSpMk id="413" creationId="{2F559E80-018F-87CD-2E3D-A5A39BADE2D4}"/>
          </ac:grpSpMkLst>
        </pc:grpChg>
        <pc:grpChg chg="mod">
          <ac:chgData name="Venkatasubramanian, Mani V." userId="fbe5ce37-0145-4c31-b84a-b36f8beac5f3" providerId="ADAL" clId="{6905769A-503A-4851-8481-4E7001886DE7}" dt="2023-02-14T15:48:29.882" v="166"/>
          <ac:grpSpMkLst>
            <pc:docMk/>
            <pc:sldMk cId="2117074307" sldId="256"/>
            <ac:grpSpMk id="414" creationId="{E98B1B6B-905B-8A55-A045-39B509B97006}"/>
          </ac:grpSpMkLst>
        </pc:grpChg>
        <pc:grpChg chg="del mod">
          <ac:chgData name="Venkatasubramanian, Mani V." userId="fbe5ce37-0145-4c31-b84a-b36f8beac5f3" providerId="ADAL" clId="{6905769A-503A-4851-8481-4E7001886DE7}" dt="2023-02-14T15:48:37.437" v="182"/>
          <ac:grpSpMkLst>
            <pc:docMk/>
            <pc:sldMk cId="2117074307" sldId="256"/>
            <ac:grpSpMk id="420" creationId="{9215EB58-3AEE-62A1-E2A3-5167F9D71633}"/>
          </ac:grpSpMkLst>
        </pc:grpChg>
        <pc:grpChg chg="del mod">
          <ac:chgData name="Venkatasubramanian, Mani V." userId="fbe5ce37-0145-4c31-b84a-b36f8beac5f3" providerId="ADAL" clId="{6905769A-503A-4851-8481-4E7001886DE7}" dt="2023-02-14T15:48:40.886" v="189"/>
          <ac:grpSpMkLst>
            <pc:docMk/>
            <pc:sldMk cId="2117074307" sldId="256"/>
            <ac:grpSpMk id="430" creationId="{7C4567FB-582C-86F1-BCD4-AED06BDF8713}"/>
          </ac:grpSpMkLst>
        </pc:grpChg>
        <pc:grpChg chg="mod">
          <ac:chgData name="Venkatasubramanian, Mani V." userId="fbe5ce37-0145-4c31-b84a-b36f8beac5f3" providerId="ADAL" clId="{6905769A-503A-4851-8481-4E7001886DE7}" dt="2023-02-14T15:48:37.437" v="182"/>
          <ac:grpSpMkLst>
            <pc:docMk/>
            <pc:sldMk cId="2117074307" sldId="256"/>
            <ac:grpSpMk id="431" creationId="{C897A849-A7DF-28D1-91A1-DCE7772CF3E9}"/>
          </ac:grpSpMkLst>
        </pc:grpChg>
        <pc:grpChg chg="mod">
          <ac:chgData name="Venkatasubramanian, Mani V." userId="fbe5ce37-0145-4c31-b84a-b36f8beac5f3" providerId="ADAL" clId="{6905769A-503A-4851-8481-4E7001886DE7}" dt="2023-02-14T15:48:40.886" v="189"/>
          <ac:grpSpMkLst>
            <pc:docMk/>
            <pc:sldMk cId="2117074307" sldId="256"/>
            <ac:grpSpMk id="438" creationId="{04C9941E-4D58-D5C3-D4FF-83C5C2E41630}"/>
          </ac:grpSpMkLst>
        </pc:grp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" creationId="{33A9C49B-3225-56AD-991E-B6D2BA0BDD79}"/>
          </ac:inkMkLst>
        </pc:inkChg>
        <pc:inkChg chg="add">
          <ac:chgData name="Venkatasubramanian, Mani V." userId="fbe5ce37-0145-4c31-b84a-b36f8beac5f3" providerId="ADAL" clId="{6905769A-503A-4851-8481-4E7001886DE7}" dt="2023-02-14T15:19:16.428" v="11" actId="9405"/>
          <ac:inkMkLst>
            <pc:docMk/>
            <pc:sldMk cId="2117074307" sldId="256"/>
            <ac:inkMk id="3" creationId="{1D511087-4356-DDC1-4AE1-96667F230A37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4" creationId="{AABB91E6-44CA-1267-20C6-A7EB36011A90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5" creationId="{08B134B7-F37B-461D-3394-378DBE46C53D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6" creationId="{D85DCEBE-2846-2F4E-73DA-715C41C04D7A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7" creationId="{693D92C1-0BB5-F676-25D9-B12B9069B47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8" creationId="{64CE6551-50D8-4784-A1B7-351F141C4CE1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9" creationId="{F282130E-0A8F-ED97-C98E-E6333867843D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0" creationId="{5BD447EE-7762-E102-9492-D95F514F399D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1" creationId="{D992650B-1CCD-4D1E-3F41-257BDA1078F7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2" creationId="{71ABA2C9-18EB-D9BD-F33A-FE68B6504E47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3" creationId="{0AED77ED-8A05-BE87-E9D9-91DDD95C4769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4" creationId="{A67F8515-C92F-56CA-EA75-31FE76C509E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5" creationId="{6F8D0F4E-0B2B-7DAE-ED02-A2B93705457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6" creationId="{AEB5A080-DB64-0C55-7E03-A6C9A15DC173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8" creationId="{77F0101D-A6CF-6698-CA0F-DCE54304EDE9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9" creationId="{4ADF2A54-62C6-325D-C7D6-09F59CF8BB72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0" creationId="{C93F3849-1E32-5691-E133-2FD091DDDD97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21" creationId="{BE3B0B03-2428-8213-04B8-0D90AAC09E0D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2" creationId="{216B44A8-2E6E-0EE4-EC98-A2C6A3A37FDD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3" creationId="{6917D40D-3078-18E3-CBDD-B3347BBF71A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4" creationId="{C45F436A-9AA8-9340-4473-5A3A980D3DBC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5" creationId="{CFDE3B4B-9BD5-D054-96E4-93EFDCAE5422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32" creationId="{EE83E8EE-8BB7-53FF-B892-3C9579E42329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33" creationId="{4EC13170-2DDA-CF9A-B977-C6E19A70BA73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34" creationId="{DD61D7CB-265C-1E8F-FE04-DBE893CF0049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35" creationId="{1DA18EE5-523C-784A-786D-9076F246E877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6" creationId="{8E6FA7C5-6B66-BE3C-3731-A9C29BC4D821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8" creationId="{17EBDE9D-572C-5CF8-5C28-BDDB4C284DC0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9" creationId="{8CDD78C8-7A0A-472E-FEF1-C42C6450991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40" creationId="{D0111231-31D1-1961-1C21-2D3CF32A795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41" creationId="{9AE43D47-723E-3102-8FCE-3DC39A766A5F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42" creationId="{01E6D835-EB7E-D2D7-52EA-C6E7E28312A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43" creationId="{AEE2ADE1-6CEE-53B5-9FCC-E5AA998CE569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44" creationId="{6EF50F87-E7AF-1054-04FB-27D981F972F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45" creationId="{D32BAE98-F9F0-353F-8FFF-0B49D0CB2C6A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46" creationId="{8A0FECF0-B20A-FC31-5FCE-184F12E5B277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47" creationId="{6EB8E7B5-960E-407B-9926-AFF8BE071B17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48" creationId="{998D934A-2C9A-2EF3-034D-FC40CFEF1DE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49" creationId="{D31BD7EF-7433-9731-8D19-F688D4110F9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50" creationId="{B2338A10-9BD8-693E-85CC-5BEFC57FE587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51" creationId="{17144608-17B0-579E-B9AD-C77BA5EC3BDC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52" creationId="{BC0F4386-9585-5635-78B3-6727D267AFC6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53" creationId="{F5C80814-5511-6D99-3F97-73C87A873DA7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54" creationId="{818923BE-B786-4D85-7EBE-CD24B9F3D4C8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55" creationId="{DEEAA9F7-6A31-B95D-C100-E61BC14528B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56" creationId="{EB4FAC05-557D-77E4-8A76-57C68C7674C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57" creationId="{A0E2E640-5527-5D36-B27F-AC2BD0E03CE1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58" creationId="{E4431C48-FEEC-4F50-FBB5-A0DA387300E1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60" creationId="{47915981-49CA-21F3-CD2D-EE0B4D9C97C1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61" creationId="{87F17A2C-2F7C-5638-AF91-C07ACC1D83B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62" creationId="{08FDF109-3F40-D374-E47C-06B75C09FCD7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63" creationId="{731AC865-29BB-DF0E-DBFC-9451A03CC8D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64" creationId="{69FCEF62-A345-1CCC-A9F1-7FE576208F81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65" creationId="{808CC3D8-AFCD-DA68-D1D5-F9C9BE1229A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66" creationId="{DD2F419C-0BD9-33CE-5CEE-C4B92C77580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67" creationId="{63FB3B63-E6D1-BA44-0F0B-89432A7AE2AE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68" creationId="{703E05D3-D085-26B8-FB68-B6183461496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69" creationId="{2D4A598A-FE50-3C8F-DC3B-97E01B12620A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70" creationId="{1D8910F6-589F-20A7-F83A-44A9EC90BBAF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71" creationId="{A2F862C9-A060-CE93-C421-F0D7A673D4BC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72" creationId="{12FEB5CD-64D7-D712-BF09-D232FA1B5462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73" creationId="{43708C05-E4A6-C93B-5C6A-6FA6DF6A0603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74" creationId="{81C5DB4D-FA89-B70D-4EE7-86D20A2F5E83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75" creationId="{A4539989-6DE6-0D21-8724-B2B2B5864B14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76" creationId="{43EDAFCE-4630-5B7E-641D-27A795456A9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77" creationId="{E064667B-56A6-29F1-FAD8-B6FF35B11C2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78" creationId="{60CB4841-8928-C9E9-0B85-019B5582DBE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79" creationId="{496446FD-9C37-716A-D7E1-6AFD41A3FF85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80" creationId="{009F8A59-99FC-434F-C514-A2EE137C3023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81" creationId="{051F15DD-78FC-06B8-4B11-A732C302858A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82" creationId="{6E33A7C1-CB6D-020E-4252-F771EF2D869C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83" creationId="{C118EBAB-D188-EDB6-AAAE-D965593C6E4C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84" creationId="{2CA07B9B-F62F-0FCD-2173-08DE38C502F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85" creationId="{09C52E78-5D29-0F8F-68E6-CA6B104334A5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86" creationId="{0A9FE161-72D9-C9D0-D11F-DCDA7A2E6F95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88" creationId="{691BF00D-D908-5B41-DB7F-DDA1D17D8899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89" creationId="{F7968981-AA7A-160C-3C85-25F6FC1DBF7D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90" creationId="{6B0327E4-5416-3863-EF52-6C4F42CCC5AE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91" creationId="{3DCB3574-8B09-2399-B919-57C4181706AD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92" creationId="{3877428D-4E89-3486-4DA6-9D80D5249C8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93" creationId="{954BA46F-60FB-D114-6242-82C9D190F60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94" creationId="{FA8B9D23-BD24-6EEE-CA7D-0AA669FA740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95" creationId="{4533E1E9-BBB4-1BA2-A856-17D6BECEAAB1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96" creationId="{EC479240-AEFC-8C4B-15B9-54DAF0B94C05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97" creationId="{972F92DA-942D-3F88-377D-2210D0A659F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98" creationId="{ECD74917-0B30-79BB-B3CD-9F9D222B8D2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99" creationId="{3E00DB5F-34CC-E037-82DB-B6CEBAAD1970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100" creationId="{C0B45987-3786-FE05-8AD4-B7D43BCE6F2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01" creationId="{25BF5251-CD49-61FC-B06B-2845C8EC543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02" creationId="{A61D7AA6-B512-B294-8AF3-7B44B25531F4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103" creationId="{78E9DFE4-93B6-FFC2-BFE5-C8193A78D38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04" creationId="{24134C2C-C413-2B92-63ED-200E39075810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105" creationId="{D3282551-D9C6-E766-1573-5F4B78528D7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13" creationId="{2477D1EE-11E6-C96C-F89C-6D0BF8A452B1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14" creationId="{AA1DD11F-2075-BF0D-665B-9D62E7C8413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15" creationId="{887A9147-FC3E-ECE6-304D-7751D0B02FC7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17" creationId="{6152A5F4-77F9-520F-4BA2-F40A3FD8317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18" creationId="{FD518F99-AE04-DA4D-7F9D-26EDB77FBC42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19" creationId="{D4B457E9-D938-6039-2A6F-150FBAA7BD95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120" creationId="{00C22948-BF7E-402B-3778-F08F05A63793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21" creationId="{59CD77BA-3E82-F405-63EE-4260E4C88CB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22" creationId="{BCF868C8-88EF-C5AC-4ED4-8DAE30A1F2E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23" creationId="{49EC4A92-3607-A452-0DDC-6486C08CC552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24" creationId="{B4093737-F22D-4C9E-0BD7-79F7AD1A72D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25" creationId="{1673D755-ADA2-2D1E-EE98-1F54D057C3D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26" creationId="{CE2D63D7-52F4-EA59-C461-E6C092590DA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27" creationId="{1DFC38DE-1C9C-BBF7-A637-23D218996F9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28" creationId="{196263F6-8260-C6E8-5BEF-F2D8D90AAE0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29" creationId="{0C248957-E1A5-A20F-8A1F-EA568A2D66B6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130" creationId="{60126C4F-41BC-A96E-5D21-1D5703B44A62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131" creationId="{5B072FE8-9FA8-1B34-4BFD-4AE1E511029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32" creationId="{DFB3DC47-C15B-D7D3-3ACC-75D1DD3A739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33" creationId="{7AC87513-AEE4-B074-7056-01B192DAFD8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34" creationId="{A6799A4C-0923-7E50-D947-1F293BAC69EE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35" creationId="{BAC8D379-4DD1-E70B-197A-4DEC6FAE6ABC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36" creationId="{97E921EF-5780-0551-4441-DB6175760CA7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37" creationId="{814C91C8-2ACF-CDD4-FAA5-960186318965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38" creationId="{B67B7059-32B6-50AF-9EF2-B25CB467657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39" creationId="{62D91632-E2C4-F120-8E44-280137A27E7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40" creationId="{42695BB2-7238-449A-FACB-873168E49372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41" creationId="{1A9947A3-61F5-2B04-2C61-648B52774292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42" creationId="{5EFA2EB8-D4B0-72B2-0D20-A3081C53A1F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43" creationId="{76D8EDC2-C616-7606-0109-9903CDF2F00E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44" creationId="{32DEDFD4-8CCF-A5F7-89C1-02A4AE70171C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45" creationId="{2EEEE6A1-A9DD-F7F7-CF66-204AC84FFA7D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46" creationId="{9C776FF9-D0BE-452A-DE6C-9A91CB4F28B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47" creationId="{53DE5B18-0365-645D-387A-43F109BE9612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48" creationId="{2956354B-4010-F48F-B0A8-BE81BC4173DD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150" creationId="{B6220AA1-CE68-1D52-7E97-AC080E8AE6BD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151" creationId="{640AD353-EFF2-FD01-D894-67135BB194B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52" creationId="{3B47A3BD-17F6-EF92-31EE-14E07C069FDD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53" creationId="{8FE07C9A-8712-4178-0894-FF8F1A7E9E0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54" creationId="{01D55833-EDF4-9F16-01B7-C538AFAA1C6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55" creationId="{F08144BC-C293-483B-BCD5-7FB30640336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56" creationId="{FA6C766B-71F3-2586-13B3-B397E4C5AD8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57" creationId="{1F47DC30-9AFB-3C2A-E574-232F689B759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58" creationId="{484A0646-12A1-DCCD-13FB-D3E5DEDF69CE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59" creationId="{70713675-411A-172C-10E1-2946C476FE7E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60" creationId="{256589DC-DE4B-D694-EACC-B25A87EF25A9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61" creationId="{6C360E32-C84E-56F4-2108-6CA4BAD303A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62" creationId="{D4899536-EFE7-5100-6C1C-549661F0046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63" creationId="{905D3184-2FC7-05A9-3D1D-917C6C14B54E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64" creationId="{AADCCF52-DFB9-5755-778E-C8B15482BC81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65" creationId="{1E223F45-C837-DED6-61A9-5F2ABF4796D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66" creationId="{7A0DC012-2A51-83D3-3926-D5C2533476E2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168" creationId="{A5D700EC-5CDF-AD0D-28E8-657C39CA68CB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175" creationId="{B0A89C12-B94C-49A1-656A-417E857789A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176" creationId="{1D3998A2-557E-2A29-7721-159E7745179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89" creationId="{90AA585A-88AB-EB4E-ACF5-E4AC1AB6613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90" creationId="{831CB28F-C930-C206-2564-1A55D570D17D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91" creationId="{99C5DD37-2830-3382-CC3E-2CAE02F3C62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92" creationId="{4E44354B-FB47-0A2D-7706-683A284C397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93" creationId="{B4821576-2656-C7FB-07D0-1A140C564A9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94" creationId="{1638EC8C-87BF-256B-9561-1E898BF1270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95" creationId="{74869AFC-AE12-7809-2B56-8D53A6358BC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96" creationId="{7F11B960-0F37-B328-84D6-93B7502F4312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97" creationId="{21788CA3-D154-56AD-3E7C-AB62B83B4A3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98" creationId="{ABD385E2-F976-9CD3-53AD-9D3A05617CA9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199" creationId="{0CDBD03E-25CA-B87D-658E-2E8708642ED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00" creationId="{9DCBA070-6D29-1DE9-F14B-352169F61EA1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01" creationId="{CF5407A4-F771-359C-0BD6-8123A6201242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202" creationId="{1A82DC36-6671-D5AA-AF0F-303D1B519A4C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203" creationId="{BDE40CA3-E2B3-22C6-0E6C-1629B1D7C445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04" creationId="{A15067DB-E1B7-F20B-4FD9-F082949D2713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205" creationId="{B75FF6AD-E6A0-C56B-2BBD-8B0426D92B7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06" creationId="{8C3B742E-9DD5-4826-E8B7-DE3BC12D197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07" creationId="{47BC9031-4F9E-BB67-4633-3CADAB384CB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08" creationId="{E1E73C66-56B5-B90E-4B2D-53FE0A369133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09" creationId="{83F174B1-B60B-13B1-7450-088FE52108B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10" creationId="{ADB13F24-4F44-9C07-CD7A-6541FE6B5F7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11" creationId="{12110393-EB0C-78C3-C22B-C1CC11D7BDE8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12" creationId="{27D8890F-E231-19E4-7C32-E8AFB78C2D8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213" creationId="{8E96C326-FEBB-9324-416B-C0AD92E88C13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14" creationId="{EE8CF758-07D1-5784-59F9-3C6D421A9F49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15" creationId="{A8A0B162-94C2-851F-8FCF-00BA78EFBB81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16" creationId="{E6CB783B-3A71-5B2D-6F68-CE2BC9887D29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17" creationId="{E45AD02C-CCF4-B389-90A7-CA4F4DC294B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18" creationId="{16A6ECD2-76CB-A361-2ECA-75E525DABF5F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19" creationId="{C244D8D4-4924-1665-503E-EEE511CBCAF1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20" creationId="{E1F43ED7-4EB1-1598-EB4D-FC970B8A87C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21" creationId="{9A30FB3F-2C1F-361E-9136-C977CA6206F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22" creationId="{13E39B1A-B1B9-2D6E-2100-E575DAC88651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23" creationId="{5C505755-88F9-A30E-45A6-B403486EB76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24" creationId="{6B7EBB14-B68B-17D3-079E-7E30102C19D0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25" creationId="{69FDAD57-B32C-A35F-6C7E-0271B68A4FC3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26" creationId="{C79DC973-46BB-C291-2B63-E1CFD568C387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27" creationId="{86040915-B2F5-E8BB-5118-20FA40C5F6D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28" creationId="{28A438BC-CA5A-8F0A-F8DC-B680982BFE9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29" creationId="{81144738-2F8C-DEE1-4EF8-A30C6193F39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30" creationId="{2A7CEA85-491B-B2F4-8CB8-15DBB078747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31" creationId="{344A3887-4840-0CFC-A3F3-C4424B6FDDD4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32" creationId="{29A6C7D8-671B-748A-5B5D-FAABBC522F3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33" creationId="{FA32C6A2-3E64-4B63-7C97-8C956D5EAED6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34" creationId="{2AAA6F82-179F-14A3-FF83-579228D14F1B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35" creationId="{7DEEF14B-D3B5-E8F4-A1D1-1341DE5A19FC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36" creationId="{BFF31F1D-3973-AA98-1205-67B0EFA6AE53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237" creationId="{2F7D8BC1-2347-3970-03A8-DB7EB85AA823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239" creationId="{82DBB2A0-EE62-79EC-6E2D-E04DC5AA39FD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245" creationId="{AD0C8480-DE30-B521-823B-07FC262B4C61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254" creationId="{3DAAF86B-5576-864A-3CAD-55D6C1277FEC}"/>
          </ac:inkMkLst>
        </pc:inkChg>
        <pc:inkChg chg="del">
          <ac:chgData name="Venkatasubramanian, Mani V." userId="fbe5ce37-0145-4c31-b84a-b36f8beac5f3" providerId="ADAL" clId="{6905769A-503A-4851-8481-4E7001886DE7}" dt="2023-02-14T15:18:15.195" v="0" actId="478"/>
          <ac:inkMkLst>
            <pc:docMk/>
            <pc:sldMk cId="2117074307" sldId="256"/>
            <ac:inkMk id="257" creationId="{7392739D-7840-10F0-8A4E-EC1180985FA6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265" creationId="{4981E04F-6884-7214-D9F0-87658B103EE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06" creationId="{785BD2B2-49C1-2704-0D74-021A57BC03D4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07" creationId="{2165A3B1-66B1-ECE4-EF76-19024B71399B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09" creationId="{2266AF61-B736-C18E-08BE-3652B7AC27DA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10" creationId="{8B72F879-B155-1067-D6D3-161716E493B1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11" creationId="{0F34B3B7-44D9-3598-D912-FF9712FF67D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13" creationId="{382974D0-17DA-0E27-CA89-535A0856713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14" creationId="{84175553-4BB3-2427-FEEA-2AC562C47030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16" creationId="{3CA109A2-E475-07AF-91E2-A9F8702C7739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17" creationId="{6301E09E-47DA-97DF-BE85-5288B1A7A39D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18" creationId="{A2E90D7D-E661-6645-A97F-42FDEF40241C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19" creationId="{226C1290-4E15-5940-F23C-40D384FAF81D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20" creationId="{6DD37F6B-A054-B71A-B55A-4B46EBEACC2B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21" creationId="{95D688E8-2F6D-6859-981C-96DE3E0A4276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22" creationId="{CFB12666-7363-4655-2DBB-B8F8A3772693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23" creationId="{1B948DDF-774D-1C00-40BD-806B49C1FF8B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24" creationId="{067AA289-344E-F82A-A205-68D75862B944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25" creationId="{DD219F1F-9DA8-F29D-9454-AE8F79E3148B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26" creationId="{CD9CC3A3-8963-0200-A46D-564993711598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27" creationId="{337EA2AD-B9D4-2F00-634D-9F0172374DBF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28" creationId="{14BDB4DF-6034-3E09-BA9E-BB862B694D1B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29" creationId="{FBE58E59-925F-B90A-AEE4-3C4EFFE469A5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30" creationId="{88DE6C93-33D9-4902-D80A-FF974C72987A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31" creationId="{DC44620B-5084-C2E3-64F9-3C5055EAEA14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32" creationId="{8D81F6A3-6C88-BA57-12CC-B3FD01F8DEBD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34" creationId="{68403783-3DC3-8979-99A5-4B45129AB886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35" creationId="{D37DB832-2681-6A00-125F-F879B39EF9D4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36" creationId="{A8C882F7-DA5B-70BB-D638-E4C9771EA3A9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37" creationId="{331398F4-A43B-A750-74D1-26DA07E6E24C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38" creationId="{51BD4175-D89A-1567-ACAB-F4D79339A459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39" creationId="{9EBF2F70-EE8B-ADB2-06BB-9403671220DF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40" creationId="{672347C6-4DE9-DE75-D653-ED2B1D31853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41" creationId="{D542D25F-EDAF-B4E1-FC5B-59865D8A2691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42" creationId="{57E612F5-2E57-0D3E-4B51-5948A1070EE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43" creationId="{17365509-C7A1-8839-2F83-070AF496C04C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44" creationId="{F50BDA32-6277-DA2A-9581-6EFB6CF9B00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45" creationId="{664E2DC4-2752-A79A-50E5-12EA28D91CBB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47" creationId="{1A08A6E0-8A15-AA69-0132-8B184B92ED53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48" creationId="{16D4042C-AB7B-DBA2-0F09-71FA4BAA6A55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49" creationId="{0E3E1338-64B7-014B-1348-8382E6946F21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50" creationId="{13798DD9-CD4C-5C96-7EDF-3C90121E5D9A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51" creationId="{2680507A-46A4-96EC-5DB7-4F43B0E82F7B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52" creationId="{27945E07-8EB6-AA4C-CD9E-25E8D7884F4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53" creationId="{F8C9073A-78CD-2692-E14A-2675D3A85A35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54" creationId="{4D733A85-355B-768F-08E8-F7AF18B595EB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56" creationId="{815C2C23-DF48-1C96-DC51-2C4BE66CA266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57" creationId="{3A7AD627-6F54-0A11-4F50-E950691BD0CC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58" creationId="{403BAC9D-29F1-D133-716A-B7A7C385DB1C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59" creationId="{9BF45ECA-1B5A-D9A6-64F5-ED9CCD986F57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60" creationId="{6555B5B4-B93C-E253-8208-D266D05F6836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61" creationId="{818A5CC4-DB00-7657-5341-D85C3363465F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62" creationId="{DD83880F-0C01-4D8B-33C6-D364C72EE32F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64" creationId="{4F6189F8-EF5A-B203-B0D9-660BEB7F7B0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66" creationId="{BBB795F2-E6CE-5CCF-7CB3-AD6FC059F331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67" creationId="{82949B7E-3C3D-3D18-EAD6-0F73E6F1EC94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68" creationId="{6833AE29-1165-CC1B-3362-15221FE879D4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69" creationId="{4922A960-B769-E185-1194-2AF546A2E301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70" creationId="{584AC6E8-E347-D488-4BAB-02523EBFA29F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71" creationId="{7E2875B9-26FE-16C6-2F7D-9C5BEB002B74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72" creationId="{19FB603D-2848-E987-7634-2DC1C17D0809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74" creationId="{266700F2-DDD8-EEF0-B89F-4AC60C3B419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75" creationId="{708CD95C-0A15-9217-BA23-CAC93E8138D0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77" creationId="{4988BA39-6463-9FAB-972A-B81512ECAA04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78" creationId="{D5B2F42A-9EEC-B02E-32D3-12F3B44D61E3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79" creationId="{7323A686-7746-EBF9-3C3E-43DD5960C608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80" creationId="{6644A037-686C-1B6C-3AD7-CA6A528D47FE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81" creationId="{3719A3AF-BC42-815A-34A2-673C0C9B0E3D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82" creationId="{648C37B1-36AC-F8C2-1348-F198909B1DAD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83" creationId="{BA6D9DF0-CCAF-DE0A-5BC4-418125245692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84" creationId="{484DF323-79EE-C99B-461B-458F3A7B5051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86" creationId="{A8AE1C96-8784-DB6E-A6A0-C86ABDA8DF30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87" creationId="{A188FAFE-1158-2FC4-F641-7023FEFA3AD0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88" creationId="{C2DA0206-2CCC-5ED3-4CD2-6E49A54CA491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89" creationId="{87F0131D-EC6B-42F3-90B8-F60CE04E3DC3}"/>
          </ac:inkMkLst>
        </pc:inkChg>
        <pc:inkChg chg="add mod">
          <ac:chgData name="Venkatasubramanian, Mani V." userId="fbe5ce37-0145-4c31-b84a-b36f8beac5f3" providerId="ADAL" clId="{6905769A-503A-4851-8481-4E7001886DE7}" dt="2023-02-14T15:48:13.532" v="144"/>
          <ac:inkMkLst>
            <pc:docMk/>
            <pc:sldMk cId="2117074307" sldId="256"/>
            <ac:inkMk id="390" creationId="{7B68574B-37F6-F70E-039C-FCD1A715C0FC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392" creationId="{A89E36B7-28B1-5A0E-9557-01B51E75B663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393" creationId="{98EEA6E1-5CFB-45A8-82C7-EEFE7DF29828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394" creationId="{FD9270ED-0E47-3220-AADC-B4498F4BD671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395" creationId="{25EF3EA4-6EFA-0BB8-DE89-AF72DD98F017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396" creationId="{8BC67FB0-714E-1172-B702-5B7E02ED41FC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398" creationId="{F5BA6A0E-CF66-36D7-ED89-BDA449890872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399" creationId="{6A742BF7-AA18-BAD4-8BA8-B44471816E81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00" creationId="{A3ED854B-840A-0819-1746-A67E6D8B7790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01" creationId="{5704C9D7-56EF-3914-90B1-CD1A91095CB6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02" creationId="{8F20BC92-26EF-EBCE-1422-F8BFAEFAD58F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03" creationId="{8DFB7C87-16E3-3579-9D2A-ABE65BF335B3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04" creationId="{57E63D67-4C2F-A3DB-4ECE-1653A1C06C87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05" creationId="{B4C3E162-A853-872D-63CE-DA0942269F12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06" creationId="{35ACE9C7-12C7-9761-6E10-EE22892FF8DC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07" creationId="{2E56D230-3D48-361B-58D6-47909B30D5E2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08" creationId="{C82E8417-21B8-6969-5FE3-BE9257AA3E31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09" creationId="{F53F53B1-60D8-CA69-7B5C-067EF24D489C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10" creationId="{F6737F0D-3108-04E6-5ECE-005DA8D1A9D6}"/>
          </ac:inkMkLst>
        </pc:inkChg>
        <pc:inkChg chg="add mod">
          <ac:chgData name="Venkatasubramanian, Mani V." userId="fbe5ce37-0145-4c31-b84a-b36f8beac5f3" providerId="ADAL" clId="{6905769A-503A-4851-8481-4E7001886DE7}" dt="2023-02-14T15:48:29.882" v="166"/>
          <ac:inkMkLst>
            <pc:docMk/>
            <pc:sldMk cId="2117074307" sldId="256"/>
            <ac:inkMk id="411" creationId="{019B024C-53D0-4388-CF35-119B0E607237}"/>
          </ac:inkMkLst>
        </pc:inkChg>
        <pc:inkChg chg="add">
          <ac:chgData name="Venkatasubramanian, Mani V." userId="fbe5ce37-0145-4c31-b84a-b36f8beac5f3" providerId="ADAL" clId="{6905769A-503A-4851-8481-4E7001886DE7}" dt="2023-02-14T15:48:29.376" v="165" actId="9405"/>
          <ac:inkMkLst>
            <pc:docMk/>
            <pc:sldMk cId="2117074307" sldId="256"/>
            <ac:inkMk id="412" creationId="{A0340B8A-B612-3BF6-12E2-D303057FA2A6}"/>
          </ac:inkMkLst>
        </pc:inkChg>
        <pc:inkChg chg="add mod">
          <ac:chgData name="Venkatasubramanian, Mani V." userId="fbe5ce37-0145-4c31-b84a-b36f8beac5f3" providerId="ADAL" clId="{6905769A-503A-4851-8481-4E7001886DE7}" dt="2023-02-14T15:48:37.437" v="182"/>
          <ac:inkMkLst>
            <pc:docMk/>
            <pc:sldMk cId="2117074307" sldId="256"/>
            <ac:inkMk id="415" creationId="{76167EFD-6B40-882A-5DC6-7FA7D38FE924}"/>
          </ac:inkMkLst>
        </pc:inkChg>
        <pc:inkChg chg="add mod">
          <ac:chgData name="Venkatasubramanian, Mani V." userId="fbe5ce37-0145-4c31-b84a-b36f8beac5f3" providerId="ADAL" clId="{6905769A-503A-4851-8481-4E7001886DE7}" dt="2023-02-14T15:48:37.437" v="182"/>
          <ac:inkMkLst>
            <pc:docMk/>
            <pc:sldMk cId="2117074307" sldId="256"/>
            <ac:inkMk id="416" creationId="{854E25DC-6FE8-3BB7-6BC4-6C0EB99B512D}"/>
          </ac:inkMkLst>
        </pc:inkChg>
        <pc:inkChg chg="add mod">
          <ac:chgData name="Venkatasubramanian, Mani V." userId="fbe5ce37-0145-4c31-b84a-b36f8beac5f3" providerId="ADAL" clId="{6905769A-503A-4851-8481-4E7001886DE7}" dt="2023-02-14T15:48:37.437" v="182"/>
          <ac:inkMkLst>
            <pc:docMk/>
            <pc:sldMk cId="2117074307" sldId="256"/>
            <ac:inkMk id="417" creationId="{D0203765-34A0-E660-163D-B8C3BDC1B36A}"/>
          </ac:inkMkLst>
        </pc:inkChg>
        <pc:inkChg chg="add mod">
          <ac:chgData name="Venkatasubramanian, Mani V." userId="fbe5ce37-0145-4c31-b84a-b36f8beac5f3" providerId="ADAL" clId="{6905769A-503A-4851-8481-4E7001886DE7}" dt="2023-02-14T15:48:37.437" v="182"/>
          <ac:inkMkLst>
            <pc:docMk/>
            <pc:sldMk cId="2117074307" sldId="256"/>
            <ac:inkMk id="418" creationId="{B5797056-0816-2DBF-162E-D5DC8C3DE2A3}"/>
          </ac:inkMkLst>
        </pc:inkChg>
        <pc:inkChg chg="add mod">
          <ac:chgData name="Venkatasubramanian, Mani V." userId="fbe5ce37-0145-4c31-b84a-b36f8beac5f3" providerId="ADAL" clId="{6905769A-503A-4851-8481-4E7001886DE7}" dt="2023-02-14T15:48:37.437" v="182"/>
          <ac:inkMkLst>
            <pc:docMk/>
            <pc:sldMk cId="2117074307" sldId="256"/>
            <ac:inkMk id="419" creationId="{779502B9-89D0-D873-53D6-878276B524B7}"/>
          </ac:inkMkLst>
        </pc:inkChg>
        <pc:inkChg chg="add mod">
          <ac:chgData name="Venkatasubramanian, Mani V." userId="fbe5ce37-0145-4c31-b84a-b36f8beac5f3" providerId="ADAL" clId="{6905769A-503A-4851-8481-4E7001886DE7}" dt="2023-02-14T15:48:37.437" v="182"/>
          <ac:inkMkLst>
            <pc:docMk/>
            <pc:sldMk cId="2117074307" sldId="256"/>
            <ac:inkMk id="421" creationId="{A7F8BFAB-3632-306A-B0CA-5AF4DA0F0296}"/>
          </ac:inkMkLst>
        </pc:inkChg>
        <pc:inkChg chg="add mod">
          <ac:chgData name="Venkatasubramanian, Mani V." userId="fbe5ce37-0145-4c31-b84a-b36f8beac5f3" providerId="ADAL" clId="{6905769A-503A-4851-8481-4E7001886DE7}" dt="2023-02-14T15:48:37.437" v="182"/>
          <ac:inkMkLst>
            <pc:docMk/>
            <pc:sldMk cId="2117074307" sldId="256"/>
            <ac:inkMk id="422" creationId="{98F3FA3C-4216-D5B4-73AD-37D08654F921}"/>
          </ac:inkMkLst>
        </pc:inkChg>
        <pc:inkChg chg="add mod">
          <ac:chgData name="Venkatasubramanian, Mani V." userId="fbe5ce37-0145-4c31-b84a-b36f8beac5f3" providerId="ADAL" clId="{6905769A-503A-4851-8481-4E7001886DE7}" dt="2023-02-14T15:48:37.437" v="182"/>
          <ac:inkMkLst>
            <pc:docMk/>
            <pc:sldMk cId="2117074307" sldId="256"/>
            <ac:inkMk id="423" creationId="{F70FD789-2710-C09E-A10B-9AD1194840C5}"/>
          </ac:inkMkLst>
        </pc:inkChg>
        <pc:inkChg chg="add mod">
          <ac:chgData name="Venkatasubramanian, Mani V." userId="fbe5ce37-0145-4c31-b84a-b36f8beac5f3" providerId="ADAL" clId="{6905769A-503A-4851-8481-4E7001886DE7}" dt="2023-02-14T15:48:37.437" v="182"/>
          <ac:inkMkLst>
            <pc:docMk/>
            <pc:sldMk cId="2117074307" sldId="256"/>
            <ac:inkMk id="424" creationId="{98EAFF24-5D3F-C225-0079-170AEF00E1D5}"/>
          </ac:inkMkLst>
        </pc:inkChg>
        <pc:inkChg chg="add mod">
          <ac:chgData name="Venkatasubramanian, Mani V." userId="fbe5ce37-0145-4c31-b84a-b36f8beac5f3" providerId="ADAL" clId="{6905769A-503A-4851-8481-4E7001886DE7}" dt="2023-02-14T15:48:37.437" v="182"/>
          <ac:inkMkLst>
            <pc:docMk/>
            <pc:sldMk cId="2117074307" sldId="256"/>
            <ac:inkMk id="425" creationId="{6ED48E03-2853-E4A8-3CFF-9C04506ECA6B}"/>
          </ac:inkMkLst>
        </pc:inkChg>
        <pc:inkChg chg="add mod">
          <ac:chgData name="Venkatasubramanian, Mani V." userId="fbe5ce37-0145-4c31-b84a-b36f8beac5f3" providerId="ADAL" clId="{6905769A-503A-4851-8481-4E7001886DE7}" dt="2023-02-14T15:48:40.886" v="189"/>
          <ac:inkMkLst>
            <pc:docMk/>
            <pc:sldMk cId="2117074307" sldId="256"/>
            <ac:inkMk id="426" creationId="{E78FAC4B-BDFE-9354-4A3A-FFFE1ECB1CE2}"/>
          </ac:inkMkLst>
        </pc:inkChg>
        <pc:inkChg chg="add mod">
          <ac:chgData name="Venkatasubramanian, Mani V." userId="fbe5ce37-0145-4c31-b84a-b36f8beac5f3" providerId="ADAL" clId="{6905769A-503A-4851-8481-4E7001886DE7}" dt="2023-02-14T15:48:40.886" v="189"/>
          <ac:inkMkLst>
            <pc:docMk/>
            <pc:sldMk cId="2117074307" sldId="256"/>
            <ac:inkMk id="427" creationId="{805E7AB1-271F-97CD-3F34-29AE6927B0CB}"/>
          </ac:inkMkLst>
        </pc:inkChg>
        <pc:inkChg chg="add mod">
          <ac:chgData name="Venkatasubramanian, Mani V." userId="fbe5ce37-0145-4c31-b84a-b36f8beac5f3" providerId="ADAL" clId="{6905769A-503A-4851-8481-4E7001886DE7}" dt="2023-02-14T15:48:40.886" v="189"/>
          <ac:inkMkLst>
            <pc:docMk/>
            <pc:sldMk cId="2117074307" sldId="256"/>
            <ac:inkMk id="428" creationId="{F8FB3919-5405-4107-F14A-8B58802074B0}"/>
          </ac:inkMkLst>
        </pc:inkChg>
        <pc:inkChg chg="add mod">
          <ac:chgData name="Venkatasubramanian, Mani V." userId="fbe5ce37-0145-4c31-b84a-b36f8beac5f3" providerId="ADAL" clId="{6905769A-503A-4851-8481-4E7001886DE7}" dt="2023-02-14T15:48:40.886" v="189"/>
          <ac:inkMkLst>
            <pc:docMk/>
            <pc:sldMk cId="2117074307" sldId="256"/>
            <ac:inkMk id="429" creationId="{87BCF82B-6904-982F-B43A-9204425215CC}"/>
          </ac:inkMkLst>
        </pc:inkChg>
        <pc:inkChg chg="add mod">
          <ac:chgData name="Venkatasubramanian, Mani V." userId="fbe5ce37-0145-4c31-b84a-b36f8beac5f3" providerId="ADAL" clId="{6905769A-503A-4851-8481-4E7001886DE7}" dt="2023-02-14T15:48:40.886" v="189"/>
          <ac:inkMkLst>
            <pc:docMk/>
            <pc:sldMk cId="2117074307" sldId="256"/>
            <ac:inkMk id="432" creationId="{78C84E46-68C5-9A96-EFC2-058E66B3BBFF}"/>
          </ac:inkMkLst>
        </pc:inkChg>
        <pc:inkChg chg="add mod">
          <ac:chgData name="Venkatasubramanian, Mani V." userId="fbe5ce37-0145-4c31-b84a-b36f8beac5f3" providerId="ADAL" clId="{6905769A-503A-4851-8481-4E7001886DE7}" dt="2023-02-14T15:48:40.886" v="189"/>
          <ac:inkMkLst>
            <pc:docMk/>
            <pc:sldMk cId="2117074307" sldId="256"/>
            <ac:inkMk id="433" creationId="{1311486B-A624-5417-2881-B3F91BED099D}"/>
          </ac:inkMkLst>
        </pc:inkChg>
        <pc:inkChg chg="add mod">
          <ac:chgData name="Venkatasubramanian, Mani V." userId="fbe5ce37-0145-4c31-b84a-b36f8beac5f3" providerId="ADAL" clId="{6905769A-503A-4851-8481-4E7001886DE7}" dt="2023-02-14T15:48:40.886" v="189"/>
          <ac:inkMkLst>
            <pc:docMk/>
            <pc:sldMk cId="2117074307" sldId="256"/>
            <ac:inkMk id="434" creationId="{720C20FE-05F6-BDDB-6E43-8E5EA0BC0B72}"/>
          </ac:inkMkLst>
        </pc:inkChg>
        <pc:inkChg chg="add mod">
          <ac:chgData name="Venkatasubramanian, Mani V." userId="fbe5ce37-0145-4c31-b84a-b36f8beac5f3" providerId="ADAL" clId="{6905769A-503A-4851-8481-4E7001886DE7}" dt="2023-02-14T15:48:40.886" v="189"/>
          <ac:inkMkLst>
            <pc:docMk/>
            <pc:sldMk cId="2117074307" sldId="256"/>
            <ac:inkMk id="435" creationId="{06EEFAD5-641B-49C5-24B7-7832BBCEC9F7}"/>
          </ac:inkMkLst>
        </pc:inkChg>
        <pc:inkChg chg="add mod">
          <ac:chgData name="Venkatasubramanian, Mani V." userId="fbe5ce37-0145-4c31-b84a-b36f8beac5f3" providerId="ADAL" clId="{6905769A-503A-4851-8481-4E7001886DE7}" dt="2023-02-14T15:48:40.886" v="189"/>
          <ac:inkMkLst>
            <pc:docMk/>
            <pc:sldMk cId="2117074307" sldId="256"/>
            <ac:inkMk id="436" creationId="{84561EBD-8331-BC00-FEC8-E387C1B947B7}"/>
          </ac:inkMkLst>
        </pc:inkChg>
        <pc:inkChg chg="add">
          <ac:chgData name="Venkatasubramanian, Mani V." userId="fbe5ce37-0145-4c31-b84a-b36f8beac5f3" providerId="ADAL" clId="{6905769A-503A-4851-8481-4E7001886DE7}" dt="2023-02-14T15:48:40.182" v="188" actId="9405"/>
          <ac:inkMkLst>
            <pc:docMk/>
            <pc:sldMk cId="2117074307" sldId="256"/>
            <ac:inkMk id="437" creationId="{249A8F0F-FC3D-9686-A8BB-93102C51DC9B}"/>
          </ac:inkMkLst>
        </pc:inkChg>
      </pc:sldChg>
      <pc:sldChg chg="addSp delSp modSp mod">
        <pc:chgData name="Venkatasubramanian, Mani V." userId="fbe5ce37-0145-4c31-b84a-b36f8beac5f3" providerId="ADAL" clId="{6905769A-503A-4851-8481-4E7001886DE7}" dt="2023-02-14T15:51:51.181" v="339"/>
        <pc:sldMkLst>
          <pc:docMk/>
          <pc:sldMk cId="733453144" sldId="258"/>
        </pc:sldMkLst>
        <pc:grpChg chg="mod">
          <ac:chgData name="Venkatasubramanian, Mani V." userId="fbe5ce37-0145-4c31-b84a-b36f8beac5f3" providerId="ADAL" clId="{6905769A-503A-4851-8481-4E7001886DE7}" dt="2023-02-14T15:49:33.224" v="210"/>
          <ac:grpSpMkLst>
            <pc:docMk/>
            <pc:sldMk cId="733453144" sldId="258"/>
            <ac:grpSpMk id="133" creationId="{C90C03FA-EE8B-FDB8-9E3B-046420C076AE}"/>
          </ac:grpSpMkLst>
        </pc:grpChg>
        <pc:grpChg chg="mod">
          <ac:chgData name="Venkatasubramanian, Mani V." userId="fbe5ce37-0145-4c31-b84a-b36f8beac5f3" providerId="ADAL" clId="{6905769A-503A-4851-8481-4E7001886DE7}" dt="2023-02-14T15:49:33.224" v="210"/>
          <ac:grpSpMkLst>
            <pc:docMk/>
            <pc:sldMk cId="733453144" sldId="258"/>
            <ac:grpSpMk id="142" creationId="{0F944B8B-A026-F2A7-5A87-99971DC838C5}"/>
          </ac:grpSpMkLst>
        </pc:grpChg>
        <pc:grpChg chg="mod">
          <ac:chgData name="Venkatasubramanian, Mani V." userId="fbe5ce37-0145-4c31-b84a-b36f8beac5f3" providerId="ADAL" clId="{6905769A-503A-4851-8481-4E7001886DE7}" dt="2023-02-14T15:49:33.224" v="210"/>
          <ac:grpSpMkLst>
            <pc:docMk/>
            <pc:sldMk cId="733453144" sldId="258"/>
            <ac:grpSpMk id="150" creationId="{150473DE-813B-D4A5-B114-C93227731760}"/>
          </ac:grpSpMkLst>
        </pc:grpChg>
        <pc:grpChg chg="mod">
          <ac:chgData name="Venkatasubramanian, Mani V." userId="fbe5ce37-0145-4c31-b84a-b36f8beac5f3" providerId="ADAL" clId="{6905769A-503A-4851-8481-4E7001886DE7}" dt="2023-02-14T15:49:33.224" v="210"/>
          <ac:grpSpMkLst>
            <pc:docMk/>
            <pc:sldMk cId="733453144" sldId="258"/>
            <ac:grpSpMk id="156" creationId="{472127E9-CA76-CB60-31D6-5034967632B9}"/>
          </ac:grpSpMkLst>
        </pc:grpChg>
        <pc:grpChg chg="del mod">
          <ac:chgData name="Venkatasubramanian, Mani V." userId="fbe5ce37-0145-4c31-b84a-b36f8beac5f3" providerId="ADAL" clId="{6905769A-503A-4851-8481-4E7001886DE7}" dt="2023-02-14T15:51:51.181" v="339"/>
          <ac:grpSpMkLst>
            <pc:docMk/>
            <pc:sldMk cId="733453144" sldId="258"/>
            <ac:grpSpMk id="217" creationId="{826EC977-1626-A5CA-1AFD-6CEE357C1DAE}"/>
          </ac:grpSpMkLst>
        </pc:grpChg>
        <pc:grpChg chg="del mod">
          <ac:chgData name="Venkatasubramanian, Mani V." userId="fbe5ce37-0145-4c31-b84a-b36f8beac5f3" providerId="ADAL" clId="{6905769A-503A-4851-8481-4E7001886DE7}" dt="2023-02-14T15:51:51.181" v="339"/>
          <ac:grpSpMkLst>
            <pc:docMk/>
            <pc:sldMk cId="733453144" sldId="258"/>
            <ac:grpSpMk id="289" creationId="{51C3D420-9703-C69C-50CE-BB256C2BED5F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357" creationId="{D75EADEC-ECF5-A509-5D30-6A4ED95B5A3F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363" creationId="{23189B4E-B8C5-4AD9-EE0E-0966388638A6}"/>
          </ac:grpSpMkLst>
        </pc:grpChg>
        <pc:grpChg chg="del">
          <ac:chgData name="Venkatasubramanian, Mani V." userId="fbe5ce37-0145-4c31-b84a-b36f8beac5f3" providerId="ADAL" clId="{6905769A-503A-4851-8481-4E7001886DE7}" dt="2023-02-14T15:18:18.848" v="1" actId="478"/>
          <ac:grpSpMkLst>
            <pc:docMk/>
            <pc:sldMk cId="733453144" sldId="258"/>
            <ac:grpSpMk id="405" creationId="{F66587B8-82DB-7F5A-0894-73B4ADE5DC68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12" creationId="{7C00E51C-48AE-EC61-35B3-A5C2336BE4E5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13" creationId="{CEE4B4A6-8D77-9CC2-9768-BF8EDE849E36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19" creationId="{FEE2D33B-BC79-EF71-1E46-D07A1749DBB8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33" creationId="{20BCE472-1818-7A15-BCB2-0AEDDF8591D7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34" creationId="{965E2A8D-8F21-9769-FC47-EAB596A25663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35" creationId="{72FC7A2B-68E1-B77D-5F87-BF910AEFD2E6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36" creationId="{A4B13771-690C-0AB8-DFE2-D764F11BAFA6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44" creationId="{FC91CD1A-DEB0-67E4-73AD-C5303299CB2D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63" creationId="{39FF5DE6-4E2B-0ADE-B836-617758CD13A7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72" creationId="{F8116D8E-EA19-5D06-64A8-A0EBCF8A406C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73" creationId="{51C6BC11-8F37-6AD2-D4F6-7F8CF1C261EC}"/>
          </ac:grpSpMkLst>
        </pc:grpChg>
        <pc:grpChg chg="del mod">
          <ac:chgData name="Venkatasubramanian, Mani V." userId="fbe5ce37-0145-4c31-b84a-b36f8beac5f3" providerId="ADAL" clId="{6905769A-503A-4851-8481-4E7001886DE7}" dt="2023-02-14T15:51:26.444" v="334"/>
          <ac:grpSpMkLst>
            <pc:docMk/>
            <pc:sldMk cId="733453144" sldId="258"/>
            <ac:grpSpMk id="487" creationId="{24599E52-2425-801F-C776-7D387DB4D139}"/>
          </ac:grpSpMkLst>
        </pc:grpChg>
        <pc:grpChg chg="del mod">
          <ac:chgData name="Venkatasubramanian, Mani V." userId="fbe5ce37-0145-4c31-b84a-b36f8beac5f3" providerId="ADAL" clId="{6905769A-503A-4851-8481-4E7001886DE7}" dt="2023-02-14T15:51:51.181" v="339"/>
          <ac:grpSpMkLst>
            <pc:docMk/>
            <pc:sldMk cId="733453144" sldId="258"/>
            <ac:grpSpMk id="496" creationId="{4E7AB408-2920-E4D3-2198-80564D8261E8}"/>
          </ac:grpSpMkLst>
        </pc:grpChg>
        <pc:grpChg chg="mod">
          <ac:chgData name="Venkatasubramanian, Mani V." userId="fbe5ce37-0145-4c31-b84a-b36f8beac5f3" providerId="ADAL" clId="{6905769A-503A-4851-8481-4E7001886DE7}" dt="2023-02-14T15:51:51.181" v="339"/>
          <ac:grpSpMkLst>
            <pc:docMk/>
            <pc:sldMk cId="733453144" sldId="258"/>
            <ac:grpSpMk id="501" creationId="{2C3733D7-E395-0703-FF16-2461EB636681}"/>
          </ac:grpSpMkLst>
        </pc:grp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3" creationId="{0F44B084-F594-C4AD-DD21-3A81CE963990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9" creationId="{C4D0171B-1B9C-B8BA-63F8-C6E0FFD69899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17" creationId="{03B65D25-C307-A9B5-034C-A63609FA255C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27" creationId="{5F98D7BD-0052-FED8-C557-4505D299B0D0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28" creationId="{3FDF81BC-0FCA-562E-0D42-C11612B95D54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47" creationId="{4F649E2C-E9F3-A437-111F-663AE63B4754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48" creationId="{497A18EF-9AB1-7D3D-5718-A04B920E0D8A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49" creationId="{F1E6F86A-0D9D-29A7-5DEA-B9A60A529F2A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55" creationId="{52AA0220-5B9F-AFD7-F545-7DA3D56AF792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58" creationId="{C55A403C-B9E0-E928-691F-7AB286FA088F}"/>
          </ac:inkMkLst>
        </pc:inkChg>
        <pc:inkChg chg="add">
          <ac:chgData name="Venkatasubramanian, Mani V." userId="fbe5ce37-0145-4c31-b84a-b36f8beac5f3" providerId="ADAL" clId="{6905769A-503A-4851-8481-4E7001886DE7}" dt="2023-02-14T15:49:28.624" v="200" actId="9405"/>
          <ac:inkMkLst>
            <pc:docMk/>
            <pc:sldMk cId="733453144" sldId="258"/>
            <ac:inkMk id="62" creationId="{40E706E9-0AE5-4BC0-C2DF-B1182CD9E58A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77" creationId="{4F56E38A-9525-F5D8-9398-1ED7E2B84CBF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78" creationId="{697FD6AC-4007-253D-5EA6-8907CAA45624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81" creationId="{C5F5258C-140C-5648-4851-B8F378DD9E5C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86" creationId="{5806AAF5-3B87-6BBC-2EB9-5394588029D0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97" creationId="{95BF74AC-6AA0-F02A-8655-55E687FD5760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107" creationId="{D481C975-B0DD-59E3-A70E-1B39621A3542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113" creationId="{133F6DB6-5270-B416-B873-4303BAA19873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116" creationId="{D4969E9A-8199-BC7A-36DA-78E17C9018BC}"/>
          </ac:inkMkLst>
        </pc:inkChg>
        <pc:inkChg chg="add mod">
          <ac:chgData name="Venkatasubramanian, Mani V." userId="fbe5ce37-0145-4c31-b84a-b36f8beac5f3" providerId="ADAL" clId="{6905769A-503A-4851-8481-4E7001886DE7}" dt="2023-02-14T15:49:33.224" v="210"/>
          <ac:inkMkLst>
            <pc:docMk/>
            <pc:sldMk cId="733453144" sldId="258"/>
            <ac:inkMk id="128" creationId="{15B8EF39-7884-90BF-3572-E75E77468E02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178" creationId="{B8E3025B-0689-173B-F69A-FA5DCBEFDE4A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179" creationId="{0C3091B1-CE34-4488-B510-F059DAD8FA4B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180" creationId="{5C3F2D3F-C99B-4ABC-68B2-D0ECBD43299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191" creationId="{F16E68A6-8F82-348E-2077-8B54C2F6C24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193" creationId="{42C7AF8C-40AC-4566-A99F-9993748F3854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16" creationId="{3149A577-A649-2D9F-DE90-669D0DDD3A5B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18" creationId="{D6428650-49F3-AF78-68E7-36D30AA0EB7D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19" creationId="{2C646963-B000-D7D0-5FAC-FEEB1322298D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20" creationId="{EE1CFED4-F861-37DB-5016-E263257CD24D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31" creationId="{9BCC536A-8B3B-192C-7A4D-4E8FB758CCE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33" creationId="{9A93C6EA-2FCF-F7CA-AA99-59C270928ACC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41" creationId="{99E3EBC7-D5D5-EF1A-9C0E-E6E012942AEA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43" creationId="{0F53C845-82A0-C7E3-5FB2-09440CCBB8AA}"/>
          </ac:inkMkLst>
        </pc:inkChg>
        <pc:inkChg chg="del">
          <ac:chgData name="Venkatasubramanian, Mani V." userId="fbe5ce37-0145-4c31-b84a-b36f8beac5f3" providerId="ADAL" clId="{6905769A-503A-4851-8481-4E7001886DE7}" dt="2023-02-14T15:18:18.848" v="1" actId="478"/>
          <ac:inkMkLst>
            <pc:docMk/>
            <pc:sldMk cId="733453144" sldId="258"/>
            <ac:inkMk id="244" creationId="{6A500679-6D53-8854-6ECE-2EF628E71951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45" creationId="{9687E8FB-D221-FAC5-CD40-DBA6C9BDDEF0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48" creationId="{EE541726-73FC-D990-D75F-369A1C0E15D6}"/>
          </ac:inkMkLst>
        </pc:inkChg>
        <pc:inkChg chg="del">
          <ac:chgData name="Venkatasubramanian, Mani V." userId="fbe5ce37-0145-4c31-b84a-b36f8beac5f3" providerId="ADAL" clId="{6905769A-503A-4851-8481-4E7001886DE7}" dt="2023-02-14T15:18:18.848" v="1" actId="478"/>
          <ac:inkMkLst>
            <pc:docMk/>
            <pc:sldMk cId="733453144" sldId="258"/>
            <ac:inkMk id="249" creationId="{A6BF0B6B-2CD4-69BB-ECEF-7CCC5ACE4A70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50" creationId="{48970016-8803-787A-1661-C09E32A1A8DB}"/>
          </ac:inkMkLst>
        </pc:inkChg>
        <pc:inkChg chg="del">
          <ac:chgData name="Venkatasubramanian, Mani V." userId="fbe5ce37-0145-4c31-b84a-b36f8beac5f3" providerId="ADAL" clId="{6905769A-503A-4851-8481-4E7001886DE7}" dt="2023-02-14T15:18:18.848" v="1" actId="478"/>
          <ac:inkMkLst>
            <pc:docMk/>
            <pc:sldMk cId="733453144" sldId="258"/>
            <ac:inkMk id="251" creationId="{FF360F4E-BBC7-6031-E0F5-27F77B98616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56" creationId="{7BC168C2-21B1-8F40-B720-BBB326F99847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57" creationId="{147F5626-0441-9D02-1240-7BBE6B277BA0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68" creationId="{8DE6458F-3DC7-D71D-765B-BB78CD9A6F59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69" creationId="{6125DF4E-5A44-E8D0-281C-4289D42CF22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70" creationId="{13177AB0-CA08-A063-01B6-B4653875871F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75" creationId="{7DFC2847-A045-1566-28B6-3CCAFA4FBF66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82" creationId="{39E5705E-E1CF-165D-0239-7D5BA2188E0A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286" creationId="{611C9BA5-2E23-721F-ABCE-E73F852ED890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300" creationId="{5C82ACED-38D3-749B-B1C5-93098A178179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301" creationId="{7AA6EA7A-E487-18EB-EA3B-BC487FF3C713}"/>
          </ac:inkMkLst>
        </pc:inkChg>
        <pc:inkChg chg="del">
          <ac:chgData name="Venkatasubramanian, Mani V." userId="fbe5ce37-0145-4c31-b84a-b36f8beac5f3" providerId="ADAL" clId="{6905769A-503A-4851-8481-4E7001886DE7}" dt="2023-02-14T15:18:18.848" v="1" actId="478"/>
          <ac:inkMkLst>
            <pc:docMk/>
            <pc:sldMk cId="733453144" sldId="258"/>
            <ac:inkMk id="302" creationId="{42C10D6E-1A11-CCE3-C6D8-C52CA3880262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303" creationId="{0330955C-CA80-DD71-ECB9-5EA54CD3ADB6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325" creationId="{A0454A4B-449E-E4C0-8767-CC94B381A63A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337" creationId="{64F3C68B-36DA-5114-C0FE-F8544D3A9737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345" creationId="{3DA80E4A-09D0-CA3E-0C03-DCD0843C36F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349" creationId="{BB1B22BB-A914-E0E6-99F5-ED3943988D2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373" creationId="{F304622D-EC4C-FA61-9E90-417D25D4A36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385" creationId="{7265278A-BA82-6DC4-D65E-ABA23CB841A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397" creationId="{4C65CFFA-A064-715C-B6A9-F55A8D366972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03" creationId="{03E1C5D7-6B32-021F-5766-1BC4F38BEC37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06" creationId="{C270B6CA-F598-BE0F-2910-463D791DBCCC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07" creationId="{86FA561F-A8F6-748B-B48E-39BEAC31FBF6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08" creationId="{DB5AF344-F78B-4EDD-870D-F6E5B8475818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09" creationId="{11F03686-C39D-99E7-4D77-1DF830A10650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10" creationId="{BE6829AE-6270-CA62-95A4-B0FB926E255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11" creationId="{AABF3A08-85AF-074F-1195-DFA22597BF00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14" creationId="{341155FC-4D67-7BB0-AA91-153F5D80E439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15" creationId="{CF0F7281-1BD2-C991-6D2B-C9DB8413EF35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16" creationId="{378F4F5B-A7B5-FCCD-9C69-982B902E9D69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17" creationId="{55B8D57B-FDFE-2FF4-5BBF-B4445BD6BC47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18" creationId="{141AFD9B-5643-D33F-68A0-AA4969855494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20" creationId="{510A1E66-226E-4040-48DD-C063C68F765B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21" creationId="{5A4FCCB7-D619-D576-6594-F4B31DD66F75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22" creationId="{9833A021-F2D4-951A-792C-3D1E0B55CC6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23" creationId="{6C9FFBC4-A51D-F26F-F8C2-485AA2D67807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24" creationId="{5AFBAD8B-15D1-81F3-4A29-C63248F11F6B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25" creationId="{DA0CAD78-73F5-2105-D3F2-B4F44F29437D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26" creationId="{2331A289-CF77-E30E-CB25-6CFDE8D8E907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27" creationId="{B2A50B01-CAD7-9202-02EB-81F740F5A2A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28" creationId="{07BFEA98-78D6-D475-1DEE-35513A130C97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29" creationId="{1FC0B1AF-BCDA-9572-A696-6794B11212E9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30" creationId="{79089728-62B5-823D-74EC-FD85E1B8651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31" creationId="{2296ADAE-4AF7-24BF-DDF7-1A8CFDE75E8A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32" creationId="{E5310D17-34F5-1E04-3BBE-1BAA9F790B2F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37" creationId="{5B677D29-23D5-3384-676E-BE7ACCDEF5A0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38" creationId="{816B228F-DE78-1977-4ADA-6CE9DCEFC18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39" creationId="{3CDAE2F2-AD82-D358-67A4-D22456A346CA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40" creationId="{D25EF987-DD9F-CE08-D338-BB6E35F7D5D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41" creationId="{23A1EA93-3F07-BCA5-B5EC-F6D386232100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42" creationId="{780EE10A-97B8-76DF-7188-3CA530A1BFB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43" creationId="{C00F9C7B-BF90-1A70-B152-4F7F782DFAF9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45" creationId="{F7D512EB-AAFF-14F8-93C1-1361791AB1D4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46" creationId="{BC758DF4-7DF4-0A31-F86E-C92523B1647F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47" creationId="{A0F1A885-326E-8221-A2F0-397971D7662F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48" creationId="{7FCB3BB9-F6E4-3D9D-7E42-B57966373556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49" creationId="{EF345CBF-C793-72BA-CE2B-1AEC63A3F390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50" creationId="{048AD890-3A74-2058-98AB-91AD08D2168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51" creationId="{4CB5B252-7BBD-3DDC-32D8-A441E8F475EA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52" creationId="{75DEA059-84F9-7918-B266-F3BD4B42F989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53" creationId="{54A8A3B6-34D8-2F5A-3054-A964DAA8CA86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54" creationId="{C3084585-21FE-47B0-A3AD-86A65B2BF60A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55" creationId="{9BFAEBCA-9575-EB07-8756-17F1B5E99A71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56" creationId="{7655BA05-1C96-8EC0-E47A-1BEAE73EE54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57" creationId="{C955F4EB-3295-E18F-B8F0-80D5D1FB68C8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58" creationId="{9C98B63E-BC1F-B1FC-4B4B-71E4AB491C44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59" creationId="{54519A01-5B83-D0AA-55AA-791A585DC40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60" creationId="{D1F97ADF-EFD4-347C-08F1-897428C1D82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61" creationId="{B767C660-5216-095C-4DF5-97B39218367F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62" creationId="{9BB9C324-32F7-6CB6-40A8-2ECDFDB77802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64" creationId="{D35713FF-9D71-A175-9B2B-54597CAEC804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65" creationId="{A4EC1444-AD1B-87E7-C329-D743D59C6E84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66" creationId="{C9434187-5768-A096-57B5-70EC8764844D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67" creationId="{07E90A77-B99F-4467-D037-D8C71AD00DE4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68" creationId="{31612455-E6CA-4748-CB1C-E12873A2074C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69" creationId="{A94D539A-0423-3C43-E6B5-EA2AB3A319FA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70" creationId="{B6D06C7F-CAA7-1E6B-DDAE-D0746FC32C04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71" creationId="{27EEE747-F6FA-655F-B350-834B124247A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74" creationId="{930C5A9E-2B0D-85D5-381F-5F285BCFE976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75" creationId="{CB5E23FE-F4C0-9561-6C3B-37255E187CC5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76" creationId="{086A368F-8170-222A-928B-7F5659B61192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77" creationId="{4EA26C30-09ED-CC09-53EA-41BBDA030BE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78" creationId="{FB3ACC31-A179-ABF7-F75C-75A50DA4ABBD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79" creationId="{4E882A95-ED02-B725-74FD-E8FA3B791648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80" creationId="{9DD8EF04-6DF6-E7A3-A497-4277D866E28B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81" creationId="{312FEE79-2A7B-E803-4BDC-5E1127519CA5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82" creationId="{36B5CEF7-FD77-9ACA-3727-9C5C20D53BF1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83" creationId="{CED653B6-1DF7-52F2-A41E-413388452C9F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84" creationId="{337D7379-79C4-1048-F39A-7C94D4C23373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85" creationId="{66497B91-2634-95A3-3600-1C65D73702D6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86" creationId="{13F5D527-03E2-CD49-9641-081CEBADD741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88" creationId="{768E58AF-7F29-EA5F-BA7A-EDDEC5A5A875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89" creationId="{13F50E85-1972-3735-500B-50191A6C7744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90" creationId="{57B541A6-527D-DBCE-DA4B-3EF4F82DEF06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91" creationId="{BCCEB04A-1CED-ECB8-30E4-3F2E21EC1FD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92" creationId="{89A659D3-C3D9-A15F-7221-67AEC64B9269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93" creationId="{6B477F0D-8D3D-DC40-9A39-568A88F6A62D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94" creationId="{E7E390DF-2DDD-569A-FB70-5E2674C98FBE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95" creationId="{B3BCD93E-8D5C-FCB5-E639-5286C932F390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97" creationId="{DE038A82-EE82-A1D1-739D-BE0BA5A40119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98" creationId="{8F4E61E7-43AE-68BE-5F69-64E15205E729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499" creationId="{1BE359D1-1CE4-0CD3-3D53-E86542575849}"/>
          </ac:inkMkLst>
        </pc:inkChg>
        <pc:inkChg chg="add mod">
          <ac:chgData name="Venkatasubramanian, Mani V." userId="fbe5ce37-0145-4c31-b84a-b36f8beac5f3" providerId="ADAL" clId="{6905769A-503A-4851-8481-4E7001886DE7}" dt="2023-02-14T15:51:51.181" v="339"/>
          <ac:inkMkLst>
            <pc:docMk/>
            <pc:sldMk cId="733453144" sldId="258"/>
            <ac:inkMk id="500" creationId="{2787AD39-C82C-35CD-CB8F-A7091226A3C7}"/>
          </ac:inkMkLst>
        </pc:inkChg>
      </pc:sldChg>
      <pc:sldChg chg="addSp delSp modSp mod">
        <pc:chgData name="Venkatasubramanian, Mani V." userId="fbe5ce37-0145-4c31-b84a-b36f8beac5f3" providerId="ADAL" clId="{6905769A-503A-4851-8481-4E7001886DE7}" dt="2023-02-14T16:13:20.808" v="1252"/>
        <pc:sldMkLst>
          <pc:docMk/>
          <pc:sldMk cId="1172947868" sldId="259"/>
        </pc:sldMkLst>
        <pc:grpChg chg="mod">
          <ac:chgData name="Venkatasubramanian, Mani V." userId="fbe5ce37-0145-4c31-b84a-b36f8beac5f3" providerId="ADAL" clId="{6905769A-503A-4851-8481-4E7001886DE7}" dt="2023-02-14T16:10:46.156" v="1096"/>
          <ac:grpSpMkLst>
            <pc:docMk/>
            <pc:sldMk cId="1172947868" sldId="259"/>
            <ac:grpSpMk id="96" creationId="{8EFDD2F1-ACDF-99B7-ACF7-18FD8042C5D6}"/>
          </ac:grpSpMkLst>
        </pc:grpChg>
        <pc:grpChg chg="mod">
          <ac:chgData name="Venkatasubramanian, Mani V." userId="fbe5ce37-0145-4c31-b84a-b36f8beac5f3" providerId="ADAL" clId="{6905769A-503A-4851-8481-4E7001886DE7}" dt="2023-02-14T16:10:46.156" v="1096"/>
          <ac:grpSpMkLst>
            <pc:docMk/>
            <pc:sldMk cId="1172947868" sldId="259"/>
            <ac:grpSpMk id="132" creationId="{87F6D7D8-6622-0114-DD30-040473CB2203}"/>
          </ac:grpSpMkLst>
        </pc:grpChg>
        <pc:grpChg chg="mod">
          <ac:chgData name="Venkatasubramanian, Mani V." userId="fbe5ce37-0145-4c31-b84a-b36f8beac5f3" providerId="ADAL" clId="{6905769A-503A-4851-8481-4E7001886DE7}" dt="2023-02-14T16:10:46.156" v="1096"/>
          <ac:grpSpMkLst>
            <pc:docMk/>
            <pc:sldMk cId="1172947868" sldId="259"/>
            <ac:grpSpMk id="133" creationId="{8BC05E7D-A2B4-5994-5A9E-57A31A67C76F}"/>
          </ac:grpSpMkLst>
        </pc:grpChg>
        <pc:grpChg chg="mod">
          <ac:chgData name="Venkatasubramanian, Mani V." userId="fbe5ce37-0145-4c31-b84a-b36f8beac5f3" providerId="ADAL" clId="{6905769A-503A-4851-8481-4E7001886DE7}" dt="2023-02-14T16:10:50.100" v="1102"/>
          <ac:grpSpMkLst>
            <pc:docMk/>
            <pc:sldMk cId="1172947868" sldId="259"/>
            <ac:grpSpMk id="186" creationId="{E0EE5B28-F8A8-9D9F-4E5D-FB95BC43E685}"/>
          </ac:grpSpMkLst>
        </pc:grpChg>
        <pc:grpChg chg="del">
          <ac:chgData name="Venkatasubramanian, Mani V." userId="fbe5ce37-0145-4c31-b84a-b36f8beac5f3" providerId="ADAL" clId="{6905769A-503A-4851-8481-4E7001886DE7}" dt="2023-02-14T15:18:37.585" v="6" actId="478"/>
          <ac:grpSpMkLst>
            <pc:docMk/>
            <pc:sldMk cId="1172947868" sldId="259"/>
            <ac:grpSpMk id="191" creationId="{69347FE4-3E62-5969-9DE6-225BECC47F4E}"/>
          </ac:grpSpMkLst>
        </pc:grpChg>
        <pc:grpChg chg="del mod">
          <ac:chgData name="Venkatasubramanian, Mani V." userId="fbe5ce37-0145-4c31-b84a-b36f8beac5f3" providerId="ADAL" clId="{6905769A-503A-4851-8481-4E7001886DE7}" dt="2023-02-14T16:11:02.286" v="1123"/>
          <ac:grpSpMkLst>
            <pc:docMk/>
            <pc:sldMk cId="1172947868" sldId="259"/>
            <ac:grpSpMk id="200" creationId="{A24F0F27-B112-CFF2-FAC1-36B5CFA67AFC}"/>
          </ac:grpSpMkLst>
        </pc:grpChg>
        <pc:grpChg chg="del mod">
          <ac:chgData name="Venkatasubramanian, Mani V." userId="fbe5ce37-0145-4c31-b84a-b36f8beac5f3" providerId="ADAL" clId="{6905769A-503A-4851-8481-4E7001886DE7}" dt="2023-02-14T16:11:02.286" v="1123"/>
          <ac:grpSpMkLst>
            <pc:docMk/>
            <pc:sldMk cId="1172947868" sldId="259"/>
            <ac:grpSpMk id="211" creationId="{6CA73ACB-5F5A-2302-E7BD-7F988125879F}"/>
          </ac:grpSpMkLst>
        </pc:grpChg>
        <pc:grpChg chg="del mod">
          <ac:chgData name="Venkatasubramanian, Mani V." userId="fbe5ce37-0145-4c31-b84a-b36f8beac5f3" providerId="ADAL" clId="{6905769A-503A-4851-8481-4E7001886DE7}" dt="2023-02-14T16:11:29.882" v="1167"/>
          <ac:grpSpMkLst>
            <pc:docMk/>
            <pc:sldMk cId="1172947868" sldId="259"/>
            <ac:grpSpMk id="212" creationId="{F69A2879-825B-C918-DFB8-55E5C5EDAEA3}"/>
          </ac:grpSpMkLst>
        </pc:grpChg>
        <pc:grpChg chg="del mod">
          <ac:chgData name="Venkatasubramanian, Mani V." userId="fbe5ce37-0145-4c31-b84a-b36f8beac5f3" providerId="ADAL" clId="{6905769A-503A-4851-8481-4E7001886DE7}" dt="2023-02-14T16:11:15.027" v="1138"/>
          <ac:grpSpMkLst>
            <pc:docMk/>
            <pc:sldMk cId="1172947868" sldId="259"/>
            <ac:grpSpMk id="220" creationId="{9C2BABC2-BDD1-D8CB-597E-8F41484CEFCC}"/>
          </ac:grpSpMkLst>
        </pc:grpChg>
        <pc:grpChg chg="del mod">
          <ac:chgData name="Venkatasubramanian, Mani V." userId="fbe5ce37-0145-4c31-b84a-b36f8beac5f3" providerId="ADAL" clId="{6905769A-503A-4851-8481-4E7001886DE7}" dt="2023-02-14T16:11:18.036" v="1145"/>
          <ac:grpSpMkLst>
            <pc:docMk/>
            <pc:sldMk cId="1172947868" sldId="259"/>
            <ac:grpSpMk id="227" creationId="{F2D526F1-93E7-F88C-6878-A51274F988C6}"/>
          </ac:grpSpMkLst>
        </pc:grpChg>
        <pc:grpChg chg="del mod">
          <ac:chgData name="Venkatasubramanian, Mani V." userId="fbe5ce37-0145-4c31-b84a-b36f8beac5f3" providerId="ADAL" clId="{6905769A-503A-4851-8481-4E7001886DE7}" dt="2023-02-14T16:11:21.653" v="1150"/>
          <ac:grpSpMkLst>
            <pc:docMk/>
            <pc:sldMk cId="1172947868" sldId="259"/>
            <ac:grpSpMk id="234" creationId="{9FED34A2-AACF-927B-FD85-0162429CC23D}"/>
          </ac:grpSpMkLst>
        </pc:grpChg>
        <pc:grpChg chg="del mod">
          <ac:chgData name="Venkatasubramanian, Mani V." userId="fbe5ce37-0145-4c31-b84a-b36f8beac5f3" providerId="ADAL" clId="{6905769A-503A-4851-8481-4E7001886DE7}" dt="2023-02-14T16:11:24.794" v="1157"/>
          <ac:grpSpMkLst>
            <pc:docMk/>
            <pc:sldMk cId="1172947868" sldId="259"/>
            <ac:grpSpMk id="239" creationId="{4A20262A-7981-C2C3-509F-B6274B9E63CA}"/>
          </ac:grpSpMkLst>
        </pc:grpChg>
        <pc:grpChg chg="del mod">
          <ac:chgData name="Venkatasubramanian, Mani V." userId="fbe5ce37-0145-4c31-b84a-b36f8beac5f3" providerId="ADAL" clId="{6905769A-503A-4851-8481-4E7001886DE7}" dt="2023-02-14T16:11:26.190" v="1160"/>
          <ac:grpSpMkLst>
            <pc:docMk/>
            <pc:sldMk cId="1172947868" sldId="259"/>
            <ac:grpSpMk id="246" creationId="{225E1EC7-9EAF-4331-AB69-78CEEB5F265B}"/>
          </ac:grpSpMkLst>
        </pc:grpChg>
        <pc:grpChg chg="del mod">
          <ac:chgData name="Venkatasubramanian, Mani V." userId="fbe5ce37-0145-4c31-b84a-b36f8beac5f3" providerId="ADAL" clId="{6905769A-503A-4851-8481-4E7001886DE7}" dt="2023-02-14T16:11:29.882" v="1167"/>
          <ac:grpSpMkLst>
            <pc:docMk/>
            <pc:sldMk cId="1172947868" sldId="259"/>
            <ac:grpSpMk id="249" creationId="{FB688A66-4E87-3777-EB23-631EA20F55C3}"/>
          </ac:grpSpMkLst>
        </pc:grpChg>
        <pc:grpChg chg="del mod">
          <ac:chgData name="Venkatasubramanian, Mani V." userId="fbe5ce37-0145-4c31-b84a-b36f8beac5f3" providerId="ADAL" clId="{6905769A-503A-4851-8481-4E7001886DE7}" dt="2023-02-14T16:11:29.882" v="1167"/>
          <ac:grpSpMkLst>
            <pc:docMk/>
            <pc:sldMk cId="1172947868" sldId="259"/>
            <ac:grpSpMk id="254" creationId="{0FC23E32-7D16-E4BD-E3FE-C7AFEEEBCF07}"/>
          </ac:grpSpMkLst>
        </pc:grpChg>
        <pc:grpChg chg="del mod">
          <ac:chgData name="Venkatasubramanian, Mani V." userId="fbe5ce37-0145-4c31-b84a-b36f8beac5f3" providerId="ADAL" clId="{6905769A-503A-4851-8481-4E7001886DE7}" dt="2023-02-14T16:11:40.036" v="1170"/>
          <ac:grpSpMkLst>
            <pc:docMk/>
            <pc:sldMk cId="1172947868" sldId="259"/>
            <ac:grpSpMk id="256" creationId="{DC963E2F-B38F-3480-634F-C13D395DA1BD}"/>
          </ac:grpSpMkLst>
        </pc:grpChg>
        <pc:grpChg chg="mod">
          <ac:chgData name="Venkatasubramanian, Mani V." userId="fbe5ce37-0145-4c31-b84a-b36f8beac5f3" providerId="ADAL" clId="{6905769A-503A-4851-8481-4E7001886DE7}" dt="2023-02-14T16:11:40.036" v="1170"/>
          <ac:grpSpMkLst>
            <pc:docMk/>
            <pc:sldMk cId="1172947868" sldId="259"/>
            <ac:grpSpMk id="259" creationId="{7A56A67C-D226-90C3-4CAA-D2094B66448F}"/>
          </ac:grpSpMkLst>
        </pc:grpChg>
        <pc:grpChg chg="del mod">
          <ac:chgData name="Venkatasubramanian, Mani V." userId="fbe5ce37-0145-4c31-b84a-b36f8beac5f3" providerId="ADAL" clId="{6905769A-503A-4851-8481-4E7001886DE7}" dt="2023-02-14T16:11:54.075" v="1184"/>
          <ac:grpSpMkLst>
            <pc:docMk/>
            <pc:sldMk cId="1172947868" sldId="259"/>
            <ac:grpSpMk id="265" creationId="{B565ACC4-C38F-59D7-F626-E31B81CF18D8}"/>
          </ac:grpSpMkLst>
        </pc:grpChg>
        <pc:grpChg chg="del mod">
          <ac:chgData name="Venkatasubramanian, Mani V." userId="fbe5ce37-0145-4c31-b84a-b36f8beac5f3" providerId="ADAL" clId="{6905769A-503A-4851-8481-4E7001886DE7}" dt="2023-02-14T16:11:55.290" v="1187"/>
          <ac:grpSpMkLst>
            <pc:docMk/>
            <pc:sldMk cId="1172947868" sldId="259"/>
            <ac:grpSpMk id="273" creationId="{E1DA2A54-09F8-0367-FDBD-956D6EC808D6}"/>
          </ac:grpSpMkLst>
        </pc:grpChg>
        <pc:grpChg chg="mod">
          <ac:chgData name="Venkatasubramanian, Mani V." userId="fbe5ce37-0145-4c31-b84a-b36f8beac5f3" providerId="ADAL" clId="{6905769A-503A-4851-8481-4E7001886DE7}" dt="2023-02-14T16:11:55.290" v="1187"/>
          <ac:grpSpMkLst>
            <pc:docMk/>
            <pc:sldMk cId="1172947868" sldId="259"/>
            <ac:grpSpMk id="276" creationId="{F977F0B9-1A97-C538-C5D9-F4EE93025D90}"/>
          </ac:grpSpMkLst>
        </pc:grpChg>
        <pc:grpChg chg="mod">
          <ac:chgData name="Venkatasubramanian, Mani V." userId="fbe5ce37-0145-4c31-b84a-b36f8beac5f3" providerId="ADAL" clId="{6905769A-503A-4851-8481-4E7001886DE7}" dt="2023-02-14T16:12:15.923" v="1192"/>
          <ac:grpSpMkLst>
            <pc:docMk/>
            <pc:sldMk cId="1172947868" sldId="259"/>
            <ac:grpSpMk id="281" creationId="{99775D20-C975-C83C-18E3-1324DD83CD09}"/>
          </ac:grpSpMkLst>
        </pc:grpChg>
        <pc:grpChg chg="del mod">
          <ac:chgData name="Venkatasubramanian, Mani V." userId="fbe5ce37-0145-4c31-b84a-b36f8beac5f3" providerId="ADAL" clId="{6905769A-503A-4851-8481-4E7001886DE7}" dt="2023-02-14T16:12:36.733" v="1212"/>
          <ac:grpSpMkLst>
            <pc:docMk/>
            <pc:sldMk cId="1172947868" sldId="259"/>
            <ac:grpSpMk id="289" creationId="{85CAEF51-0571-87C3-3732-6F07E51A0893}"/>
          </ac:grpSpMkLst>
        </pc:grpChg>
        <pc:grpChg chg="del mod">
          <ac:chgData name="Venkatasubramanian, Mani V." userId="fbe5ce37-0145-4c31-b84a-b36f8beac5f3" providerId="ADAL" clId="{6905769A-503A-4851-8481-4E7001886DE7}" dt="2023-02-14T16:12:36.733" v="1212"/>
          <ac:grpSpMkLst>
            <pc:docMk/>
            <pc:sldMk cId="1172947868" sldId="259"/>
            <ac:grpSpMk id="293" creationId="{E6CE9628-4AE4-4C0B-501A-A36B98E4E01F}"/>
          </ac:grpSpMkLst>
        </pc:grpChg>
        <pc:grpChg chg="mod">
          <ac:chgData name="Venkatasubramanian, Mani V." userId="fbe5ce37-0145-4c31-b84a-b36f8beac5f3" providerId="ADAL" clId="{6905769A-503A-4851-8481-4E7001886DE7}" dt="2023-02-14T16:12:36.733" v="1212"/>
          <ac:grpSpMkLst>
            <pc:docMk/>
            <pc:sldMk cId="1172947868" sldId="259"/>
            <ac:grpSpMk id="301" creationId="{45FF2E41-80D1-6165-DF68-C95B322880E7}"/>
          </ac:grpSpMkLst>
        </pc:grpChg>
        <pc:grpChg chg="del mod">
          <ac:chgData name="Venkatasubramanian, Mani V." userId="fbe5ce37-0145-4c31-b84a-b36f8beac5f3" providerId="ADAL" clId="{6905769A-503A-4851-8481-4E7001886DE7}" dt="2023-02-14T16:12:55.170" v="1229"/>
          <ac:grpSpMkLst>
            <pc:docMk/>
            <pc:sldMk cId="1172947868" sldId="259"/>
            <ac:grpSpMk id="309" creationId="{EB56E62A-B429-65E3-E6D7-997295F54725}"/>
          </ac:grpSpMkLst>
        </pc:grpChg>
        <pc:grpChg chg="del mod">
          <ac:chgData name="Venkatasubramanian, Mani V." userId="fbe5ce37-0145-4c31-b84a-b36f8beac5f3" providerId="ADAL" clId="{6905769A-503A-4851-8481-4E7001886DE7}" dt="2023-02-14T16:12:55.170" v="1229"/>
          <ac:grpSpMkLst>
            <pc:docMk/>
            <pc:sldMk cId="1172947868" sldId="259"/>
            <ac:grpSpMk id="310" creationId="{270C5523-C561-B3D7-BA60-1F7D3D49DF0D}"/>
          </ac:grpSpMkLst>
        </pc:grpChg>
        <pc:grpChg chg="del mod">
          <ac:chgData name="Venkatasubramanian, Mani V." userId="fbe5ce37-0145-4c31-b84a-b36f8beac5f3" providerId="ADAL" clId="{6905769A-503A-4851-8481-4E7001886DE7}" dt="2023-02-14T16:12:59.638" v="1234"/>
          <ac:grpSpMkLst>
            <pc:docMk/>
            <pc:sldMk cId="1172947868" sldId="259"/>
            <ac:grpSpMk id="319" creationId="{E0DD9637-9A6F-BD54-D18A-1E7240DBFB80}"/>
          </ac:grpSpMkLst>
        </pc:grpChg>
        <pc:grpChg chg="del mod">
          <ac:chgData name="Venkatasubramanian, Mani V." userId="fbe5ce37-0145-4c31-b84a-b36f8beac5f3" providerId="ADAL" clId="{6905769A-503A-4851-8481-4E7001886DE7}" dt="2023-02-14T16:13:00.591" v="1236"/>
          <ac:grpSpMkLst>
            <pc:docMk/>
            <pc:sldMk cId="1172947868" sldId="259"/>
            <ac:grpSpMk id="324" creationId="{95C8897E-2E35-18A7-DCAF-1EDBEBEDD8C5}"/>
          </ac:grpSpMkLst>
        </pc:grpChg>
        <pc:grpChg chg="del mod">
          <ac:chgData name="Venkatasubramanian, Mani V." userId="fbe5ce37-0145-4c31-b84a-b36f8beac5f3" providerId="ADAL" clId="{6905769A-503A-4851-8481-4E7001886DE7}" dt="2023-02-14T16:13:04.036" v="1239"/>
          <ac:grpSpMkLst>
            <pc:docMk/>
            <pc:sldMk cId="1172947868" sldId="259"/>
            <ac:grpSpMk id="326" creationId="{AC43E611-5CBA-B719-9BE3-6AEE8837F70B}"/>
          </ac:grpSpMkLst>
        </pc:grpChg>
        <pc:grpChg chg="mod">
          <ac:chgData name="Venkatasubramanian, Mani V." userId="fbe5ce37-0145-4c31-b84a-b36f8beac5f3" providerId="ADAL" clId="{6905769A-503A-4851-8481-4E7001886DE7}" dt="2023-02-14T16:13:04.036" v="1239"/>
          <ac:grpSpMkLst>
            <pc:docMk/>
            <pc:sldMk cId="1172947868" sldId="259"/>
            <ac:grpSpMk id="329" creationId="{F085BDFC-5657-7D8C-80D4-BD0EE49139A9}"/>
          </ac:grpSpMkLst>
        </pc:grpChg>
        <pc:grpChg chg="mod">
          <ac:chgData name="Venkatasubramanian, Mani V." userId="fbe5ce37-0145-4c31-b84a-b36f8beac5f3" providerId="ADAL" clId="{6905769A-503A-4851-8481-4E7001886DE7}" dt="2023-02-14T16:13:20.808" v="1252"/>
          <ac:grpSpMkLst>
            <pc:docMk/>
            <pc:sldMk cId="1172947868" sldId="259"/>
            <ac:grpSpMk id="342" creationId="{DC713BD5-8016-0ABE-C0F4-33EE930A174E}"/>
          </ac:grpSpMkLst>
        </pc:grpChg>
        <pc:grpChg chg="mod">
          <ac:chgData name="Venkatasubramanian, Mani V." userId="fbe5ce37-0145-4c31-b84a-b36f8beac5f3" providerId="ADAL" clId="{6905769A-503A-4851-8481-4E7001886DE7}" dt="2023-02-14T16:13:20.808" v="1252"/>
          <ac:grpSpMkLst>
            <pc:docMk/>
            <pc:sldMk cId="1172947868" sldId="259"/>
            <ac:grpSpMk id="343" creationId="{DE1790BB-89F1-6A31-43D1-68140E92068D}"/>
          </ac:grpSpMkLst>
        </pc:grpChg>
        <pc:grpChg chg="mod">
          <ac:chgData name="Venkatasubramanian, Mani V." userId="fbe5ce37-0145-4c31-b84a-b36f8beac5f3" providerId="ADAL" clId="{6905769A-503A-4851-8481-4E7001886DE7}" dt="2023-02-14T16:13:20.808" v="1252"/>
          <ac:grpSpMkLst>
            <pc:docMk/>
            <pc:sldMk cId="1172947868" sldId="259"/>
            <ac:grpSpMk id="344" creationId="{69BA57DE-A577-1A28-7DD9-0320A02055D2}"/>
          </ac:grpSpMkLst>
        </pc:grp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3" creationId="{32DD31E0-0723-DFD8-83E2-62541209C32C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6" creationId="{C9153271-6996-53AB-08CC-AE74AD969029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10" creationId="{15CA211B-2101-ECCD-1B76-17001A05BD02}"/>
          </ac:inkMkLst>
        </pc:inkChg>
        <pc:inkChg chg="add">
          <ac:chgData name="Venkatasubramanian, Mani V." userId="fbe5ce37-0145-4c31-b84a-b36f8beac5f3" providerId="ADAL" clId="{6905769A-503A-4851-8481-4E7001886DE7}" dt="2023-02-14T16:10:40.870" v="1083" actId="9405"/>
          <ac:inkMkLst>
            <pc:docMk/>
            <pc:sldMk cId="1172947868" sldId="259"/>
            <ac:inkMk id="12" creationId="{848D8631-C3D1-CDC8-7823-1C28BBE96BB4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20" creationId="{E68AA08F-1CF5-84F2-422C-E82AA6998036}"/>
          </ac:inkMkLst>
        </pc:inkChg>
        <pc:inkChg chg="add">
          <ac:chgData name="Venkatasubramanian, Mani V." userId="fbe5ce37-0145-4c31-b84a-b36f8beac5f3" providerId="ADAL" clId="{6905769A-503A-4851-8481-4E7001886DE7}" dt="2023-02-14T16:10:41.688" v="1085" actId="9405"/>
          <ac:inkMkLst>
            <pc:docMk/>
            <pc:sldMk cId="1172947868" sldId="259"/>
            <ac:inkMk id="25" creationId="{BA76E07B-B422-ED15-EEBA-E2288F6FC3BD}"/>
          </ac:inkMkLst>
        </pc:inkChg>
        <pc:inkChg chg="add">
          <ac:chgData name="Venkatasubramanian, Mani V." userId="fbe5ce37-0145-4c31-b84a-b36f8beac5f3" providerId="ADAL" clId="{6905769A-503A-4851-8481-4E7001886DE7}" dt="2023-02-14T16:10:42.060" v="1086" actId="9405"/>
          <ac:inkMkLst>
            <pc:docMk/>
            <pc:sldMk cId="1172947868" sldId="259"/>
            <ac:inkMk id="33" creationId="{DBC10E61-968F-87BB-61C7-5FC2161638BB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34" creationId="{6E9BE569-1F63-4F25-675A-66991ABBAD65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45" creationId="{CF8CFF21-91A1-FE5A-7C44-5ED07F939D05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46" creationId="{F26BC39C-4E80-FBE3-637A-534BE51FB7A0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70" creationId="{2FE6FE3D-C985-8EB0-00B0-2E1D05A9DD00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71" creationId="{CF958726-A232-1C3F-4257-EE77BD959C71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72" creationId="{A98CAAF6-357E-516C-31DC-B929641ECB38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82" creationId="{16C78E8E-1C01-F34D-A582-CCA7D23C927F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89" creationId="{0764B05B-BA03-E1B2-F1D6-1895EC884E52}"/>
          </ac:inkMkLst>
        </pc:inkChg>
        <pc:inkChg chg="add mod">
          <ac:chgData name="Venkatasubramanian, Mani V." userId="fbe5ce37-0145-4c31-b84a-b36f8beac5f3" providerId="ADAL" clId="{6905769A-503A-4851-8481-4E7001886DE7}" dt="2023-02-14T16:10:46.156" v="1096"/>
          <ac:inkMkLst>
            <pc:docMk/>
            <pc:sldMk cId="1172947868" sldId="259"/>
            <ac:inkMk id="92" creationId="{B7B13DFC-E28F-0C2C-C847-481BB5A2AF5D}"/>
          </ac:inkMkLst>
        </pc:inkChg>
        <pc:inkChg chg="add mod">
          <ac:chgData name="Venkatasubramanian, Mani V." userId="fbe5ce37-0145-4c31-b84a-b36f8beac5f3" providerId="ADAL" clId="{6905769A-503A-4851-8481-4E7001886DE7}" dt="2023-02-14T16:10:50.100" v="1102"/>
          <ac:inkMkLst>
            <pc:docMk/>
            <pc:sldMk cId="1172947868" sldId="259"/>
            <ac:inkMk id="134" creationId="{36568F38-6EF2-9811-047F-505DDDE339DE}"/>
          </ac:inkMkLst>
        </pc:inkChg>
        <pc:inkChg chg="add mod">
          <ac:chgData name="Venkatasubramanian, Mani V." userId="fbe5ce37-0145-4c31-b84a-b36f8beac5f3" providerId="ADAL" clId="{6905769A-503A-4851-8481-4E7001886DE7}" dt="2023-02-14T16:10:50.100" v="1102"/>
          <ac:inkMkLst>
            <pc:docMk/>
            <pc:sldMk cId="1172947868" sldId="259"/>
            <ac:inkMk id="135" creationId="{89EEC15B-A32F-7DC5-03D6-0E3BFDF77243}"/>
          </ac:inkMkLst>
        </pc:inkChg>
        <pc:inkChg chg="add mod">
          <ac:chgData name="Venkatasubramanian, Mani V." userId="fbe5ce37-0145-4c31-b84a-b36f8beac5f3" providerId="ADAL" clId="{6905769A-503A-4851-8481-4E7001886DE7}" dt="2023-02-14T16:10:50.100" v="1102"/>
          <ac:inkMkLst>
            <pc:docMk/>
            <pc:sldMk cId="1172947868" sldId="259"/>
            <ac:inkMk id="142" creationId="{4BA0F323-4502-A7DD-6E12-29BC964CF98B}"/>
          </ac:inkMkLst>
        </pc:inkChg>
        <pc:inkChg chg="add">
          <ac:chgData name="Venkatasubramanian, Mani V." userId="fbe5ce37-0145-4c31-b84a-b36f8beac5f3" providerId="ADAL" clId="{6905769A-503A-4851-8481-4E7001886DE7}" dt="2023-02-14T16:10:48.168" v="1100" actId="9405"/>
          <ac:inkMkLst>
            <pc:docMk/>
            <pc:sldMk cId="1172947868" sldId="259"/>
            <ac:inkMk id="166" creationId="{BF0FB2AF-F4B6-B347-0565-B2A61C8F887E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181" creationId="{1CE0FCA4-A530-03D9-9FC1-55DB608A08C0}"/>
          </ac:inkMkLst>
        </pc:inkChg>
        <pc:inkChg chg="del">
          <ac:chgData name="Venkatasubramanian, Mani V." userId="fbe5ce37-0145-4c31-b84a-b36f8beac5f3" providerId="ADAL" clId="{6905769A-503A-4851-8481-4E7001886DE7}" dt="2023-02-14T15:18:37.585" v="6" actId="478"/>
          <ac:inkMkLst>
            <pc:docMk/>
            <pc:sldMk cId="1172947868" sldId="259"/>
            <ac:inkMk id="187" creationId="{BB8328C2-07D9-9A12-DE94-71D0BF4E49BB}"/>
          </ac:inkMkLst>
        </pc:inkChg>
        <pc:inkChg chg="del">
          <ac:chgData name="Venkatasubramanian, Mani V." userId="fbe5ce37-0145-4c31-b84a-b36f8beac5f3" providerId="ADAL" clId="{6905769A-503A-4851-8481-4E7001886DE7}" dt="2023-02-14T15:18:37.585" v="6" actId="478"/>
          <ac:inkMkLst>
            <pc:docMk/>
            <pc:sldMk cId="1172947868" sldId="259"/>
            <ac:inkMk id="188" creationId="{03704F0E-1847-4F40-54DA-0922A3071DD1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189" creationId="{918920F3-5FCC-4C2E-D92C-D1FA50DB63D6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192" creationId="{F44EEE10-4D59-C872-F757-D41A948E224F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193" creationId="{48BB9633-4C8E-D024-3188-4E574EAD5B74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194" creationId="{66A390A3-4894-6952-EA89-BC62049B7520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195" creationId="{0E0CE3BD-5BE6-52DC-F7B3-E3369028B67B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196" creationId="{98811284-0562-8518-812F-5DF8C4B56505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197" creationId="{606EC4BC-6A9A-3BFD-D75E-DA97D0651740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198" creationId="{0AF981BC-9B0A-1DFF-33F1-17D352E46F15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199" creationId="{B8463177-D097-9E5C-26E7-212D4522C824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01" creationId="{8735C48C-C4B0-B77F-214C-D7A9C6C2E3C2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02" creationId="{60CEFF31-33A2-C2BA-5A59-0F512DB1D244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03" creationId="{D2791271-B74C-239E-7275-6A68AE9909F7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04" creationId="{1079480D-73E9-B19F-9898-93C98FC6C06C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05" creationId="{B9945725-D9D3-45B8-0820-A2D379FECB04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06" creationId="{B5EED445-B6ED-DEA0-E992-10511A235F79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07" creationId="{41A586F8-9943-5D64-B34D-426C617594B5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08" creationId="{66625948-1C18-8175-0E74-EB36A830CE6F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09" creationId="{F485C366-647B-D1CE-4666-3610FEBAB10B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10" creationId="{E7CC1258-7011-4977-FC15-32C754A1593B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13" creationId="{A409FEB7-BAF7-2D52-E53A-9AEBBD655B9A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14" creationId="{F6C987FC-E206-8B1E-AEC2-7B71A6D14668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15" creationId="{2D370E1F-7811-F267-CC5C-005F9A3BDAED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16" creationId="{EC858CF1-4762-204D-05B3-3F3069411F90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17" creationId="{9609500E-75EE-CF67-EC57-E9951879D289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18" creationId="{3C5C680B-8687-CE76-85CF-9E41A4FA16AA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19" creationId="{F41C01DB-FF73-5502-FFAE-C7EF78471CB1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21" creationId="{F7166512-41F4-F5D8-5121-25000AA77AFB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22" creationId="{EFB0158A-FE78-6BF9-2950-C3327DE01028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23" creationId="{2C2068E8-BF01-E8CF-DB2A-F4E9A07D0285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24" creationId="{3E4A4C7E-D7D6-F367-5AB6-62E389C2B4E8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25" creationId="{64F8349C-4F6A-147B-21AF-F20FC2084593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26" creationId="{84C01954-F0F1-0118-4287-A2CAB37A08D2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28" creationId="{76D2D928-DC83-00F9-2341-F3CA664E4D25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29" creationId="{33265850-032C-DF7D-3B08-2B0899C59FD1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30" creationId="{94282060-B628-D4C5-E1DA-8229948C649B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31" creationId="{572075F5-AB3F-BB03-2268-621244D9452A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32" creationId="{10C69DC4-BC55-95E8-CFBD-DE3C48885C07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33" creationId="{DB197F16-3EE5-566F-B3BD-498C239DCD80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35" creationId="{0E308B9E-800D-FE40-A703-0C9285C6852F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36" creationId="{4B2D7BC5-652F-4AA8-3F74-DBE87B15058C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37" creationId="{CF9F8B2F-81D5-FD93-94AF-4287A3458351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38" creationId="{4D968E98-273A-7FFC-4B20-F184E5AE42C4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40" creationId="{9810CFD2-C9C0-5A40-FCFC-574D93FD0C23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41" creationId="{E74BC1FD-9E25-E871-FDEA-53F88482B3C0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42" creationId="{C6323CCE-D4D8-F565-DA0D-A7EF06F1D538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43" creationId="{A859A7E6-5C38-4FEE-7916-CCF12DE6E49F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44" creationId="{858A60EF-C498-B456-0256-BB722874413E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45" creationId="{1FB26005-3148-9821-84FF-5E022DF60DAB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47" creationId="{CE15C105-A9F1-103C-29AE-E0156AA2C316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48" creationId="{74BBD7E2-D07A-0644-92E7-0157CDE3AC38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50" creationId="{35F0E077-5D06-80AA-E7BA-DDF07E646712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51" creationId="{3FA77F2A-A37C-6C44-08E2-E9298AA47294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52" creationId="{B61D4E86-4510-A8BB-4273-769961C97FEA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53" creationId="{FCAC7600-DA89-55D8-0F48-538C75B6F114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55" creationId="{7A2DFE01-CB6C-3054-8E06-0E8767057F69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57" creationId="{C9C63497-DA81-F99B-CCEB-7AEFEFF24E32}"/>
          </ac:inkMkLst>
        </pc:inkChg>
        <pc:inkChg chg="add mod">
          <ac:chgData name="Venkatasubramanian, Mani V." userId="fbe5ce37-0145-4c31-b84a-b36f8beac5f3" providerId="ADAL" clId="{6905769A-503A-4851-8481-4E7001886DE7}" dt="2023-02-14T16:11:40.036" v="1170"/>
          <ac:inkMkLst>
            <pc:docMk/>
            <pc:sldMk cId="1172947868" sldId="259"/>
            <ac:inkMk id="258" creationId="{BA52823F-DD5B-85DB-C699-83C674C7FC1E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60" creationId="{81CD3615-D203-2220-CA1A-7114201CF63C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61" creationId="{E66A1A64-5184-E31C-EE5E-9988225BDEDA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62" creationId="{ECE4C41E-2C14-342C-4FE4-FE1725F5F33E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63" creationId="{B9DBE589-3DD1-6A3B-667D-A9B7761C9F88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64" creationId="{305F4858-C2C4-D0EA-ABFD-34E3622D9908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66" creationId="{9ADBC18E-3B68-8EB0-3720-205EC2B2EFF5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67" creationId="{F76F2FD7-27D2-DC09-3FDC-616CC5875EEC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68" creationId="{7653F077-1327-BDB9-949A-360D9019B9E4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69" creationId="{A40C1773-BD22-BD1E-6E60-2893095F4591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70" creationId="{02D88613-BBDE-E435-958E-1D51DBC9C7E7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71" creationId="{782D5B62-B35D-2270-E68E-781975278A25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72" creationId="{703A7AFB-6A60-79D6-16D4-4B9368F4901D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74" creationId="{1E335EFD-21C7-3B53-134A-98AD22178E9B}"/>
          </ac:inkMkLst>
        </pc:inkChg>
        <pc:inkChg chg="add mod">
          <ac:chgData name="Venkatasubramanian, Mani V." userId="fbe5ce37-0145-4c31-b84a-b36f8beac5f3" providerId="ADAL" clId="{6905769A-503A-4851-8481-4E7001886DE7}" dt="2023-02-14T16:11:55.290" v="1187"/>
          <ac:inkMkLst>
            <pc:docMk/>
            <pc:sldMk cId="1172947868" sldId="259"/>
            <ac:inkMk id="275" creationId="{1DD15935-C0B4-071E-67E4-EBECC80E3E53}"/>
          </ac:inkMkLst>
        </pc:inkChg>
        <pc:inkChg chg="add mod">
          <ac:chgData name="Venkatasubramanian, Mani V." userId="fbe5ce37-0145-4c31-b84a-b36f8beac5f3" providerId="ADAL" clId="{6905769A-503A-4851-8481-4E7001886DE7}" dt="2023-02-14T16:12:15.923" v="1192"/>
          <ac:inkMkLst>
            <pc:docMk/>
            <pc:sldMk cId="1172947868" sldId="259"/>
            <ac:inkMk id="277" creationId="{BB290916-6C65-EC7B-3804-182E492C7F87}"/>
          </ac:inkMkLst>
        </pc:inkChg>
        <pc:inkChg chg="add mod">
          <ac:chgData name="Venkatasubramanian, Mani V." userId="fbe5ce37-0145-4c31-b84a-b36f8beac5f3" providerId="ADAL" clId="{6905769A-503A-4851-8481-4E7001886DE7}" dt="2023-02-14T16:12:15.923" v="1192"/>
          <ac:inkMkLst>
            <pc:docMk/>
            <pc:sldMk cId="1172947868" sldId="259"/>
            <ac:inkMk id="278" creationId="{28DF7177-C632-BB43-6470-2EB975EC92ED}"/>
          </ac:inkMkLst>
        </pc:inkChg>
        <pc:inkChg chg="add mod">
          <ac:chgData name="Venkatasubramanian, Mani V." userId="fbe5ce37-0145-4c31-b84a-b36f8beac5f3" providerId="ADAL" clId="{6905769A-503A-4851-8481-4E7001886DE7}" dt="2023-02-14T16:12:15.923" v="1192"/>
          <ac:inkMkLst>
            <pc:docMk/>
            <pc:sldMk cId="1172947868" sldId="259"/>
            <ac:inkMk id="279" creationId="{7C9EA5C7-1866-EF9D-3F67-0B7CF2FF4FB2}"/>
          </ac:inkMkLst>
        </pc:inkChg>
        <pc:inkChg chg="add mod">
          <ac:chgData name="Venkatasubramanian, Mani V." userId="fbe5ce37-0145-4c31-b84a-b36f8beac5f3" providerId="ADAL" clId="{6905769A-503A-4851-8481-4E7001886DE7}" dt="2023-02-14T16:12:15.923" v="1192"/>
          <ac:inkMkLst>
            <pc:docMk/>
            <pc:sldMk cId="1172947868" sldId="259"/>
            <ac:inkMk id="280" creationId="{610125CE-75B1-D3A3-51DF-6F95B2C217BD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82" creationId="{4CEE1B02-B90E-98AB-83DC-1DB79B52B84A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83" creationId="{FAE823F8-EB80-2B22-B406-2E4C67ECDA9D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84" creationId="{097FB084-11A6-8E97-2DC6-05870036E67E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85" creationId="{542C2E1B-5606-8292-6E87-C505F4365B37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86" creationId="{A6031E78-8231-F47A-53F2-5F771CB938D7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87" creationId="{50F53364-CD33-534A-72C1-157CCFB6576C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88" creationId="{6525852D-12E3-A4B2-92BC-6D763FE6A7AC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90" creationId="{92049808-63BE-1954-3996-24035AA3D6CC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91" creationId="{4F0C5405-6AE4-349A-6302-982645E0B426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92" creationId="{28D3870F-9F7A-35A6-005B-562431E17F84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94" creationId="{C98492E4-B1BD-84C8-9355-BE726AA9A7ED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95" creationId="{B7D26A3E-F408-EFFC-8AD1-ED2A1BC92136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96" creationId="{53C6E73A-DF52-4695-1993-107B97BB764D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97" creationId="{5C417984-BF7A-3CD6-F6D5-A0180CE24F7A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98" creationId="{7A651ABB-A31D-84B0-3C91-DBDF82878BB7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299" creationId="{842B7265-AABB-E5F8-2B44-C647967E8919}"/>
          </ac:inkMkLst>
        </pc:inkChg>
        <pc:inkChg chg="add mod">
          <ac:chgData name="Venkatasubramanian, Mani V." userId="fbe5ce37-0145-4c31-b84a-b36f8beac5f3" providerId="ADAL" clId="{6905769A-503A-4851-8481-4E7001886DE7}" dt="2023-02-14T16:12:36.733" v="1212"/>
          <ac:inkMkLst>
            <pc:docMk/>
            <pc:sldMk cId="1172947868" sldId="259"/>
            <ac:inkMk id="300" creationId="{0E18B761-9E2B-0D77-8892-C643F6457CC8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02" creationId="{ED9BD5B5-050F-5CE3-6EDF-5B23ED6D4585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03" creationId="{F03F6CEF-BFDB-52DC-FDAF-8BF46961CCEA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04" creationId="{12DF754C-C6EE-691B-F163-496425F19898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05" creationId="{275FF40C-8891-8BF1-635E-B747282952C3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06" creationId="{DDF0FF0A-5891-ADBC-5052-6BF5B81E5290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07" creationId="{6C17F7F7-F616-81CD-CEB6-9334690BFB81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08" creationId="{C55135FF-942C-D1CD-E3D3-682BC756FCF4}"/>
          </ac:inkMkLst>
        </pc:inkChg>
        <pc:inkChg chg="add mod">
          <ac:chgData name="Venkatasubramanian, Mani V." userId="fbe5ce37-0145-4c31-b84a-b36f8beac5f3" providerId="ADAL" clId="{6905769A-503A-4851-8481-4E7001886DE7}" dt="2023-02-14T16:12:59.638" v="1234"/>
          <ac:inkMkLst>
            <pc:docMk/>
            <pc:sldMk cId="1172947868" sldId="259"/>
            <ac:inkMk id="311" creationId="{C27A4F09-7E7B-8B9B-B8A4-BCC2AD32B6FF}"/>
          </ac:inkMkLst>
        </pc:inkChg>
        <pc:inkChg chg="add mod">
          <ac:chgData name="Venkatasubramanian, Mani V." userId="fbe5ce37-0145-4c31-b84a-b36f8beac5f3" providerId="ADAL" clId="{6905769A-503A-4851-8481-4E7001886DE7}" dt="2023-02-14T16:12:59.638" v="1234"/>
          <ac:inkMkLst>
            <pc:docMk/>
            <pc:sldMk cId="1172947868" sldId="259"/>
            <ac:inkMk id="312" creationId="{A11A0253-A55E-2314-543E-0AF6274D912F}"/>
          </ac:inkMkLst>
        </pc:inkChg>
        <pc:inkChg chg="add mod">
          <ac:chgData name="Venkatasubramanian, Mani V." userId="fbe5ce37-0145-4c31-b84a-b36f8beac5f3" providerId="ADAL" clId="{6905769A-503A-4851-8481-4E7001886DE7}" dt="2023-02-14T16:12:59.638" v="1234"/>
          <ac:inkMkLst>
            <pc:docMk/>
            <pc:sldMk cId="1172947868" sldId="259"/>
            <ac:inkMk id="313" creationId="{DBAAB245-055E-8282-D781-FE8EE6FC129A}"/>
          </ac:inkMkLst>
        </pc:inkChg>
        <pc:inkChg chg="add mod">
          <ac:chgData name="Venkatasubramanian, Mani V." userId="fbe5ce37-0145-4c31-b84a-b36f8beac5f3" providerId="ADAL" clId="{6905769A-503A-4851-8481-4E7001886DE7}" dt="2023-02-14T16:12:59.638" v="1234"/>
          <ac:inkMkLst>
            <pc:docMk/>
            <pc:sldMk cId="1172947868" sldId="259"/>
            <ac:inkMk id="314" creationId="{E4731F5B-CE01-19F8-31C5-F879748F4749}"/>
          </ac:inkMkLst>
        </pc:inkChg>
        <pc:inkChg chg="add mod">
          <ac:chgData name="Venkatasubramanian, Mani V." userId="fbe5ce37-0145-4c31-b84a-b36f8beac5f3" providerId="ADAL" clId="{6905769A-503A-4851-8481-4E7001886DE7}" dt="2023-02-14T16:12:59.638" v="1234"/>
          <ac:inkMkLst>
            <pc:docMk/>
            <pc:sldMk cId="1172947868" sldId="259"/>
            <ac:inkMk id="315" creationId="{732551F4-29F1-C874-0AF2-454601E39CAF}"/>
          </ac:inkMkLst>
        </pc:inkChg>
        <pc:inkChg chg="add mod">
          <ac:chgData name="Venkatasubramanian, Mani V." userId="fbe5ce37-0145-4c31-b84a-b36f8beac5f3" providerId="ADAL" clId="{6905769A-503A-4851-8481-4E7001886DE7}" dt="2023-02-14T16:12:59.638" v="1234"/>
          <ac:inkMkLst>
            <pc:docMk/>
            <pc:sldMk cId="1172947868" sldId="259"/>
            <ac:inkMk id="316" creationId="{04B55F57-31C5-507E-2CE1-3F7D3B4C0288}"/>
          </ac:inkMkLst>
        </pc:inkChg>
        <pc:inkChg chg="add mod">
          <ac:chgData name="Venkatasubramanian, Mani V." userId="fbe5ce37-0145-4c31-b84a-b36f8beac5f3" providerId="ADAL" clId="{6905769A-503A-4851-8481-4E7001886DE7}" dt="2023-02-14T16:12:59.638" v="1234"/>
          <ac:inkMkLst>
            <pc:docMk/>
            <pc:sldMk cId="1172947868" sldId="259"/>
            <ac:inkMk id="317" creationId="{706714E8-19FB-0A6C-709B-1BC2D95667E5}"/>
          </ac:inkMkLst>
        </pc:inkChg>
        <pc:inkChg chg="add mod">
          <ac:chgData name="Venkatasubramanian, Mani V." userId="fbe5ce37-0145-4c31-b84a-b36f8beac5f3" providerId="ADAL" clId="{6905769A-503A-4851-8481-4E7001886DE7}" dt="2023-02-14T16:12:59.638" v="1234"/>
          <ac:inkMkLst>
            <pc:docMk/>
            <pc:sldMk cId="1172947868" sldId="259"/>
            <ac:inkMk id="318" creationId="{785B7839-C83E-C829-AF81-BFFD274AD409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20" creationId="{6FA48897-E178-6BB0-386F-1723623A2F2B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21" creationId="{EDBC3695-887F-F8DD-13ED-CD0806C283C0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22" creationId="{89FCD5D3-04D6-4E56-AA85-B1BB2E2DBD65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23" creationId="{F5AFE58E-586C-E04B-F8A3-6AF12B80B4BD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25" creationId="{66841551-04C3-7FED-F90E-C5EA24DF2BE6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27" creationId="{ECCC7DE2-D49E-2A9F-7319-6B6A602F4AFD}"/>
          </ac:inkMkLst>
        </pc:inkChg>
        <pc:inkChg chg="add mod">
          <ac:chgData name="Venkatasubramanian, Mani V." userId="fbe5ce37-0145-4c31-b84a-b36f8beac5f3" providerId="ADAL" clId="{6905769A-503A-4851-8481-4E7001886DE7}" dt="2023-02-14T16:13:04.036" v="1239"/>
          <ac:inkMkLst>
            <pc:docMk/>
            <pc:sldMk cId="1172947868" sldId="259"/>
            <ac:inkMk id="328" creationId="{A7C30996-64DD-6844-8964-AA2517C4FD44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30" creationId="{26616582-4472-928E-4BFA-A6E5F1B8C3C0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31" creationId="{AD675D24-1764-39A2-B85C-CC9AD7D021B1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32" creationId="{D30D3E37-CD66-08F2-C9CD-D7128EA4B273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33" creationId="{D013A1A0-8BFB-128E-F34A-CED446C41A03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34" creationId="{45004AE6-35A6-7CF4-C3F4-CEFB207E40B9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35" creationId="{75B6919A-5931-AA2D-DD1A-179432A10AC2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36" creationId="{1CCEA388-8F6F-340D-1FCF-2C58CD4BD558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37" creationId="{0AF0973D-C465-5886-20FB-91B80950E49C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38" creationId="{EE26E2A9-05F4-24F1-2045-0ECA2681A139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39" creationId="{5D148C8B-5CB5-BF54-3DFA-BCFD6A15865D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40" creationId="{5F5FA2D5-B68A-A394-7695-7756F97A3206}"/>
          </ac:inkMkLst>
        </pc:inkChg>
        <pc:inkChg chg="add mod">
          <ac:chgData name="Venkatasubramanian, Mani V." userId="fbe5ce37-0145-4c31-b84a-b36f8beac5f3" providerId="ADAL" clId="{6905769A-503A-4851-8481-4E7001886DE7}" dt="2023-02-14T16:13:20.808" v="1252"/>
          <ac:inkMkLst>
            <pc:docMk/>
            <pc:sldMk cId="1172947868" sldId="259"/>
            <ac:inkMk id="341" creationId="{2F0FE10D-1989-B9D5-50F1-27334A0BFC07}"/>
          </ac:inkMkLst>
        </pc:inkChg>
      </pc:sldChg>
      <pc:sldChg chg="addSp delSp modSp mod">
        <pc:chgData name="Venkatasubramanian, Mani V." userId="fbe5ce37-0145-4c31-b84a-b36f8beac5f3" providerId="ADAL" clId="{6905769A-503A-4851-8481-4E7001886DE7}" dt="2023-02-14T15:54:54.043" v="508"/>
        <pc:sldMkLst>
          <pc:docMk/>
          <pc:sldMk cId="3182574894" sldId="260"/>
        </pc:sldMkLst>
        <pc:grpChg chg="mod">
          <ac:chgData name="Venkatasubramanian, Mani V." userId="fbe5ce37-0145-4c31-b84a-b36f8beac5f3" providerId="ADAL" clId="{6905769A-503A-4851-8481-4E7001886DE7}" dt="2023-02-14T15:52:28.938" v="353"/>
          <ac:grpSpMkLst>
            <pc:docMk/>
            <pc:sldMk cId="3182574894" sldId="260"/>
            <ac:grpSpMk id="91" creationId="{5548F30E-20A4-3872-2F60-F47DBED30F6E}"/>
          </ac:grpSpMkLst>
        </pc:grpChg>
        <pc:grpChg chg="mod">
          <ac:chgData name="Venkatasubramanian, Mani V." userId="fbe5ce37-0145-4c31-b84a-b36f8beac5f3" providerId="ADAL" clId="{6905769A-503A-4851-8481-4E7001886DE7}" dt="2023-02-14T15:52:28.938" v="353"/>
          <ac:grpSpMkLst>
            <pc:docMk/>
            <pc:sldMk cId="3182574894" sldId="260"/>
            <ac:grpSpMk id="92" creationId="{D7DF80C9-17E6-A312-70A9-A6EAB96A0CAC}"/>
          </ac:grpSpMkLst>
        </pc:grpChg>
        <pc:grpChg chg="mod">
          <ac:chgData name="Venkatasubramanian, Mani V." userId="fbe5ce37-0145-4c31-b84a-b36f8beac5f3" providerId="ADAL" clId="{6905769A-503A-4851-8481-4E7001886DE7}" dt="2023-02-14T15:52:28.938" v="353"/>
          <ac:grpSpMkLst>
            <pc:docMk/>
            <pc:sldMk cId="3182574894" sldId="260"/>
            <ac:grpSpMk id="93" creationId="{EF5773D8-F37B-A4C9-2139-05457C898437}"/>
          </ac:grpSpMkLst>
        </pc:grpChg>
        <pc:grpChg chg="mod">
          <ac:chgData name="Venkatasubramanian, Mani V." userId="fbe5ce37-0145-4c31-b84a-b36f8beac5f3" providerId="ADAL" clId="{6905769A-503A-4851-8481-4E7001886DE7}" dt="2023-02-14T15:52:38.752" v="371"/>
          <ac:grpSpMkLst>
            <pc:docMk/>
            <pc:sldMk cId="3182574894" sldId="260"/>
            <ac:grpSpMk id="164" creationId="{BFB1184F-D60B-F650-848B-B553B5A45039}"/>
          </ac:grpSpMkLst>
        </pc:grpChg>
        <pc:grpChg chg="mod">
          <ac:chgData name="Venkatasubramanian, Mani V." userId="fbe5ce37-0145-4c31-b84a-b36f8beac5f3" providerId="ADAL" clId="{6905769A-503A-4851-8481-4E7001886DE7}" dt="2023-02-14T15:52:38.752" v="371"/>
          <ac:grpSpMkLst>
            <pc:docMk/>
            <pc:sldMk cId="3182574894" sldId="260"/>
            <ac:grpSpMk id="176" creationId="{E6894B6B-B529-206D-2031-58D81C868994}"/>
          </ac:grpSpMkLst>
        </pc:grpChg>
        <pc:grpChg chg="mod">
          <ac:chgData name="Venkatasubramanian, Mani V." userId="fbe5ce37-0145-4c31-b84a-b36f8beac5f3" providerId="ADAL" clId="{6905769A-503A-4851-8481-4E7001886DE7}" dt="2023-02-14T15:52:42.570" v="378"/>
          <ac:grpSpMkLst>
            <pc:docMk/>
            <pc:sldMk cId="3182574894" sldId="260"/>
            <ac:grpSpMk id="200" creationId="{D18DF9EF-FB9B-1565-9384-939E270195FC}"/>
          </ac:grpSpMkLst>
        </pc:grpChg>
        <pc:grpChg chg="del">
          <ac:chgData name="Venkatasubramanian, Mani V." userId="fbe5ce37-0145-4c31-b84a-b36f8beac5f3" providerId="ADAL" clId="{6905769A-503A-4851-8481-4E7001886DE7}" dt="2023-02-14T15:18:22.315" v="2" actId="478"/>
          <ac:grpSpMkLst>
            <pc:docMk/>
            <pc:sldMk cId="3182574894" sldId="260"/>
            <ac:grpSpMk id="202" creationId="{242231E0-ADD0-F628-2469-3C3C4B5F2812}"/>
          </ac:grpSpMkLst>
        </pc:grpChg>
        <pc:grpChg chg="mod">
          <ac:chgData name="Venkatasubramanian, Mani V." userId="fbe5ce37-0145-4c31-b84a-b36f8beac5f3" providerId="ADAL" clId="{6905769A-503A-4851-8481-4E7001886DE7}" dt="2023-02-14T15:52:42.570" v="378"/>
          <ac:grpSpMkLst>
            <pc:docMk/>
            <pc:sldMk cId="3182574894" sldId="260"/>
            <ac:grpSpMk id="207" creationId="{EA4E1BC9-071D-C92F-B636-82CD32C95FBD}"/>
          </ac:grpSpMkLst>
        </pc:grpChg>
        <pc:grpChg chg="del mod">
          <ac:chgData name="Venkatasubramanian, Mani V." userId="fbe5ce37-0145-4c31-b84a-b36f8beac5f3" providerId="ADAL" clId="{6905769A-503A-4851-8481-4E7001886DE7}" dt="2023-02-14T15:53:03.307" v="386"/>
          <ac:grpSpMkLst>
            <pc:docMk/>
            <pc:sldMk cId="3182574894" sldId="260"/>
            <ac:grpSpMk id="223" creationId="{6FCFAF23-8559-4DD0-B701-A4A5D5F5BD56}"/>
          </ac:grpSpMkLst>
        </pc:grpChg>
        <pc:grpChg chg="del mod">
          <ac:chgData name="Venkatasubramanian, Mani V." userId="fbe5ce37-0145-4c31-b84a-b36f8beac5f3" providerId="ADAL" clId="{6905769A-503A-4851-8481-4E7001886DE7}" dt="2023-02-14T15:53:37.308" v="443"/>
          <ac:grpSpMkLst>
            <pc:docMk/>
            <pc:sldMk cId="3182574894" sldId="260"/>
            <ac:grpSpMk id="233" creationId="{A26AC33B-4984-9592-C5F7-49B5C66700D2}"/>
          </ac:grpSpMkLst>
        </pc:grpChg>
        <pc:grpChg chg="del mod">
          <ac:chgData name="Venkatasubramanian, Mani V." userId="fbe5ce37-0145-4c31-b84a-b36f8beac5f3" providerId="ADAL" clId="{6905769A-503A-4851-8481-4E7001886DE7}" dt="2023-02-14T15:53:07.929" v="396"/>
          <ac:grpSpMkLst>
            <pc:docMk/>
            <pc:sldMk cId="3182574894" sldId="260"/>
            <ac:grpSpMk id="261" creationId="{441A0848-1453-0CC4-7656-FEF6647CCDE0}"/>
          </ac:grpSpMkLst>
        </pc:grpChg>
        <pc:grpChg chg="del mod">
          <ac:chgData name="Venkatasubramanian, Mani V." userId="fbe5ce37-0145-4c31-b84a-b36f8beac5f3" providerId="ADAL" clId="{6905769A-503A-4851-8481-4E7001886DE7}" dt="2023-02-14T15:53:37.308" v="443"/>
          <ac:grpSpMkLst>
            <pc:docMk/>
            <pc:sldMk cId="3182574894" sldId="260"/>
            <ac:grpSpMk id="269" creationId="{57F4169D-B6C7-2EE1-E2BE-96EBF6229814}"/>
          </ac:grpSpMkLst>
        </pc:grpChg>
        <pc:grpChg chg="del mod">
          <ac:chgData name="Venkatasubramanian, Mani V." userId="fbe5ce37-0145-4c31-b84a-b36f8beac5f3" providerId="ADAL" clId="{6905769A-503A-4851-8481-4E7001886DE7}" dt="2023-02-14T15:53:37.308" v="443"/>
          <ac:grpSpMkLst>
            <pc:docMk/>
            <pc:sldMk cId="3182574894" sldId="260"/>
            <ac:grpSpMk id="327" creationId="{3C51E6F4-D121-F6BB-5337-B7E19486A04E}"/>
          </ac:grpSpMkLst>
        </pc:grpChg>
        <pc:grpChg chg="del mod">
          <ac:chgData name="Venkatasubramanian, Mani V." userId="fbe5ce37-0145-4c31-b84a-b36f8beac5f3" providerId="ADAL" clId="{6905769A-503A-4851-8481-4E7001886DE7}" dt="2023-02-14T15:53:37.308" v="443"/>
          <ac:grpSpMkLst>
            <pc:docMk/>
            <pc:sldMk cId="3182574894" sldId="260"/>
            <ac:grpSpMk id="330" creationId="{D4449F47-0478-B819-C9B8-30B777EE20DB}"/>
          </ac:grpSpMkLst>
        </pc:grpChg>
        <pc:grpChg chg="del mod">
          <ac:chgData name="Venkatasubramanian, Mani V." userId="fbe5ce37-0145-4c31-b84a-b36f8beac5f3" providerId="ADAL" clId="{6905769A-503A-4851-8481-4E7001886DE7}" dt="2023-02-14T15:53:37.308" v="443"/>
          <ac:grpSpMkLst>
            <pc:docMk/>
            <pc:sldMk cId="3182574894" sldId="260"/>
            <ac:grpSpMk id="340" creationId="{F63B1EF1-E382-7998-9810-46D8FBE64A47}"/>
          </ac:grpSpMkLst>
        </pc:grpChg>
        <pc:grpChg chg="del">
          <ac:chgData name="Venkatasubramanian, Mani V." userId="fbe5ce37-0145-4c31-b84a-b36f8beac5f3" providerId="ADAL" clId="{6905769A-503A-4851-8481-4E7001886DE7}" dt="2023-02-14T15:18:22.315" v="2" actId="478"/>
          <ac:grpSpMkLst>
            <pc:docMk/>
            <pc:sldMk cId="3182574894" sldId="260"/>
            <ac:grpSpMk id="363" creationId="{CDBD03D6-290C-2F7D-3ADC-9266ADCBDD50}"/>
          </ac:grpSpMkLst>
        </pc:grpChg>
        <pc:grpChg chg="del">
          <ac:chgData name="Venkatasubramanian, Mani V." userId="fbe5ce37-0145-4c31-b84a-b36f8beac5f3" providerId="ADAL" clId="{6905769A-503A-4851-8481-4E7001886DE7}" dt="2023-02-14T15:18:22.315" v="2" actId="478"/>
          <ac:grpSpMkLst>
            <pc:docMk/>
            <pc:sldMk cId="3182574894" sldId="260"/>
            <ac:grpSpMk id="367" creationId="{F6908CED-F347-2536-1145-E037AC433D7D}"/>
          </ac:grpSpMkLst>
        </pc:grpChg>
        <pc:grpChg chg="del">
          <ac:chgData name="Venkatasubramanian, Mani V." userId="fbe5ce37-0145-4c31-b84a-b36f8beac5f3" providerId="ADAL" clId="{6905769A-503A-4851-8481-4E7001886DE7}" dt="2023-02-14T15:18:22.315" v="2" actId="478"/>
          <ac:grpSpMkLst>
            <pc:docMk/>
            <pc:sldMk cId="3182574894" sldId="260"/>
            <ac:grpSpMk id="371" creationId="{5224CFBA-BC22-5ADB-0A9A-49B21F3C01CA}"/>
          </ac:grpSpMkLst>
        </pc:grpChg>
        <pc:grpChg chg="del">
          <ac:chgData name="Venkatasubramanian, Mani V." userId="fbe5ce37-0145-4c31-b84a-b36f8beac5f3" providerId="ADAL" clId="{6905769A-503A-4851-8481-4E7001886DE7}" dt="2023-02-14T15:18:22.315" v="2" actId="478"/>
          <ac:grpSpMkLst>
            <pc:docMk/>
            <pc:sldMk cId="3182574894" sldId="260"/>
            <ac:grpSpMk id="374" creationId="{031323BF-DBA2-EC63-EB37-E26E1F245CAE}"/>
          </ac:grpSpMkLst>
        </pc:grpChg>
        <pc:grpChg chg="del">
          <ac:chgData name="Venkatasubramanian, Mani V." userId="fbe5ce37-0145-4c31-b84a-b36f8beac5f3" providerId="ADAL" clId="{6905769A-503A-4851-8481-4E7001886DE7}" dt="2023-02-14T15:18:22.315" v="2" actId="478"/>
          <ac:grpSpMkLst>
            <pc:docMk/>
            <pc:sldMk cId="3182574894" sldId="260"/>
            <ac:grpSpMk id="383" creationId="{D4034214-2B39-5CBC-17FD-DF82ABF86F2F}"/>
          </ac:grpSpMkLst>
        </pc:grpChg>
        <pc:grpChg chg="del">
          <ac:chgData name="Venkatasubramanian, Mani V." userId="fbe5ce37-0145-4c31-b84a-b36f8beac5f3" providerId="ADAL" clId="{6905769A-503A-4851-8481-4E7001886DE7}" dt="2023-02-14T15:18:22.315" v="2" actId="478"/>
          <ac:grpSpMkLst>
            <pc:docMk/>
            <pc:sldMk cId="3182574894" sldId="260"/>
            <ac:grpSpMk id="386" creationId="{20D0A464-A185-E722-A552-BEB74936B9EA}"/>
          </ac:grpSpMkLst>
        </pc:grpChg>
        <pc:grpChg chg="del mod">
          <ac:chgData name="Venkatasubramanian, Mani V." userId="fbe5ce37-0145-4c31-b84a-b36f8beac5f3" providerId="ADAL" clId="{6905769A-503A-4851-8481-4E7001886DE7}" dt="2023-02-14T15:53:37.308" v="443"/>
          <ac:grpSpMkLst>
            <pc:docMk/>
            <pc:sldMk cId="3182574894" sldId="260"/>
            <ac:grpSpMk id="419" creationId="{9A97E707-89D2-432C-57C3-340372E9DCB4}"/>
          </ac:grpSpMkLst>
        </pc:grpChg>
        <pc:grpChg chg="del mod">
          <ac:chgData name="Venkatasubramanian, Mani V." userId="fbe5ce37-0145-4c31-b84a-b36f8beac5f3" providerId="ADAL" clId="{6905769A-503A-4851-8481-4E7001886DE7}" dt="2023-02-14T15:53:37.308" v="443"/>
          <ac:grpSpMkLst>
            <pc:docMk/>
            <pc:sldMk cId="3182574894" sldId="260"/>
            <ac:grpSpMk id="420" creationId="{A6980196-DBE7-8EFF-8C0B-AE5C3CB8AD12}"/>
          </ac:grpSpMkLst>
        </pc:grpChg>
        <pc:grpChg chg="del mod">
          <ac:chgData name="Venkatasubramanian, Mani V." userId="fbe5ce37-0145-4c31-b84a-b36f8beac5f3" providerId="ADAL" clId="{6905769A-503A-4851-8481-4E7001886DE7}" dt="2023-02-14T15:53:37.308" v="443"/>
          <ac:grpSpMkLst>
            <pc:docMk/>
            <pc:sldMk cId="3182574894" sldId="260"/>
            <ac:grpSpMk id="421" creationId="{AB6DFE5C-1651-E174-CF45-C7006ACE9129}"/>
          </ac:grpSpMkLst>
        </pc:grpChg>
        <pc:grpChg chg="del mod">
          <ac:chgData name="Venkatasubramanian, Mani V." userId="fbe5ce37-0145-4c31-b84a-b36f8beac5f3" providerId="ADAL" clId="{6905769A-503A-4851-8481-4E7001886DE7}" dt="2023-02-14T15:53:37.308" v="443"/>
          <ac:grpSpMkLst>
            <pc:docMk/>
            <pc:sldMk cId="3182574894" sldId="260"/>
            <ac:grpSpMk id="422" creationId="{FE7C95A0-0579-7DE7-3041-E011BCFA5A07}"/>
          </ac:grpSpMkLst>
        </pc:grpChg>
        <pc:grpChg chg="del mod">
          <ac:chgData name="Venkatasubramanian, Mani V." userId="fbe5ce37-0145-4c31-b84a-b36f8beac5f3" providerId="ADAL" clId="{6905769A-503A-4851-8481-4E7001886DE7}" dt="2023-02-14T15:54:54.043" v="508"/>
          <ac:grpSpMkLst>
            <pc:docMk/>
            <pc:sldMk cId="3182574894" sldId="260"/>
            <ac:grpSpMk id="423" creationId="{5ED36608-3D56-8BCB-441D-A0838F920E09}"/>
          </ac:grpSpMkLst>
        </pc:grpChg>
        <pc:grpChg chg="del mod">
          <ac:chgData name="Venkatasubramanian, Mani V." userId="fbe5ce37-0145-4c31-b84a-b36f8beac5f3" providerId="ADAL" clId="{6905769A-503A-4851-8481-4E7001886DE7}" dt="2023-02-14T15:54:54.043" v="508"/>
          <ac:grpSpMkLst>
            <pc:docMk/>
            <pc:sldMk cId="3182574894" sldId="260"/>
            <ac:grpSpMk id="428" creationId="{8787C040-658A-A81B-7E67-3FE63BB8428C}"/>
          </ac:grpSpMkLst>
        </pc:grpChg>
        <pc:grpChg chg="del mod">
          <ac:chgData name="Venkatasubramanian, Mani V." userId="fbe5ce37-0145-4c31-b84a-b36f8beac5f3" providerId="ADAL" clId="{6905769A-503A-4851-8481-4E7001886DE7}" dt="2023-02-14T15:54:17.822" v="469"/>
          <ac:grpSpMkLst>
            <pc:docMk/>
            <pc:sldMk cId="3182574894" sldId="260"/>
            <ac:grpSpMk id="433" creationId="{D2443D14-787D-1309-D255-B9EE62B9A7AF}"/>
          </ac:grpSpMkLst>
        </pc:grpChg>
        <pc:grpChg chg="del mod">
          <ac:chgData name="Venkatasubramanian, Mani V." userId="fbe5ce37-0145-4c31-b84a-b36f8beac5f3" providerId="ADAL" clId="{6905769A-503A-4851-8481-4E7001886DE7}" dt="2023-02-14T15:54:18.639" v="471"/>
          <ac:grpSpMkLst>
            <pc:docMk/>
            <pc:sldMk cId="3182574894" sldId="260"/>
            <ac:grpSpMk id="449" creationId="{5F1AF37D-DAB5-2D8A-E6EF-CF5155FA5FE0}"/>
          </ac:grpSpMkLst>
        </pc:grpChg>
        <pc:grpChg chg="del mod">
          <ac:chgData name="Venkatasubramanian, Mani V." userId="fbe5ce37-0145-4c31-b84a-b36f8beac5f3" providerId="ADAL" clId="{6905769A-503A-4851-8481-4E7001886DE7}" dt="2023-02-14T15:54:23.666" v="479"/>
          <ac:grpSpMkLst>
            <pc:docMk/>
            <pc:sldMk cId="3182574894" sldId="260"/>
            <ac:grpSpMk id="451" creationId="{D56C5D0A-88D8-137A-1E95-6F244AFA0EBE}"/>
          </ac:grpSpMkLst>
        </pc:grpChg>
        <pc:grpChg chg="del mod">
          <ac:chgData name="Venkatasubramanian, Mani V." userId="fbe5ce37-0145-4c31-b84a-b36f8beac5f3" providerId="ADAL" clId="{6905769A-503A-4851-8481-4E7001886DE7}" dt="2023-02-14T15:54:24.712" v="482"/>
          <ac:grpSpMkLst>
            <pc:docMk/>
            <pc:sldMk cId="3182574894" sldId="260"/>
            <ac:grpSpMk id="459" creationId="{59AA397A-D1C4-D082-5B28-062E44246ECE}"/>
          </ac:grpSpMkLst>
        </pc:grpChg>
        <pc:grpChg chg="del mod">
          <ac:chgData name="Venkatasubramanian, Mani V." userId="fbe5ce37-0145-4c31-b84a-b36f8beac5f3" providerId="ADAL" clId="{6905769A-503A-4851-8481-4E7001886DE7}" dt="2023-02-14T15:54:54.043" v="508"/>
          <ac:grpSpMkLst>
            <pc:docMk/>
            <pc:sldMk cId="3182574894" sldId="260"/>
            <ac:grpSpMk id="460" creationId="{2D9FB214-FD62-9320-68DC-C047D5CA8D56}"/>
          </ac:grpSpMkLst>
        </pc:grpChg>
        <pc:grpChg chg="del mod">
          <ac:chgData name="Venkatasubramanian, Mani V." userId="fbe5ce37-0145-4c31-b84a-b36f8beac5f3" providerId="ADAL" clId="{6905769A-503A-4851-8481-4E7001886DE7}" dt="2023-02-14T15:54:54.043" v="508"/>
          <ac:grpSpMkLst>
            <pc:docMk/>
            <pc:sldMk cId="3182574894" sldId="260"/>
            <ac:grpSpMk id="463" creationId="{9C376788-0065-F0BC-0C3B-0958008BBCA7}"/>
          </ac:grpSpMkLst>
        </pc:grpChg>
        <pc:grpChg chg="del mod">
          <ac:chgData name="Venkatasubramanian, Mani V." userId="fbe5ce37-0145-4c31-b84a-b36f8beac5f3" providerId="ADAL" clId="{6905769A-503A-4851-8481-4E7001886DE7}" dt="2023-02-14T15:54:54.043" v="508"/>
          <ac:grpSpMkLst>
            <pc:docMk/>
            <pc:sldMk cId="3182574894" sldId="260"/>
            <ac:grpSpMk id="473" creationId="{CB9127C4-88F0-EADE-DAD5-51BEDA8C7868}"/>
          </ac:grpSpMkLst>
        </pc:grpChg>
        <pc:grpChg chg="del mod">
          <ac:chgData name="Venkatasubramanian, Mani V." userId="fbe5ce37-0145-4c31-b84a-b36f8beac5f3" providerId="ADAL" clId="{6905769A-503A-4851-8481-4E7001886DE7}" dt="2023-02-14T15:54:54.043" v="508"/>
          <ac:grpSpMkLst>
            <pc:docMk/>
            <pc:sldMk cId="3182574894" sldId="260"/>
            <ac:grpSpMk id="474" creationId="{F6540E21-3ADB-CFF1-7195-B65805EA6F03}"/>
          </ac:grpSpMkLst>
        </pc:grpChg>
        <pc:grpChg chg="del mod">
          <ac:chgData name="Venkatasubramanian, Mani V." userId="fbe5ce37-0145-4c31-b84a-b36f8beac5f3" providerId="ADAL" clId="{6905769A-503A-4851-8481-4E7001886DE7}" dt="2023-02-14T15:54:40.011" v="502"/>
          <ac:grpSpMkLst>
            <pc:docMk/>
            <pc:sldMk cId="3182574894" sldId="260"/>
            <ac:grpSpMk id="481" creationId="{2940E982-BD9E-9444-E9A4-A0A20057FD4D}"/>
          </ac:grpSpMkLst>
        </pc:grpChg>
        <pc:grpChg chg="del mod">
          <ac:chgData name="Venkatasubramanian, Mani V." userId="fbe5ce37-0145-4c31-b84a-b36f8beac5f3" providerId="ADAL" clId="{6905769A-503A-4851-8481-4E7001886DE7}" dt="2023-02-14T15:54:41.682" v="506"/>
          <ac:grpSpMkLst>
            <pc:docMk/>
            <pc:sldMk cId="3182574894" sldId="260"/>
            <ac:grpSpMk id="484" creationId="{D0FD435F-176D-5DBC-20DF-E82DEB02790D}"/>
          </ac:grpSpMkLst>
        </pc:grpChg>
        <pc:grpChg chg="del mod">
          <ac:chgData name="Venkatasubramanian, Mani V." userId="fbe5ce37-0145-4c31-b84a-b36f8beac5f3" providerId="ADAL" clId="{6905769A-503A-4851-8481-4E7001886DE7}" dt="2023-02-14T15:54:54.043" v="508"/>
          <ac:grpSpMkLst>
            <pc:docMk/>
            <pc:sldMk cId="3182574894" sldId="260"/>
            <ac:grpSpMk id="488" creationId="{B89B5998-BD85-4F0D-C9B4-DE31C565765F}"/>
          </ac:grpSpMkLst>
        </pc:grpChg>
        <pc:grpChg chg="mod">
          <ac:chgData name="Venkatasubramanian, Mani V." userId="fbe5ce37-0145-4c31-b84a-b36f8beac5f3" providerId="ADAL" clId="{6905769A-503A-4851-8481-4E7001886DE7}" dt="2023-02-14T15:54:54.043" v="508"/>
          <ac:grpSpMkLst>
            <pc:docMk/>
            <pc:sldMk cId="3182574894" sldId="260"/>
            <ac:grpSpMk id="490" creationId="{B5C11B0B-13D8-8C66-8875-AB58EDE885F1}"/>
          </ac:grpSpMkLst>
        </pc:grp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6" creationId="{2B81BE98-5856-8D45-899E-93C798B046E3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7" creationId="{5E45206D-C699-7040-14D1-72249CA39103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8" creationId="{177C48B4-F65B-4139-CCA7-6FBC9431B0B0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9" creationId="{137B12A6-9317-5E3A-229F-2A0CD6383B5E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26" creationId="{81C6A71F-68B9-2F55-307E-0AF6AA919742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27" creationId="{11D40E19-1D28-41C5-22E3-2328F1815D3C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28" creationId="{B54339E0-6DA5-649C-B51A-32B8754AEA5A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29" creationId="{14670510-8B72-6BB2-9D08-5BFB757AB895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35" creationId="{129BCB0F-3763-DE83-C6C6-6E915D0E401D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49" creationId="{FF7F2112-01B4-98EF-B490-D51CE76D6CC0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50" creationId="{AE4D9E21-DD93-6F3C-D999-44BCBB2702C6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51" creationId="{7613E89B-16A7-8942-44A6-70F2E03A3643}"/>
          </ac:inkMkLst>
        </pc:inkChg>
        <pc:inkChg chg="add mod">
          <ac:chgData name="Venkatasubramanian, Mani V." userId="fbe5ce37-0145-4c31-b84a-b36f8beac5f3" providerId="ADAL" clId="{6905769A-503A-4851-8481-4E7001886DE7}" dt="2023-02-14T15:52:28.938" v="353"/>
          <ac:inkMkLst>
            <pc:docMk/>
            <pc:sldMk cId="3182574894" sldId="260"/>
            <ac:inkMk id="90" creationId="{71AB1417-9E80-6CE7-F8EA-7A99237C3D45}"/>
          </ac:inkMkLst>
        </pc:inkChg>
        <pc:inkChg chg="add">
          <ac:chgData name="Venkatasubramanian, Mani V." userId="fbe5ce37-0145-4c31-b84a-b36f8beac5f3" providerId="ADAL" clId="{6905769A-503A-4851-8481-4E7001886DE7}" dt="2023-02-14T15:52:30.176" v="354" actId="9405"/>
          <ac:inkMkLst>
            <pc:docMk/>
            <pc:sldMk cId="3182574894" sldId="260"/>
            <ac:inkMk id="94" creationId="{65A3E544-9F67-5417-73A1-2612AD2DAF9E}"/>
          </ac:inkMkLst>
        </pc:inkChg>
        <pc:inkChg chg="add">
          <ac:chgData name="Venkatasubramanian, Mani V." userId="fbe5ce37-0145-4c31-b84a-b36f8beac5f3" providerId="ADAL" clId="{6905769A-503A-4851-8481-4E7001886DE7}" dt="2023-02-14T15:52:30.789" v="355" actId="9405"/>
          <ac:inkMkLst>
            <pc:docMk/>
            <pc:sldMk cId="3182574894" sldId="260"/>
            <ac:inkMk id="95" creationId="{0EBD50E4-75E1-A934-6F14-C2960BA633FB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98" creationId="{BD726F2F-B279-C315-4E53-0B05F647C916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05" creationId="{FA5DD296-FC7E-262C-A6E3-BCA53B39B0DF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08" creationId="{B1BB8542-0714-3484-3B05-0A70681E38C4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15" creationId="{1A777080-D099-2DC9-6CC6-76E24BF0E7D3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18" creationId="{5D0F47B6-CDCA-D8D4-27B6-9CC9E4EC081D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22" creationId="{6AF9D8D0-3040-07CD-D981-C01B9B527420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28" creationId="{82F1D426-6FFF-A35E-4ABD-7C4C420A6687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29" creationId="{DC11D324-076C-F6B5-49AF-3F2E4F540784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32" creationId="{C73041B4-11F2-8BC3-1789-CFB38FF96243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42" creationId="{33B8C617-2D3F-7D8D-06A7-0C46A9B6BE1F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45" creationId="{4CE4C48A-61D2-8068-94CF-786CA2108EC8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48" creationId="{F2B2C690-18DE-6356-1372-55F826A3E328}"/>
          </ac:inkMkLst>
        </pc:inkChg>
        <pc:inkChg chg="add mod">
          <ac:chgData name="Venkatasubramanian, Mani V." userId="fbe5ce37-0145-4c31-b84a-b36f8beac5f3" providerId="ADAL" clId="{6905769A-503A-4851-8481-4E7001886DE7}" dt="2023-02-14T15:52:38.752" v="371"/>
          <ac:inkMkLst>
            <pc:docMk/>
            <pc:sldMk cId="3182574894" sldId="260"/>
            <ac:inkMk id="150" creationId="{30017272-733C-267B-2C5C-FDC11B6FC481}"/>
          </ac:inkMkLst>
        </pc:inkChg>
        <pc:inkChg chg="add">
          <ac:chgData name="Venkatasubramanian, Mani V." userId="fbe5ce37-0145-4c31-b84a-b36f8beac5f3" providerId="ADAL" clId="{6905769A-503A-4851-8481-4E7001886DE7}" dt="2023-02-14T15:52:37.419" v="369" actId="9405"/>
          <ac:inkMkLst>
            <pc:docMk/>
            <pc:sldMk cId="3182574894" sldId="260"/>
            <ac:inkMk id="159" creationId="{FC04C9FF-4A48-A90A-D164-9FD0051968AA}"/>
          </ac:inkMkLst>
        </pc:inkChg>
        <pc:inkChg chg="add mod">
          <ac:chgData name="Venkatasubramanian, Mani V." userId="fbe5ce37-0145-4c31-b84a-b36f8beac5f3" providerId="ADAL" clId="{6905769A-503A-4851-8481-4E7001886DE7}" dt="2023-02-14T15:52:42.570" v="378"/>
          <ac:inkMkLst>
            <pc:docMk/>
            <pc:sldMk cId="3182574894" sldId="260"/>
            <ac:inkMk id="162" creationId="{9F45FB53-5832-4A6B-FCB1-7BC7ACBF1C42}"/>
          </ac:inkMkLst>
        </pc:inkChg>
        <pc:inkChg chg="del">
          <ac:chgData name="Venkatasubramanian, Mani V." userId="fbe5ce37-0145-4c31-b84a-b36f8beac5f3" providerId="ADAL" clId="{6905769A-503A-4851-8481-4E7001886DE7}" dt="2023-02-14T15:18:22.315" v="2" actId="478"/>
          <ac:inkMkLst>
            <pc:docMk/>
            <pc:sldMk cId="3182574894" sldId="260"/>
            <ac:inkMk id="163" creationId="{BBC95DF3-B570-DE91-5D70-C123EC4777BD}"/>
          </ac:inkMkLst>
        </pc:inkChg>
        <pc:inkChg chg="add mod">
          <ac:chgData name="Venkatasubramanian, Mani V." userId="fbe5ce37-0145-4c31-b84a-b36f8beac5f3" providerId="ADAL" clId="{6905769A-503A-4851-8481-4E7001886DE7}" dt="2023-02-14T15:52:42.570" v="378"/>
          <ac:inkMkLst>
            <pc:docMk/>
            <pc:sldMk cId="3182574894" sldId="260"/>
            <ac:inkMk id="181" creationId="{DE717F21-4B41-E80A-3325-8B5684A43D0E}"/>
          </ac:inkMkLst>
        </pc:inkChg>
        <pc:inkChg chg="add">
          <ac:chgData name="Venkatasubramanian, Mani V." userId="fbe5ce37-0145-4c31-b84a-b36f8beac5f3" providerId="ADAL" clId="{6905769A-503A-4851-8481-4E7001886DE7}" dt="2023-02-14T15:52:40.081" v="373" actId="9405"/>
          <ac:inkMkLst>
            <pc:docMk/>
            <pc:sldMk cId="3182574894" sldId="260"/>
            <ac:inkMk id="188" creationId="{166E1BA8-EDD0-452B-6759-495523AB59A7}"/>
          </ac:inkMkLst>
        </pc:inkChg>
        <pc:inkChg chg="add mod">
          <ac:chgData name="Venkatasubramanian, Mani V." userId="fbe5ce37-0145-4c31-b84a-b36f8beac5f3" providerId="ADAL" clId="{6905769A-503A-4851-8481-4E7001886DE7}" dt="2023-02-14T15:52:42.570" v="378"/>
          <ac:inkMkLst>
            <pc:docMk/>
            <pc:sldMk cId="3182574894" sldId="260"/>
            <ac:inkMk id="190" creationId="{BCFDCAE1-EFB5-28BC-C8AF-9170DF439747}"/>
          </ac:inkMkLst>
        </pc:inkChg>
        <pc:inkChg chg="add mod">
          <ac:chgData name="Venkatasubramanian, Mani V." userId="fbe5ce37-0145-4c31-b84a-b36f8beac5f3" providerId="ADAL" clId="{6905769A-503A-4851-8481-4E7001886DE7}" dt="2023-02-14T15:52:42.570" v="378"/>
          <ac:inkMkLst>
            <pc:docMk/>
            <pc:sldMk cId="3182574894" sldId="260"/>
            <ac:inkMk id="192" creationId="{1225DEF6-39E7-6829-D088-12409DA3C019}"/>
          </ac:inkMkLst>
        </pc:inkChg>
        <pc:inkChg chg="add mod">
          <ac:chgData name="Venkatasubramanian, Mani V." userId="fbe5ce37-0145-4c31-b84a-b36f8beac5f3" providerId="ADAL" clId="{6905769A-503A-4851-8481-4E7001886DE7}" dt="2023-02-14T15:52:42.570" v="378"/>
          <ac:inkMkLst>
            <pc:docMk/>
            <pc:sldMk cId="3182574894" sldId="260"/>
            <ac:inkMk id="194" creationId="{69A186FC-109D-3AC7-08FD-4AB3BD65A636}"/>
          </ac:inkMkLst>
        </pc:inkChg>
        <pc:inkChg chg="add mod">
          <ac:chgData name="Venkatasubramanian, Mani V." userId="fbe5ce37-0145-4c31-b84a-b36f8beac5f3" providerId="ADAL" clId="{6905769A-503A-4851-8481-4E7001886DE7}" dt="2023-02-14T15:52:42.570" v="378"/>
          <ac:inkMkLst>
            <pc:docMk/>
            <pc:sldMk cId="3182574894" sldId="260"/>
            <ac:inkMk id="196" creationId="{6BE10DEE-E936-8663-0446-0EA5F87DC098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12" creationId="{6CBC83AB-BDCA-F4BA-4C01-E72110A9204C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14" creationId="{35795936-D503-4896-C997-7E9DEACECDB7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21" creationId="{BD00DBDC-1825-4983-871B-FB360538EC0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28" creationId="{48589C23-341B-37A9-E550-42E6A06B7A90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31" creationId="{5441F904-868B-BB34-DCAB-541BDE63D5A1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32" creationId="{A6F0D769-03C7-B9AC-DE99-EFEF8856E685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34" creationId="{0EBC73E8-317F-DE53-EFF6-64FDCFC1E05C}"/>
          </ac:inkMkLst>
        </pc:inkChg>
        <pc:inkChg chg="del">
          <ac:chgData name="Venkatasubramanian, Mani V." userId="fbe5ce37-0145-4c31-b84a-b36f8beac5f3" providerId="ADAL" clId="{6905769A-503A-4851-8481-4E7001886DE7}" dt="2023-02-14T15:18:22.315" v="2" actId="478"/>
          <ac:inkMkLst>
            <pc:docMk/>
            <pc:sldMk cId="3182574894" sldId="260"/>
            <ac:inkMk id="235" creationId="{54486AD9-6FB6-FEA9-4A8D-AE349651C107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37" creationId="{61656460-1FBE-26B3-0D71-EF5E625B7206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39" creationId="{2B088137-6DE6-3C6B-C4A2-EB296901DACD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47" creationId="{CF0006D7-59DA-4814-3978-15AEF18CAB11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49" creationId="{34CE788B-49CF-95F9-EEA6-342B5BD3990F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52" creationId="{FE6B8451-2251-C7F5-3302-7FFBD7E6C3A5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55" creationId="{C1D5DA4B-CD0D-0B66-0768-86FBCC27311D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66" creationId="{7559176B-1F65-A3F2-221E-59E51670EEE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80" creationId="{7D21C17F-366E-40BA-D477-78FE99F705BB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83" creationId="{D9F8248E-ED32-5664-55D3-C298C832071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85" creationId="{8A26F452-CFC5-9C3F-D590-CE0010FFF85E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87" creationId="{E20E88FC-20EF-0BDA-542C-EA9CC347D201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95" creationId="{228FC0C7-4751-BCC1-51BB-B1D1D95B6F6A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296" creationId="{3461FE80-34A3-E739-772F-B8279D2EBD1A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01" creationId="{E304EA55-D368-76C0-B4F0-35A17347233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04" creationId="{30CD897C-BC88-403C-A7F3-4A43F8F81011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11" creationId="{1157C72F-F3DB-BE9F-F7FA-0E3C07B6CDA5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17" creationId="{4ED7A04A-A06D-DD34-1A14-6C5BF219895D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19" creationId="{E89EFC5A-A817-711E-6CD6-2EA11F108638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21" creationId="{B34BFE0C-C630-78A8-9379-8C890C74F0B6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44" creationId="{97A99BE4-BF66-5552-371B-BDB3039CAE6C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57" creationId="{65D6F8A4-1D49-8C07-1F26-077AAC8E659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61" creationId="{C0237004-2679-0ECD-38ED-7CB08A27D4DB}"/>
          </ac:inkMkLst>
        </pc:inkChg>
        <pc:inkChg chg="del">
          <ac:chgData name="Venkatasubramanian, Mani V." userId="fbe5ce37-0145-4c31-b84a-b36f8beac5f3" providerId="ADAL" clId="{6905769A-503A-4851-8481-4E7001886DE7}" dt="2023-02-14T15:18:22.315" v="2" actId="478"/>
          <ac:inkMkLst>
            <pc:docMk/>
            <pc:sldMk cId="3182574894" sldId="260"/>
            <ac:inkMk id="364" creationId="{E9896607-BBDB-6699-466C-16B7F9655FB4}"/>
          </ac:inkMkLst>
        </pc:inkChg>
        <pc:inkChg chg="del">
          <ac:chgData name="Venkatasubramanian, Mani V." userId="fbe5ce37-0145-4c31-b84a-b36f8beac5f3" providerId="ADAL" clId="{6905769A-503A-4851-8481-4E7001886DE7}" dt="2023-02-14T15:18:22.315" v="2" actId="478"/>
          <ac:inkMkLst>
            <pc:docMk/>
            <pc:sldMk cId="3182574894" sldId="260"/>
            <ac:inkMk id="368" creationId="{46AC18EA-B35B-39C8-F50F-2B33AF36649A}"/>
          </ac:inkMkLst>
        </pc:inkChg>
        <pc:inkChg chg="del">
          <ac:chgData name="Venkatasubramanian, Mani V." userId="fbe5ce37-0145-4c31-b84a-b36f8beac5f3" providerId="ADAL" clId="{6905769A-503A-4851-8481-4E7001886DE7}" dt="2023-02-14T15:18:22.315" v="2" actId="478"/>
          <ac:inkMkLst>
            <pc:docMk/>
            <pc:sldMk cId="3182574894" sldId="260"/>
            <ac:inkMk id="387" creationId="{A05DC260-17C1-A64A-D3AF-E6D986B9310C}"/>
          </ac:inkMkLst>
        </pc:inkChg>
        <pc:inkChg chg="del">
          <ac:chgData name="Venkatasubramanian, Mani V." userId="fbe5ce37-0145-4c31-b84a-b36f8beac5f3" providerId="ADAL" clId="{6905769A-503A-4851-8481-4E7001886DE7}" dt="2023-02-14T15:18:22.315" v="2" actId="478"/>
          <ac:inkMkLst>
            <pc:docMk/>
            <pc:sldMk cId="3182574894" sldId="260"/>
            <ac:inkMk id="388" creationId="{BE606C2C-F345-3796-634C-E70D3BA21C2A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89" creationId="{A2FD91EE-741A-3281-6040-F231B1B0ACCE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90" creationId="{72C213FD-5AE8-D334-6384-12BC4EDD070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91" creationId="{373E7EE1-CCDF-0786-A2BD-2AC01B46F36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92" creationId="{C036561B-8C87-3786-335B-54F094E7489B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93" creationId="{FAD31E46-4ABB-596A-C351-1BFB022B49B9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94" creationId="{95E3A53A-AC97-154E-7BC0-5DBD7DA0EC86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95" creationId="{0999F6DD-14EB-7583-4C7E-41F432870237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96" creationId="{7C63FB17-4E4D-0E65-49DB-396687661E2F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97" creationId="{47950759-8B7B-4DD8-BB81-B2782604E146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98" creationId="{3AD1CD72-CEF2-213F-8870-64070F1D1C0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399" creationId="{0D6ED40E-353B-EE00-BD6D-B8D21D781718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00" creationId="{2FF8F6F3-06F4-F559-0449-210475E96A3E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01" creationId="{7A1292A7-B620-93A2-C5D3-5DFE18B6004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02" creationId="{2A06E842-8E19-795B-E579-4B00596616E9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03" creationId="{008F8BE9-3F86-0BC6-EA63-4355B13E95C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04" creationId="{1518B0DA-4F65-7940-B758-19A4C19BDE52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05" creationId="{AF764A7F-4884-855F-5AEC-9F33CE84A9B9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06" creationId="{ED000EB4-D141-E447-0389-94FE8402257A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07" creationId="{7954D30A-B9DE-3FAE-D614-3D6E05761F4F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08" creationId="{79A67D24-E68E-2D0D-4E68-C59A0997752B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09" creationId="{AD38A2F3-A45F-AC3D-9DCC-913F3F26FA4B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10" creationId="{30956974-F1B8-C95A-16F4-5C4397316C95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11" creationId="{5F7E4779-C675-E150-16E1-1222AEED7DB8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12" creationId="{C93BD503-4B68-007E-3626-AEA7323E58A8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13" creationId="{67A4B152-D3EE-A0B7-FEE4-1B8A74E548D5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14" creationId="{766B3D3C-D342-11C6-175E-4AD79E381A22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15" creationId="{02438132-AB62-9B62-E875-E45C9CE5FA09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16" creationId="{5B119C75-0521-F794-CAF8-675AAA9E82B9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17" creationId="{A8D9EE08-1EB0-F817-1EA0-7C1620B1AE0F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18" creationId="{8E868278-EA94-E713-7C6B-B823EC80ACF8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24" creationId="{E5DD7CB5-39B2-694E-A756-AC816866027A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25" creationId="{549847E9-F171-814E-CEAA-3CB5C74C4CB9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26" creationId="{CB1AC2BD-AC04-FB7F-2F00-C4459BE9FD35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27" creationId="{75330684-86FC-73D2-08F9-0025CE192232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29" creationId="{3027FFA9-D1BD-2AF1-47FD-75EC892994A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30" creationId="{8486D0BD-9EEE-67C3-5AFE-795BEEA4FB30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31" creationId="{B6AD6C72-33EC-89FF-B82E-77CD8FB521D8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32" creationId="{49E3117C-B713-A5A2-B71E-B2369335BE8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34" creationId="{A4A57C24-ED3F-9997-F57E-20E715AEC950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35" creationId="{82EC713F-23A2-9D72-2019-D27B79B69E03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36" creationId="{44776169-A241-F66A-2DD0-0A0E21E131FE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37" creationId="{F425295C-882F-E0BB-DDB5-B448A1A59842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38" creationId="{0094AF32-E99F-3A6B-CD4B-089A5E5F0F6E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39" creationId="{8DC2C02C-BDAB-A7A8-C4C8-6B9DF1478430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40" creationId="{3D84A55A-859F-3D12-3190-86966A8DDC44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41" creationId="{A4C313C8-EFAA-F845-CB11-07A2DD78B0C2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42" creationId="{2C495B59-45F6-C37A-0FF4-726D4CCCF0DC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43" creationId="{8FE3B27C-C342-9003-01C3-D5BA744DBEF7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44" creationId="{8017E36A-51F4-841A-06F6-8C7802683746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45" creationId="{358B3C14-0C55-E417-64EA-E41A734ED1A0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46" creationId="{8442FBB2-74B7-A095-BD67-C49649BB1D6E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47" creationId="{ADB15E6E-F2D3-637C-D482-F3BAFB0A117A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48" creationId="{FD992025-DB07-6D41-4F0C-97F6DF25C541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50" creationId="{854E9DB5-2090-C5CF-53AC-16501F28FEBF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52" creationId="{CC27B8DB-C7D6-6C05-EED5-E61F009E9A64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53" creationId="{DD5F91BC-7E7A-268E-BD07-12637C2AC2DC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54" creationId="{2F9FE6CD-CC2F-D2AB-94A3-4784701345CE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55" creationId="{B9339D01-0F0B-5127-241A-5498AA00EA31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56" creationId="{6E48506F-7103-AB54-5E3F-3E986D607774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57" creationId="{9A9E9E9D-BDA9-D686-AE99-92B8101B164F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58" creationId="{886FC051-10BB-9DEB-AC8D-158F68BCFA0A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61" creationId="{9AFC86A9-C821-AE8B-3EAA-FA68ED4985A9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62" creationId="{FF988055-5288-9408-5EDF-79867657B6D0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64" creationId="{56208AD5-61ED-F970-0D38-B49B47A4A6FB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65" creationId="{D61D7EFD-DD24-191C-EADA-3BF2D5585FEA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66" creationId="{63500B2A-8672-9F25-570A-180EDA5DE6A7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67" creationId="{99124636-2726-BC4D-3CE0-73BC9CE13C5B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68" creationId="{3D158CCF-EE19-B341-6096-B6AC1AFE3F3D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69" creationId="{AA6D864C-E383-3ED6-02E2-6DA250C0F032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70" creationId="{35A47DA0-0CB4-3C3F-B9A5-011CAC8729EE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71" creationId="{B37EB0D1-FF92-1C30-4816-B0424E4B8AFB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72" creationId="{47407CBD-95D4-856D-A701-7F04F7911567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75" creationId="{1FD639FC-D6B2-DEDB-5B95-8E2D191088B6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76" creationId="{B1E7C450-D713-A870-4BEB-9C3D256CFDFE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77" creationId="{125044CC-39C9-C19A-494C-3E93024EE10F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78" creationId="{E935CE16-35D5-4E28-4619-D29969FD9D06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79" creationId="{B1F111AF-5B11-3D30-513A-3196BFC670D8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80" creationId="{000B331E-7CBB-D10D-4644-9429667F57EA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82" creationId="{E30F410F-A430-624F-38C2-534879B3582E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83" creationId="{34CDEFC4-0FD0-81EC-A6BE-E6CDB2E844E9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85" creationId="{A429AA67-1514-37AE-B719-CCE235C8CE0A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86" creationId="{3DCD1A93-4470-BA14-108E-9021047BE5DC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87" creationId="{FD9275EF-F0C2-F631-57F2-6E593756C481}"/>
          </ac:inkMkLst>
        </pc:inkChg>
        <pc:inkChg chg="add mod">
          <ac:chgData name="Venkatasubramanian, Mani V." userId="fbe5ce37-0145-4c31-b84a-b36f8beac5f3" providerId="ADAL" clId="{6905769A-503A-4851-8481-4E7001886DE7}" dt="2023-02-14T15:54:54.043" v="508"/>
          <ac:inkMkLst>
            <pc:docMk/>
            <pc:sldMk cId="3182574894" sldId="260"/>
            <ac:inkMk id="489" creationId="{FB01B65E-116D-3AEF-086B-94B5667D4FC2}"/>
          </ac:inkMkLst>
        </pc:inkChg>
      </pc:sldChg>
      <pc:sldChg chg="addSp delSp modSp mod">
        <pc:chgData name="Venkatasubramanian, Mani V." userId="fbe5ce37-0145-4c31-b84a-b36f8beac5f3" providerId="ADAL" clId="{6905769A-503A-4851-8481-4E7001886DE7}" dt="2023-02-14T16:15:53.553" v="1424"/>
        <pc:sldMkLst>
          <pc:docMk/>
          <pc:sldMk cId="4166394613" sldId="261"/>
        </pc:sldMkLst>
        <pc:grpChg chg="del mod">
          <ac:chgData name="Venkatasubramanian, Mani V." userId="fbe5ce37-0145-4c31-b84a-b36f8beac5f3" providerId="ADAL" clId="{6905769A-503A-4851-8481-4E7001886DE7}" dt="2023-02-14T16:13:59.377" v="1260"/>
          <ac:grpSpMkLst>
            <pc:docMk/>
            <pc:sldMk cId="4166394613" sldId="261"/>
            <ac:grpSpMk id="28" creationId="{359D22AA-AB24-82A6-F349-681A4B70B202}"/>
          </ac:grpSpMkLst>
        </pc:grpChg>
        <pc:grpChg chg="del mod">
          <ac:chgData name="Venkatasubramanian, Mani V." userId="fbe5ce37-0145-4c31-b84a-b36f8beac5f3" providerId="ADAL" clId="{6905769A-503A-4851-8481-4E7001886DE7}" dt="2023-02-14T16:14:56.392" v="1360"/>
          <ac:grpSpMkLst>
            <pc:docMk/>
            <pc:sldMk cId="4166394613" sldId="261"/>
            <ac:grpSpMk id="35" creationId="{426D7640-2752-C483-CACB-591D201F1FC9}"/>
          </ac:grpSpMkLst>
        </pc:grpChg>
        <pc:grpChg chg="del mod">
          <ac:chgData name="Venkatasubramanian, Mani V." userId="fbe5ce37-0145-4c31-b84a-b36f8beac5f3" providerId="ADAL" clId="{6905769A-503A-4851-8481-4E7001886DE7}" dt="2023-02-14T16:14:13.661" v="1285"/>
          <ac:grpSpMkLst>
            <pc:docMk/>
            <pc:sldMk cId="4166394613" sldId="261"/>
            <ac:grpSpMk id="98" creationId="{035D0763-92D5-452A-9196-19F2559CD6DB}"/>
          </ac:grpSpMkLst>
        </pc:grpChg>
        <pc:grpChg chg="del">
          <ac:chgData name="Venkatasubramanian, Mani V." userId="fbe5ce37-0145-4c31-b84a-b36f8beac5f3" providerId="ADAL" clId="{6905769A-503A-4851-8481-4E7001886DE7}" dt="2023-02-14T15:18:42.199" v="7" actId="478"/>
          <ac:grpSpMkLst>
            <pc:docMk/>
            <pc:sldMk cId="4166394613" sldId="261"/>
            <ac:grpSpMk id="177" creationId="{885F06B1-6FC7-7E2E-DDC1-5A5E16FB3E56}"/>
          </ac:grpSpMkLst>
        </pc:grpChg>
        <pc:grpChg chg="del mod">
          <ac:chgData name="Venkatasubramanian, Mani V." userId="fbe5ce37-0145-4c31-b84a-b36f8beac5f3" providerId="ADAL" clId="{6905769A-503A-4851-8481-4E7001886DE7}" dt="2023-02-14T16:14:16.576" v="1287"/>
          <ac:grpSpMkLst>
            <pc:docMk/>
            <pc:sldMk cId="4166394613" sldId="261"/>
            <ac:grpSpMk id="182" creationId="{57E1F636-46B9-DC6E-7D57-B333640B7682}"/>
          </ac:grpSpMkLst>
        </pc:grpChg>
        <pc:grpChg chg="del mod">
          <ac:chgData name="Venkatasubramanian, Mani V." userId="fbe5ce37-0145-4c31-b84a-b36f8beac5f3" providerId="ADAL" clId="{6905769A-503A-4851-8481-4E7001886DE7}" dt="2023-02-14T16:14:20.791" v="1295"/>
          <ac:grpSpMkLst>
            <pc:docMk/>
            <pc:sldMk cId="4166394613" sldId="261"/>
            <ac:grpSpMk id="184" creationId="{85FB58ED-888A-E39C-64A0-66CB6ECCF024}"/>
          </ac:grpSpMkLst>
        </pc:grpChg>
        <pc:grpChg chg="del mod">
          <ac:chgData name="Venkatasubramanian, Mani V." userId="fbe5ce37-0145-4c31-b84a-b36f8beac5f3" providerId="ADAL" clId="{6905769A-503A-4851-8481-4E7001886DE7}" dt="2023-02-14T16:14:23.039" v="1297"/>
          <ac:grpSpMkLst>
            <pc:docMk/>
            <pc:sldMk cId="4166394613" sldId="261"/>
            <ac:grpSpMk id="192" creationId="{1311B41C-FE13-4961-9806-DAB4D75B074B}"/>
          </ac:grpSpMkLst>
        </pc:grpChg>
        <pc:grpChg chg="del mod">
          <ac:chgData name="Venkatasubramanian, Mani V." userId="fbe5ce37-0145-4c31-b84a-b36f8beac5f3" providerId="ADAL" clId="{6905769A-503A-4851-8481-4E7001886DE7}" dt="2023-02-14T16:14:27.008" v="1300"/>
          <ac:grpSpMkLst>
            <pc:docMk/>
            <pc:sldMk cId="4166394613" sldId="261"/>
            <ac:grpSpMk id="194" creationId="{05F2048D-4AE3-F9FF-35C1-A59B64E9DD7E}"/>
          </ac:grpSpMkLst>
        </pc:grpChg>
        <pc:grpChg chg="del mod">
          <ac:chgData name="Venkatasubramanian, Mani V." userId="fbe5ce37-0145-4c31-b84a-b36f8beac5f3" providerId="ADAL" clId="{6905769A-503A-4851-8481-4E7001886DE7}" dt="2023-02-14T16:14:29.581" v="1306"/>
          <ac:grpSpMkLst>
            <pc:docMk/>
            <pc:sldMk cId="4166394613" sldId="261"/>
            <ac:grpSpMk id="197" creationId="{1EA8191E-BCDE-2238-972A-927969B5714A}"/>
          </ac:grpSpMkLst>
        </pc:grpChg>
        <pc:grpChg chg="del mod">
          <ac:chgData name="Venkatasubramanian, Mani V." userId="fbe5ce37-0145-4c31-b84a-b36f8beac5f3" providerId="ADAL" clId="{6905769A-503A-4851-8481-4E7001886DE7}" dt="2023-02-14T16:14:46.279" v="1340"/>
          <ac:grpSpMkLst>
            <pc:docMk/>
            <pc:sldMk cId="4166394613" sldId="261"/>
            <ac:grpSpMk id="203" creationId="{4FEB4DD3-8D7A-33A3-3CFB-9E169BA52257}"/>
          </ac:grpSpMkLst>
        </pc:grpChg>
        <pc:grpChg chg="del mod">
          <ac:chgData name="Venkatasubramanian, Mani V." userId="fbe5ce37-0145-4c31-b84a-b36f8beac5f3" providerId="ADAL" clId="{6905769A-503A-4851-8481-4E7001886DE7}" dt="2023-02-14T16:14:35.326" v="1317"/>
          <ac:grpSpMkLst>
            <pc:docMk/>
            <pc:sldMk cId="4166394613" sldId="261"/>
            <ac:grpSpMk id="212" creationId="{C853EB00-E766-64D8-1478-EDD0D9262833}"/>
          </ac:grpSpMkLst>
        </pc:grpChg>
        <pc:grpChg chg="del mod">
          <ac:chgData name="Venkatasubramanian, Mani V." userId="fbe5ce37-0145-4c31-b84a-b36f8beac5f3" providerId="ADAL" clId="{6905769A-503A-4851-8481-4E7001886DE7}" dt="2023-02-14T16:14:46.279" v="1340"/>
          <ac:grpSpMkLst>
            <pc:docMk/>
            <pc:sldMk cId="4166394613" sldId="261"/>
            <ac:grpSpMk id="214" creationId="{F60E84E8-9CCF-6DB2-3125-BB44B366E849}"/>
          </ac:grpSpMkLst>
        </pc:grpChg>
        <pc:grpChg chg="del mod">
          <ac:chgData name="Venkatasubramanian, Mani V." userId="fbe5ce37-0145-4c31-b84a-b36f8beac5f3" providerId="ADAL" clId="{6905769A-503A-4851-8481-4E7001886DE7}" dt="2023-02-14T16:14:52.160" v="1352"/>
          <ac:grpSpMkLst>
            <pc:docMk/>
            <pc:sldMk cId="4166394613" sldId="261"/>
            <ac:grpSpMk id="237" creationId="{84DE81CA-EEC7-213B-17B1-9FA74D2F157F}"/>
          </ac:grpSpMkLst>
        </pc:grpChg>
        <pc:grpChg chg="del mod">
          <ac:chgData name="Venkatasubramanian, Mani V." userId="fbe5ce37-0145-4c31-b84a-b36f8beac5f3" providerId="ADAL" clId="{6905769A-503A-4851-8481-4E7001886DE7}" dt="2023-02-14T16:14:56.392" v="1360"/>
          <ac:grpSpMkLst>
            <pc:docMk/>
            <pc:sldMk cId="4166394613" sldId="261"/>
            <ac:grpSpMk id="249" creationId="{D724427B-AB32-1C2B-9E94-A8CFEAF909E6}"/>
          </ac:grpSpMkLst>
        </pc:grpChg>
        <pc:grpChg chg="del mod">
          <ac:chgData name="Venkatasubramanian, Mani V." userId="fbe5ce37-0145-4c31-b84a-b36f8beac5f3" providerId="ADAL" clId="{6905769A-503A-4851-8481-4E7001886DE7}" dt="2023-02-14T16:14:56.392" v="1360"/>
          <ac:grpSpMkLst>
            <pc:docMk/>
            <pc:sldMk cId="4166394613" sldId="261"/>
            <ac:grpSpMk id="250" creationId="{AAF54957-369D-7CAB-567C-7436BA4474DB}"/>
          </ac:grpSpMkLst>
        </pc:grpChg>
        <pc:grpChg chg="del mod">
          <ac:chgData name="Venkatasubramanian, Mani V." userId="fbe5ce37-0145-4c31-b84a-b36f8beac5f3" providerId="ADAL" clId="{6905769A-503A-4851-8481-4E7001886DE7}" dt="2023-02-14T16:15:00.835" v="1369"/>
          <ac:grpSpMkLst>
            <pc:docMk/>
            <pc:sldMk cId="4166394613" sldId="261"/>
            <ac:grpSpMk id="258" creationId="{D542D963-D935-E300-3DC7-20C02A0E7618}"/>
          </ac:grpSpMkLst>
        </pc:grpChg>
        <pc:grpChg chg="del mod">
          <ac:chgData name="Venkatasubramanian, Mani V." userId="fbe5ce37-0145-4c31-b84a-b36f8beac5f3" providerId="ADAL" clId="{6905769A-503A-4851-8481-4E7001886DE7}" dt="2023-02-14T16:15:00.835" v="1369"/>
          <ac:grpSpMkLst>
            <pc:docMk/>
            <pc:sldMk cId="4166394613" sldId="261"/>
            <ac:grpSpMk id="267" creationId="{BF246FE9-48E8-2282-A578-DA329C4D5DEF}"/>
          </ac:grpSpMkLst>
        </pc:grpChg>
        <pc:grpChg chg="del mod">
          <ac:chgData name="Venkatasubramanian, Mani V." userId="fbe5ce37-0145-4c31-b84a-b36f8beac5f3" providerId="ADAL" clId="{6905769A-503A-4851-8481-4E7001886DE7}" dt="2023-02-14T16:15:13.096" v="1394"/>
          <ac:grpSpMkLst>
            <pc:docMk/>
            <pc:sldMk cId="4166394613" sldId="261"/>
            <ac:grpSpMk id="268" creationId="{7AE81D00-E159-40F7-ED79-E930EAEC44AE}"/>
          </ac:grpSpMkLst>
        </pc:grpChg>
        <pc:grpChg chg="del mod">
          <ac:chgData name="Venkatasubramanian, Mani V." userId="fbe5ce37-0145-4c31-b84a-b36f8beac5f3" providerId="ADAL" clId="{6905769A-503A-4851-8481-4E7001886DE7}" dt="2023-02-14T16:15:14.591" v="1396"/>
          <ac:grpSpMkLst>
            <pc:docMk/>
            <pc:sldMk cId="4166394613" sldId="261"/>
            <ac:grpSpMk id="293" creationId="{0A282819-98C1-D1B9-D9EB-B78DCDCC3C64}"/>
          </ac:grpSpMkLst>
        </pc:grpChg>
        <pc:grpChg chg="del mod">
          <ac:chgData name="Venkatasubramanian, Mani V." userId="fbe5ce37-0145-4c31-b84a-b36f8beac5f3" providerId="ADAL" clId="{6905769A-503A-4851-8481-4E7001886DE7}" dt="2023-02-14T16:15:14.591" v="1396"/>
          <ac:grpSpMkLst>
            <pc:docMk/>
            <pc:sldMk cId="4166394613" sldId="261"/>
            <ac:grpSpMk id="294" creationId="{8EC998AE-77FE-E98E-07A9-1640673E36DB}"/>
          </ac:grpSpMkLst>
        </pc:grpChg>
        <pc:grpChg chg="del mod">
          <ac:chgData name="Venkatasubramanian, Mani V." userId="fbe5ce37-0145-4c31-b84a-b36f8beac5f3" providerId="ADAL" clId="{6905769A-503A-4851-8481-4E7001886DE7}" dt="2023-02-14T16:15:13.096" v="1394"/>
          <ac:grpSpMkLst>
            <pc:docMk/>
            <pc:sldMk cId="4166394613" sldId="261"/>
            <ac:grpSpMk id="295" creationId="{A3D3C2A9-8AA8-BB81-DA0E-27C15020509E}"/>
          </ac:grpSpMkLst>
        </pc:grpChg>
        <pc:grpChg chg="del mod">
          <ac:chgData name="Venkatasubramanian, Mani V." userId="fbe5ce37-0145-4c31-b84a-b36f8beac5f3" providerId="ADAL" clId="{6905769A-503A-4851-8481-4E7001886DE7}" dt="2023-02-14T16:15:14.591" v="1396"/>
          <ac:grpSpMkLst>
            <pc:docMk/>
            <pc:sldMk cId="4166394613" sldId="261"/>
            <ac:grpSpMk id="296" creationId="{E5ABF67F-133E-E372-3177-CEE86AA50BB2}"/>
          </ac:grpSpMkLst>
        </pc:grpChg>
        <pc:grpChg chg="del mod">
          <ac:chgData name="Venkatasubramanian, Mani V." userId="fbe5ce37-0145-4c31-b84a-b36f8beac5f3" providerId="ADAL" clId="{6905769A-503A-4851-8481-4E7001886DE7}" dt="2023-02-14T16:15:23.701" v="1410"/>
          <ac:grpSpMkLst>
            <pc:docMk/>
            <pc:sldMk cId="4166394613" sldId="261"/>
            <ac:grpSpMk id="298" creationId="{E4BA82ED-B5FD-B84D-3D69-D194DA662012}"/>
          </ac:grpSpMkLst>
        </pc:grpChg>
        <pc:grpChg chg="del mod">
          <ac:chgData name="Venkatasubramanian, Mani V." userId="fbe5ce37-0145-4c31-b84a-b36f8beac5f3" providerId="ADAL" clId="{6905769A-503A-4851-8481-4E7001886DE7}" dt="2023-02-14T16:15:23.701" v="1410"/>
          <ac:grpSpMkLst>
            <pc:docMk/>
            <pc:sldMk cId="4166394613" sldId="261"/>
            <ac:grpSpMk id="301" creationId="{0F06D390-9E6C-F5D1-A154-79349F818769}"/>
          </ac:grpSpMkLst>
        </pc:grpChg>
        <pc:grpChg chg="mod">
          <ac:chgData name="Venkatasubramanian, Mani V." userId="fbe5ce37-0145-4c31-b84a-b36f8beac5f3" providerId="ADAL" clId="{6905769A-503A-4851-8481-4E7001886DE7}" dt="2023-02-14T16:15:23.701" v="1410"/>
          <ac:grpSpMkLst>
            <pc:docMk/>
            <pc:sldMk cId="4166394613" sldId="261"/>
            <ac:grpSpMk id="312" creationId="{AB72011A-BD3A-BDD9-8465-471B963EB7C7}"/>
          </ac:grpSpMkLst>
        </pc:grpChg>
        <pc:grpChg chg="del mod">
          <ac:chgData name="Venkatasubramanian, Mani V." userId="fbe5ce37-0145-4c31-b84a-b36f8beac5f3" providerId="ADAL" clId="{6905769A-503A-4851-8481-4E7001886DE7}" dt="2023-02-14T16:15:53.553" v="1424"/>
          <ac:grpSpMkLst>
            <pc:docMk/>
            <pc:sldMk cId="4166394613" sldId="261"/>
            <ac:grpSpMk id="324" creationId="{7EF47BFF-E3DC-17FC-8F4F-401F84C55E3E}"/>
          </ac:grpSpMkLst>
        </pc:grpChg>
        <pc:grpChg chg="mod">
          <ac:chgData name="Venkatasubramanian, Mani V." userId="fbe5ce37-0145-4c31-b84a-b36f8beac5f3" providerId="ADAL" clId="{6905769A-503A-4851-8481-4E7001886DE7}" dt="2023-02-14T16:15:53.553" v="1424"/>
          <ac:grpSpMkLst>
            <pc:docMk/>
            <pc:sldMk cId="4166394613" sldId="261"/>
            <ac:grpSpMk id="326" creationId="{20916F3F-25D6-AD05-0994-B35D45AA4CBA}"/>
          </ac:grpSpMkLst>
        </pc:grpChg>
        <pc:inkChg chg="add mod">
          <ac:chgData name="Venkatasubramanian, Mani V." userId="fbe5ce37-0145-4c31-b84a-b36f8beac5f3" providerId="ADAL" clId="{6905769A-503A-4851-8481-4E7001886DE7}" dt="2023-02-14T16:13:59.377" v="1260"/>
          <ac:inkMkLst>
            <pc:docMk/>
            <pc:sldMk cId="4166394613" sldId="261"/>
            <ac:inkMk id="3" creationId="{A5310AFF-5BE3-EC0D-EB93-38C3DBAB68C3}"/>
          </ac:inkMkLst>
        </pc:inkChg>
        <pc:inkChg chg="add mod">
          <ac:chgData name="Venkatasubramanian, Mani V." userId="fbe5ce37-0145-4c31-b84a-b36f8beac5f3" providerId="ADAL" clId="{6905769A-503A-4851-8481-4E7001886DE7}" dt="2023-02-14T16:13:59.377" v="1260"/>
          <ac:inkMkLst>
            <pc:docMk/>
            <pc:sldMk cId="4166394613" sldId="261"/>
            <ac:inkMk id="7" creationId="{3D8CE9ED-837A-7DD3-3310-E2BF78E5441E}"/>
          </ac:inkMkLst>
        </pc:inkChg>
        <pc:inkChg chg="add mod">
          <ac:chgData name="Venkatasubramanian, Mani V." userId="fbe5ce37-0145-4c31-b84a-b36f8beac5f3" providerId="ADAL" clId="{6905769A-503A-4851-8481-4E7001886DE7}" dt="2023-02-14T16:13:59.377" v="1260"/>
          <ac:inkMkLst>
            <pc:docMk/>
            <pc:sldMk cId="4166394613" sldId="261"/>
            <ac:inkMk id="21" creationId="{4A3DDDE3-E9D4-0002-C849-A257B6E36D94}"/>
          </ac:inkMkLst>
        </pc:inkChg>
        <pc:inkChg chg="add mod">
          <ac:chgData name="Venkatasubramanian, Mani V." userId="fbe5ce37-0145-4c31-b84a-b36f8beac5f3" providerId="ADAL" clId="{6905769A-503A-4851-8481-4E7001886DE7}" dt="2023-02-14T16:13:59.377" v="1260"/>
          <ac:inkMkLst>
            <pc:docMk/>
            <pc:sldMk cId="4166394613" sldId="261"/>
            <ac:inkMk id="22" creationId="{DD215FAF-3853-428B-0C81-6D5AF4737E5B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3" creationId="{A74816AF-B1F7-8AD5-37FC-9AC288752DD9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4" creationId="{9168ADB2-6E5F-1489-6345-596A1F9F1A65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69" creationId="{07C51154-35BD-704B-5125-B2ED30EA438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70" creationId="{73EC6820-F704-6144-70B2-50ADE9822AF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71" creationId="{635358DC-7D40-41CD-8879-8B7A36101F83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72" creationId="{3D329D91-F105-2885-BD9A-4AE81FB8141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73" creationId="{2EB6F104-B82F-8A0A-04D5-525F1327E8BE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74" creationId="{85759D64-309C-CB63-86F7-300BC71429A9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85" creationId="{AE0203AB-B189-F584-71E3-AD9F9398C222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95" creationId="{A86C0E7D-6119-187D-A040-5008FA48B858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06" creationId="{65C4A47A-14CA-4BDA-C795-2931CDC864B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17" creationId="{947A0C82-C5B2-3B37-FA7B-C5E0DFCD1B7C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24" creationId="{65BD1937-7ABE-9E5E-0D74-0E5949B57FF9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32" creationId="{B64F74EC-45BC-6778-2662-F13AFFDC4435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39" creationId="{57092005-6A13-245E-9C2F-800E2E8B6B0D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45" creationId="{270F6A88-AF39-2CEF-6E25-C217DE575531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52" creationId="{89C9F977-FCB9-0A4D-DB4E-A571BB707161}"/>
          </ac:inkMkLst>
        </pc:inkChg>
        <pc:inkChg chg="del">
          <ac:chgData name="Venkatasubramanian, Mani V." userId="fbe5ce37-0145-4c31-b84a-b36f8beac5f3" providerId="ADAL" clId="{6905769A-503A-4851-8481-4E7001886DE7}" dt="2023-02-14T15:18:42.199" v="7" actId="478"/>
          <ac:inkMkLst>
            <pc:docMk/>
            <pc:sldMk cId="4166394613" sldId="261"/>
            <ac:inkMk id="153" creationId="{879B82A7-6919-F685-C5E8-075F67F9A12C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54" creationId="{DA2505E9-C242-4777-3B7C-D86D5D0DA0A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58" creationId="{518ECF9F-2799-9625-E28D-A81DC93251DE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73" creationId="{B37F689A-036F-385D-E11A-C6E7E2331F2D}"/>
          </ac:inkMkLst>
        </pc:inkChg>
        <pc:inkChg chg="del">
          <ac:chgData name="Venkatasubramanian, Mani V." userId="fbe5ce37-0145-4c31-b84a-b36f8beac5f3" providerId="ADAL" clId="{6905769A-503A-4851-8481-4E7001886DE7}" dt="2023-02-14T15:18:42.199" v="7" actId="478"/>
          <ac:inkMkLst>
            <pc:docMk/>
            <pc:sldMk cId="4166394613" sldId="261"/>
            <ac:inkMk id="174" creationId="{770E26F0-7E32-7E64-7418-26827B6497BE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75" creationId="{10B5177A-92A8-D545-94CB-6901F6217201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78" creationId="{D2388AEB-E677-5DFE-8692-403FF78FDC54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79" creationId="{E2429777-40C9-7907-5B74-8C91E04C682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80" creationId="{433E3AFD-6812-4C2E-CFE2-F9DCBCAFC914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81" creationId="{C8184F62-CA3E-731E-98E9-F595233DFC0B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83" creationId="{A5799EBD-9C91-41BB-19F9-2F48A5181254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85" creationId="{2553F47A-E6A0-742B-A75B-2B513849E975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86" creationId="{B9570272-F8F3-37E5-FC57-1A4A621A715D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87" creationId="{509B0687-1ECB-A311-EEB2-4D0EA747DC11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88" creationId="{C7674039-CE74-D99C-5267-B03FE75DAFD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89" creationId="{6DB9CDC8-C580-40F7-6076-DBD7C18DE3AC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90" creationId="{C8685418-9108-F69F-8522-F6F8F5A2F9F2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91" creationId="{033B92D1-96CD-92A0-63BA-FF0BF66638E9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93" creationId="{1A119165-7492-35FC-733C-B7ECABEBEE9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95" creationId="{B32F2344-12A2-65EE-38E5-9C9E544DD6CB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96" creationId="{F7152E13-0CE9-BC67-F65A-CED99BA18E5C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98" creationId="{2F99795D-60DA-E0DA-CB7E-AA1E1DA45282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199" creationId="{20CAF318-E7BD-151D-61CB-1B3377EABB82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00" creationId="{6B4B517F-1AE6-6303-F95F-C1C046D4F4E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01" creationId="{90F3BAB6-8ABC-841F-B8F1-A1C6618AC89D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02" creationId="{671ABD3B-0FEA-87C9-EF72-4D2A1DD7082F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04" creationId="{3D197637-CC2D-CBDC-8F24-242C112C85E6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05" creationId="{48172FDE-B8AD-9A65-E220-F739C338DA9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06" creationId="{B6D9975F-7893-7AB5-8413-B70BB3A6B6B3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07" creationId="{A6FAEFB3-F6D8-55C3-2424-0C93920714F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08" creationId="{514FAD6F-4E1C-1ED5-CE49-A3ACADCC2A5D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09" creationId="{C39AA537-3E67-AA4B-5E15-62CF46D7F5C8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10" creationId="{C2A9A823-065B-492C-68D3-738C2E3D2B4E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11" creationId="{09CF5775-4BF8-F78F-851C-81B473BC863A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13" creationId="{91A814C5-D719-F934-5073-6D59BBFF346C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15" creationId="{12ACF2EA-C08E-0D17-E436-BB95B78B381F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16" creationId="{9607B3F1-39DA-7917-9185-CD6D9CFD07BF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17" creationId="{BBFD702F-6AF1-77FB-D68F-3A891576E175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18" creationId="{9C9E262C-E273-D89A-61D6-A1A5281E7644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19" creationId="{1D5A4847-C685-52DD-38C6-3374A1EE4C74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20" creationId="{07F0BB04-A06E-0A26-E00A-65CB86F8A76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21" creationId="{6EA81B88-DAFD-6EE9-E92F-6C3BA4E5818D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22" creationId="{CFE505A5-2194-24FC-AFD4-BDBA3F9F816C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23" creationId="{43A1DA1F-75A7-4F30-74F7-9A88CAAA3F7F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24" creationId="{61078F3B-0B44-9DC0-ED09-2064D84F0D05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25" creationId="{EAEBF78E-F586-429D-0D49-4BF446B2834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26" creationId="{8250D1E8-2BBD-D5C7-DC03-CA9DC1D72E59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27" creationId="{A303D3DF-1081-7FC5-5CC9-CA3F60850F7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28" creationId="{37F21D88-9C3F-0B65-33D6-DA3F04133F3D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29" creationId="{CD0E33BE-F819-54CB-E3AF-DD82E26D6055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30" creationId="{73D3BDC1-33F1-411B-B57C-36BD93A9019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31" creationId="{DF3EFA0B-5648-3F30-EDBE-029536A0E595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32" creationId="{64E32E05-4D34-F496-D965-F3514ED86BEB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33" creationId="{62F4D5DD-2ACF-ABD4-B26B-8C5D81BADE34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34" creationId="{9DD911A8-B3C4-3893-BBA4-FAE59367B64A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35" creationId="{D5107434-708B-D3A9-4FBE-0724243A94EF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36" creationId="{A97F2190-41DC-FD7D-56FA-87AFDD4A756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38" creationId="{928781AB-F8A3-8282-9420-1B9DE0ACD893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39" creationId="{8E06BD6E-AB15-4DBE-4C79-8948A7022781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40" creationId="{72E28991-EFBF-86B6-DE8D-973835BA6EDA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41" creationId="{DDD60683-4F6A-867F-9EBB-ED24EDACB2D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42" creationId="{9E6E8D01-481C-080F-E46C-E6F35E89CF5E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43" creationId="{EF9723F0-A0C6-B28C-EDAF-05117B896C6A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44" creationId="{D0491937-62B9-6BE1-A354-2E4221EEFCF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45" creationId="{CB439689-5B7B-2386-C5EF-8FE628258F5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46" creationId="{B39EB536-3266-D50D-7BBB-2A0EE82EA0C8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47" creationId="{7A70A61D-53EC-D6BD-09D2-5511B807EBC4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48" creationId="{F6D56675-AF3F-DFE9-D49E-5649AABEE37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51" creationId="{DE66034F-6F97-AB30-0776-923A9C6F7351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52" creationId="{40A60361-D5C7-1C41-039C-F3B479BDA794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53" creationId="{2DB86114-A921-8F82-DC7A-EFE90C7AA84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54" creationId="{EF20E39A-9479-754A-C681-5FF22722C85F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55" creationId="{418E9190-B2F2-C04A-F77F-0597A35BA9E2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56" creationId="{CEA1F8DF-AF29-35E4-3C71-D0B9BCB52FC5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57" creationId="{C20D5743-130F-CE89-2FEE-B72BE1EB7DB4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59" creationId="{62B1E8E6-BA6F-0274-CAA1-A9474097A7BD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60" creationId="{382BB2A1-D9EA-E770-495B-ECC15178847C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61" creationId="{8E5AF639-20E5-F999-44B7-659CE5D3C551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62" creationId="{D7E903FF-A82A-420A-CAB7-D39FFD058DCE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63" creationId="{6A318B8E-2037-BB60-FD78-9E24FB95A2B8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64" creationId="{32028528-F67A-10CC-97D2-B3AA4630E27A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65" creationId="{6A0D5125-3E42-3D3F-D61F-213722B6A9D5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66" creationId="{9E5B38C1-3916-7E66-2DBD-6837539B6201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69" creationId="{971A02D1-1D17-9D4D-AC9E-490ADB2D4FC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70" creationId="{F128EC94-8FFF-3440-1D29-E50A008B62D1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71" creationId="{79914C30-2B3D-9DFF-09FE-4E08BE749286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72" creationId="{E8A59EF2-99F8-F9CE-DCF7-45BBF4EFE64B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73" creationId="{30190636-A858-ADE1-E844-3202D5037141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74" creationId="{8FBDC389-60A8-550E-8976-A9DC390A2B18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75" creationId="{2CCF68DB-B4D1-D3F2-2742-ED7C0BB08B2E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76" creationId="{FF05A3B0-0E90-E830-0121-34227A79CFF8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77" creationId="{E6E38353-9A78-2E66-AB5A-3CBE946EA23A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78" creationId="{A2E0C8D4-2360-6C98-DB25-2611F0EB1456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79" creationId="{5657544B-1170-61F0-3E92-35651C8D0548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80" creationId="{1B9BA8B0-0162-6223-6010-700828DFB41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81" creationId="{651F62FD-9A8E-2426-184F-6E09369F8B1C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82" creationId="{0B205C32-9D50-AFF3-32FE-58B78FB643D4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83" creationId="{94D859C1-230C-FF58-9B5B-8F5DB279897F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84" creationId="{85A941C8-FA99-990C-6B57-EF409026B80E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85" creationId="{73486780-10BD-3118-E8CD-D210A405271C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86" creationId="{D10EB13A-9C2F-1ED5-E4E1-1C6D1C71B9A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87" creationId="{CCF7D264-709B-764B-BFBD-A5B609D4B75E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88" creationId="{0A5079CD-5E67-CB44-0D7D-F58889DB3CDC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89" creationId="{33A744CA-14C9-323C-BD1E-60913B5B3B22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90" creationId="{C05B2538-407D-F380-2AE0-1EA50ED0552A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91" creationId="{B9C310B8-C7BA-1B35-676C-4D3A5DDF43C3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92" creationId="{9BEF33B4-9923-0F3C-6B6F-DA7ECFE96B66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97" creationId="{D2249E64-76A4-D961-2921-BE540AF4897F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299" creationId="{2714AABF-7A96-EF0F-C7D6-AF795F7D71DF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00" creationId="{FB7F990C-B210-BBF5-CE89-F6E78DC2DD0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02" creationId="{37451E2C-2656-F5FF-DD29-6A9F8E74A1F9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03" creationId="{9C1CCA34-4605-5B0A-DAFA-7800C57DCBAC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04" creationId="{8C200E6B-8E11-FC42-7A5E-91B5753A72B7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05" creationId="{B7EC7F71-0BDA-ADA1-52C3-06E8F2360CC0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06" creationId="{E177AE02-ACE6-7B19-BAF6-E2F0688D57CF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07" creationId="{65990BD4-4983-772C-57C6-90409E07AC11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08" creationId="{B9ADBCD7-957D-DE6B-1A6B-C2A6CBD8E734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09" creationId="{D57DB6B0-EEB2-078D-E569-5E4334EAD84A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10" creationId="{8A2C35F6-C41D-C2F3-2245-76AB950F857A}"/>
          </ac:inkMkLst>
        </pc:inkChg>
        <pc:inkChg chg="add mod">
          <ac:chgData name="Venkatasubramanian, Mani V." userId="fbe5ce37-0145-4c31-b84a-b36f8beac5f3" providerId="ADAL" clId="{6905769A-503A-4851-8481-4E7001886DE7}" dt="2023-02-14T16:15:23.701" v="1410"/>
          <ac:inkMkLst>
            <pc:docMk/>
            <pc:sldMk cId="4166394613" sldId="261"/>
            <ac:inkMk id="311" creationId="{99ED2760-5E75-7998-D358-DF71CDDF1997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13" creationId="{373126D1-20A2-7192-020E-4D015FF842D6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14" creationId="{CB8BDD28-97DB-110C-0971-762006D0AA1B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15" creationId="{7DBA4EE2-B4F6-822C-8E93-E48787B7D36E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16" creationId="{5882F52E-DA9A-5079-2E5C-6C82BB855DA8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17" creationId="{FA26C639-7EA4-A27A-4CA3-6B46B064A1C0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18" creationId="{B5437375-8938-47C3-9C06-08207596932E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19" creationId="{30E799B5-222A-66CA-483C-CEEADA390A69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20" creationId="{884449E0-2EFB-1D5F-D993-93AE0836B226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21" creationId="{8A7CFDAB-A2BC-FB52-731E-CBEA8682273F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22" creationId="{50C1BFB4-9B82-987F-DBE7-FE93E5537A3F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23" creationId="{3EE629F6-32F4-8200-1700-A1B276CF6BA1}"/>
          </ac:inkMkLst>
        </pc:inkChg>
        <pc:inkChg chg="add mod">
          <ac:chgData name="Venkatasubramanian, Mani V." userId="fbe5ce37-0145-4c31-b84a-b36f8beac5f3" providerId="ADAL" clId="{6905769A-503A-4851-8481-4E7001886DE7}" dt="2023-02-14T16:15:53.553" v="1424"/>
          <ac:inkMkLst>
            <pc:docMk/>
            <pc:sldMk cId="4166394613" sldId="261"/>
            <ac:inkMk id="325" creationId="{ECC10FA7-5D8F-45DB-BBA5-4A102946352F}"/>
          </ac:inkMkLst>
        </pc:inkChg>
      </pc:sldChg>
      <pc:sldChg chg="addSp delSp modSp mod">
        <pc:chgData name="Venkatasubramanian, Mani V." userId="fbe5ce37-0145-4c31-b84a-b36f8beac5f3" providerId="ADAL" clId="{6905769A-503A-4851-8481-4E7001886DE7}" dt="2023-02-14T16:21:02.638" v="1607"/>
        <pc:sldMkLst>
          <pc:docMk/>
          <pc:sldMk cId="503889784" sldId="262"/>
        </pc:sldMkLst>
        <pc:grpChg chg="mod">
          <ac:chgData name="Venkatasubramanian, Mani V." userId="fbe5ce37-0145-4c31-b84a-b36f8beac5f3" providerId="ADAL" clId="{6905769A-503A-4851-8481-4E7001886DE7}" dt="2023-02-14T16:19:09.201" v="1445"/>
          <ac:grpSpMkLst>
            <pc:docMk/>
            <pc:sldMk cId="503889784" sldId="262"/>
            <ac:grpSpMk id="109" creationId="{3083DE20-97C5-4C75-6FED-D3884D37F6A2}"/>
          </ac:grpSpMkLst>
        </pc:grpChg>
        <pc:grpChg chg="mod">
          <ac:chgData name="Venkatasubramanian, Mani V." userId="fbe5ce37-0145-4c31-b84a-b36f8beac5f3" providerId="ADAL" clId="{6905769A-503A-4851-8481-4E7001886DE7}" dt="2023-02-14T16:19:09.201" v="1445"/>
          <ac:grpSpMkLst>
            <pc:docMk/>
            <pc:sldMk cId="503889784" sldId="262"/>
            <ac:grpSpMk id="111" creationId="{C6B02044-BA76-F099-6BE1-CF2D92CB687B}"/>
          </ac:grpSpMkLst>
        </pc:grpChg>
        <pc:grpChg chg="mod">
          <ac:chgData name="Venkatasubramanian, Mani V." userId="fbe5ce37-0145-4c31-b84a-b36f8beac5f3" providerId="ADAL" clId="{6905769A-503A-4851-8481-4E7001886DE7}" dt="2023-02-14T16:19:09.201" v="1445"/>
          <ac:grpSpMkLst>
            <pc:docMk/>
            <pc:sldMk cId="503889784" sldId="262"/>
            <ac:grpSpMk id="129" creationId="{33E63293-AD81-4932-5A68-057EDFF58FF5}"/>
          </ac:grpSpMkLst>
        </pc:grpChg>
        <pc:grpChg chg="del mod">
          <ac:chgData name="Venkatasubramanian, Mani V." userId="fbe5ce37-0145-4c31-b84a-b36f8beac5f3" providerId="ADAL" clId="{6905769A-503A-4851-8481-4E7001886DE7}" dt="2023-02-14T16:19:19.212" v="1462"/>
          <ac:grpSpMkLst>
            <pc:docMk/>
            <pc:sldMk cId="503889784" sldId="262"/>
            <ac:grpSpMk id="148" creationId="{07515B1E-F0C4-8786-66E5-CC2731DEC869}"/>
          </ac:grpSpMkLst>
        </pc:grpChg>
        <pc:grpChg chg="del">
          <ac:chgData name="Venkatasubramanian, Mani V." userId="fbe5ce37-0145-4c31-b84a-b36f8beac5f3" providerId="ADAL" clId="{6905769A-503A-4851-8481-4E7001886DE7}" dt="2023-02-14T15:18:53.295" v="9" actId="478"/>
          <ac:grpSpMkLst>
            <pc:docMk/>
            <pc:sldMk cId="503889784" sldId="262"/>
            <ac:grpSpMk id="213" creationId="{4266BD26-E436-4601-C095-53F3C3D87584}"/>
          </ac:grpSpMkLst>
        </pc:grpChg>
        <pc:grpChg chg="del mod">
          <ac:chgData name="Venkatasubramanian, Mani V." userId="fbe5ce37-0145-4c31-b84a-b36f8beac5f3" providerId="ADAL" clId="{6905769A-503A-4851-8481-4E7001886DE7}" dt="2023-02-14T16:19:21.918" v="1464"/>
          <ac:grpSpMkLst>
            <pc:docMk/>
            <pc:sldMk cId="503889784" sldId="262"/>
            <ac:grpSpMk id="219" creationId="{F1D29086-8E90-0564-7C44-E9C2DAB865BA}"/>
          </ac:grpSpMkLst>
        </pc:grpChg>
        <pc:grpChg chg="del mod">
          <ac:chgData name="Venkatasubramanian, Mani V." userId="fbe5ce37-0145-4c31-b84a-b36f8beac5f3" providerId="ADAL" clId="{6905769A-503A-4851-8481-4E7001886DE7}" dt="2023-02-14T16:19:26.065" v="1467"/>
          <ac:grpSpMkLst>
            <pc:docMk/>
            <pc:sldMk cId="503889784" sldId="262"/>
            <ac:grpSpMk id="221" creationId="{0E61DB2E-639A-268F-08FE-173DB09B2DCF}"/>
          </ac:grpSpMkLst>
        </pc:grpChg>
        <pc:grpChg chg="mod">
          <ac:chgData name="Venkatasubramanian, Mani V." userId="fbe5ce37-0145-4c31-b84a-b36f8beac5f3" providerId="ADAL" clId="{6905769A-503A-4851-8481-4E7001886DE7}" dt="2023-02-14T16:19:26.065" v="1467"/>
          <ac:grpSpMkLst>
            <pc:docMk/>
            <pc:sldMk cId="503889784" sldId="262"/>
            <ac:grpSpMk id="224" creationId="{D1761523-4449-7876-CB41-53F1008592E5}"/>
          </ac:grpSpMkLst>
        </pc:grpChg>
        <pc:grpChg chg="del mod">
          <ac:chgData name="Venkatasubramanian, Mani V." userId="fbe5ce37-0145-4c31-b84a-b36f8beac5f3" providerId="ADAL" clId="{6905769A-503A-4851-8481-4E7001886DE7}" dt="2023-02-14T16:19:39.673" v="1487"/>
          <ac:grpSpMkLst>
            <pc:docMk/>
            <pc:sldMk cId="503889784" sldId="262"/>
            <ac:grpSpMk id="227" creationId="{513C7BA3-B3E2-2C0C-5B69-C02E28F4A069}"/>
          </ac:grpSpMkLst>
        </pc:grpChg>
        <pc:grpChg chg="del mod">
          <ac:chgData name="Venkatasubramanian, Mani V." userId="fbe5ce37-0145-4c31-b84a-b36f8beac5f3" providerId="ADAL" clId="{6905769A-503A-4851-8481-4E7001886DE7}" dt="2023-02-14T16:19:43.643" v="1496"/>
          <ac:grpSpMkLst>
            <pc:docMk/>
            <pc:sldMk cId="503889784" sldId="262"/>
            <ac:grpSpMk id="244" creationId="{FE0ED7B1-881F-6CFC-A79E-1D94E3E9C025}"/>
          </ac:grpSpMkLst>
        </pc:grpChg>
        <pc:grpChg chg="del mod">
          <ac:chgData name="Venkatasubramanian, Mani V." userId="fbe5ce37-0145-4c31-b84a-b36f8beac5f3" providerId="ADAL" clId="{6905769A-503A-4851-8481-4E7001886DE7}" dt="2023-02-14T16:21:02.638" v="1607"/>
          <ac:grpSpMkLst>
            <pc:docMk/>
            <pc:sldMk cId="503889784" sldId="262"/>
            <ac:grpSpMk id="245" creationId="{02C0AF84-4861-1CD4-0008-08DDF8B05536}"/>
          </ac:grpSpMkLst>
        </pc:grpChg>
        <pc:grpChg chg="del mod">
          <ac:chgData name="Venkatasubramanian, Mani V." userId="fbe5ce37-0145-4c31-b84a-b36f8beac5f3" providerId="ADAL" clId="{6905769A-503A-4851-8481-4E7001886DE7}" dt="2023-02-14T16:21:02.638" v="1607"/>
          <ac:grpSpMkLst>
            <pc:docMk/>
            <pc:sldMk cId="503889784" sldId="262"/>
            <ac:grpSpMk id="246" creationId="{38C92AEE-181B-D3C8-49EA-DF83C5F71519}"/>
          </ac:grpSpMkLst>
        </pc:grpChg>
        <pc:grpChg chg="mod">
          <ac:chgData name="Venkatasubramanian, Mani V." userId="fbe5ce37-0145-4c31-b84a-b36f8beac5f3" providerId="ADAL" clId="{6905769A-503A-4851-8481-4E7001886DE7}" dt="2023-02-14T16:19:43.643" v="1496"/>
          <ac:grpSpMkLst>
            <pc:docMk/>
            <pc:sldMk cId="503889784" sldId="262"/>
            <ac:grpSpMk id="255" creationId="{45AB6243-8CA0-96FA-A4C8-3E69BC241574}"/>
          </ac:grpSpMkLst>
        </pc:grpChg>
        <pc:grpChg chg="del mod">
          <ac:chgData name="Venkatasubramanian, Mani V." userId="fbe5ce37-0145-4c31-b84a-b36f8beac5f3" providerId="ADAL" clId="{6905769A-503A-4851-8481-4E7001886DE7}" dt="2023-02-14T16:21:02.638" v="1607"/>
          <ac:grpSpMkLst>
            <pc:docMk/>
            <pc:sldMk cId="503889784" sldId="262"/>
            <ac:grpSpMk id="256" creationId="{ED5D6F23-4D79-E997-D039-C80AC975183B}"/>
          </ac:grpSpMkLst>
        </pc:grpChg>
        <pc:grpChg chg="del mod">
          <ac:chgData name="Venkatasubramanian, Mani V." userId="fbe5ce37-0145-4c31-b84a-b36f8beac5f3" providerId="ADAL" clId="{6905769A-503A-4851-8481-4E7001886DE7}" dt="2023-02-14T16:19:53.643" v="1507"/>
          <ac:grpSpMkLst>
            <pc:docMk/>
            <pc:sldMk cId="503889784" sldId="262"/>
            <ac:grpSpMk id="263" creationId="{3BAFAB78-79EA-2A80-65BE-CD0EA5E6CC51}"/>
          </ac:grpSpMkLst>
        </pc:grpChg>
        <pc:grpChg chg="del mod">
          <ac:chgData name="Venkatasubramanian, Mani V." userId="fbe5ce37-0145-4c31-b84a-b36f8beac5f3" providerId="ADAL" clId="{6905769A-503A-4851-8481-4E7001886DE7}" dt="2023-02-14T16:19:55.429" v="1511"/>
          <ac:grpSpMkLst>
            <pc:docMk/>
            <pc:sldMk cId="503889784" sldId="262"/>
            <ac:grpSpMk id="267" creationId="{5F1823A6-39C6-D347-1984-C3B7063C87B1}"/>
          </ac:grpSpMkLst>
        </pc:grpChg>
        <pc:grpChg chg="del mod">
          <ac:chgData name="Venkatasubramanian, Mani V." userId="fbe5ce37-0145-4c31-b84a-b36f8beac5f3" providerId="ADAL" clId="{6905769A-503A-4851-8481-4E7001886DE7}" dt="2023-02-14T16:19:58.929" v="1513"/>
          <ac:grpSpMkLst>
            <pc:docMk/>
            <pc:sldMk cId="503889784" sldId="262"/>
            <ac:grpSpMk id="271" creationId="{34977AB6-5389-6104-0195-D923ECC802C1}"/>
          </ac:grpSpMkLst>
        </pc:grpChg>
        <pc:grpChg chg="del mod">
          <ac:chgData name="Venkatasubramanian, Mani V." userId="fbe5ce37-0145-4c31-b84a-b36f8beac5f3" providerId="ADAL" clId="{6905769A-503A-4851-8481-4E7001886DE7}" dt="2023-02-14T16:20:13.620" v="1537"/>
          <ac:grpSpMkLst>
            <pc:docMk/>
            <pc:sldMk cId="503889784" sldId="262"/>
            <ac:grpSpMk id="273" creationId="{E45C158F-003A-DF70-6C9D-57C6F76C5EF1}"/>
          </ac:grpSpMkLst>
        </pc:grpChg>
        <pc:grpChg chg="del mod">
          <ac:chgData name="Venkatasubramanian, Mani V." userId="fbe5ce37-0145-4c31-b84a-b36f8beac5f3" providerId="ADAL" clId="{6905769A-503A-4851-8481-4E7001886DE7}" dt="2023-02-14T16:20:15.805" v="1541"/>
          <ac:grpSpMkLst>
            <pc:docMk/>
            <pc:sldMk cId="503889784" sldId="262"/>
            <ac:grpSpMk id="297" creationId="{806735FC-69E0-5784-5358-A0A2D14B096C}"/>
          </ac:grpSpMkLst>
        </pc:grpChg>
        <pc:grpChg chg="del mod">
          <ac:chgData name="Venkatasubramanian, Mani V." userId="fbe5ce37-0145-4c31-b84a-b36f8beac5f3" providerId="ADAL" clId="{6905769A-503A-4851-8481-4E7001886DE7}" dt="2023-02-14T16:20:30.848" v="1554"/>
          <ac:grpSpMkLst>
            <pc:docMk/>
            <pc:sldMk cId="503889784" sldId="262"/>
            <ac:grpSpMk id="301" creationId="{20F0BD99-3F0D-B170-8E41-E04F52588860}"/>
          </ac:grpSpMkLst>
        </pc:grpChg>
        <pc:grpChg chg="del mod">
          <ac:chgData name="Venkatasubramanian, Mani V." userId="fbe5ce37-0145-4c31-b84a-b36f8beac5f3" providerId="ADAL" clId="{6905769A-503A-4851-8481-4E7001886DE7}" dt="2023-02-14T16:20:30.848" v="1554"/>
          <ac:grpSpMkLst>
            <pc:docMk/>
            <pc:sldMk cId="503889784" sldId="262"/>
            <ac:grpSpMk id="304" creationId="{D06AD9C2-85A4-C693-ACF4-CBC4AEDEE1E1}"/>
          </ac:grpSpMkLst>
        </pc:grpChg>
        <pc:grpChg chg="del mod">
          <ac:chgData name="Venkatasubramanian, Mani V." userId="fbe5ce37-0145-4c31-b84a-b36f8beac5f3" providerId="ADAL" clId="{6905769A-503A-4851-8481-4E7001886DE7}" dt="2023-02-14T16:20:30.848" v="1554"/>
          <ac:grpSpMkLst>
            <pc:docMk/>
            <pc:sldMk cId="503889784" sldId="262"/>
            <ac:grpSpMk id="314" creationId="{788C7C48-555D-B911-ADBB-0E0EDA149FBB}"/>
          </ac:grpSpMkLst>
        </pc:grpChg>
        <pc:grpChg chg="del mod">
          <ac:chgData name="Venkatasubramanian, Mani V." userId="fbe5ce37-0145-4c31-b84a-b36f8beac5f3" providerId="ADAL" clId="{6905769A-503A-4851-8481-4E7001886DE7}" dt="2023-02-14T16:20:45.328" v="1583"/>
          <ac:grpSpMkLst>
            <pc:docMk/>
            <pc:sldMk cId="503889784" sldId="262"/>
            <ac:grpSpMk id="315" creationId="{624E13C3-27BE-7BE7-10AA-D7710BE3878C}"/>
          </ac:grpSpMkLst>
        </pc:grpChg>
        <pc:grpChg chg="mod">
          <ac:chgData name="Venkatasubramanian, Mani V." userId="fbe5ce37-0145-4c31-b84a-b36f8beac5f3" providerId="ADAL" clId="{6905769A-503A-4851-8481-4E7001886DE7}" dt="2023-02-14T16:20:45.328" v="1583"/>
          <ac:grpSpMkLst>
            <pc:docMk/>
            <pc:sldMk cId="503889784" sldId="262"/>
            <ac:grpSpMk id="344" creationId="{7D02D4F2-64A5-BFA5-1E1A-C1A160ED278B}"/>
          </ac:grpSpMkLst>
        </pc:grpChg>
        <pc:grpChg chg="del mod">
          <ac:chgData name="Venkatasubramanian, Mani V." userId="fbe5ce37-0145-4c31-b84a-b36f8beac5f3" providerId="ADAL" clId="{6905769A-503A-4851-8481-4E7001886DE7}" dt="2023-02-14T16:20:54.092" v="1600"/>
          <ac:grpSpMkLst>
            <pc:docMk/>
            <pc:sldMk cId="503889784" sldId="262"/>
            <ac:grpSpMk id="345" creationId="{7D43CA56-EEDA-2A8C-8547-FBBDE7F4D032}"/>
          </ac:grpSpMkLst>
        </pc:grpChg>
        <pc:grpChg chg="del mod">
          <ac:chgData name="Venkatasubramanian, Mani V." userId="fbe5ce37-0145-4c31-b84a-b36f8beac5f3" providerId="ADAL" clId="{6905769A-503A-4851-8481-4E7001886DE7}" dt="2023-02-14T16:20:57.725" v="1604"/>
          <ac:grpSpMkLst>
            <pc:docMk/>
            <pc:sldMk cId="503889784" sldId="262"/>
            <ac:grpSpMk id="362" creationId="{46C47F59-0145-C268-ED83-FB380E19D570}"/>
          </ac:grpSpMkLst>
        </pc:grpChg>
        <pc:grpChg chg="mod">
          <ac:chgData name="Venkatasubramanian, Mani V." userId="fbe5ce37-0145-4c31-b84a-b36f8beac5f3" providerId="ADAL" clId="{6905769A-503A-4851-8481-4E7001886DE7}" dt="2023-02-14T16:20:57.725" v="1604"/>
          <ac:grpSpMkLst>
            <pc:docMk/>
            <pc:sldMk cId="503889784" sldId="262"/>
            <ac:grpSpMk id="366" creationId="{1CE32E23-4070-516C-AFA6-009B71D7B176}"/>
          </ac:grpSpMkLst>
        </pc:grpChg>
        <pc:grpChg chg="mod">
          <ac:chgData name="Venkatasubramanian, Mani V." userId="fbe5ce37-0145-4c31-b84a-b36f8beac5f3" providerId="ADAL" clId="{6905769A-503A-4851-8481-4E7001886DE7}" dt="2023-02-14T16:21:02.638" v="1607"/>
          <ac:grpSpMkLst>
            <pc:docMk/>
            <pc:sldMk cId="503889784" sldId="262"/>
            <ac:grpSpMk id="369" creationId="{1CF3A37D-92C9-D447-BFD7-BF9E8CE1F693}"/>
          </ac:grpSpMkLst>
        </pc:grpChg>
        <pc:inkChg chg="add">
          <ac:chgData name="Venkatasubramanian, Mani V." userId="fbe5ce37-0145-4c31-b84a-b36f8beac5f3" providerId="ADAL" clId="{6905769A-503A-4851-8481-4E7001886DE7}" dt="2023-02-14T16:19:02.120" v="1431" actId="9405"/>
          <ac:inkMkLst>
            <pc:docMk/>
            <pc:sldMk cId="503889784" sldId="262"/>
            <ac:inkMk id="3" creationId="{4F545D03-DFE4-9690-D867-09D3E25FC809}"/>
          </ac:inkMkLst>
        </pc:inkChg>
        <pc:inkChg chg="add">
          <ac:chgData name="Venkatasubramanian, Mani V." userId="fbe5ce37-0145-4c31-b84a-b36f8beac5f3" providerId="ADAL" clId="{6905769A-503A-4851-8481-4E7001886DE7}" dt="2023-02-14T16:19:02.551" v="1432" actId="9405"/>
          <ac:inkMkLst>
            <pc:docMk/>
            <pc:sldMk cId="503889784" sldId="262"/>
            <ac:inkMk id="9" creationId="{741D208B-8CD1-125F-025B-BA50F228C920}"/>
          </ac:inkMkLst>
        </pc:inkChg>
        <pc:inkChg chg="add">
          <ac:chgData name="Venkatasubramanian, Mani V." userId="fbe5ce37-0145-4c31-b84a-b36f8beac5f3" providerId="ADAL" clId="{6905769A-503A-4851-8481-4E7001886DE7}" dt="2023-02-14T16:19:02.938" v="1433" actId="9405"/>
          <ac:inkMkLst>
            <pc:docMk/>
            <pc:sldMk cId="503889784" sldId="262"/>
            <ac:inkMk id="15" creationId="{2B728FE8-077F-6D70-D929-0B696FED60DC}"/>
          </ac:inkMkLst>
        </pc:inkChg>
        <pc:inkChg chg="add">
          <ac:chgData name="Venkatasubramanian, Mani V." userId="fbe5ce37-0145-4c31-b84a-b36f8beac5f3" providerId="ADAL" clId="{6905769A-503A-4851-8481-4E7001886DE7}" dt="2023-02-14T16:19:03.338" v="1434" actId="9405"/>
          <ac:inkMkLst>
            <pc:docMk/>
            <pc:sldMk cId="503889784" sldId="262"/>
            <ac:inkMk id="33" creationId="{8952707E-E6B9-6095-EDF0-E127F622E05B}"/>
          </ac:inkMkLst>
        </pc:inkChg>
        <pc:inkChg chg="add mod">
          <ac:chgData name="Venkatasubramanian, Mani V." userId="fbe5ce37-0145-4c31-b84a-b36f8beac5f3" providerId="ADAL" clId="{6905769A-503A-4851-8481-4E7001886DE7}" dt="2023-02-14T16:19:09.201" v="1445"/>
          <ac:inkMkLst>
            <pc:docMk/>
            <pc:sldMk cId="503889784" sldId="262"/>
            <ac:inkMk id="34" creationId="{D474A3E2-F774-F5C8-3069-0C517F6A954E}"/>
          </ac:inkMkLst>
        </pc:inkChg>
        <pc:inkChg chg="add mod">
          <ac:chgData name="Venkatasubramanian, Mani V." userId="fbe5ce37-0145-4c31-b84a-b36f8beac5f3" providerId="ADAL" clId="{6905769A-503A-4851-8481-4E7001886DE7}" dt="2023-02-14T16:19:09.201" v="1445"/>
          <ac:inkMkLst>
            <pc:docMk/>
            <pc:sldMk cId="503889784" sldId="262"/>
            <ac:inkMk id="41" creationId="{B3495D95-7E7C-2CFE-D4A7-752D39F88AEE}"/>
          </ac:inkMkLst>
        </pc:inkChg>
        <pc:inkChg chg="add mod">
          <ac:chgData name="Venkatasubramanian, Mani V." userId="fbe5ce37-0145-4c31-b84a-b36f8beac5f3" providerId="ADAL" clId="{6905769A-503A-4851-8481-4E7001886DE7}" dt="2023-02-14T16:19:09.201" v="1445"/>
          <ac:inkMkLst>
            <pc:docMk/>
            <pc:sldMk cId="503889784" sldId="262"/>
            <ac:inkMk id="48" creationId="{2A89E61F-693C-A0C2-4176-23C1C73AA8C7}"/>
          </ac:inkMkLst>
        </pc:inkChg>
        <pc:inkChg chg="add mod">
          <ac:chgData name="Venkatasubramanian, Mani V." userId="fbe5ce37-0145-4c31-b84a-b36f8beac5f3" providerId="ADAL" clId="{6905769A-503A-4851-8481-4E7001886DE7}" dt="2023-02-14T16:19:09.201" v="1445"/>
          <ac:inkMkLst>
            <pc:docMk/>
            <pc:sldMk cId="503889784" sldId="262"/>
            <ac:inkMk id="63" creationId="{4E7AF26D-5303-D7FB-75E5-C821441CB17F}"/>
          </ac:inkMkLst>
        </pc:inkChg>
        <pc:inkChg chg="add mod">
          <ac:chgData name="Venkatasubramanian, Mani V." userId="fbe5ce37-0145-4c31-b84a-b36f8beac5f3" providerId="ADAL" clId="{6905769A-503A-4851-8481-4E7001886DE7}" dt="2023-02-14T16:19:09.201" v="1445"/>
          <ac:inkMkLst>
            <pc:docMk/>
            <pc:sldMk cId="503889784" sldId="262"/>
            <ac:inkMk id="64" creationId="{07E22837-E3D2-4FA3-8796-FE5605851AC0}"/>
          </ac:inkMkLst>
        </pc:inkChg>
        <pc:inkChg chg="add mod">
          <ac:chgData name="Venkatasubramanian, Mani V." userId="fbe5ce37-0145-4c31-b84a-b36f8beac5f3" providerId="ADAL" clId="{6905769A-503A-4851-8481-4E7001886DE7}" dt="2023-02-14T16:19:09.201" v="1445"/>
          <ac:inkMkLst>
            <pc:docMk/>
            <pc:sldMk cId="503889784" sldId="262"/>
            <ac:inkMk id="65" creationId="{BADB4535-D221-7300-85C9-4A3BD116AC98}"/>
          </ac:inkMkLst>
        </pc:inkChg>
        <pc:inkChg chg="add mod">
          <ac:chgData name="Venkatasubramanian, Mani V." userId="fbe5ce37-0145-4c31-b84a-b36f8beac5f3" providerId="ADAL" clId="{6905769A-503A-4851-8481-4E7001886DE7}" dt="2023-02-14T16:19:09.201" v="1445"/>
          <ac:inkMkLst>
            <pc:docMk/>
            <pc:sldMk cId="503889784" sldId="262"/>
            <ac:inkMk id="73" creationId="{60132549-F9A6-67B8-7FB3-BADDEF012E50}"/>
          </ac:inkMkLst>
        </pc:inkChg>
        <pc:inkChg chg="add mod">
          <ac:chgData name="Venkatasubramanian, Mani V." userId="fbe5ce37-0145-4c31-b84a-b36f8beac5f3" providerId="ADAL" clId="{6905769A-503A-4851-8481-4E7001886DE7}" dt="2023-02-14T16:19:09.201" v="1445"/>
          <ac:inkMkLst>
            <pc:docMk/>
            <pc:sldMk cId="503889784" sldId="262"/>
            <ac:inkMk id="82" creationId="{5B657DDD-F399-16AB-92BA-516BCD634BDB}"/>
          </ac:inkMkLst>
        </pc:inkChg>
        <pc:inkChg chg="add mod">
          <ac:chgData name="Venkatasubramanian, Mani V." userId="fbe5ce37-0145-4c31-b84a-b36f8beac5f3" providerId="ADAL" clId="{6905769A-503A-4851-8481-4E7001886DE7}" dt="2023-02-14T16:19:09.201" v="1445"/>
          <ac:inkMkLst>
            <pc:docMk/>
            <pc:sldMk cId="503889784" sldId="262"/>
            <ac:inkMk id="85" creationId="{2E13BB70-02AC-7D63-DB1E-C1721F6C01EC}"/>
          </ac:inkMkLst>
        </pc:inkChg>
        <pc:inkChg chg="add mod">
          <ac:chgData name="Venkatasubramanian, Mani V." userId="fbe5ce37-0145-4c31-b84a-b36f8beac5f3" providerId="ADAL" clId="{6905769A-503A-4851-8481-4E7001886DE7}" dt="2023-02-14T16:19:09.201" v="1445"/>
          <ac:inkMkLst>
            <pc:docMk/>
            <pc:sldMk cId="503889784" sldId="262"/>
            <ac:inkMk id="108" creationId="{56010D2A-072E-0618-C91C-CE391B1286B1}"/>
          </ac:inkMkLst>
        </pc:inkChg>
        <pc:inkChg chg="del">
          <ac:chgData name="Venkatasubramanian, Mani V." userId="fbe5ce37-0145-4c31-b84a-b36f8beac5f3" providerId="ADAL" clId="{6905769A-503A-4851-8481-4E7001886DE7}" dt="2023-02-14T15:18:53.295" v="9" actId="478"/>
          <ac:inkMkLst>
            <pc:docMk/>
            <pc:sldMk cId="503889784" sldId="262"/>
            <ac:inkMk id="110" creationId="{02D376C5-1D9B-C8B2-8CE2-053961F6BC3A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135" creationId="{090AD7C7-DF56-A535-50BE-D01B1D30DC8E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138" creationId="{C5C5F98C-1CB2-C08B-61C6-CA51AC82FCC2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149" creationId="{86460ECE-58A0-C858-0291-C722DA8AC4E0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166" creationId="{B1FCC62D-B003-666F-AEB9-34C1751B44D7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192" creationId="{01295D06-601F-1862-2D7D-58693D39B2FD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195" creationId="{9C1C20F9-2DEA-C302-37DF-A02A77A6BD9C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01" creationId="{FB21DB10-5EC1-12ED-C4E8-30134CB067CC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04" creationId="{34B8A2FE-94C0-075A-5E1D-EF32E11FF961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07" creationId="{6D99BBFA-9A5F-D772-1CF7-320B0373445A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10" creationId="{B3F6FA3C-4161-D05C-7C01-F6037C18F931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14" creationId="{1F0A90E1-FBEB-AF2F-FD3E-BDFAA4ACC954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15" creationId="{CAC9A763-D7DC-48FA-CDB4-F96CF4D32B4D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16" creationId="{2A972612-717B-C870-7213-3F07E570F323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17" creationId="{C29BE9A5-F230-B29A-E573-FCFDDEA588DA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18" creationId="{2635667C-54D6-6BBE-3ADA-78BA6620EA28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20" creationId="{910229A8-9D7D-B5CA-F39B-B0310042AE98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22" creationId="{3D1FE579-B1EF-C05A-0CCF-1D080869844E}"/>
          </ac:inkMkLst>
        </pc:inkChg>
        <pc:inkChg chg="add mod">
          <ac:chgData name="Venkatasubramanian, Mani V." userId="fbe5ce37-0145-4c31-b84a-b36f8beac5f3" providerId="ADAL" clId="{6905769A-503A-4851-8481-4E7001886DE7}" dt="2023-02-14T16:19:26.065" v="1467"/>
          <ac:inkMkLst>
            <pc:docMk/>
            <pc:sldMk cId="503889784" sldId="262"/>
            <ac:inkMk id="223" creationId="{F5F42A6C-D261-40D1-D764-AA527EF2761E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25" creationId="{B389DB8B-F173-F8BF-B5C5-4B78F58E8715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26" creationId="{7E6CC878-5645-F6F6-426E-3CC2AA749D01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28" creationId="{2C70786D-9938-E6E3-BCBD-A50427AFDF17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29" creationId="{C20C2EE2-B175-9A6E-F634-5A6BF28025E7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30" creationId="{44A9446C-295D-9771-D58B-0344EDF72512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31" creationId="{0F28647C-28EF-6A5D-6A4A-F07713225370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32" creationId="{78A043AA-A0B5-2E6E-16EC-BC3FAAC9E474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33" creationId="{2D9C1565-688B-4BB7-1C67-F16CF6520621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34" creationId="{A804F278-5A5F-6817-8E40-8DA6A56D206E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35" creationId="{091A735A-EA8B-C27F-DB72-CAE0A80C2FB4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36" creationId="{60BFDFC4-1C5A-D971-69ED-A1C3D7CC19FF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37" creationId="{BB87E626-388B-3D7C-87AD-D67146ADC7A0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38" creationId="{4C2834A9-6571-174A-8A0C-E4472E952031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39" creationId="{4DF65C25-49E8-A541-BEBE-6F1DF665BF97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40" creationId="{6854CA22-1BDF-E046-F5A2-69949A41EC59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41" creationId="{DD485F0F-6F3C-AB13-236D-EC827CCBAB42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42" creationId="{62CE7717-7474-3B6B-C3AD-8DCEB9E06E3C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43" creationId="{54C3E1FD-7E7C-AF4F-331C-5AAE66BA6B78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47" creationId="{27C46FFB-B9A8-0DE1-EC32-8677D79B5621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48" creationId="{900E6E46-9F07-23EC-B397-8CB288244DC8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49" creationId="{5C4CAC4F-1493-2107-642F-E8A80E5FD197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50" creationId="{ED89DEBE-0DF6-EB11-A565-10B5D9C0A9EB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51" creationId="{B606F2A0-1FEE-01C0-89EA-B257050EAB14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252" creationId="{F24B88BF-A76D-FBB1-D507-13B137A1754B}"/>
          </ac:inkMkLst>
        </pc:inkChg>
        <pc:inkChg chg="add mod">
          <ac:chgData name="Venkatasubramanian, Mani V." userId="fbe5ce37-0145-4c31-b84a-b36f8beac5f3" providerId="ADAL" clId="{6905769A-503A-4851-8481-4E7001886DE7}" dt="2023-02-14T16:19:43.643" v="1496"/>
          <ac:inkMkLst>
            <pc:docMk/>
            <pc:sldMk cId="503889784" sldId="262"/>
            <ac:inkMk id="253" creationId="{C6F066AD-F620-FC1F-D594-A7C052C47151}"/>
          </ac:inkMkLst>
        </pc:inkChg>
        <pc:inkChg chg="add mod">
          <ac:chgData name="Venkatasubramanian, Mani V." userId="fbe5ce37-0145-4c31-b84a-b36f8beac5f3" providerId="ADAL" clId="{6905769A-503A-4851-8481-4E7001886DE7}" dt="2023-02-14T16:19:43.643" v="1496"/>
          <ac:inkMkLst>
            <pc:docMk/>
            <pc:sldMk cId="503889784" sldId="262"/>
            <ac:inkMk id="254" creationId="{23EA77F5-1C12-FD83-BCD1-94BBE197B472}"/>
          </ac:inkMkLst>
        </pc:inkChg>
        <pc:inkChg chg="add">
          <ac:chgData name="Venkatasubramanian, Mani V." userId="fbe5ce37-0145-4c31-b84a-b36f8beac5f3" providerId="ADAL" clId="{6905769A-503A-4851-8481-4E7001886DE7}" dt="2023-02-14T16:19:48.194" v="1497" actId="9405"/>
          <ac:inkMkLst>
            <pc:docMk/>
            <pc:sldMk cId="503889784" sldId="262"/>
            <ac:inkMk id="257" creationId="{CEFBDB65-8908-F1C7-CC12-D8DC756B92CA}"/>
          </ac:inkMkLst>
        </pc:inkChg>
        <pc:inkChg chg="add">
          <ac:chgData name="Venkatasubramanian, Mani V." userId="fbe5ce37-0145-4c31-b84a-b36f8beac5f3" providerId="ADAL" clId="{6905769A-503A-4851-8481-4E7001886DE7}" dt="2023-02-14T16:19:48.564" v="1498" actId="9405"/>
          <ac:inkMkLst>
            <pc:docMk/>
            <pc:sldMk cId="503889784" sldId="262"/>
            <ac:inkMk id="258" creationId="{58EE8964-4B45-D295-BCC9-E269F4F15F16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59" creationId="{5501206E-7135-5593-6D40-B723F30A0A87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60" creationId="{66C7F926-08F9-0C46-1E4D-DDFECD41A616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61" creationId="{0F429A6A-FFCF-0DB4-99E3-A12DDC80C0EA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62" creationId="{2ED816D8-3645-9688-B754-8ED045BFFF5B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64" creationId="{D02A1567-CE43-CC75-B2AB-C3B6D57B9A1D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65" creationId="{1746AEB7-8AB3-145E-D68A-E3EFB59F660A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66" creationId="{1AF468E9-1F68-238D-DB92-A43EE2404D9D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68" creationId="{F0581FBB-66CA-9C78-736A-863A97FF4D9B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69" creationId="{EB0A05C0-87A7-556E-957E-E2EA2EB0F4F4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70" creationId="{33DE344A-C6E1-D27B-626E-EC9792266E98}"/>
          </ac:inkMkLst>
        </pc:inkChg>
        <pc:inkChg chg="add mod">
          <ac:chgData name="Venkatasubramanian, Mani V." userId="fbe5ce37-0145-4c31-b84a-b36f8beac5f3" providerId="ADAL" clId="{6905769A-503A-4851-8481-4E7001886DE7}" dt="2023-02-14T16:20:13.620" v="1537"/>
          <ac:inkMkLst>
            <pc:docMk/>
            <pc:sldMk cId="503889784" sldId="262"/>
            <ac:inkMk id="272" creationId="{1DCF1A75-596F-2285-83FB-FE507C1DDF2B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74" creationId="{A1711E39-B176-A9DF-02F1-7848B9755BDD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75" creationId="{F94F49E3-372E-68FF-67F5-322CFF5D73BF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76" creationId="{94DF6419-0018-8BF2-FFA9-10362F1B00B5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77" creationId="{41B414E5-1B30-E193-1E66-DDFADFC58564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78" creationId="{EC1B944A-FF3F-FFC8-6BDB-DEA980E4CA7B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79" creationId="{620C288F-A5E3-2770-CEE4-8A0529C084E8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80" creationId="{08372243-3F8E-5E18-BBE5-739E8E578020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81" creationId="{6F10DF66-4192-32F6-B678-BCEAA4F5ED49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82" creationId="{0107BF81-1CFB-7D1B-38EF-199D99B5B7AA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83" creationId="{A63D5068-8FAB-4D92-A4FE-56AD05674697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84" creationId="{8FFC0AA6-A2EE-2506-CE4B-70F14D859761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85" creationId="{EDA38466-5EDF-7C43-8F5E-EF1CFE327DDF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86" creationId="{D6EB29D1-4329-E8B1-EC5D-8034C8BE9649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87" creationId="{DCBAA84D-7FC4-08C9-80ED-786154D92081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88" creationId="{8E3E6E23-97CC-0F3E-F033-EE66D0095786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89" creationId="{35B2367A-DD75-8F54-ECF7-89E2EFEE5297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90" creationId="{0A96B594-1681-EAE6-8110-C9DAE257B2BF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91" creationId="{ACB44F79-7EC9-102C-0009-356EDA420219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92" creationId="{6D9BB8F6-707D-9948-291E-00E32C7F2A52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93" creationId="{93D76D42-298D-5ACE-11F5-63FFFBDC1057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94" creationId="{8D77B1B7-B166-A468-0B77-45D80ADBA42A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95" creationId="{8C1E3103-B51F-1B98-E379-31760DBD1C37}"/>
          </ac:inkMkLst>
        </pc:inkChg>
        <pc:inkChg chg="add">
          <ac:chgData name="Venkatasubramanian, Mani V." userId="fbe5ce37-0145-4c31-b84a-b36f8beac5f3" providerId="ADAL" clId="{6905769A-503A-4851-8481-4E7001886DE7}" dt="2023-02-14T16:20:13.009" v="1536" actId="9405"/>
          <ac:inkMkLst>
            <pc:docMk/>
            <pc:sldMk cId="503889784" sldId="262"/>
            <ac:inkMk id="296" creationId="{E274E96C-A490-AB71-8E30-681059207EB6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98" creationId="{3B21F990-9196-9EB3-3ADD-7F0B304CD3C3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299" creationId="{273D0E77-7AC7-3C73-4E25-6D4A0F133360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00" creationId="{1551E29D-3918-FAA4-D904-38B8626F8795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02" creationId="{CD6A8D20-DCEE-7FBC-4BCD-C8567EBC50C9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03" creationId="{8BF75093-9FD4-7836-CEE8-E2D32B3F9541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05" creationId="{BF038DCD-BD4E-85E6-F110-BE78A8E77E4C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06" creationId="{2399EF23-D9B8-E7B5-FD41-9DC5ADC55254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07" creationId="{88331B90-C1D7-FDBB-0FDE-8F9D5298C3C9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08" creationId="{88EC14A4-FDF0-1042-7CDE-3CD83BA99076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09" creationId="{D0868B45-2FAF-F217-5FC4-FD8D5D4E6DED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10" creationId="{5EA79902-C517-DF59-3979-A4E4FD2DD387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11" creationId="{D2117BA2-1A4B-8210-1F6C-1559D4F117ED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12" creationId="{7546CA83-1B91-8DC0-9CE3-2B4133E06FF8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13" creationId="{47E33CBE-61A8-E345-BB79-B0F69547FD0F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16" creationId="{E3A74E56-FFDB-5543-743B-39A5CEEDA224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17" creationId="{A96752BB-83F3-1566-87FD-801D5E3F2AB8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18" creationId="{3FD08EB7-CE23-8326-2901-9CA88AC85420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19" creationId="{7F1F0955-E3AD-580E-298A-F317A4C73683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20" creationId="{98FE04B0-95D9-F99B-2D52-AC66FA271B2D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21" creationId="{8F8CC7C8-C5A8-0672-64A4-B3B4B59B85C7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22" creationId="{68080AAD-2202-156A-C9D0-352D2C80DB44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23" creationId="{3BEA8C90-0A43-5250-9D54-B4478816F4FD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24" creationId="{6DAE7094-4BDD-6BDE-4EE3-5ECF044E4AF0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25" creationId="{E83F99CE-8EE0-66A1-E840-B94528E37C75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26" creationId="{8B9C22EE-9089-0AB1-DA91-1A7CF73CC519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27" creationId="{B897660A-B1BD-1685-5987-BEB70DFA8A02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28" creationId="{133E6E3D-8EAB-9449-9623-ED97542A8F3F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29" creationId="{9FD67151-F5CF-896F-1E03-8A6C003127CB}"/>
          </ac:inkMkLst>
        </pc:inkChg>
        <pc:inkChg chg="add">
          <ac:chgData name="Venkatasubramanian, Mani V." userId="fbe5ce37-0145-4c31-b84a-b36f8beac5f3" providerId="ADAL" clId="{6905769A-503A-4851-8481-4E7001886DE7}" dt="2023-02-14T16:20:37.619" v="1569" actId="9405"/>
          <ac:inkMkLst>
            <pc:docMk/>
            <pc:sldMk cId="503889784" sldId="262"/>
            <ac:inkMk id="330" creationId="{4095988B-2506-F82B-846A-4B4781D1DF9F}"/>
          </ac:inkMkLst>
        </pc:inkChg>
        <pc:inkChg chg="add">
          <ac:chgData name="Venkatasubramanian, Mani V." userId="fbe5ce37-0145-4c31-b84a-b36f8beac5f3" providerId="ADAL" clId="{6905769A-503A-4851-8481-4E7001886DE7}" dt="2023-02-14T16:20:38.052" v="1570" actId="9405"/>
          <ac:inkMkLst>
            <pc:docMk/>
            <pc:sldMk cId="503889784" sldId="262"/>
            <ac:inkMk id="331" creationId="{12FEC101-E889-C930-6E61-6D11C8738EEB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32" creationId="{0E2BFB1C-1009-5DFF-5BF5-34BABB208590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33" creationId="{93DBBDDA-F31C-95C6-38EF-ECBF9CC34F60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34" creationId="{DD9DC94E-239F-D418-7D09-FC227C989206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35" creationId="{4553F1DC-0573-DFD9-396B-BB72BA7EA77F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36" creationId="{1F7AA0CE-6F30-60BC-1513-69846AE50C01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37" creationId="{1F21B4A1-3899-066B-0B1E-1BB7D6EF4943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38" creationId="{164DF736-F311-637F-79AA-A1E022E9E8EF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39" creationId="{05ACF9D9-45EF-7079-08CD-764840FB1F92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40" creationId="{765AB51A-932A-E13C-CCEC-23EF4762F3BF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41" creationId="{9F951D97-073F-0A2C-BD55-BDAD82327033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42" creationId="{3AFC22D2-5257-79BC-6B1A-1BBEE33EAC2D}"/>
          </ac:inkMkLst>
        </pc:inkChg>
        <pc:inkChg chg="add mod">
          <ac:chgData name="Venkatasubramanian, Mani V." userId="fbe5ce37-0145-4c31-b84a-b36f8beac5f3" providerId="ADAL" clId="{6905769A-503A-4851-8481-4E7001886DE7}" dt="2023-02-14T16:20:45.328" v="1583"/>
          <ac:inkMkLst>
            <pc:docMk/>
            <pc:sldMk cId="503889784" sldId="262"/>
            <ac:inkMk id="343" creationId="{EC7EABD8-8E82-5472-F45B-D76FA61AED05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46" creationId="{E8662E06-099C-5148-6CFE-ECEAFD052C25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47" creationId="{918BD1E4-20F8-3A7F-72C5-EAD62221A6C2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48" creationId="{3508AF56-F581-A374-1C3E-33C45FE4548A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49" creationId="{9660B7EA-6219-4C9F-A668-0350985D0ED3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50" creationId="{9CE4AC34-060B-7265-0C89-7BBB0B8870AB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51" creationId="{6CCB7DA9-46E7-9D95-D4F6-2A099821A429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52" creationId="{D04632D1-1A9A-FFA9-0D0F-13879DB36A9E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53" creationId="{0EA12F6D-AA37-6315-56A1-6E5D79F69FDE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54" creationId="{DA4EF1BD-4920-FAA5-65B6-159F48BBC646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55" creationId="{17BB027C-7334-C738-DFF8-BEF80D1EDAD4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56" creationId="{DC24F37E-253E-0E4C-052F-CEDC62E65B03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57" creationId="{39FFF2F0-C053-B54E-BCFF-E50C20261DDB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58" creationId="{A6616621-DAA5-037D-29A5-C237158BD2BD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59" creationId="{D1F7216C-DFAC-CB9B-3577-EDD481BBC77E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60" creationId="{491AAE2D-89DA-0214-5AC5-F17C738AD8D7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61" creationId="{4B2B623E-6B45-2810-937F-119CC6225A99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63" creationId="{3CDBE5B8-1068-83C3-009D-3F2B8538A318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64" creationId="{B17BA9DC-9A80-384E-0AD7-94AF90E2EC21}"/>
          </ac:inkMkLst>
        </pc:inkChg>
        <pc:inkChg chg="add mod">
          <ac:chgData name="Venkatasubramanian, Mani V." userId="fbe5ce37-0145-4c31-b84a-b36f8beac5f3" providerId="ADAL" clId="{6905769A-503A-4851-8481-4E7001886DE7}" dt="2023-02-14T16:20:57.725" v="1604"/>
          <ac:inkMkLst>
            <pc:docMk/>
            <pc:sldMk cId="503889784" sldId="262"/>
            <ac:inkMk id="365" creationId="{9D2937C0-2738-55AA-F5D8-A640C3AE119D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367" creationId="{67425BFF-0D7A-E65C-FE33-CBDA0586E61C}"/>
          </ac:inkMkLst>
        </pc:inkChg>
        <pc:inkChg chg="add mod">
          <ac:chgData name="Venkatasubramanian, Mani V." userId="fbe5ce37-0145-4c31-b84a-b36f8beac5f3" providerId="ADAL" clId="{6905769A-503A-4851-8481-4E7001886DE7}" dt="2023-02-14T16:21:02.638" v="1607"/>
          <ac:inkMkLst>
            <pc:docMk/>
            <pc:sldMk cId="503889784" sldId="262"/>
            <ac:inkMk id="368" creationId="{F6DF7F65-AE2F-307E-4D60-00E2E69E3FB3}"/>
          </ac:inkMkLst>
        </pc:inkChg>
      </pc:sldChg>
      <pc:sldChg chg="addSp delSp modSp mod">
        <pc:chgData name="Venkatasubramanian, Mani V." userId="fbe5ce37-0145-4c31-b84a-b36f8beac5f3" providerId="ADAL" clId="{6905769A-503A-4851-8481-4E7001886DE7}" dt="2023-02-14T16:29:18.721" v="1844"/>
        <pc:sldMkLst>
          <pc:docMk/>
          <pc:sldMk cId="3848772123" sldId="263"/>
        </pc:sldMkLst>
        <pc:grpChg chg="del mod">
          <ac:chgData name="Venkatasubramanian, Mani V." userId="fbe5ce37-0145-4c31-b84a-b36f8beac5f3" providerId="ADAL" clId="{6905769A-503A-4851-8481-4E7001886DE7}" dt="2023-02-14T16:27:06.637" v="1786"/>
          <ac:grpSpMkLst>
            <pc:docMk/>
            <pc:sldMk cId="3848772123" sldId="263"/>
            <ac:grpSpMk id="55" creationId="{3AE11FE0-F665-7976-D22B-92CE5FD2B07D}"/>
          </ac:grpSpMkLst>
        </pc:grpChg>
        <pc:grpChg chg="mod">
          <ac:chgData name="Venkatasubramanian, Mani V." userId="fbe5ce37-0145-4c31-b84a-b36f8beac5f3" providerId="ADAL" clId="{6905769A-503A-4851-8481-4E7001886DE7}" dt="2023-02-14T16:26:25.317" v="1746"/>
          <ac:grpSpMkLst>
            <pc:docMk/>
            <pc:sldMk cId="3848772123" sldId="263"/>
            <ac:grpSpMk id="71" creationId="{3EDF62EB-6501-1A2F-B9DD-9D0F7442AAFF}"/>
          </ac:grpSpMkLst>
        </pc:grpChg>
        <pc:grpChg chg="del mod">
          <ac:chgData name="Venkatasubramanian, Mani V." userId="fbe5ce37-0145-4c31-b84a-b36f8beac5f3" providerId="ADAL" clId="{6905769A-503A-4851-8481-4E7001886DE7}" dt="2023-02-14T16:27:39.548" v="1809"/>
          <ac:grpSpMkLst>
            <pc:docMk/>
            <pc:sldMk cId="3848772123" sldId="263"/>
            <ac:grpSpMk id="150" creationId="{53DD310D-83F6-3774-3D14-A4D8F0C34003}"/>
          </ac:grpSpMkLst>
        </pc:grpChg>
        <pc:grpChg chg="mod">
          <ac:chgData name="Venkatasubramanian, Mani V." userId="fbe5ce37-0145-4c31-b84a-b36f8beac5f3" providerId="ADAL" clId="{6905769A-503A-4851-8481-4E7001886DE7}" dt="2023-02-14T16:26:30.566" v="1755"/>
          <ac:grpSpMkLst>
            <pc:docMk/>
            <pc:sldMk cId="3848772123" sldId="263"/>
            <ac:grpSpMk id="152" creationId="{7E7A7963-030B-150B-BC0B-6C62B4792A9E}"/>
          </ac:grpSpMkLst>
        </pc:grpChg>
        <pc:grpChg chg="del">
          <ac:chgData name="Venkatasubramanian, Mani V." userId="fbe5ce37-0145-4c31-b84a-b36f8beac5f3" providerId="ADAL" clId="{6905769A-503A-4851-8481-4E7001886DE7}" dt="2023-02-14T15:18:56.795" v="10" actId="478"/>
          <ac:grpSpMkLst>
            <pc:docMk/>
            <pc:sldMk cId="3848772123" sldId="263"/>
            <ac:grpSpMk id="267" creationId="{65884EA3-735B-0501-DF88-DCD6622885FC}"/>
          </ac:grpSpMkLst>
        </pc:grpChg>
        <pc:grpChg chg="del">
          <ac:chgData name="Venkatasubramanian, Mani V." userId="fbe5ce37-0145-4c31-b84a-b36f8beac5f3" providerId="ADAL" clId="{6905769A-503A-4851-8481-4E7001886DE7}" dt="2023-02-14T15:18:56.795" v="10" actId="478"/>
          <ac:grpSpMkLst>
            <pc:docMk/>
            <pc:sldMk cId="3848772123" sldId="263"/>
            <ac:grpSpMk id="280" creationId="{173BFC67-5A15-7EAB-83FB-9F162F41401A}"/>
          </ac:grpSpMkLst>
        </pc:grpChg>
        <pc:grpChg chg="del mod">
          <ac:chgData name="Venkatasubramanian, Mani V." userId="fbe5ce37-0145-4c31-b84a-b36f8beac5f3" providerId="ADAL" clId="{6905769A-503A-4851-8481-4E7001886DE7}" dt="2023-02-14T16:27:39.548" v="1809"/>
          <ac:grpSpMkLst>
            <pc:docMk/>
            <pc:sldMk cId="3848772123" sldId="263"/>
            <ac:grpSpMk id="291" creationId="{BA982F49-1170-8E6D-363D-7F1D455C2F8E}"/>
          </ac:grpSpMkLst>
        </pc:grpChg>
        <pc:grpChg chg="del mod">
          <ac:chgData name="Venkatasubramanian, Mani V." userId="fbe5ce37-0145-4c31-b84a-b36f8beac5f3" providerId="ADAL" clId="{6905769A-503A-4851-8481-4E7001886DE7}" dt="2023-02-14T16:27:39.548" v="1809"/>
          <ac:grpSpMkLst>
            <pc:docMk/>
            <pc:sldMk cId="3848772123" sldId="263"/>
            <ac:grpSpMk id="292" creationId="{45086C7B-29CF-1465-B659-F9E73A1F3C21}"/>
          </ac:grpSpMkLst>
        </pc:grpChg>
        <pc:grpChg chg="del mod">
          <ac:chgData name="Venkatasubramanian, Mani V." userId="fbe5ce37-0145-4c31-b84a-b36f8beac5f3" providerId="ADAL" clId="{6905769A-503A-4851-8481-4E7001886DE7}" dt="2023-02-14T16:27:06.637" v="1786"/>
          <ac:grpSpMkLst>
            <pc:docMk/>
            <pc:sldMk cId="3848772123" sldId="263"/>
            <ac:grpSpMk id="296" creationId="{7C577449-F705-4EA4-D0CD-BBF1D30BC81C}"/>
          </ac:grpSpMkLst>
        </pc:grpChg>
        <pc:grpChg chg="del mod">
          <ac:chgData name="Venkatasubramanian, Mani V." userId="fbe5ce37-0145-4c31-b84a-b36f8beac5f3" providerId="ADAL" clId="{6905769A-503A-4851-8481-4E7001886DE7}" dt="2023-02-14T16:27:30.504" v="1798"/>
          <ac:grpSpMkLst>
            <pc:docMk/>
            <pc:sldMk cId="3848772123" sldId="263"/>
            <ac:grpSpMk id="298" creationId="{3D15AE63-451E-8EF3-32DC-0AA22EECAEAA}"/>
          </ac:grpSpMkLst>
        </pc:grpChg>
        <pc:grpChg chg="del mod">
          <ac:chgData name="Venkatasubramanian, Mani V." userId="fbe5ce37-0145-4c31-b84a-b36f8beac5f3" providerId="ADAL" clId="{6905769A-503A-4851-8481-4E7001886DE7}" dt="2023-02-14T16:27:35.429" v="1800"/>
          <ac:grpSpMkLst>
            <pc:docMk/>
            <pc:sldMk cId="3848772123" sldId="263"/>
            <ac:grpSpMk id="307" creationId="{946003FD-ADA2-6532-C3E9-539EA80C10E4}"/>
          </ac:grpSpMkLst>
        </pc:grpChg>
        <pc:grpChg chg="mod">
          <ac:chgData name="Venkatasubramanian, Mani V." userId="fbe5ce37-0145-4c31-b84a-b36f8beac5f3" providerId="ADAL" clId="{6905769A-503A-4851-8481-4E7001886DE7}" dt="2023-02-14T16:27:30.504" v="1798"/>
          <ac:grpSpMkLst>
            <pc:docMk/>
            <pc:sldMk cId="3848772123" sldId="263"/>
            <ac:grpSpMk id="310" creationId="{7C142BCB-BE38-6B95-5BB5-A2EFC0CA8FE2}"/>
          </ac:grpSpMkLst>
        </pc:grpChg>
        <pc:grpChg chg="del mod">
          <ac:chgData name="Venkatasubramanian, Mani V." userId="fbe5ce37-0145-4c31-b84a-b36f8beac5f3" providerId="ADAL" clId="{6905769A-503A-4851-8481-4E7001886DE7}" dt="2023-02-14T16:27:39.548" v="1809"/>
          <ac:grpSpMkLst>
            <pc:docMk/>
            <pc:sldMk cId="3848772123" sldId="263"/>
            <ac:grpSpMk id="312" creationId="{E0599D2B-8B69-F1BC-CBEA-C4F95589A681}"/>
          </ac:grpSpMkLst>
        </pc:grpChg>
        <pc:grpChg chg="del mod">
          <ac:chgData name="Venkatasubramanian, Mani V." userId="fbe5ce37-0145-4c31-b84a-b36f8beac5f3" providerId="ADAL" clId="{6905769A-503A-4851-8481-4E7001886DE7}" dt="2023-02-14T16:28:05.595" v="1830"/>
          <ac:grpSpMkLst>
            <pc:docMk/>
            <pc:sldMk cId="3848772123" sldId="263"/>
            <ac:grpSpMk id="321" creationId="{A62839BD-BF6C-89E5-F316-64BA56E9BFC7}"/>
          </ac:grpSpMkLst>
        </pc:grpChg>
        <pc:grpChg chg="del mod">
          <ac:chgData name="Venkatasubramanian, Mani V." userId="fbe5ce37-0145-4c31-b84a-b36f8beac5f3" providerId="ADAL" clId="{6905769A-503A-4851-8481-4E7001886DE7}" dt="2023-02-14T16:27:57.602" v="1826"/>
          <ac:grpSpMkLst>
            <pc:docMk/>
            <pc:sldMk cId="3848772123" sldId="263"/>
            <ac:grpSpMk id="331" creationId="{7A492EC8-53B1-F488-2DF8-6785CF56A604}"/>
          </ac:grpSpMkLst>
        </pc:grpChg>
        <pc:grpChg chg="del mod">
          <ac:chgData name="Venkatasubramanian, Mani V." userId="fbe5ce37-0145-4c31-b84a-b36f8beac5f3" providerId="ADAL" clId="{6905769A-503A-4851-8481-4E7001886DE7}" dt="2023-02-14T16:28:05.595" v="1830"/>
          <ac:grpSpMkLst>
            <pc:docMk/>
            <pc:sldMk cId="3848772123" sldId="263"/>
            <ac:grpSpMk id="332" creationId="{55D58EF0-2BE3-452C-688B-3DEB6E0C5E26}"/>
          </ac:grpSpMkLst>
        </pc:grpChg>
        <pc:grpChg chg="del mod">
          <ac:chgData name="Venkatasubramanian, Mani V." userId="fbe5ce37-0145-4c31-b84a-b36f8beac5f3" providerId="ADAL" clId="{6905769A-503A-4851-8481-4E7001886DE7}" dt="2023-02-14T16:28:05.595" v="1830"/>
          <ac:grpSpMkLst>
            <pc:docMk/>
            <pc:sldMk cId="3848772123" sldId="263"/>
            <ac:grpSpMk id="339" creationId="{90C874FA-11AA-93FC-0DC5-5FF14FB51334}"/>
          </ac:grpSpMkLst>
        </pc:grpChg>
        <pc:grpChg chg="del mod">
          <ac:chgData name="Venkatasubramanian, Mani V." userId="fbe5ce37-0145-4c31-b84a-b36f8beac5f3" providerId="ADAL" clId="{6905769A-503A-4851-8481-4E7001886DE7}" dt="2023-02-14T16:28:07.815" v="1832"/>
          <ac:grpSpMkLst>
            <pc:docMk/>
            <pc:sldMk cId="3848772123" sldId="263"/>
            <ac:grpSpMk id="343" creationId="{BF501869-400B-1515-7921-2E87C178FA5F}"/>
          </ac:grpSpMkLst>
        </pc:grpChg>
        <pc:grpChg chg="del mod">
          <ac:chgData name="Venkatasubramanian, Mani V." userId="fbe5ce37-0145-4c31-b84a-b36f8beac5f3" providerId="ADAL" clId="{6905769A-503A-4851-8481-4E7001886DE7}" dt="2023-02-14T16:28:10.781" v="1834"/>
          <ac:grpSpMkLst>
            <pc:docMk/>
            <pc:sldMk cId="3848772123" sldId="263"/>
            <ac:grpSpMk id="345" creationId="{AF158A2F-78DA-38C9-DB52-54F7174617A3}"/>
          </ac:grpSpMkLst>
        </pc:grpChg>
        <pc:grpChg chg="mod">
          <ac:chgData name="Venkatasubramanian, Mani V." userId="fbe5ce37-0145-4c31-b84a-b36f8beac5f3" providerId="ADAL" clId="{6905769A-503A-4851-8481-4E7001886DE7}" dt="2023-02-14T16:28:10.781" v="1834"/>
          <ac:grpSpMkLst>
            <pc:docMk/>
            <pc:sldMk cId="3848772123" sldId="263"/>
            <ac:grpSpMk id="347" creationId="{6595234E-D44C-B287-0F8E-78234A4E9AB5}"/>
          </ac:grpSpMkLst>
        </pc:grpChg>
        <pc:grpChg chg="mod">
          <ac:chgData name="Venkatasubramanian, Mani V." userId="fbe5ce37-0145-4c31-b84a-b36f8beac5f3" providerId="ADAL" clId="{6905769A-503A-4851-8481-4E7001886DE7}" dt="2023-02-14T16:29:18.721" v="1844"/>
          <ac:grpSpMkLst>
            <pc:docMk/>
            <pc:sldMk cId="3848772123" sldId="263"/>
            <ac:grpSpMk id="354" creationId="{9F1C5298-BF37-A52B-1E17-4F4CE8B85A91}"/>
          </ac:grpSpMkLst>
        </pc:grp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" creationId="{49B94658-3BC1-B08B-B753-F13C9EF7316D}"/>
          </ac:inkMkLst>
        </pc:inkChg>
        <pc:inkChg chg="add mod">
          <ac:chgData name="Venkatasubramanian, Mani V." userId="fbe5ce37-0145-4c31-b84a-b36f8beac5f3" providerId="ADAL" clId="{6905769A-503A-4851-8481-4E7001886DE7}" dt="2023-02-14T16:27:30.504" v="1798"/>
          <ac:inkMkLst>
            <pc:docMk/>
            <pc:sldMk cId="3848772123" sldId="263"/>
            <ac:inkMk id="3" creationId="{49AA0EA6-26BB-F9DB-570F-58F6FD81C52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4" creationId="{3A877296-EDBC-1A42-0D87-7FB9BC8E0C9F}"/>
          </ac:inkMkLst>
        </pc:inkChg>
        <pc:inkChg chg="add mod">
          <ac:chgData name="Venkatasubramanian, Mani V." userId="fbe5ce37-0145-4c31-b84a-b36f8beac5f3" providerId="ADAL" clId="{6905769A-503A-4851-8481-4E7001886DE7}" dt="2023-02-14T16:27:30.504" v="1798"/>
          <ac:inkMkLst>
            <pc:docMk/>
            <pc:sldMk cId="3848772123" sldId="263"/>
            <ac:inkMk id="5" creationId="{3C06176C-C11B-C417-84EC-957EBD9DBE16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6" creationId="{50A20FAA-D7D0-F131-53E4-E0C510D3ECF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7" creationId="{A9B83FED-86EF-64C7-8236-9E9F4CFF15C5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8" creationId="{73F5B391-2D64-BA66-B0B0-B2A3F8E031A3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9" creationId="{BA72482A-B1B3-D15D-806D-F0278672C6A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0" creationId="{43C46E72-BF1A-D374-07EF-AC05BF5EC54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1" creationId="{F117E9BA-9083-4C80-B33E-D23B95B93286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2" creationId="{04EE6A28-86C5-A90C-1A9C-D556260C9CD3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3" creationId="{45BE4AE9-FE17-4CD1-64D4-C035B692303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4" creationId="{97A38FCA-2EA9-4CCE-B93F-C37759862FD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5" creationId="{82EEC270-1D4A-7B2D-E122-F32976BA96FD}"/>
          </ac:inkMkLst>
        </pc:inkChg>
        <pc:inkChg chg="add mod">
          <ac:chgData name="Venkatasubramanian, Mani V." userId="fbe5ce37-0145-4c31-b84a-b36f8beac5f3" providerId="ADAL" clId="{6905769A-503A-4851-8481-4E7001886DE7}" dt="2023-02-14T16:26:25.317" v="1746"/>
          <ac:inkMkLst>
            <pc:docMk/>
            <pc:sldMk cId="3848772123" sldId="263"/>
            <ac:inkMk id="16" creationId="{3DDDC9AD-ACC9-3B98-2510-A6B6243B87F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7" creationId="{D23104D2-A3EF-D1C6-F1E1-83BBB5C93ABE}"/>
          </ac:inkMkLst>
        </pc:inkChg>
        <pc:inkChg chg="add mod">
          <ac:chgData name="Venkatasubramanian, Mani V." userId="fbe5ce37-0145-4c31-b84a-b36f8beac5f3" providerId="ADAL" clId="{6905769A-503A-4851-8481-4E7001886DE7}" dt="2023-02-14T16:26:25.317" v="1746"/>
          <ac:inkMkLst>
            <pc:docMk/>
            <pc:sldMk cId="3848772123" sldId="263"/>
            <ac:inkMk id="18" creationId="{B43727AC-A916-8A1B-906A-1525F6E3A89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9" creationId="{AB919D8B-1D6D-1944-2ACD-B1457FC14008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0" creationId="{9D345C5D-2C43-B426-C4D5-B0F2AF339B53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1" creationId="{06AD38D5-7E7B-529E-DED3-0379EA20A7F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2" creationId="{6EF37B9D-88E6-5DE2-8AEB-7B0D21B1871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3" creationId="{36F2472D-75C4-B934-36AB-6E227A50670A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4" creationId="{AA85EA83-4E71-950B-851A-10787476888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5" creationId="{BB8A8D84-A69F-047F-4311-7F987D53C03F}"/>
          </ac:inkMkLst>
        </pc:inkChg>
        <pc:inkChg chg="add mod">
          <ac:chgData name="Venkatasubramanian, Mani V." userId="fbe5ce37-0145-4c31-b84a-b36f8beac5f3" providerId="ADAL" clId="{6905769A-503A-4851-8481-4E7001886DE7}" dt="2023-02-14T16:27:30.504" v="1798"/>
          <ac:inkMkLst>
            <pc:docMk/>
            <pc:sldMk cId="3848772123" sldId="263"/>
            <ac:inkMk id="26" creationId="{A7EB408A-2E8B-2926-1327-78C07EDE6E07}"/>
          </ac:inkMkLst>
        </pc:inkChg>
        <pc:inkChg chg="add mod">
          <ac:chgData name="Venkatasubramanian, Mani V." userId="fbe5ce37-0145-4c31-b84a-b36f8beac5f3" providerId="ADAL" clId="{6905769A-503A-4851-8481-4E7001886DE7}" dt="2023-02-14T16:26:25.317" v="1746"/>
          <ac:inkMkLst>
            <pc:docMk/>
            <pc:sldMk cId="3848772123" sldId="263"/>
            <ac:inkMk id="27" creationId="{8FC2C67D-BF7C-497A-E99B-FDE4A81D0CB5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8" creationId="{AB6A368B-DAD6-A900-6EB2-4F4EF255CE8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9" creationId="{B9A612F7-2F13-9E50-094B-1C8EB418FF0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30" creationId="{C855B4C4-7861-3D8F-AF2A-A5E2017DF97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31" creationId="{86C76CA3-F5B5-CCC1-E7DE-7C989899F034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32" creationId="{87C28D19-F866-C94A-4F9D-5E7FAC967F3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33" creationId="{94AC44F6-0F87-50A4-5EF6-E186A134749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34" creationId="{67AAB96A-9DED-DF81-528A-91E0504A4AF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35" creationId="{FA9AE2CC-783B-9287-DF6F-210746FCD33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36" creationId="{C8A55F76-2FE1-ACF7-72AE-AEDBAF928DD3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37" creationId="{F6458407-9313-630E-0760-DBFF10D334A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38" creationId="{CEE55427-6E6C-5848-5F46-1259AFCD46A7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39" creationId="{21F6D16C-22CA-CA89-1FB6-9205C666D8D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40" creationId="{865872F0-64F7-3E4E-E7FF-A72F4BDF8974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41" creationId="{C01751EA-9903-4201-A76C-A84E80C0E39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42" creationId="{3E493034-8DC2-33E9-C9E8-F84F341B225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43" creationId="{ECCB332F-18FA-DF63-F282-F9035B7585F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44" creationId="{B6F099C7-E82F-03CA-CF50-ED74FDA3C13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45" creationId="{9CCA231F-F10B-A69C-DDBB-E3CA08F84970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46" creationId="{C59FF6B8-AE52-B174-0942-1ACA8C21975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47" creationId="{EA9A509C-7F86-B006-CB33-862FB8200C78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48" creationId="{99B80843-A511-1580-A074-7E9E10F6CD7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49" creationId="{8480B0DA-4D4D-91D0-783E-D90850A9390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50" creationId="{89B15792-10B0-3DEB-29DD-1E9F313C8C1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51" creationId="{6D5CEAA2-BD6E-89A5-7029-35D392BB036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52" creationId="{2F35D352-2F8D-5E15-7422-496C02377314}"/>
          </ac:inkMkLst>
        </pc:inkChg>
        <pc:inkChg chg="add mod">
          <ac:chgData name="Venkatasubramanian, Mani V." userId="fbe5ce37-0145-4c31-b84a-b36f8beac5f3" providerId="ADAL" clId="{6905769A-503A-4851-8481-4E7001886DE7}" dt="2023-02-14T16:26:25.317" v="1746"/>
          <ac:inkMkLst>
            <pc:docMk/>
            <pc:sldMk cId="3848772123" sldId="263"/>
            <ac:inkMk id="53" creationId="{4A3392C0-596A-D4C1-D750-96A4806DEC6E}"/>
          </ac:inkMkLst>
        </pc:inkChg>
        <pc:inkChg chg="add mod">
          <ac:chgData name="Venkatasubramanian, Mani V." userId="fbe5ce37-0145-4c31-b84a-b36f8beac5f3" providerId="ADAL" clId="{6905769A-503A-4851-8481-4E7001886DE7}" dt="2023-02-14T16:27:30.504" v="1798"/>
          <ac:inkMkLst>
            <pc:docMk/>
            <pc:sldMk cId="3848772123" sldId="263"/>
            <ac:inkMk id="54" creationId="{3680D868-E55D-C959-1D46-EAE2AA122D66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56" creationId="{E7A12C78-BD7A-C9DB-9ADA-8B52B791B386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57" creationId="{7D9D1068-FD90-C5C4-4334-102860F94B08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58" creationId="{AFF68D1D-35B9-9C31-8944-720AE44CE42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59" creationId="{B5E92185-A756-E7AA-EF19-DEFE74AD6520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60" creationId="{9C96DAF8-8EB9-6298-121E-1A073A4ACBE8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61" creationId="{FEE8BC38-50BB-54D6-36A3-F5394C6D4D4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62" creationId="{DEAEB398-F388-470B-6F35-D3B9C83F34F5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63" creationId="{E68D4BAF-FB70-20B4-D128-A290F3F6985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64" creationId="{F9A80C36-8AD0-8289-58F8-535B395A259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65" creationId="{AD22CDDD-7DFB-1279-23E5-5E4DB20BE0F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66" creationId="{6C5AD9D8-4C92-3674-EC2D-75B7CEAC0AD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67" creationId="{C37092F8-195D-F44B-B346-0FF742921A2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68" creationId="{6F2C77AD-3612-E447-F934-83909AAFF034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69" creationId="{7F322C45-EA5B-3850-543B-42E346F9ABC8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70" creationId="{632D8947-2C45-6E32-2A08-A1429B63BE08}"/>
          </ac:inkMkLst>
        </pc:inkChg>
        <pc:inkChg chg="add mod">
          <ac:chgData name="Venkatasubramanian, Mani V." userId="fbe5ce37-0145-4c31-b84a-b36f8beac5f3" providerId="ADAL" clId="{6905769A-503A-4851-8481-4E7001886DE7}" dt="2023-02-14T16:26:30.566" v="1755"/>
          <ac:inkMkLst>
            <pc:docMk/>
            <pc:sldMk cId="3848772123" sldId="263"/>
            <ac:inkMk id="72" creationId="{ED0C9007-579E-4D86-8811-280714E6F00B}"/>
          </ac:inkMkLst>
        </pc:inkChg>
        <pc:inkChg chg="add mod">
          <ac:chgData name="Venkatasubramanian, Mani V." userId="fbe5ce37-0145-4c31-b84a-b36f8beac5f3" providerId="ADAL" clId="{6905769A-503A-4851-8481-4E7001886DE7}" dt="2023-02-14T16:26:30.566" v="1755"/>
          <ac:inkMkLst>
            <pc:docMk/>
            <pc:sldMk cId="3848772123" sldId="263"/>
            <ac:inkMk id="73" creationId="{8992893F-2968-28DE-9608-D0C039564E2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74" creationId="{1E8D3BFE-5911-36A4-F43B-CCF50A92DB60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75" creationId="{921D2D03-2481-A412-46C2-DB8BFB82781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76" creationId="{EFBF726C-2BE8-C903-4FD1-753AC3CD6208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77" creationId="{A1C2AD18-9729-B185-1980-00DA4E9ACE2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78" creationId="{146695B6-BA8F-99A0-06F2-6A304B468BD6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79" creationId="{73BEC59E-8E10-05A4-9BC7-363AA3911B4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80" creationId="{95F987D9-FC23-DDD4-9E7D-CEC593B03C0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81" creationId="{145F3102-EF80-8FA9-7887-0223A07BACB5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82" creationId="{6FE511F2-BBC2-84A0-5CDA-1A18FC6FC9E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83" creationId="{87A880B4-CBA5-9D31-BF6E-075563D853F5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84" creationId="{C5CAB09A-5AAF-8B52-336C-9D6503B85903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85" creationId="{3A079F01-D088-D1F4-9ABE-1CD7EBE6F02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86" creationId="{B34A998D-8840-0841-AE02-FEC22F1693C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87" creationId="{5700E860-CBD6-E909-247D-CEFD9A69BA00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88" creationId="{01E6DFAE-BFD7-5A33-33E1-88249E321F4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89" creationId="{85D575E6-CE51-AD66-5A31-826BAC343C7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90" creationId="{748E6B3B-2156-F077-6E44-3E317C7045A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91" creationId="{28A67F2C-28FD-E001-6F2F-6CC2B905204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92" creationId="{A8A2B41B-0628-7308-F1C2-299D7CDFC39A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93" creationId="{073A9BD2-E661-1A63-832A-9C9E911FA03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94" creationId="{043FF587-CB83-4511-13F5-CA3BA495EE3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95" creationId="{9712817F-7CEF-6C20-454D-C053070D2010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96" creationId="{7352F450-0DB8-B3D3-7505-887D1DD8323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97" creationId="{7A2E684E-BE4C-27EC-3DED-C74BB6E6F094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98" creationId="{39CBCD9C-DE29-79F7-3A14-8A00C0F65AA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99" creationId="{60196200-03F6-95A8-BEC6-7FCA41C2F69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00" creationId="{CDC355BA-FB2E-8BD2-2BD2-757E3310D45A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01" creationId="{5480E6BE-32EB-3E3B-3FDC-688B8A9DA2D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02" creationId="{92727940-2CB7-A965-838E-539682BFC89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03" creationId="{FBB3F14C-CC34-DEEE-A303-637D01DF7CF1}"/>
          </ac:inkMkLst>
        </pc:inkChg>
        <pc:inkChg chg="add mod">
          <ac:chgData name="Venkatasubramanian, Mani V." userId="fbe5ce37-0145-4c31-b84a-b36f8beac5f3" providerId="ADAL" clId="{6905769A-503A-4851-8481-4E7001886DE7}" dt="2023-02-14T16:26:30.566" v="1755"/>
          <ac:inkMkLst>
            <pc:docMk/>
            <pc:sldMk cId="3848772123" sldId="263"/>
            <ac:inkMk id="104" creationId="{9D215D13-91FB-AA99-C178-8810964BB271}"/>
          </ac:inkMkLst>
        </pc:inkChg>
        <pc:inkChg chg="add mod">
          <ac:chgData name="Venkatasubramanian, Mani V." userId="fbe5ce37-0145-4c31-b84a-b36f8beac5f3" providerId="ADAL" clId="{6905769A-503A-4851-8481-4E7001886DE7}" dt="2023-02-14T16:26:30.566" v="1755"/>
          <ac:inkMkLst>
            <pc:docMk/>
            <pc:sldMk cId="3848772123" sldId="263"/>
            <ac:inkMk id="105" creationId="{B4C33886-559F-8DD8-9D1B-1815F1A111F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06" creationId="{8FA559A9-E8CD-869B-A2A8-AADD112E55F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07" creationId="{7ACF3A85-28C7-BF63-AF54-B6585E67649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08" creationId="{C4E34738-600B-1021-CBBA-060FB4EC44C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09" creationId="{B99F7C1A-0293-937A-E6D0-1C308DDAB4F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10" creationId="{051FE155-3874-AAA1-7056-B47D3FB09CD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11" creationId="{A987EA06-F7F5-981F-E6FE-0D167F732E2E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112" creationId="{637C207A-1236-4E7C-9E55-267A8D0EB975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13" creationId="{C837B1C8-E298-04FB-4A5A-A545F799FDA4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14" creationId="{DCD96F73-54C2-CADE-2667-45E029CABB00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15" creationId="{A86ECE59-7007-A99B-600E-F551F59A685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16" creationId="{F816F2DD-5FE5-B9F5-83DB-9D0D57BB784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17" creationId="{B1A97BAA-1543-12DD-DCA3-D156EC358AA6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18" creationId="{4D8115FF-E445-F6E0-5EF1-6D007ACD5CB7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119" creationId="{4D0C6A8B-819D-2BC9-B1E0-4290EEC840E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20" creationId="{EFA07B0A-A0E1-63F7-E243-3B5BEC1F7FB0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21" creationId="{E162F99D-4851-7BCE-4B9F-5D6A2BA28E87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22" creationId="{B3368BAE-1135-EC50-C790-F8B8B89E8CC4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23" creationId="{35374585-9AFD-13FA-378A-75CF7D5A4D13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124" creationId="{2FA30EEE-8446-3596-F846-B5B8B8E38AEA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25" creationId="{F9143BCB-422C-4B58-9778-08286184E47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26" creationId="{E026F91C-3BE1-20F9-1BF9-5B459A3BD38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27" creationId="{0A389B3A-111F-A6FC-E927-B0C866E01FF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28" creationId="{8CB23C23-39E5-31AC-CD05-78E174C91E0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29" creationId="{0D32021B-9C07-BC10-141E-7EA10C8EEE88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30" creationId="{6842DE0F-F2E0-37F5-572E-6E532B2B8BE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31" creationId="{0640E840-67ED-070B-D94A-A9FEA41E183A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32" creationId="{D16AA910-5D43-4F91-DE28-55092DA5A43A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33" creationId="{EA00DAE6-EC2E-B0DD-0543-B210D75D121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34" creationId="{421064F0-60C7-3324-3497-0E506A57412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35" creationId="{26462124-B394-78A8-1DE5-B0B4B9ACC01B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136" creationId="{265B1EAC-88E0-E1B6-BB8C-D5D2A2C3093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37" creationId="{3128C185-A403-3EC6-D3CD-C5899C3D535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38" creationId="{06824D64-0473-947E-7AE0-9E0D6B121AB7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39" creationId="{B2E0B07C-77DE-F943-461C-32D1797AFD8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40" creationId="{9AB27873-FEC7-5177-0B8F-8200B0125587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41" creationId="{D4D71CBD-5F7C-B7F9-7F3A-1F667A0F6FD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42" creationId="{FA3BA59E-BB66-E82F-06F2-635F4F08C2E5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43" creationId="{BD06AC11-5FC8-4DEE-A147-4C55F98E065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44" creationId="{7BED7867-EB37-0F90-3BBA-AB64E03BBA50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45" creationId="{613C36C7-770D-E8CE-EA41-1C00509AA81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46" creationId="{7A68BE0D-B9ED-EF1A-8FCB-CB2B2406A2A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47" creationId="{4B6FC272-39D7-887E-1F91-5D0AF33C0E46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48" creationId="{C07EB1BF-DB01-AA37-3820-EE33DC6418B4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49" creationId="{1B1BF3CC-FE25-5861-3496-5C2461FF0A1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51" creationId="{8B201F91-3B63-46D8-EBDA-D599B600DA10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53" creationId="{37108CB1-C141-0C72-1743-AD114A52488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54" creationId="{C26BDEAC-0547-DA47-7FC6-8BB1CCBD9E42}"/>
          </ac:inkMkLst>
        </pc:inkChg>
        <pc:inkChg chg="add">
          <ac:chgData name="Venkatasubramanian, Mani V." userId="fbe5ce37-0145-4c31-b84a-b36f8beac5f3" providerId="ADAL" clId="{6905769A-503A-4851-8481-4E7001886DE7}" dt="2023-02-14T16:26:30.847" v="1756" actId="9405"/>
          <ac:inkMkLst>
            <pc:docMk/>
            <pc:sldMk cId="3848772123" sldId="263"/>
            <ac:inkMk id="155" creationId="{1BE2825E-CBA3-F0F9-DA50-FB0EEE512BF5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56" creationId="{D4A52BCE-D602-0353-358F-4BB5FE0E111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57" creationId="{6F9C3E41-658B-7DB7-00D2-2184B7A7C745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58" creationId="{63C89CA1-6CD3-9FA0-F20F-C0D547E0EC1C}"/>
          </ac:inkMkLst>
        </pc:inkChg>
        <pc:inkChg chg="add">
          <ac:chgData name="Venkatasubramanian, Mani V." userId="fbe5ce37-0145-4c31-b84a-b36f8beac5f3" providerId="ADAL" clId="{6905769A-503A-4851-8481-4E7001886DE7}" dt="2023-02-14T16:26:31.262" v="1757" actId="9405"/>
          <ac:inkMkLst>
            <pc:docMk/>
            <pc:sldMk cId="3848772123" sldId="263"/>
            <ac:inkMk id="159" creationId="{AE0F05AE-7CB1-D2F7-B8D4-D42108DC8F33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60" creationId="{384C77F4-7E06-00DA-8349-4CD7A323636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61" creationId="{38BDF75B-1428-D04D-C838-6FEE1EF9E598}"/>
          </ac:inkMkLst>
        </pc:inkChg>
        <pc:inkChg chg="add">
          <ac:chgData name="Venkatasubramanian, Mani V." userId="fbe5ce37-0145-4c31-b84a-b36f8beac5f3" providerId="ADAL" clId="{6905769A-503A-4851-8481-4E7001886DE7}" dt="2023-02-14T16:26:31.681" v="1758" actId="9405"/>
          <ac:inkMkLst>
            <pc:docMk/>
            <pc:sldMk cId="3848772123" sldId="263"/>
            <ac:inkMk id="162" creationId="{428A21A2-9F1B-4B84-C86B-7F8D3CDA25B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63" creationId="{86762920-3F86-25A1-BD57-CC3C2CA5345A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64" creationId="{1EF64514-ACB3-22CB-8335-1355F3C99B2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65" creationId="{A3A6A052-D498-3359-142C-AA2E3E28B435}"/>
          </ac:inkMkLst>
        </pc:inkChg>
        <pc:inkChg chg="add">
          <ac:chgData name="Venkatasubramanian, Mani V." userId="fbe5ce37-0145-4c31-b84a-b36f8beac5f3" providerId="ADAL" clId="{6905769A-503A-4851-8481-4E7001886DE7}" dt="2023-02-14T16:26:32.081" v="1759" actId="9405"/>
          <ac:inkMkLst>
            <pc:docMk/>
            <pc:sldMk cId="3848772123" sldId="263"/>
            <ac:inkMk id="166" creationId="{79B90767-9FB0-6B5C-A2A4-F3B96A7E869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67" creationId="{E8D1BD90-EA98-7B1C-3D62-6EFF050ADC03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68" creationId="{A0740024-746C-1452-CC32-06B5FBDD2ED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69" creationId="{120712B5-F01E-E9F5-ACAB-C33F2F8776D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70" creationId="{2D755792-0AE1-FDCB-DA91-45A896E0ECD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71" creationId="{26C1CBCA-D937-6BE3-D46B-8ADE500B5CDA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72" creationId="{1336E1E3-405E-3BE4-425C-11BFD954E9D3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73" creationId="{34E4F9D9-354C-7F98-9EA6-B3BDFA2AB273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74" creationId="{EA434EEE-2CA7-0A07-EAE3-B17040D55D08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75" creationId="{FAB184F3-7789-6E14-E6A8-5AE980ED3224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76" creationId="{9CCA2D9B-70BE-0AFA-B296-C88D39F20AD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77" creationId="{E20E7D49-FF4F-78F4-09FA-B3B0DA1B4B76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78" creationId="{18025B8F-915C-4D24-B262-BFC0BE994B8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79" creationId="{1FBB783F-5225-A8B9-4903-72B03C5E5504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80" creationId="{24EDF51B-BF0E-629A-6D69-298FD5587DB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81" creationId="{D1DF0666-8AE5-21DB-B214-0FCC8F756C3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82" creationId="{A4DC8428-ECEB-9C9D-486B-11516FECBF9C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83" creationId="{51D0AE2D-E5B2-0E5A-5D73-9B84B5B644DA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84" creationId="{DD9CF6DB-96FE-98B3-A559-844F10EBBEE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85" creationId="{E9060161-5917-9102-9806-82895C5125DA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86" creationId="{AA86FCCB-17C5-21D0-FFB4-DBEC16E166B4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87" creationId="{27A894ED-46F3-EED0-0D91-3A207000E09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88" creationId="{7A0FC9E4-57ED-251F-27C2-39AD80E10F9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89" creationId="{4D22C119-6142-FAA7-2832-74398148456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90" creationId="{5B135D03-BAE8-C890-28C1-1457B60CB7A4}"/>
          </ac:inkMkLst>
        </pc:inkChg>
        <pc:inkChg chg="add">
          <ac:chgData name="Venkatasubramanian, Mani V." userId="fbe5ce37-0145-4c31-b84a-b36f8beac5f3" providerId="ADAL" clId="{6905769A-503A-4851-8481-4E7001886DE7}" dt="2023-02-14T16:26:34.746" v="1760" actId="9405"/>
          <ac:inkMkLst>
            <pc:docMk/>
            <pc:sldMk cId="3848772123" sldId="263"/>
            <ac:inkMk id="191" creationId="{EF0AE850-696A-469D-A6B8-90FC8417CD8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92" creationId="{23197C98-BCA8-183C-4EB4-A7D6990D88B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93" creationId="{B85AFB5B-21D5-84F7-4ABD-C43C0F232A7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94" creationId="{5CD91431-F59A-C1BC-5EF3-8C641EA6FE0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95" creationId="{50F9C18F-E980-4597-250E-EFFFBDA4834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96" creationId="{F6ED8148-0624-B409-551E-FFF931E8C455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97" creationId="{11B443A4-48C6-394E-9E1C-2520880B0FB6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98" creationId="{5B29E2EC-0C65-6B21-12E9-572F4A2571C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199" creationId="{74491FB7-1AC1-BC00-EDB0-661803BAB05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00" creationId="{E9749EB2-00EC-AA09-767B-008D38C49AA5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01" creationId="{32FFEAA6-CD9C-83BE-5205-6761B3B354A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02" creationId="{ED396F98-72A6-3B1E-71E1-278BBCACE559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03" creationId="{7B28C33F-BE65-4521-823C-FDB3AF6D0AF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04" creationId="{77075E23-F80D-C2BA-E356-1AE2CA03F020}"/>
          </ac:inkMkLst>
        </pc:inkChg>
        <pc:inkChg chg="add">
          <ac:chgData name="Venkatasubramanian, Mani V." userId="fbe5ce37-0145-4c31-b84a-b36f8beac5f3" providerId="ADAL" clId="{6905769A-503A-4851-8481-4E7001886DE7}" dt="2023-02-14T16:26:35.439" v="1761" actId="9405"/>
          <ac:inkMkLst>
            <pc:docMk/>
            <pc:sldMk cId="3848772123" sldId="263"/>
            <ac:inkMk id="205" creationId="{0A4287AA-49D6-2891-2A22-959519955798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06" creationId="{15AB316B-9007-387B-5014-12FE867631B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07" creationId="{7433BF64-1B16-8493-D85F-4F6CE3279F80}"/>
          </ac:inkMkLst>
        </pc:inkChg>
        <pc:inkChg chg="add">
          <ac:chgData name="Venkatasubramanian, Mani V." userId="fbe5ce37-0145-4c31-b84a-b36f8beac5f3" providerId="ADAL" clId="{6905769A-503A-4851-8481-4E7001886DE7}" dt="2023-02-14T16:26:37.758" v="1762" actId="9405"/>
          <ac:inkMkLst>
            <pc:docMk/>
            <pc:sldMk cId="3848772123" sldId="263"/>
            <ac:inkMk id="208" creationId="{136F4AE0-3052-91B8-C088-6F39A71706D7}"/>
          </ac:inkMkLst>
        </pc:inkChg>
        <pc:inkChg chg="add">
          <ac:chgData name="Venkatasubramanian, Mani V." userId="fbe5ce37-0145-4c31-b84a-b36f8beac5f3" providerId="ADAL" clId="{6905769A-503A-4851-8481-4E7001886DE7}" dt="2023-02-14T16:26:38.209" v="1763" actId="9405"/>
          <ac:inkMkLst>
            <pc:docMk/>
            <pc:sldMk cId="3848772123" sldId="263"/>
            <ac:inkMk id="221" creationId="{7ACDFE2A-EA0E-F568-603B-2E553E9096A8}"/>
          </ac:inkMkLst>
        </pc:inkChg>
        <pc:inkChg chg="add">
          <ac:chgData name="Venkatasubramanian, Mani V." userId="fbe5ce37-0145-4c31-b84a-b36f8beac5f3" providerId="ADAL" clId="{6905769A-503A-4851-8481-4E7001886DE7}" dt="2023-02-14T16:26:41.795" v="1764" actId="9405"/>
          <ac:inkMkLst>
            <pc:docMk/>
            <pc:sldMk cId="3848772123" sldId="263"/>
            <ac:inkMk id="222" creationId="{890BB80A-30F8-938D-2315-7E3CCC3253DE}"/>
          </ac:inkMkLst>
        </pc:inkChg>
        <pc:inkChg chg="add">
          <ac:chgData name="Venkatasubramanian, Mani V." userId="fbe5ce37-0145-4c31-b84a-b36f8beac5f3" providerId="ADAL" clId="{6905769A-503A-4851-8481-4E7001886DE7}" dt="2023-02-14T16:26:50.119" v="1765" actId="9405"/>
          <ac:inkMkLst>
            <pc:docMk/>
            <pc:sldMk cId="3848772123" sldId="263"/>
            <ac:inkMk id="241" creationId="{9CDBBDE9-F7EA-7B00-8ED7-91D4F1703689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47" creationId="{A7EB0C26-E2F9-508B-E667-A19645D8E08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48" creationId="{C8C64911-C6AE-2D47-8D57-38953AE36B07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49" creationId="{5ADB5ADC-60FE-A622-48D9-6B9F4DF7F726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50" creationId="{45E4788D-27A9-5656-FF93-951BCF75C76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51" creationId="{4D2A1D4E-350E-7126-A3C9-433854A9A218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52" creationId="{BE59F1DF-CD8A-6598-FE4B-206EC0588BDD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53" creationId="{8FCE1C4A-2C2E-9C99-D12A-D9BC0484BD88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54" creationId="{B721F9A4-DE0B-73C0-150E-BBC34296FE43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55" creationId="{66FB7508-28F9-24C9-F90D-F575F40D279B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56" creationId="{4F1463A0-8246-34E8-AA79-7DB7CE613A80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57" creationId="{AB303617-63BB-690A-19C6-B14BDB89F042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58" creationId="{713B380D-CFC2-2C9D-9AA3-64342D847D2F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59" creationId="{F97895FC-AC7D-66BF-4115-6106274AC79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60" creationId="{6C3AC156-E322-0DAA-C104-574ED7284A27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61" creationId="{7038DD82-B001-3BE2-4490-023F1C77DDB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62" creationId="{CF8BFA92-02CC-3234-DA73-9C25CB8B12F4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63" creationId="{0C93C365-2FC1-48AE-DBB4-6CD238ACB70E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64" creationId="{799DF85A-C992-C5B6-A4C7-F1147A6EBF32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65" creationId="{4F58A106-FFEF-4C0D-6562-438A8AB21D31}"/>
          </ac:inkMkLst>
        </pc:inkChg>
        <pc:inkChg chg="del">
          <ac:chgData name="Venkatasubramanian, Mani V." userId="fbe5ce37-0145-4c31-b84a-b36f8beac5f3" providerId="ADAL" clId="{6905769A-503A-4851-8481-4E7001886DE7}" dt="2023-02-14T15:18:56.795" v="10" actId="478"/>
          <ac:inkMkLst>
            <pc:docMk/>
            <pc:sldMk cId="3848772123" sldId="263"/>
            <ac:inkMk id="268" creationId="{84BC898B-2A35-2E3D-6E37-42BB667B52BB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77" creationId="{2683F547-67D0-9392-DEFC-82D0908823D2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81" creationId="{F3A68DA1-F5B9-2663-D0F8-5581A1D379BE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82" creationId="{231125C3-4B3D-B1BA-DFA1-8A4F4CD445E8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83" creationId="{CE3EFF60-D37A-B7CA-8A6D-B20D0B3E75C6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84" creationId="{A346621C-BEC3-63C5-B36B-164680A57847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85" creationId="{C63200F7-07AC-B8EB-AC67-6E9A12318400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86" creationId="{8C5A4313-4E04-CF89-F1BC-ECD36D840FBE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87" creationId="{A501D087-9761-36B7-ED9E-54610DE370F7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88" creationId="{2A3748D7-BB92-9A8D-8DD8-A12F765136D7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89" creationId="{A7A9728D-39DE-CC1E-1DA7-95A33B9FCF28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90" creationId="{BE0289C0-EC54-C874-2348-E1AFF601FBA6}"/>
          </ac:inkMkLst>
        </pc:inkChg>
        <pc:inkChg chg="add mod">
          <ac:chgData name="Venkatasubramanian, Mani V." userId="fbe5ce37-0145-4c31-b84a-b36f8beac5f3" providerId="ADAL" clId="{6905769A-503A-4851-8481-4E7001886DE7}" dt="2023-02-14T16:27:30.504" v="1798"/>
          <ac:inkMkLst>
            <pc:docMk/>
            <pc:sldMk cId="3848772123" sldId="263"/>
            <ac:inkMk id="293" creationId="{644520A6-F52D-190F-864A-F1EE1894FCC0}"/>
          </ac:inkMkLst>
        </pc:inkChg>
        <pc:inkChg chg="add mod">
          <ac:chgData name="Venkatasubramanian, Mani V." userId="fbe5ce37-0145-4c31-b84a-b36f8beac5f3" providerId="ADAL" clId="{6905769A-503A-4851-8481-4E7001886DE7}" dt="2023-02-14T16:27:30.504" v="1798"/>
          <ac:inkMkLst>
            <pc:docMk/>
            <pc:sldMk cId="3848772123" sldId="263"/>
            <ac:inkMk id="294" creationId="{77C306F2-1C97-7E26-096B-3E42AAAB2CDF}"/>
          </ac:inkMkLst>
        </pc:inkChg>
        <pc:inkChg chg="add mod">
          <ac:chgData name="Venkatasubramanian, Mani V." userId="fbe5ce37-0145-4c31-b84a-b36f8beac5f3" providerId="ADAL" clId="{6905769A-503A-4851-8481-4E7001886DE7}" dt="2023-02-14T16:27:30.504" v="1798"/>
          <ac:inkMkLst>
            <pc:docMk/>
            <pc:sldMk cId="3848772123" sldId="263"/>
            <ac:inkMk id="295" creationId="{0FDA301F-DDC4-9DA2-4BBB-0D0FFC855DB1}"/>
          </ac:inkMkLst>
        </pc:inkChg>
        <pc:inkChg chg="add mod">
          <ac:chgData name="Venkatasubramanian, Mani V." userId="fbe5ce37-0145-4c31-b84a-b36f8beac5f3" providerId="ADAL" clId="{6905769A-503A-4851-8481-4E7001886DE7}" dt="2023-02-14T16:27:30.504" v="1798"/>
          <ac:inkMkLst>
            <pc:docMk/>
            <pc:sldMk cId="3848772123" sldId="263"/>
            <ac:inkMk id="297" creationId="{BF635042-CA93-D1A1-6446-D056D5C27B03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299" creationId="{27E640C3-4397-A5DB-459F-E2FD973819EC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00" creationId="{025F1EDE-B088-F34A-0360-F6A109442CFC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01" creationId="{2FE23849-7310-0BA0-7858-3DEC604FD211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02" creationId="{DF39616A-B0A3-E97D-9AD4-087CCD3C0612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03" creationId="{54C2DE72-9ACA-63D3-646F-7B8536265703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04" creationId="{B20E0243-A75F-117C-5238-26C8C9623FE6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05" creationId="{C4774594-57BC-41BF-CCEE-54B7971C8F05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06" creationId="{0837D183-3295-5014-7356-DFC841DD5973}"/>
          </ac:inkMkLst>
        </pc:inkChg>
        <pc:inkChg chg="add mod">
          <ac:chgData name="Venkatasubramanian, Mani V." userId="fbe5ce37-0145-4c31-b84a-b36f8beac5f3" providerId="ADAL" clId="{6905769A-503A-4851-8481-4E7001886DE7}" dt="2023-02-14T16:27:30.504" v="1798"/>
          <ac:inkMkLst>
            <pc:docMk/>
            <pc:sldMk cId="3848772123" sldId="263"/>
            <ac:inkMk id="308" creationId="{6B3C8294-33C5-39F4-1971-013D6D9BC351}"/>
          </ac:inkMkLst>
        </pc:inkChg>
        <pc:inkChg chg="add mod">
          <ac:chgData name="Venkatasubramanian, Mani V." userId="fbe5ce37-0145-4c31-b84a-b36f8beac5f3" providerId="ADAL" clId="{6905769A-503A-4851-8481-4E7001886DE7}" dt="2023-02-14T16:27:30.504" v="1798"/>
          <ac:inkMkLst>
            <pc:docMk/>
            <pc:sldMk cId="3848772123" sldId="263"/>
            <ac:inkMk id="309" creationId="{CB2E7A38-524D-5E9F-01A4-283CA97B125F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11" creationId="{4B57B333-EAB6-E893-E42B-227F7504BDDF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13" creationId="{2C63D55F-88DF-D900-4731-5626F84EEB82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14" creationId="{998959D2-BEC8-C682-0624-078D4C775A36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15" creationId="{252D157A-5F25-E517-B8AF-DD5C41716EC8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16" creationId="{85F05FE8-9274-5FDE-36EE-7A2CDFAB342B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17" creationId="{CC75643A-EEEC-295E-C79E-0955FB56D23C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18" creationId="{4C94B5B4-5456-04A9-5D10-91C05E142CD2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19" creationId="{21C28E07-9B77-9192-F089-D5DF9234A797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20" creationId="{55E9FB4E-08B9-BCC7-9E3D-755851FBB208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22" creationId="{71D55CBC-6476-582E-A34F-C50739CB2E19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23" creationId="{1752D24F-1B7B-4F50-C1A7-8B0B3797CF8E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24" creationId="{F557F37F-76F8-50D4-D13B-AB7F2B0F5ED2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25" creationId="{99D982F7-611E-4BCA-0023-152D2B9A1FEC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26" creationId="{4CC45C85-9BFA-7EC5-35F5-473D2B315A27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27" creationId="{B05C4457-988E-7A8E-4894-EB655C9870FD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28" creationId="{2FA1C29A-6775-DECD-77B9-0617E2A2FCBB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29" creationId="{BFD26B90-021A-A808-CE45-156DAA3D5B29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30" creationId="{66B26819-DB69-430B-C81B-EDA67E5A4F5A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33" creationId="{A642B7B8-B74B-C4EB-A08C-A79BB9618025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34" creationId="{EFBA12FE-F7ED-C06A-D406-B125AB69401C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35" creationId="{C26A385B-98FC-6C26-E40F-754E1E84057A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36" creationId="{8EDBFD13-EA82-8C43-0067-FF90E6869016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37" creationId="{AAFE9C69-A74F-8884-0D08-74EEDAA45475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38" creationId="{B59E5E03-6B89-5B55-3F39-76777D027C45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40" creationId="{40F548E4-9A8A-A827-7937-8BC8EF832A48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41" creationId="{1F407DCE-2E04-3CCF-4D57-2E89924B9DDF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42" creationId="{88B800BB-0493-1CF8-AC1B-77C163EDA0FA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44" creationId="{4322A47C-5F09-D8F4-F35D-3E2526087CEF}"/>
          </ac:inkMkLst>
        </pc:inkChg>
        <pc:inkChg chg="add mod">
          <ac:chgData name="Venkatasubramanian, Mani V." userId="fbe5ce37-0145-4c31-b84a-b36f8beac5f3" providerId="ADAL" clId="{6905769A-503A-4851-8481-4E7001886DE7}" dt="2023-02-14T16:28:10.781" v="1834"/>
          <ac:inkMkLst>
            <pc:docMk/>
            <pc:sldMk cId="3848772123" sldId="263"/>
            <ac:inkMk id="346" creationId="{9020B2F6-BC57-9E3D-D1FA-E26BB8ECC549}"/>
          </ac:inkMkLst>
        </pc:inkChg>
        <pc:inkChg chg="add mod">
          <ac:chgData name="Venkatasubramanian, Mani V." userId="fbe5ce37-0145-4c31-b84a-b36f8beac5f3" providerId="ADAL" clId="{6905769A-503A-4851-8481-4E7001886DE7}" dt="2023-02-14T16:29:18.721" v="1844"/>
          <ac:inkMkLst>
            <pc:docMk/>
            <pc:sldMk cId="3848772123" sldId="263"/>
            <ac:inkMk id="348" creationId="{0FEB1B5B-B38B-13C3-A887-307D74066E05}"/>
          </ac:inkMkLst>
        </pc:inkChg>
        <pc:inkChg chg="add mod">
          <ac:chgData name="Venkatasubramanian, Mani V." userId="fbe5ce37-0145-4c31-b84a-b36f8beac5f3" providerId="ADAL" clId="{6905769A-503A-4851-8481-4E7001886DE7}" dt="2023-02-14T16:29:18.721" v="1844"/>
          <ac:inkMkLst>
            <pc:docMk/>
            <pc:sldMk cId="3848772123" sldId="263"/>
            <ac:inkMk id="349" creationId="{35DFCC55-AC4C-90A4-9420-138964E16608}"/>
          </ac:inkMkLst>
        </pc:inkChg>
        <pc:inkChg chg="add mod">
          <ac:chgData name="Venkatasubramanian, Mani V." userId="fbe5ce37-0145-4c31-b84a-b36f8beac5f3" providerId="ADAL" clId="{6905769A-503A-4851-8481-4E7001886DE7}" dt="2023-02-14T16:29:18.721" v="1844"/>
          <ac:inkMkLst>
            <pc:docMk/>
            <pc:sldMk cId="3848772123" sldId="263"/>
            <ac:inkMk id="350" creationId="{6F3BAF16-51D3-C5A1-6568-8DCE9146C8A0}"/>
          </ac:inkMkLst>
        </pc:inkChg>
        <pc:inkChg chg="add mod">
          <ac:chgData name="Venkatasubramanian, Mani V." userId="fbe5ce37-0145-4c31-b84a-b36f8beac5f3" providerId="ADAL" clId="{6905769A-503A-4851-8481-4E7001886DE7}" dt="2023-02-14T16:29:18.721" v="1844"/>
          <ac:inkMkLst>
            <pc:docMk/>
            <pc:sldMk cId="3848772123" sldId="263"/>
            <ac:inkMk id="351" creationId="{88F9371A-7BD3-FCC2-A66A-326E7529FDD1}"/>
          </ac:inkMkLst>
        </pc:inkChg>
        <pc:inkChg chg="add mod">
          <ac:chgData name="Venkatasubramanian, Mani V." userId="fbe5ce37-0145-4c31-b84a-b36f8beac5f3" providerId="ADAL" clId="{6905769A-503A-4851-8481-4E7001886DE7}" dt="2023-02-14T16:29:18.721" v="1844"/>
          <ac:inkMkLst>
            <pc:docMk/>
            <pc:sldMk cId="3848772123" sldId="263"/>
            <ac:inkMk id="352" creationId="{A02A32E6-3635-A4CA-9974-E988C71B4472}"/>
          </ac:inkMkLst>
        </pc:inkChg>
        <pc:inkChg chg="add mod">
          <ac:chgData name="Venkatasubramanian, Mani V." userId="fbe5ce37-0145-4c31-b84a-b36f8beac5f3" providerId="ADAL" clId="{6905769A-503A-4851-8481-4E7001886DE7}" dt="2023-02-14T16:29:18.721" v="1844"/>
          <ac:inkMkLst>
            <pc:docMk/>
            <pc:sldMk cId="3848772123" sldId="263"/>
            <ac:inkMk id="353" creationId="{4D896FD0-59A0-DC5E-A0D2-1D833D6BCB82}"/>
          </ac:inkMkLst>
        </pc:inkChg>
      </pc:sldChg>
      <pc:sldChg chg="addSp delSp modSp mod">
        <pc:chgData name="Venkatasubramanian, Mani V." userId="fbe5ce37-0145-4c31-b84a-b36f8beac5f3" providerId="ADAL" clId="{6905769A-503A-4851-8481-4E7001886DE7}" dt="2023-02-14T15:58:58.516" v="718"/>
        <pc:sldMkLst>
          <pc:docMk/>
          <pc:sldMk cId="1364037844" sldId="277"/>
        </pc:sldMkLst>
        <pc:grpChg chg="del mod">
          <ac:chgData name="Venkatasubramanian, Mani V." userId="fbe5ce37-0145-4c31-b84a-b36f8beac5f3" providerId="ADAL" clId="{6905769A-503A-4851-8481-4E7001886DE7}" dt="2023-02-14T15:56:19.553" v="544"/>
          <ac:grpSpMkLst>
            <pc:docMk/>
            <pc:sldMk cId="1364037844" sldId="277"/>
            <ac:grpSpMk id="90" creationId="{3E664BFA-D9F3-2E4C-0C25-3CBDE07C1C49}"/>
          </ac:grpSpMkLst>
        </pc:grpChg>
        <pc:grpChg chg="del mod">
          <ac:chgData name="Venkatasubramanian, Mani V." userId="fbe5ce37-0145-4c31-b84a-b36f8beac5f3" providerId="ADAL" clId="{6905769A-503A-4851-8481-4E7001886DE7}" dt="2023-02-14T15:56:47.638" v="584"/>
          <ac:grpSpMkLst>
            <pc:docMk/>
            <pc:sldMk cId="1364037844" sldId="277"/>
            <ac:grpSpMk id="92" creationId="{AF0FB0CD-2C7B-9AA6-7944-DCE3D00C1BC2}"/>
          </ac:grpSpMkLst>
        </pc:grpChg>
        <pc:grpChg chg="del mod">
          <ac:chgData name="Venkatasubramanian, Mani V." userId="fbe5ce37-0145-4c31-b84a-b36f8beac5f3" providerId="ADAL" clId="{6905769A-503A-4851-8481-4E7001886DE7}" dt="2023-02-14T15:56:47.638" v="584"/>
          <ac:grpSpMkLst>
            <pc:docMk/>
            <pc:sldMk cId="1364037844" sldId="277"/>
            <ac:grpSpMk id="100" creationId="{D0084E7B-692F-A63E-5DD3-EF16DA9060EB}"/>
          </ac:grpSpMkLst>
        </pc:grpChg>
        <pc:grpChg chg="del mod">
          <ac:chgData name="Venkatasubramanian, Mani V." userId="fbe5ce37-0145-4c31-b84a-b36f8beac5f3" providerId="ADAL" clId="{6905769A-503A-4851-8481-4E7001886DE7}" dt="2023-02-14T15:56:21.308" v="548"/>
          <ac:grpSpMkLst>
            <pc:docMk/>
            <pc:sldMk cId="1364037844" sldId="277"/>
            <ac:grpSpMk id="197" creationId="{BDA3A0E1-28ED-2C87-3869-C264FF729D61}"/>
          </ac:grpSpMkLst>
        </pc:grpChg>
        <pc:grpChg chg="del mod">
          <ac:chgData name="Venkatasubramanian, Mani V." userId="fbe5ce37-0145-4c31-b84a-b36f8beac5f3" providerId="ADAL" clId="{6905769A-503A-4851-8481-4E7001886DE7}" dt="2023-02-14T15:56:47.638" v="584"/>
          <ac:grpSpMkLst>
            <pc:docMk/>
            <pc:sldMk cId="1364037844" sldId="277"/>
            <ac:grpSpMk id="201" creationId="{8A5B70C9-CEF5-16AC-5042-F229A3F098CE}"/>
          </ac:grpSpMkLst>
        </pc:grpChg>
        <pc:grpChg chg="del mod">
          <ac:chgData name="Venkatasubramanian, Mani V." userId="fbe5ce37-0145-4c31-b84a-b36f8beac5f3" providerId="ADAL" clId="{6905769A-503A-4851-8481-4E7001886DE7}" dt="2023-02-14T15:56:24.360" v="556"/>
          <ac:grpSpMkLst>
            <pc:docMk/>
            <pc:sldMk cId="1364037844" sldId="277"/>
            <ac:grpSpMk id="222" creationId="{0CAE1081-DA6E-31D6-C92F-8AD5CD22A2EB}"/>
          </ac:grpSpMkLst>
        </pc:grpChg>
        <pc:grpChg chg="del">
          <ac:chgData name="Venkatasubramanian, Mani V." userId="fbe5ce37-0145-4c31-b84a-b36f8beac5f3" providerId="ADAL" clId="{6905769A-503A-4851-8481-4E7001886DE7}" dt="2023-02-14T15:18:25.180" v="3" actId="478"/>
          <ac:grpSpMkLst>
            <pc:docMk/>
            <pc:sldMk cId="1364037844" sldId="277"/>
            <ac:grpSpMk id="248" creationId="{D6B97074-21C3-8C76-7F4A-9697B16FDA80}"/>
          </ac:grpSpMkLst>
        </pc:grpChg>
        <pc:grpChg chg="del mod">
          <ac:chgData name="Venkatasubramanian, Mani V." userId="fbe5ce37-0145-4c31-b84a-b36f8beac5f3" providerId="ADAL" clId="{6905769A-503A-4851-8481-4E7001886DE7}" dt="2023-02-14T15:56:47.638" v="584"/>
          <ac:grpSpMkLst>
            <pc:docMk/>
            <pc:sldMk cId="1364037844" sldId="277"/>
            <ac:grpSpMk id="252" creationId="{F01C6059-9489-D00D-ED4D-201FE8D1DA89}"/>
          </ac:grpSpMkLst>
        </pc:grpChg>
        <pc:grpChg chg="del mod">
          <ac:chgData name="Venkatasubramanian, Mani V." userId="fbe5ce37-0145-4c31-b84a-b36f8beac5f3" providerId="ADAL" clId="{6905769A-503A-4851-8481-4E7001886DE7}" dt="2023-02-14T15:56:47.638" v="584"/>
          <ac:grpSpMkLst>
            <pc:docMk/>
            <pc:sldMk cId="1364037844" sldId="277"/>
            <ac:grpSpMk id="256" creationId="{D48653EE-CA1D-B6D5-36D2-8DDE91A0C388}"/>
          </ac:grpSpMkLst>
        </pc:grpChg>
        <pc:grpChg chg="del mod">
          <ac:chgData name="Venkatasubramanian, Mani V." userId="fbe5ce37-0145-4c31-b84a-b36f8beac5f3" providerId="ADAL" clId="{6905769A-503A-4851-8481-4E7001886DE7}" dt="2023-02-14T15:56:47.638" v="584"/>
          <ac:grpSpMkLst>
            <pc:docMk/>
            <pc:sldMk cId="1364037844" sldId="277"/>
            <ac:grpSpMk id="269" creationId="{83877DF4-02F6-3155-3ED5-0F89EE78982B}"/>
          </ac:grpSpMkLst>
        </pc:grpChg>
        <pc:grpChg chg="del mod">
          <ac:chgData name="Venkatasubramanian, Mani V." userId="fbe5ce37-0145-4c31-b84a-b36f8beac5f3" providerId="ADAL" clId="{6905769A-503A-4851-8481-4E7001886DE7}" dt="2023-02-14T15:56:47.638" v="584"/>
          <ac:grpSpMkLst>
            <pc:docMk/>
            <pc:sldMk cId="1364037844" sldId="277"/>
            <ac:grpSpMk id="270" creationId="{2A308660-4F54-28B3-D8F0-B62999C8E205}"/>
          </ac:grpSpMkLst>
        </pc:grpChg>
        <pc:grpChg chg="del mod">
          <ac:chgData name="Venkatasubramanian, Mani V." userId="fbe5ce37-0145-4c31-b84a-b36f8beac5f3" providerId="ADAL" clId="{6905769A-503A-4851-8481-4E7001886DE7}" dt="2023-02-14T15:56:47.638" v="584"/>
          <ac:grpSpMkLst>
            <pc:docMk/>
            <pc:sldMk cId="1364037844" sldId="277"/>
            <ac:grpSpMk id="271" creationId="{284E9FC0-C1C9-4A1B-F9CE-29DB0F43FC3F}"/>
          </ac:grpSpMkLst>
        </pc:grpChg>
        <pc:grpChg chg="del mod">
          <ac:chgData name="Venkatasubramanian, Mani V." userId="fbe5ce37-0145-4c31-b84a-b36f8beac5f3" providerId="ADAL" clId="{6905769A-503A-4851-8481-4E7001886DE7}" dt="2023-02-14T15:57:02.334" v="601"/>
          <ac:grpSpMkLst>
            <pc:docMk/>
            <pc:sldMk cId="1364037844" sldId="277"/>
            <ac:grpSpMk id="282" creationId="{C8B8E742-C347-6C37-EF84-F11695E2C71F}"/>
          </ac:grpSpMkLst>
        </pc:grpChg>
        <pc:grpChg chg="del mod">
          <ac:chgData name="Venkatasubramanian, Mani V." userId="fbe5ce37-0145-4c31-b84a-b36f8beac5f3" providerId="ADAL" clId="{6905769A-503A-4851-8481-4E7001886DE7}" dt="2023-02-14T15:57:09.876" v="604"/>
          <ac:grpSpMkLst>
            <pc:docMk/>
            <pc:sldMk cId="1364037844" sldId="277"/>
            <ac:grpSpMk id="299" creationId="{19039E47-0889-B6E7-0AC5-7D114DF87D26}"/>
          </ac:grpSpMkLst>
        </pc:grpChg>
        <pc:grpChg chg="del mod">
          <ac:chgData name="Venkatasubramanian, Mani V." userId="fbe5ce37-0145-4c31-b84a-b36f8beac5f3" providerId="ADAL" clId="{6905769A-503A-4851-8481-4E7001886DE7}" dt="2023-02-14T15:57:21.286" v="617"/>
          <ac:grpSpMkLst>
            <pc:docMk/>
            <pc:sldMk cId="1364037844" sldId="277"/>
            <ac:grpSpMk id="302" creationId="{04C4A9C8-6F71-1F53-7CEA-F23BFEB9C299}"/>
          </ac:grpSpMkLst>
        </pc:grpChg>
        <pc:grpChg chg="del mod">
          <ac:chgData name="Venkatasubramanian, Mani V." userId="fbe5ce37-0145-4c31-b84a-b36f8beac5f3" providerId="ADAL" clId="{6905769A-503A-4851-8481-4E7001886DE7}" dt="2023-02-14T15:57:29.434" v="633"/>
          <ac:grpSpMkLst>
            <pc:docMk/>
            <pc:sldMk cId="1364037844" sldId="277"/>
            <ac:grpSpMk id="315" creationId="{543A87F2-2B24-9770-F653-75FF1508CE71}"/>
          </ac:grpSpMkLst>
        </pc:grpChg>
        <pc:grpChg chg="del mod">
          <ac:chgData name="Venkatasubramanian, Mani V." userId="fbe5ce37-0145-4c31-b84a-b36f8beac5f3" providerId="ADAL" clId="{6905769A-503A-4851-8481-4E7001886DE7}" dt="2023-02-14T15:57:30.290" v="635"/>
          <ac:grpSpMkLst>
            <pc:docMk/>
            <pc:sldMk cId="1364037844" sldId="277"/>
            <ac:grpSpMk id="331" creationId="{3721BCD7-C9CF-6415-81A5-B12BAA07945E}"/>
          </ac:grpSpMkLst>
        </pc:grpChg>
        <pc:grpChg chg="del mod">
          <ac:chgData name="Venkatasubramanian, Mani V." userId="fbe5ce37-0145-4c31-b84a-b36f8beac5f3" providerId="ADAL" clId="{6905769A-503A-4851-8481-4E7001886DE7}" dt="2023-02-14T15:58:28.424" v="694"/>
          <ac:grpSpMkLst>
            <pc:docMk/>
            <pc:sldMk cId="1364037844" sldId="277"/>
            <ac:grpSpMk id="333" creationId="{24CA8D8A-BDBE-D9D0-F5CA-C277E9BEA142}"/>
          </ac:grpSpMkLst>
        </pc:grpChg>
        <pc:grpChg chg="del mod">
          <ac:chgData name="Venkatasubramanian, Mani V." userId="fbe5ce37-0145-4c31-b84a-b36f8beac5f3" providerId="ADAL" clId="{6905769A-503A-4851-8481-4E7001886DE7}" dt="2023-02-14T15:57:41.690" v="648"/>
          <ac:grpSpMkLst>
            <pc:docMk/>
            <pc:sldMk cId="1364037844" sldId="277"/>
            <ac:grpSpMk id="340" creationId="{612B4BAE-68D5-4D86-BF02-C805806BE3FD}"/>
          </ac:grpSpMkLst>
        </pc:grpChg>
        <pc:grpChg chg="del mod">
          <ac:chgData name="Venkatasubramanian, Mani V." userId="fbe5ce37-0145-4c31-b84a-b36f8beac5f3" providerId="ADAL" clId="{6905769A-503A-4851-8481-4E7001886DE7}" dt="2023-02-14T15:58:28.424" v="694"/>
          <ac:grpSpMkLst>
            <pc:docMk/>
            <pc:sldMk cId="1364037844" sldId="277"/>
            <ac:grpSpMk id="346" creationId="{A2A8D819-9E5B-C080-973A-53E38CEC53FA}"/>
          </ac:grpSpMkLst>
        </pc:grpChg>
        <pc:grpChg chg="del mod">
          <ac:chgData name="Venkatasubramanian, Mani V." userId="fbe5ce37-0145-4c31-b84a-b36f8beac5f3" providerId="ADAL" clId="{6905769A-503A-4851-8481-4E7001886DE7}" dt="2023-02-14T15:58:09.812" v="682"/>
          <ac:grpSpMkLst>
            <pc:docMk/>
            <pc:sldMk cId="1364037844" sldId="277"/>
            <ac:grpSpMk id="363" creationId="{3723118E-0ABE-E87E-E13A-B9FA5B13D86A}"/>
          </ac:grpSpMkLst>
        </pc:grpChg>
        <pc:grpChg chg="del mod">
          <ac:chgData name="Venkatasubramanian, Mani V." userId="fbe5ce37-0145-4c31-b84a-b36f8beac5f3" providerId="ADAL" clId="{6905769A-503A-4851-8481-4E7001886DE7}" dt="2023-02-14T15:58:28.424" v="694"/>
          <ac:grpSpMkLst>
            <pc:docMk/>
            <pc:sldMk cId="1364037844" sldId="277"/>
            <ac:grpSpMk id="380" creationId="{739B28A8-BDB3-AE2C-7472-07060BF8FFC8}"/>
          </ac:grpSpMkLst>
        </pc:grpChg>
        <pc:grpChg chg="del mod">
          <ac:chgData name="Venkatasubramanian, Mani V." userId="fbe5ce37-0145-4c31-b84a-b36f8beac5f3" providerId="ADAL" clId="{6905769A-503A-4851-8481-4E7001886DE7}" dt="2023-02-14T15:58:28.424" v="694"/>
          <ac:grpSpMkLst>
            <pc:docMk/>
            <pc:sldMk cId="1364037844" sldId="277"/>
            <ac:grpSpMk id="381" creationId="{219DB285-9055-67F4-0EED-C336568363A4}"/>
          </ac:grpSpMkLst>
        </pc:grpChg>
        <pc:grpChg chg="del mod">
          <ac:chgData name="Venkatasubramanian, Mani V." userId="fbe5ce37-0145-4c31-b84a-b36f8beac5f3" providerId="ADAL" clId="{6905769A-503A-4851-8481-4E7001886DE7}" dt="2023-02-14T15:58:28.424" v="694"/>
          <ac:grpSpMkLst>
            <pc:docMk/>
            <pc:sldMk cId="1364037844" sldId="277"/>
            <ac:grpSpMk id="382" creationId="{AD78D625-C1FE-FBB5-D4C9-2AEF8D98D77E}"/>
          </ac:grpSpMkLst>
        </pc:grpChg>
        <pc:grpChg chg="del mod">
          <ac:chgData name="Venkatasubramanian, Mani V." userId="fbe5ce37-0145-4c31-b84a-b36f8beac5f3" providerId="ADAL" clId="{6905769A-503A-4851-8481-4E7001886DE7}" dt="2023-02-14T15:58:28.424" v="694"/>
          <ac:grpSpMkLst>
            <pc:docMk/>
            <pc:sldMk cId="1364037844" sldId="277"/>
            <ac:grpSpMk id="391" creationId="{163FDF67-34B9-2A24-6264-0223F9EBEB4A}"/>
          </ac:grpSpMkLst>
        </pc:grpChg>
        <pc:grpChg chg="del mod">
          <ac:chgData name="Venkatasubramanian, Mani V." userId="fbe5ce37-0145-4c31-b84a-b36f8beac5f3" providerId="ADAL" clId="{6905769A-503A-4851-8481-4E7001886DE7}" dt="2023-02-14T15:58:35.562" v="697"/>
          <ac:grpSpMkLst>
            <pc:docMk/>
            <pc:sldMk cId="1364037844" sldId="277"/>
            <ac:grpSpMk id="394" creationId="{429F4A4E-8050-81DE-C20E-10EA3C6BD58C}"/>
          </ac:grpSpMkLst>
        </pc:grpChg>
        <pc:grpChg chg="del mod">
          <ac:chgData name="Venkatasubramanian, Mani V." userId="fbe5ce37-0145-4c31-b84a-b36f8beac5f3" providerId="ADAL" clId="{6905769A-503A-4851-8481-4E7001886DE7}" dt="2023-02-14T15:58:37.445" v="699"/>
          <ac:grpSpMkLst>
            <pc:docMk/>
            <pc:sldMk cId="1364037844" sldId="277"/>
            <ac:grpSpMk id="397" creationId="{72098435-D299-5372-9A7E-1C7A5EEFDBAB}"/>
          </ac:grpSpMkLst>
        </pc:grpChg>
        <pc:grpChg chg="mod">
          <ac:chgData name="Venkatasubramanian, Mani V." userId="fbe5ce37-0145-4c31-b84a-b36f8beac5f3" providerId="ADAL" clId="{6905769A-503A-4851-8481-4E7001886DE7}" dt="2023-02-14T15:58:37.445" v="699"/>
          <ac:grpSpMkLst>
            <pc:docMk/>
            <pc:sldMk cId="1364037844" sldId="277"/>
            <ac:grpSpMk id="399" creationId="{22EB18A7-5D7E-A057-0B14-67DF6EB2D3F1}"/>
          </ac:grpSpMkLst>
        </pc:grpChg>
        <pc:grpChg chg="del mod">
          <ac:chgData name="Venkatasubramanian, Mani V." userId="fbe5ce37-0145-4c31-b84a-b36f8beac5f3" providerId="ADAL" clId="{6905769A-503A-4851-8481-4E7001886DE7}" dt="2023-02-14T15:58:58.516" v="718"/>
          <ac:grpSpMkLst>
            <pc:docMk/>
            <pc:sldMk cId="1364037844" sldId="277"/>
            <ac:grpSpMk id="412" creationId="{87DD5D18-80DB-5985-CE09-F36FA69CFC02}"/>
          </ac:grpSpMkLst>
        </pc:grpChg>
        <pc:grpChg chg="mod">
          <ac:chgData name="Venkatasubramanian, Mani V." userId="fbe5ce37-0145-4c31-b84a-b36f8beac5f3" providerId="ADAL" clId="{6905769A-503A-4851-8481-4E7001886DE7}" dt="2023-02-14T15:58:55.474" v="712"/>
          <ac:grpSpMkLst>
            <pc:docMk/>
            <pc:sldMk cId="1364037844" sldId="277"/>
            <ac:grpSpMk id="413" creationId="{12A943EF-679B-0AE6-958A-1CF3AFD26766}"/>
          </ac:grpSpMkLst>
        </pc:grpChg>
        <pc:grpChg chg="mod">
          <ac:chgData name="Venkatasubramanian, Mani V." userId="fbe5ce37-0145-4c31-b84a-b36f8beac5f3" providerId="ADAL" clId="{6905769A-503A-4851-8481-4E7001886DE7}" dt="2023-02-14T15:58:55.474" v="712"/>
          <ac:grpSpMkLst>
            <pc:docMk/>
            <pc:sldMk cId="1364037844" sldId="277"/>
            <ac:grpSpMk id="414" creationId="{8C6F3E7C-C614-1D51-6BC3-62461255395E}"/>
          </ac:grpSpMkLst>
        </pc:grpChg>
        <pc:grpChg chg="mod">
          <ac:chgData name="Venkatasubramanian, Mani V." userId="fbe5ce37-0145-4c31-b84a-b36f8beac5f3" providerId="ADAL" clId="{6905769A-503A-4851-8481-4E7001886DE7}" dt="2023-02-14T15:58:55.474" v="712"/>
          <ac:grpSpMkLst>
            <pc:docMk/>
            <pc:sldMk cId="1364037844" sldId="277"/>
            <ac:grpSpMk id="415" creationId="{A302713E-576A-2BC8-1841-05279B9FD389}"/>
          </ac:grpSpMkLst>
        </pc:grpChg>
        <pc:grpChg chg="mod">
          <ac:chgData name="Venkatasubramanian, Mani V." userId="fbe5ce37-0145-4c31-b84a-b36f8beac5f3" providerId="ADAL" clId="{6905769A-503A-4851-8481-4E7001886DE7}" dt="2023-02-14T15:58:58.516" v="718"/>
          <ac:grpSpMkLst>
            <pc:docMk/>
            <pc:sldMk cId="1364037844" sldId="277"/>
            <ac:grpSpMk id="421" creationId="{D23F086D-8C23-8615-5F9F-0086B65D40D5}"/>
          </ac:grpSpMkLst>
        </pc:grpChg>
        <pc:grpChg chg="mod">
          <ac:chgData name="Venkatasubramanian, Mani V." userId="fbe5ce37-0145-4c31-b84a-b36f8beac5f3" providerId="ADAL" clId="{6905769A-503A-4851-8481-4E7001886DE7}" dt="2023-02-14T15:58:58.516" v="718"/>
          <ac:grpSpMkLst>
            <pc:docMk/>
            <pc:sldMk cId="1364037844" sldId="277"/>
            <ac:grpSpMk id="422" creationId="{78CD638B-E007-F8E7-D689-271D0FED079B}"/>
          </ac:grpSpMkLst>
        </pc:grp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" creationId="{68B04354-DB76-BD8B-76C1-05BFAE4FE06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3" creationId="{0895C8A8-DDAA-7CA7-06CE-BA14CC6CBB34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6" creationId="{A8D80968-3815-9EE3-4413-1C0BB4EFFD70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9" creationId="{6560BC5E-C428-79C0-4816-B2DBC5EBF19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2" creationId="{8A602F37-5F95-3741-34B0-84EC5A6BCAEA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6" creationId="{50C71EE4-B25D-98BD-EFA2-AE010DE5285A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4" creationId="{A860891D-E0C0-683F-266F-92DB91BB7D34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40" creationId="{42BF5383-2D26-7B7B-0F8B-00E526CFBA25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45" creationId="{C6860292-AA3E-7B24-55B9-88AC02B3A1E7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55" creationId="{816F52F8-EE31-A284-94D6-917D1B862BE9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60" creationId="{D3D17BEF-C76F-35B8-E0B3-274462C7F29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78" creationId="{EE000E0A-4C5D-83C6-AC53-3397FE1A574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86" creationId="{5E2E71A7-FD1E-9CD2-5CC4-D263C6AAEF40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03" creationId="{044817A9-1375-D0C3-40C8-03333643C797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12" creationId="{986903DE-FD24-86F0-AA7F-B54F3A0DCF8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13" creationId="{CD820896-3463-5E92-9B6D-C901B570BDD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14" creationId="{392818F1-7D4B-CDF6-CBE1-A3207F08AD6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19" creationId="{89BFB55A-34C1-AFD0-28E8-86EA1855D77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22" creationId="{A6B6B8A5-B13D-19DA-DC47-12797E664D60}"/>
          </ac:inkMkLst>
        </pc:inkChg>
        <pc:inkChg chg="del">
          <ac:chgData name="Venkatasubramanian, Mani V." userId="fbe5ce37-0145-4c31-b84a-b36f8beac5f3" providerId="ADAL" clId="{6905769A-503A-4851-8481-4E7001886DE7}" dt="2023-02-14T15:18:25.180" v="3" actId="478"/>
          <ac:inkMkLst>
            <pc:docMk/>
            <pc:sldMk cId="1364037844" sldId="277"/>
            <ac:inkMk id="123" creationId="{35C78947-3060-FC03-824E-477CE9E0B72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24" creationId="{4536BFE2-AEB7-EEC5-0391-4186FC7BCE96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26" creationId="{A0DDB3C0-587E-3268-69B3-80B3D66A676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31" creationId="{9085DAE0-84A2-8CB4-E80E-30775053A0D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40" creationId="{4D4FA334-06C4-93CE-835B-138192D2F0FE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41" creationId="{C91439AC-C477-F5D1-304D-0EC982E800D0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50" creationId="{C6627191-D664-0675-E901-E45466C49E1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51" creationId="{30307F6F-0567-78E9-7318-D8B77001E82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63" creationId="{8BE81651-23CE-E6FE-9BCC-E396D76B248E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69" creationId="{D2AE8309-5E2A-38FA-FDF4-420125700B85}"/>
          </ac:inkMkLst>
        </pc:inkChg>
        <pc:inkChg chg="del">
          <ac:chgData name="Venkatasubramanian, Mani V." userId="fbe5ce37-0145-4c31-b84a-b36f8beac5f3" providerId="ADAL" clId="{6905769A-503A-4851-8481-4E7001886DE7}" dt="2023-02-14T15:18:25.180" v="3" actId="478"/>
          <ac:inkMkLst>
            <pc:docMk/>
            <pc:sldMk cId="1364037844" sldId="277"/>
            <ac:inkMk id="170" creationId="{46806A32-54F7-2002-20EF-9A7D8A4F8E0A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71" creationId="{5B890B8F-4003-06B5-9C2E-11414878C330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74" creationId="{210F2C62-9244-A24F-50EE-71FE191DEE43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78" creationId="{69FB719D-B268-6E6B-92AA-8C35F8657AA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82" creationId="{F054F412-4E47-209D-6AA4-C12012A4292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85" creationId="{92B7511A-0288-8E88-EC61-CFF1ACB0925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191" creationId="{3B4FB870-C708-41CA-FCEB-1F8E6C9D6169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05" creationId="{C9358DF3-43F1-908E-7A09-5963393C9971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11" creationId="{1BD06EFA-A594-A495-3FB2-B9F5756E96CA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17" creationId="{975F3F4D-D4F7-FBE0-2143-7EDA2A846907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30" creationId="{F14862D0-8468-36AB-CA39-61BC02F5C01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34" creationId="{F8BBB4B3-107A-EAA0-9BFB-BB007FDAB46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38" creationId="{9FED0E35-2842-BAB3-16D7-EB06639EA32D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46" creationId="{7834DFB8-0AE6-F3F2-6F47-6F15005681A5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49" creationId="{619C472F-71CC-F5FA-6D37-58175541F4FD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50" creationId="{FE4B2A39-DEED-EE88-E9F0-219C3FE6093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51" creationId="{24C2954F-47B0-CAEE-8445-9ED3F2B39F73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53" creationId="{1FF17F09-B7A7-6755-F1D6-0B83EF0AC863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54" creationId="{E5D06F93-FA61-E545-66F8-9FE282B32B97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55" creationId="{CA85746C-EFC5-FCC5-A108-AB0106A894E9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57" creationId="{7034496C-256E-7970-CD8B-A69D8213E12A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58" creationId="{D120A90C-EE94-02B3-73B6-55A58483AB4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59" creationId="{F375C5BB-7EFC-2077-18C3-F808FDE3A53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60" creationId="{7CDCEC6B-4155-C764-D808-7A12EB44A627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61" creationId="{E41EB572-60BE-1731-B3A8-7F63735AF1AA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62" creationId="{C9364485-1B2D-353E-FFD2-6C7882B9F9B4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63" creationId="{FFB6B35D-119E-3BC3-7793-3F1FF1BCD7BE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64" creationId="{769F9C14-40A8-E278-F816-EBA90D958A89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65" creationId="{F600EFF9-065F-6845-2F28-D364C7FB66C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66" creationId="{014B127B-95A8-2C22-720E-5A72F1186E74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67" creationId="{A22D7C4A-CC86-6E9F-25FC-002F40B00A0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68" creationId="{C6DFE34B-0635-C4CC-9FB1-237479529E1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72" creationId="{BBA4B726-EEC4-1152-464D-9DFE8570A43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73" creationId="{7A0BD201-E013-224A-28DE-A70DEED1B607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74" creationId="{FD79937C-12D0-87B2-512C-FA2020219199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75" creationId="{3FC0141C-9D4E-947F-343D-9263D268BBC1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76" creationId="{D58C4C0E-3159-1FCB-3428-41C8D8C39CAD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77" creationId="{B1A9E1BB-8026-A55B-13FF-2E8388008DD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78" creationId="{45622D07-1613-D58A-1DF1-F65A74AD7EE9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79" creationId="{3510042C-A232-DA4A-1917-8F1BC312848A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80" creationId="{34B9EA5E-7307-C17B-A5BC-7820D513AFD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81" creationId="{A4EF4B6D-912B-06A8-CD09-2B1777CDEE83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83" creationId="{779B9237-DFB7-DEA0-0BC4-9534AB2EE535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84" creationId="{F37DD2C3-32D1-6398-39DD-0F5FB007B6E3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85" creationId="{5E5C11CA-28FB-28FA-948D-64462091491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86" creationId="{AC9E302E-F3B1-EAC8-6230-4E2CCF4656D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87" creationId="{67764FC8-6491-E066-48A2-83269E34A363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88" creationId="{911A2D28-0007-343F-8143-5264A5287495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89" creationId="{7B6555E4-C0F3-6F84-A528-2A05C2392A7D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90" creationId="{A17968B8-08B5-5A07-A88B-69290B145CFA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91" creationId="{94B94552-A47C-F8D1-33D1-DEC966D3B6D0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92" creationId="{F4E62F02-DD27-A7FA-45C5-C7B4E0F22E0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93" creationId="{B2144F7A-3FD1-80CA-8ABD-42BBAF533EB3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94" creationId="{1F5C81F0-AF71-8259-2F39-2F9679ADEF06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95" creationId="{86C56B94-835B-C792-04EE-BFA6E4B41446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96" creationId="{3C330DB0-0097-FF5B-945E-647CFB7DB16E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97" creationId="{2C5D604C-F071-FEAA-2BF4-88B68E7BD51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298" creationId="{AEA0A11A-DADE-796A-A7B7-EF40CAAED70A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00" creationId="{E6D18958-5FB4-9A8E-EAED-AB2880E0A109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01" creationId="{99A0C22B-5E7E-2B73-0E6A-0684EC9DD27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03" creationId="{7DD71E42-5FFC-0470-F447-FAC5903D3415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04" creationId="{AA7E5A2D-6E56-32EE-D314-EDDD00ED61FE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05" creationId="{572BFE36-4329-4B8F-45F3-83112274CC5D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06" creationId="{3AF59C7A-6A38-BF3E-D203-6553BE578289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07" creationId="{430C9163-97EB-E562-9C80-60652AD14F0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08" creationId="{CBFA01E6-6B19-1876-EBA9-9642AA10059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09" creationId="{23C4B747-4C59-74C7-1F99-9F03631CBFD6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10" creationId="{FD5001B2-F18C-CA32-EA79-9BE219CC01F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11" creationId="{C873B08D-2B54-A163-9456-F5B29991FEB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12" creationId="{B48A1CC2-F3F8-8A0D-86E9-8BE0202A7F51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13" creationId="{5D7ADC56-FBF6-5253-9EDA-FBFC660E7F15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14" creationId="{ED053A0E-3168-9D10-D608-4348D36E2CD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16" creationId="{3687BAC3-7353-2D33-9C68-6EBC7E9E88F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17" creationId="{C63B32BC-1800-DEE7-34B3-14215C993196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18" creationId="{31B72B25-6C1F-0050-2F17-8AD88E3C3960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19" creationId="{245E99A1-C684-B787-66CA-71C6D69D0D94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20" creationId="{C3923A3F-7273-892C-61FA-56D334EB6996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21" creationId="{43BBD1A1-8BF2-7B32-9697-99C976A652C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22" creationId="{708D6E5C-36ED-DAEA-1B8D-0C67522D963E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23" creationId="{5861C954-25D8-FD6B-CC22-CFD8DB333890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24" creationId="{BF0F374B-865E-2BAF-5D02-442BB330263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25" creationId="{8722CB70-F5DB-250C-0290-E7230FDAC514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26" creationId="{99F97F50-12B7-0C98-9342-DE593D4FD0FD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27" creationId="{305FBE52-F39A-AC6A-9230-65F7908033F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28" creationId="{C15E3490-3697-D69C-7D69-8347743231A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29" creationId="{C6A9D6BA-D15B-6C74-5C58-5C6419957AA5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30" creationId="{E08E30C3-99A1-B25F-D543-6B90E6DD152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32" creationId="{8D7D9DE1-EC1A-1372-DAE6-11A2CE9401C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34" creationId="{CFBDE566-83C4-6329-0F26-1CB54CC36B8D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35" creationId="{84E03713-A37B-02A3-9BC9-E98C311D6E0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36" creationId="{9261B5C2-EF40-006A-D4F2-C4FA5D824655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37" creationId="{F728901B-448F-4F21-73A2-BE2EBCDE5E46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38" creationId="{4E47C808-E7B7-C10B-6745-606CB7A18E0D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39" creationId="{322929EC-E651-20DB-CF7A-E792318BFDF9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41" creationId="{9B478CC5-4991-ECDA-26C8-3080F13CA480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42" creationId="{9D7EF4A9-BC90-C8F5-9CDC-5CFC1BF9C90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43" creationId="{1E16D072-6813-2FA5-33B2-5F8428CBFC95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44" creationId="{EEDE6598-B62A-EB4B-EEDD-296F11E76647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45" creationId="{96188B6B-E954-D602-9237-E3442C390E6E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47" creationId="{A79B4E3B-8214-0D38-205F-16E9B657C54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48" creationId="{2EF5B6D2-2643-1C4F-A842-3E2C0D243950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49" creationId="{91C7C347-242B-5720-AE37-CE300706E8D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50" creationId="{A1DBCCD7-1C72-A890-0329-10DB23F69E2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51" creationId="{BB755B85-6921-7006-A85E-52401B6484B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52" creationId="{43CBD36B-7329-CBDC-04DC-8B3FA56F31BE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53" creationId="{7E744C6B-7467-2086-354F-F4D97D28CD91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54" creationId="{F479AF51-6382-DB85-CF57-14F832632A60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55" creationId="{6128AECD-B6C2-CFA6-1363-2EA680F71A3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56" creationId="{2CD81300-A301-A818-3930-5DE88FD043A7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57" creationId="{248D9648-C6B0-121F-DC43-BDACBFB6FDFF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58" creationId="{C62329A8-82C4-C2B1-B6BA-5B7645FCD2A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59" creationId="{8D9F58F5-C0B9-1723-2493-7261B44AFB94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60" creationId="{AADFC2C9-CAD9-EE44-C5CD-240D52FECF8E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61" creationId="{AC22997E-93AF-5672-B641-8E5B8D6D4A36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62" creationId="{35E44B75-E2A9-1437-BDA2-77F1FB7D4D9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64" creationId="{749B8F8B-533D-F877-6262-5AFDA8A3F511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65" creationId="{707F8CAD-BD6F-B457-2FF5-3D9A2BFA2DC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66" creationId="{4E3E3C80-821B-7AC8-6649-0E46E8A1A02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67" creationId="{EBE45FDF-F70F-11F7-7AFC-4DA48BAF8147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68" creationId="{BC20C4AF-0098-1111-1228-BEF82E2DC5EE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69" creationId="{48D521ED-C745-B890-094E-685D0A181E8D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70" creationId="{6A370502-D02E-1F62-773B-7DBA03616A39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71" creationId="{597821AC-189F-495F-14E4-03D952782227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72" creationId="{9AC81EFF-E04A-4C6F-36CD-CE62D13CDA85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73" creationId="{F29F59E4-4F7C-BB70-B7E8-AF337354D92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74" creationId="{75946E21-A474-7735-2841-C0276EE78AD6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75" creationId="{254F0509-9BC1-63D5-42BD-01581947388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76" creationId="{DB48D215-0531-0D0D-987F-4F3892CA78F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77" creationId="{3D4821FE-200F-85E0-D48D-9F1E643482D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78" creationId="{A2E3E3F9-D42B-0434-83A5-D5EC971876ED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79" creationId="{90B0A59F-D2C4-53D0-7923-E31071BB7471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83" creationId="{5402D8E1-39CA-2860-359D-355AA651E59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84" creationId="{59F3201E-0BB5-6A94-C7C3-FCF577083E92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85" creationId="{4EEB313E-9E01-0751-C659-3B8EAD40FE0B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86" creationId="{269E370A-2D15-2C4E-6774-F43D6108EA63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87" creationId="{49123769-FFCF-707C-5332-C5D6234F5378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88" creationId="{0D372EAD-1337-B7A5-EAEC-FF7835F6D317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89" creationId="{D69B3AEF-32B4-8368-2D44-D6949D6A9875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90" creationId="{31599442-2128-AE33-AD3A-7AD77AA95D18}"/>
          </ac:inkMkLst>
        </pc:inkChg>
        <pc:inkChg chg="add">
          <ac:chgData name="Venkatasubramanian, Mani V." userId="fbe5ce37-0145-4c31-b84a-b36f8beac5f3" providerId="ADAL" clId="{6905769A-503A-4851-8481-4E7001886DE7}" dt="2023-02-14T15:58:21.029" v="692" actId="9405"/>
          <ac:inkMkLst>
            <pc:docMk/>
            <pc:sldMk cId="1364037844" sldId="277"/>
            <ac:inkMk id="392" creationId="{55D4C6F3-2B75-82F5-EEBA-3CB29C3CCA04}"/>
          </ac:inkMkLst>
        </pc:inkChg>
        <pc:inkChg chg="add mod">
          <ac:chgData name="Venkatasubramanian, Mani V." userId="fbe5ce37-0145-4c31-b84a-b36f8beac5f3" providerId="ADAL" clId="{6905769A-503A-4851-8481-4E7001886DE7}" dt="2023-02-14T15:58:35.562" v="697"/>
          <ac:inkMkLst>
            <pc:docMk/>
            <pc:sldMk cId="1364037844" sldId="277"/>
            <ac:inkMk id="393" creationId="{68FA64EF-BAE7-0062-847C-0303D33EF939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95" creationId="{5D8D9736-EDE2-0E0E-4D4E-24BA07F941DC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96" creationId="{30EAD204-F915-6C91-328D-06793521E8E3}"/>
          </ac:inkMkLst>
        </pc:inkChg>
        <pc:inkChg chg="add mod">
          <ac:chgData name="Venkatasubramanian, Mani V." userId="fbe5ce37-0145-4c31-b84a-b36f8beac5f3" providerId="ADAL" clId="{6905769A-503A-4851-8481-4E7001886DE7}" dt="2023-02-14T15:58:37.445" v="699"/>
          <ac:inkMkLst>
            <pc:docMk/>
            <pc:sldMk cId="1364037844" sldId="277"/>
            <ac:inkMk id="398" creationId="{35F172FC-4DE4-86E1-3F74-FC2CCD0B7C34}"/>
          </ac:inkMkLst>
        </pc:inkChg>
        <pc:inkChg chg="add mod">
          <ac:chgData name="Venkatasubramanian, Mani V." userId="fbe5ce37-0145-4c31-b84a-b36f8beac5f3" providerId="ADAL" clId="{6905769A-503A-4851-8481-4E7001886DE7}" dt="2023-02-14T15:58:55.474" v="712"/>
          <ac:inkMkLst>
            <pc:docMk/>
            <pc:sldMk cId="1364037844" sldId="277"/>
            <ac:inkMk id="400" creationId="{8E4C72BB-4F6A-FFD1-9953-6DDED9421133}"/>
          </ac:inkMkLst>
        </pc:inkChg>
        <pc:inkChg chg="add mod">
          <ac:chgData name="Venkatasubramanian, Mani V." userId="fbe5ce37-0145-4c31-b84a-b36f8beac5f3" providerId="ADAL" clId="{6905769A-503A-4851-8481-4E7001886DE7}" dt="2023-02-14T15:58:55.474" v="712"/>
          <ac:inkMkLst>
            <pc:docMk/>
            <pc:sldMk cId="1364037844" sldId="277"/>
            <ac:inkMk id="401" creationId="{1B87B737-21A5-EEED-1E0A-56E078E64A78}"/>
          </ac:inkMkLst>
        </pc:inkChg>
        <pc:inkChg chg="add mod">
          <ac:chgData name="Venkatasubramanian, Mani V." userId="fbe5ce37-0145-4c31-b84a-b36f8beac5f3" providerId="ADAL" clId="{6905769A-503A-4851-8481-4E7001886DE7}" dt="2023-02-14T15:58:55.474" v="712"/>
          <ac:inkMkLst>
            <pc:docMk/>
            <pc:sldMk cId="1364037844" sldId="277"/>
            <ac:inkMk id="402" creationId="{B878E846-7040-928B-BE0C-7A9B5A6AE8BC}"/>
          </ac:inkMkLst>
        </pc:inkChg>
        <pc:inkChg chg="add">
          <ac:chgData name="Venkatasubramanian, Mani V." userId="fbe5ce37-0145-4c31-b84a-b36f8beac5f3" providerId="ADAL" clId="{6905769A-503A-4851-8481-4E7001886DE7}" dt="2023-02-14T15:58:51.231" v="703" actId="9405"/>
          <ac:inkMkLst>
            <pc:docMk/>
            <pc:sldMk cId="1364037844" sldId="277"/>
            <ac:inkMk id="403" creationId="{1B4EEA8F-9428-66B2-500F-8854C5A28763}"/>
          </ac:inkMkLst>
        </pc:inkChg>
        <pc:inkChg chg="add">
          <ac:chgData name="Venkatasubramanian, Mani V." userId="fbe5ce37-0145-4c31-b84a-b36f8beac5f3" providerId="ADAL" clId="{6905769A-503A-4851-8481-4E7001886DE7}" dt="2023-02-14T15:58:51.648" v="704" actId="9405"/>
          <ac:inkMkLst>
            <pc:docMk/>
            <pc:sldMk cId="1364037844" sldId="277"/>
            <ac:inkMk id="404" creationId="{80CD5343-1367-4759-BCAC-277F5E74C093}"/>
          </ac:inkMkLst>
        </pc:inkChg>
        <pc:inkChg chg="add mod">
          <ac:chgData name="Venkatasubramanian, Mani V." userId="fbe5ce37-0145-4c31-b84a-b36f8beac5f3" providerId="ADAL" clId="{6905769A-503A-4851-8481-4E7001886DE7}" dt="2023-02-14T15:58:55.474" v="712"/>
          <ac:inkMkLst>
            <pc:docMk/>
            <pc:sldMk cId="1364037844" sldId="277"/>
            <ac:inkMk id="405" creationId="{21716392-57CF-D73D-C92E-9DE8139DF80C}"/>
          </ac:inkMkLst>
        </pc:inkChg>
        <pc:inkChg chg="add mod">
          <ac:chgData name="Venkatasubramanian, Mani V." userId="fbe5ce37-0145-4c31-b84a-b36f8beac5f3" providerId="ADAL" clId="{6905769A-503A-4851-8481-4E7001886DE7}" dt="2023-02-14T15:58:55.474" v="712"/>
          <ac:inkMkLst>
            <pc:docMk/>
            <pc:sldMk cId="1364037844" sldId="277"/>
            <ac:inkMk id="406" creationId="{F13B9D76-3643-F375-1BA5-31877C21C40C}"/>
          </ac:inkMkLst>
        </pc:inkChg>
        <pc:inkChg chg="add mod">
          <ac:chgData name="Venkatasubramanian, Mani V." userId="fbe5ce37-0145-4c31-b84a-b36f8beac5f3" providerId="ADAL" clId="{6905769A-503A-4851-8481-4E7001886DE7}" dt="2023-02-14T15:58:55.474" v="712"/>
          <ac:inkMkLst>
            <pc:docMk/>
            <pc:sldMk cId="1364037844" sldId="277"/>
            <ac:inkMk id="407" creationId="{FD421C51-3018-3FC0-6F3E-364826F51744}"/>
          </ac:inkMkLst>
        </pc:inkChg>
        <pc:inkChg chg="add mod">
          <ac:chgData name="Venkatasubramanian, Mani V." userId="fbe5ce37-0145-4c31-b84a-b36f8beac5f3" providerId="ADAL" clId="{6905769A-503A-4851-8481-4E7001886DE7}" dt="2023-02-14T15:58:55.474" v="712"/>
          <ac:inkMkLst>
            <pc:docMk/>
            <pc:sldMk cId="1364037844" sldId="277"/>
            <ac:inkMk id="408" creationId="{9EFCA3B6-8EC0-96F7-FAB6-E9CE96ECF905}"/>
          </ac:inkMkLst>
        </pc:inkChg>
        <pc:inkChg chg="add mod">
          <ac:chgData name="Venkatasubramanian, Mani V." userId="fbe5ce37-0145-4c31-b84a-b36f8beac5f3" providerId="ADAL" clId="{6905769A-503A-4851-8481-4E7001886DE7}" dt="2023-02-14T15:58:58.516" v="718"/>
          <ac:inkMkLst>
            <pc:docMk/>
            <pc:sldMk cId="1364037844" sldId="277"/>
            <ac:inkMk id="409" creationId="{C038EA4A-AF70-A4CE-A8C1-48A2538A4E52}"/>
          </ac:inkMkLst>
        </pc:inkChg>
        <pc:inkChg chg="add mod">
          <ac:chgData name="Venkatasubramanian, Mani V." userId="fbe5ce37-0145-4c31-b84a-b36f8beac5f3" providerId="ADAL" clId="{6905769A-503A-4851-8481-4E7001886DE7}" dt="2023-02-14T15:58:58.516" v="718"/>
          <ac:inkMkLst>
            <pc:docMk/>
            <pc:sldMk cId="1364037844" sldId="277"/>
            <ac:inkMk id="410" creationId="{404E458C-3A49-C180-F2D8-3DA25B06EF98}"/>
          </ac:inkMkLst>
        </pc:inkChg>
        <pc:inkChg chg="add mod">
          <ac:chgData name="Venkatasubramanian, Mani V." userId="fbe5ce37-0145-4c31-b84a-b36f8beac5f3" providerId="ADAL" clId="{6905769A-503A-4851-8481-4E7001886DE7}" dt="2023-02-14T15:58:58.516" v="718"/>
          <ac:inkMkLst>
            <pc:docMk/>
            <pc:sldMk cId="1364037844" sldId="277"/>
            <ac:inkMk id="411" creationId="{F06DE145-1D9A-DAB4-F663-F537A0ECF3D4}"/>
          </ac:inkMkLst>
        </pc:inkChg>
        <pc:inkChg chg="add mod">
          <ac:chgData name="Venkatasubramanian, Mani V." userId="fbe5ce37-0145-4c31-b84a-b36f8beac5f3" providerId="ADAL" clId="{6905769A-503A-4851-8481-4E7001886DE7}" dt="2023-02-14T15:58:58.516" v="718"/>
          <ac:inkMkLst>
            <pc:docMk/>
            <pc:sldMk cId="1364037844" sldId="277"/>
            <ac:inkMk id="416" creationId="{7B16F667-1DD6-CFCA-DF9B-FBC6F80323AA}"/>
          </ac:inkMkLst>
        </pc:inkChg>
        <pc:inkChg chg="add mod">
          <ac:chgData name="Venkatasubramanian, Mani V." userId="fbe5ce37-0145-4c31-b84a-b36f8beac5f3" providerId="ADAL" clId="{6905769A-503A-4851-8481-4E7001886DE7}" dt="2023-02-14T15:58:58.516" v="718"/>
          <ac:inkMkLst>
            <pc:docMk/>
            <pc:sldMk cId="1364037844" sldId="277"/>
            <ac:inkMk id="417" creationId="{BF55BE65-EAB1-C702-FD11-4F09149C1F87}"/>
          </ac:inkMkLst>
        </pc:inkChg>
        <pc:inkChg chg="add mod">
          <ac:chgData name="Venkatasubramanian, Mani V." userId="fbe5ce37-0145-4c31-b84a-b36f8beac5f3" providerId="ADAL" clId="{6905769A-503A-4851-8481-4E7001886DE7}" dt="2023-02-14T15:58:58.516" v="718"/>
          <ac:inkMkLst>
            <pc:docMk/>
            <pc:sldMk cId="1364037844" sldId="277"/>
            <ac:inkMk id="418" creationId="{C6504D32-BBB6-FA0B-519E-7AC48C4653B1}"/>
          </ac:inkMkLst>
        </pc:inkChg>
        <pc:inkChg chg="add mod">
          <ac:chgData name="Venkatasubramanian, Mani V." userId="fbe5ce37-0145-4c31-b84a-b36f8beac5f3" providerId="ADAL" clId="{6905769A-503A-4851-8481-4E7001886DE7}" dt="2023-02-14T15:58:58.516" v="718"/>
          <ac:inkMkLst>
            <pc:docMk/>
            <pc:sldMk cId="1364037844" sldId="277"/>
            <ac:inkMk id="419" creationId="{672D62ED-8A73-986D-A088-4A4C6BFAD504}"/>
          </ac:inkMkLst>
        </pc:inkChg>
        <pc:inkChg chg="add mod">
          <ac:chgData name="Venkatasubramanian, Mani V." userId="fbe5ce37-0145-4c31-b84a-b36f8beac5f3" providerId="ADAL" clId="{6905769A-503A-4851-8481-4E7001886DE7}" dt="2023-02-14T15:58:58.516" v="718"/>
          <ac:inkMkLst>
            <pc:docMk/>
            <pc:sldMk cId="1364037844" sldId="277"/>
            <ac:inkMk id="420" creationId="{995D1240-D56C-77BF-5CCC-39DA92A1EFF2}"/>
          </ac:inkMkLst>
        </pc:inkChg>
      </pc:sldChg>
      <pc:sldChg chg="addSp delSp modSp mod">
        <pc:chgData name="Venkatasubramanian, Mani V." userId="fbe5ce37-0145-4c31-b84a-b36f8beac5f3" providerId="ADAL" clId="{6905769A-503A-4851-8481-4E7001886DE7}" dt="2023-02-14T16:17:01.971" v="1430"/>
        <pc:sldMkLst>
          <pc:docMk/>
          <pc:sldMk cId="4241220898" sldId="278"/>
        </pc:sldMkLst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8" creationId="{6677DED3-5149-0A67-1FFB-702CEA724DB6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15" creationId="{D99FE474-189D-999B-0522-62FEDF1B3990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37" creationId="{70980891-C219-0ACD-4107-CC4A6535C961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38" creationId="{CC8B07AB-153C-801F-C5EC-A63832FB6F31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39" creationId="{153FE924-8D0E-9E6A-0314-AA1095A167F8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40" creationId="{B241B743-9C44-3EBA-AE27-239533C83B08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41" creationId="{6217FF3E-DEDC-1786-0603-6B8C059C9FFA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48" creationId="{ECDC76EE-7319-9CE2-1E2A-174C79A598FE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59" creationId="{5D2A35D7-162B-B32D-6A4F-6511807003C8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60" creationId="{4CD201CF-709D-70FD-02AB-9CBA1417783B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73" creationId="{07DA14CE-3C3C-0821-4375-1986149E52FE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74" creationId="{3E129C54-EF56-314F-FFB2-E114DD94BDD7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75" creationId="{5F3E08F9-26DC-A46F-693F-9BDBE7B33791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77" creationId="{F89D31B9-77BC-BEDF-57B3-EB830E41931C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82" creationId="{AD1E9C74-3F15-0729-B29E-1E7EBF915489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92" creationId="{256ED75D-61C2-8D04-C026-253F338205F0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93" creationId="{C9E7E18E-7549-5813-0A60-7A8CACDB783A}"/>
          </ac:grpSpMkLst>
        </pc:grpChg>
        <pc:grpChg chg="del mod">
          <ac:chgData name="Venkatasubramanian, Mani V." userId="fbe5ce37-0145-4c31-b84a-b36f8beac5f3" providerId="ADAL" clId="{6905769A-503A-4851-8481-4E7001886DE7}" dt="2023-02-14T16:03:04.916" v="865"/>
          <ac:grpSpMkLst>
            <pc:docMk/>
            <pc:sldMk cId="4241220898" sldId="278"/>
            <ac:grpSpMk id="139" creationId="{F1CA5CC9-5AA0-D1B1-B195-C66954D091DF}"/>
          </ac:grpSpMkLst>
        </pc:grpChg>
        <pc:grpChg chg="del mod">
          <ac:chgData name="Venkatasubramanian, Mani V." userId="fbe5ce37-0145-4c31-b84a-b36f8beac5f3" providerId="ADAL" clId="{6905769A-503A-4851-8481-4E7001886DE7}" dt="2023-02-14T16:03:20.916" v="883"/>
          <ac:grpSpMkLst>
            <pc:docMk/>
            <pc:sldMk cId="4241220898" sldId="278"/>
            <ac:grpSpMk id="145" creationId="{2BF42550-52CC-BFB0-1D9E-77C8DD502CD8}"/>
          </ac:grpSpMkLst>
        </pc:grpChg>
        <pc:grpChg chg="del mod">
          <ac:chgData name="Venkatasubramanian, Mani V." userId="fbe5ce37-0145-4c31-b84a-b36f8beac5f3" providerId="ADAL" clId="{6905769A-503A-4851-8481-4E7001886DE7}" dt="2023-02-14T16:03:42.113" v="907"/>
          <ac:grpSpMkLst>
            <pc:docMk/>
            <pc:sldMk cId="4241220898" sldId="278"/>
            <ac:grpSpMk id="255" creationId="{CCD223D2-18CD-72B1-C4DE-4E435A71FC6B}"/>
          </ac:grpSpMkLst>
        </pc:grpChg>
        <pc:grpChg chg="del">
          <ac:chgData name="Venkatasubramanian, Mani V." userId="fbe5ce37-0145-4c31-b84a-b36f8beac5f3" providerId="ADAL" clId="{6905769A-503A-4851-8481-4E7001886DE7}" dt="2023-02-14T15:18:33.708" v="5" actId="478"/>
          <ac:grpSpMkLst>
            <pc:docMk/>
            <pc:sldMk cId="4241220898" sldId="278"/>
            <ac:grpSpMk id="272" creationId="{434C166A-1AB6-7E24-F660-C9F90BC2B733}"/>
          </ac:grpSpMkLst>
        </pc:grpChg>
        <pc:grpChg chg="del mod">
          <ac:chgData name="Venkatasubramanian, Mani V." userId="fbe5ce37-0145-4c31-b84a-b36f8beac5f3" providerId="ADAL" clId="{6905769A-503A-4851-8481-4E7001886DE7}" dt="2023-02-14T16:03:42.113" v="907"/>
          <ac:grpSpMkLst>
            <pc:docMk/>
            <pc:sldMk cId="4241220898" sldId="278"/>
            <ac:grpSpMk id="284" creationId="{CB7E1851-FA28-AE93-F2C8-74A2DF1EC0A4}"/>
          </ac:grpSpMkLst>
        </pc:grpChg>
        <pc:grpChg chg="del mod">
          <ac:chgData name="Venkatasubramanian, Mani V." userId="fbe5ce37-0145-4c31-b84a-b36f8beac5f3" providerId="ADAL" clId="{6905769A-503A-4851-8481-4E7001886DE7}" dt="2023-02-14T16:03:42.113" v="907"/>
          <ac:grpSpMkLst>
            <pc:docMk/>
            <pc:sldMk cId="4241220898" sldId="278"/>
            <ac:grpSpMk id="285" creationId="{99479DE3-5110-6294-FDE1-15C2A6230F56}"/>
          </ac:grpSpMkLst>
        </pc:grpChg>
        <pc:grpChg chg="del mod">
          <ac:chgData name="Venkatasubramanian, Mani V." userId="fbe5ce37-0145-4c31-b84a-b36f8beac5f3" providerId="ADAL" clId="{6905769A-503A-4851-8481-4E7001886DE7}" dt="2023-02-14T16:03:42.113" v="907"/>
          <ac:grpSpMkLst>
            <pc:docMk/>
            <pc:sldMk cId="4241220898" sldId="278"/>
            <ac:grpSpMk id="286" creationId="{63F93EB7-CFD8-E8E0-24EE-781DBC1C818E}"/>
          </ac:grpSpMkLst>
        </pc:grpChg>
        <pc:grpChg chg="del mod">
          <ac:chgData name="Venkatasubramanian, Mani V." userId="fbe5ce37-0145-4c31-b84a-b36f8beac5f3" providerId="ADAL" clId="{6905769A-503A-4851-8481-4E7001886DE7}" dt="2023-02-14T16:04:03.005" v="922"/>
          <ac:grpSpMkLst>
            <pc:docMk/>
            <pc:sldMk cId="4241220898" sldId="278"/>
            <ac:grpSpMk id="295" creationId="{FB7FE462-1803-B0E4-18B0-D1A9AB4C6C99}"/>
          </ac:grpSpMkLst>
        </pc:grpChg>
        <pc:grpChg chg="del mod">
          <ac:chgData name="Venkatasubramanian, Mani V." userId="fbe5ce37-0145-4c31-b84a-b36f8beac5f3" providerId="ADAL" clId="{6905769A-503A-4851-8481-4E7001886DE7}" dt="2023-02-14T16:06:45.925" v="990"/>
          <ac:grpSpMkLst>
            <pc:docMk/>
            <pc:sldMk cId="4241220898" sldId="278"/>
            <ac:grpSpMk id="304" creationId="{A72EB6F8-7E55-5279-9584-356289DD8479}"/>
          </ac:grpSpMkLst>
        </pc:grpChg>
        <pc:grpChg chg="del mod">
          <ac:chgData name="Venkatasubramanian, Mani V." userId="fbe5ce37-0145-4c31-b84a-b36f8beac5f3" providerId="ADAL" clId="{6905769A-503A-4851-8481-4E7001886DE7}" dt="2023-02-14T16:04:03.005" v="922"/>
          <ac:grpSpMkLst>
            <pc:docMk/>
            <pc:sldMk cId="4241220898" sldId="278"/>
            <ac:grpSpMk id="307" creationId="{7ED8ACDE-66BA-828D-EE90-2A88FD91400B}"/>
          </ac:grpSpMkLst>
        </pc:grpChg>
        <pc:grpChg chg="del mod">
          <ac:chgData name="Venkatasubramanian, Mani V." userId="fbe5ce37-0145-4c31-b84a-b36f8beac5f3" providerId="ADAL" clId="{6905769A-503A-4851-8481-4E7001886DE7}" dt="2023-02-14T16:04:07.026" v="928"/>
          <ac:grpSpMkLst>
            <pc:docMk/>
            <pc:sldMk cId="4241220898" sldId="278"/>
            <ac:grpSpMk id="310" creationId="{6F431302-6B8F-01DC-E86E-7EC97136F341}"/>
          </ac:grpSpMkLst>
        </pc:grpChg>
        <pc:grpChg chg="del mod">
          <ac:chgData name="Venkatasubramanian, Mani V." userId="fbe5ce37-0145-4c31-b84a-b36f8beac5f3" providerId="ADAL" clId="{6905769A-503A-4851-8481-4E7001886DE7}" dt="2023-02-14T16:04:27.292" v="939"/>
          <ac:grpSpMkLst>
            <pc:docMk/>
            <pc:sldMk cId="4241220898" sldId="278"/>
            <ac:grpSpMk id="316" creationId="{4001D698-5116-ADA2-A912-A43634BABA2B}"/>
          </ac:grpSpMkLst>
        </pc:grpChg>
        <pc:grpChg chg="del mod">
          <ac:chgData name="Venkatasubramanian, Mani V." userId="fbe5ce37-0145-4c31-b84a-b36f8beac5f3" providerId="ADAL" clId="{6905769A-503A-4851-8481-4E7001886DE7}" dt="2023-02-14T16:04:27.292" v="939"/>
          <ac:grpSpMkLst>
            <pc:docMk/>
            <pc:sldMk cId="4241220898" sldId="278"/>
            <ac:grpSpMk id="327" creationId="{D5F82110-C128-39E7-C13D-A54AC7688FB6}"/>
          </ac:grpSpMkLst>
        </pc:grpChg>
        <pc:grpChg chg="del mod">
          <ac:chgData name="Venkatasubramanian, Mani V." userId="fbe5ce37-0145-4c31-b84a-b36f8beac5f3" providerId="ADAL" clId="{6905769A-503A-4851-8481-4E7001886DE7}" dt="2023-02-14T16:05:34.185" v="960"/>
          <ac:grpSpMkLst>
            <pc:docMk/>
            <pc:sldMk cId="4241220898" sldId="278"/>
            <ac:grpSpMk id="328" creationId="{FC77EEF0-BEAC-3FBF-4175-11DAD141ED84}"/>
          </ac:grpSpMkLst>
        </pc:grpChg>
        <pc:grpChg chg="del mod">
          <ac:chgData name="Venkatasubramanian, Mani V." userId="fbe5ce37-0145-4c31-b84a-b36f8beac5f3" providerId="ADAL" clId="{6905769A-503A-4851-8481-4E7001886DE7}" dt="2023-02-14T16:05:34.185" v="960"/>
          <ac:grpSpMkLst>
            <pc:docMk/>
            <pc:sldMk cId="4241220898" sldId="278"/>
            <ac:grpSpMk id="340" creationId="{5EE2C330-C60B-4BDC-8A0C-6C23E03B5808}"/>
          </ac:grpSpMkLst>
        </pc:grpChg>
        <pc:grpChg chg="del mod">
          <ac:chgData name="Venkatasubramanian, Mani V." userId="fbe5ce37-0145-4c31-b84a-b36f8beac5f3" providerId="ADAL" clId="{6905769A-503A-4851-8481-4E7001886DE7}" dt="2023-02-14T16:06:02.460" v="967"/>
          <ac:grpSpMkLst>
            <pc:docMk/>
            <pc:sldMk cId="4241220898" sldId="278"/>
            <ac:grpSpMk id="349" creationId="{5B0DC662-027B-8AC4-BFBB-3A4BF32ADE7D}"/>
          </ac:grpSpMkLst>
        </pc:grpChg>
        <pc:grpChg chg="del mod">
          <ac:chgData name="Venkatasubramanian, Mani V." userId="fbe5ce37-0145-4c31-b84a-b36f8beac5f3" providerId="ADAL" clId="{6905769A-503A-4851-8481-4E7001886DE7}" dt="2023-02-14T16:06:02.460" v="967"/>
          <ac:grpSpMkLst>
            <pc:docMk/>
            <pc:sldMk cId="4241220898" sldId="278"/>
            <ac:grpSpMk id="353" creationId="{971CBAF4-0A03-19DE-6FFF-705BFFFF3021}"/>
          </ac:grpSpMkLst>
        </pc:grpChg>
        <pc:grpChg chg="del mod">
          <ac:chgData name="Venkatasubramanian, Mani V." userId="fbe5ce37-0145-4c31-b84a-b36f8beac5f3" providerId="ADAL" clId="{6905769A-503A-4851-8481-4E7001886DE7}" dt="2023-02-14T16:06:45.925" v="990"/>
          <ac:grpSpMkLst>
            <pc:docMk/>
            <pc:sldMk cId="4241220898" sldId="278"/>
            <ac:grpSpMk id="356" creationId="{235230D7-BF71-3035-8C52-54ECD516F28E}"/>
          </ac:grpSpMkLst>
        </pc:grpChg>
        <pc:grpChg chg="del mod">
          <ac:chgData name="Venkatasubramanian, Mani V." userId="fbe5ce37-0145-4c31-b84a-b36f8beac5f3" providerId="ADAL" clId="{6905769A-503A-4851-8481-4E7001886DE7}" dt="2023-02-14T16:07:19.528" v="992"/>
          <ac:grpSpMkLst>
            <pc:docMk/>
            <pc:sldMk cId="4241220898" sldId="278"/>
            <ac:grpSpMk id="379" creationId="{80D0C74E-2AB2-6FD0-FED4-3D7984BBCDB3}"/>
          </ac:grpSpMkLst>
        </pc:grpChg>
        <pc:grpChg chg="del mod">
          <ac:chgData name="Venkatasubramanian, Mani V." userId="fbe5ce37-0145-4c31-b84a-b36f8beac5f3" providerId="ADAL" clId="{6905769A-503A-4851-8481-4E7001886DE7}" dt="2023-02-14T16:07:24.762" v="1000"/>
          <ac:grpSpMkLst>
            <pc:docMk/>
            <pc:sldMk cId="4241220898" sldId="278"/>
            <ac:grpSpMk id="381" creationId="{10D381EB-5EA8-2702-7F0D-BBB202585197}"/>
          </ac:grpSpMkLst>
        </pc:grpChg>
        <pc:grpChg chg="del mod">
          <ac:chgData name="Venkatasubramanian, Mani V." userId="fbe5ce37-0145-4c31-b84a-b36f8beac5f3" providerId="ADAL" clId="{6905769A-503A-4851-8481-4E7001886DE7}" dt="2023-02-14T16:08:57.480" v="1053"/>
          <ac:grpSpMkLst>
            <pc:docMk/>
            <pc:sldMk cId="4241220898" sldId="278"/>
            <ac:grpSpMk id="389" creationId="{8A46FDE7-D227-21DC-4C46-9F05B6FDD7AD}"/>
          </ac:grpSpMkLst>
        </pc:grpChg>
        <pc:grpChg chg="del mod">
          <ac:chgData name="Venkatasubramanian, Mani V." userId="fbe5ce37-0145-4c31-b84a-b36f8beac5f3" providerId="ADAL" clId="{6905769A-503A-4851-8481-4E7001886DE7}" dt="2023-02-14T16:08:20.462" v="1033"/>
          <ac:grpSpMkLst>
            <pc:docMk/>
            <pc:sldMk cId="4241220898" sldId="278"/>
            <ac:grpSpMk id="408" creationId="{F66CBDE2-37BB-BCEA-28F3-AC2822BC61AF}"/>
          </ac:grpSpMkLst>
        </pc:grpChg>
        <pc:grpChg chg="del mod">
          <ac:chgData name="Venkatasubramanian, Mani V." userId="fbe5ce37-0145-4c31-b84a-b36f8beac5f3" providerId="ADAL" clId="{6905769A-503A-4851-8481-4E7001886DE7}" dt="2023-02-14T16:08:29.337" v="1045"/>
          <ac:grpSpMkLst>
            <pc:docMk/>
            <pc:sldMk cId="4241220898" sldId="278"/>
            <ac:grpSpMk id="409" creationId="{F49FBF27-AA33-48CF-644B-FB5A338CC26E}"/>
          </ac:grpSpMkLst>
        </pc:grpChg>
        <pc:grpChg chg="del mod">
          <ac:chgData name="Venkatasubramanian, Mani V." userId="fbe5ce37-0145-4c31-b84a-b36f8beac5f3" providerId="ADAL" clId="{6905769A-503A-4851-8481-4E7001886DE7}" dt="2023-02-14T16:08:20.462" v="1033"/>
          <ac:grpSpMkLst>
            <pc:docMk/>
            <pc:sldMk cId="4241220898" sldId="278"/>
            <ac:grpSpMk id="423" creationId="{7E22CF46-C7E7-1AB9-B9F7-FC21244248AA}"/>
          </ac:grpSpMkLst>
        </pc:grpChg>
        <pc:grpChg chg="del mod">
          <ac:chgData name="Venkatasubramanian, Mani V." userId="fbe5ce37-0145-4c31-b84a-b36f8beac5f3" providerId="ADAL" clId="{6905769A-503A-4851-8481-4E7001886DE7}" dt="2023-02-14T16:08:29.337" v="1045"/>
          <ac:grpSpMkLst>
            <pc:docMk/>
            <pc:sldMk cId="4241220898" sldId="278"/>
            <ac:grpSpMk id="424" creationId="{3FFCE6A2-42F8-210C-CDE3-1CFE9262981F}"/>
          </ac:grpSpMkLst>
        </pc:grpChg>
        <pc:grpChg chg="del mod">
          <ac:chgData name="Venkatasubramanian, Mani V." userId="fbe5ce37-0145-4c31-b84a-b36f8beac5f3" providerId="ADAL" clId="{6905769A-503A-4851-8481-4E7001886DE7}" dt="2023-02-14T16:08:57.480" v="1053"/>
          <ac:grpSpMkLst>
            <pc:docMk/>
            <pc:sldMk cId="4241220898" sldId="278"/>
            <ac:grpSpMk id="436" creationId="{959A723C-5806-C786-181C-3F3388CD9CAA}"/>
          </ac:grpSpMkLst>
        </pc:grpChg>
        <pc:grpChg chg="del mod">
          <ac:chgData name="Venkatasubramanian, Mani V." userId="fbe5ce37-0145-4c31-b84a-b36f8beac5f3" providerId="ADAL" clId="{6905769A-503A-4851-8481-4E7001886DE7}" dt="2023-02-14T16:09:02.059" v="1059"/>
          <ac:grpSpMkLst>
            <pc:docMk/>
            <pc:sldMk cId="4241220898" sldId="278"/>
            <ac:grpSpMk id="444" creationId="{CE269A3E-1534-0EA2-53ED-9602175E1F01}"/>
          </ac:grpSpMkLst>
        </pc:grpChg>
        <pc:grpChg chg="del mod">
          <ac:chgData name="Venkatasubramanian, Mani V." userId="fbe5ce37-0145-4c31-b84a-b36f8beac5f3" providerId="ADAL" clId="{6905769A-503A-4851-8481-4E7001886DE7}" dt="2023-02-14T16:09:18.199" v="1076"/>
          <ac:grpSpMkLst>
            <pc:docMk/>
            <pc:sldMk cId="4241220898" sldId="278"/>
            <ac:grpSpMk id="450" creationId="{34017494-DC18-2A5E-3CB7-B95143A46A46}"/>
          </ac:grpSpMkLst>
        </pc:grpChg>
        <pc:grpChg chg="del mod">
          <ac:chgData name="Venkatasubramanian, Mani V." userId="fbe5ce37-0145-4c31-b84a-b36f8beac5f3" providerId="ADAL" clId="{6905769A-503A-4851-8481-4E7001886DE7}" dt="2023-02-14T16:09:18.199" v="1076"/>
          <ac:grpSpMkLst>
            <pc:docMk/>
            <pc:sldMk cId="4241220898" sldId="278"/>
            <ac:grpSpMk id="460" creationId="{10DF575E-0B63-FF2C-2436-AD2BD0B95E44}"/>
          </ac:grpSpMkLst>
        </pc:grpChg>
        <pc:grpChg chg="del mod">
          <ac:chgData name="Venkatasubramanian, Mani V." userId="fbe5ce37-0145-4c31-b84a-b36f8beac5f3" providerId="ADAL" clId="{6905769A-503A-4851-8481-4E7001886DE7}" dt="2023-02-14T16:09:24.581" v="1078"/>
          <ac:grpSpMkLst>
            <pc:docMk/>
            <pc:sldMk cId="4241220898" sldId="278"/>
            <ac:grpSpMk id="467" creationId="{BFF70A3F-9A51-D77C-9972-5BBB84880864}"/>
          </ac:grpSpMkLst>
        </pc:grpChg>
        <pc:grpChg chg="del mod">
          <ac:chgData name="Venkatasubramanian, Mani V." userId="fbe5ce37-0145-4c31-b84a-b36f8beac5f3" providerId="ADAL" clId="{6905769A-503A-4851-8481-4E7001886DE7}" dt="2023-02-14T16:16:56.079" v="1426"/>
          <ac:grpSpMkLst>
            <pc:docMk/>
            <pc:sldMk cId="4241220898" sldId="278"/>
            <ac:grpSpMk id="469" creationId="{B37563C4-14B2-1897-ACE3-348BFCFBB793}"/>
          </ac:grpSpMkLst>
        </pc:grpChg>
        <pc:grpChg chg="del mod">
          <ac:chgData name="Venkatasubramanian, Mani V." userId="fbe5ce37-0145-4c31-b84a-b36f8beac5f3" providerId="ADAL" clId="{6905769A-503A-4851-8481-4E7001886DE7}" dt="2023-02-14T16:16:57.556" v="1428"/>
          <ac:grpSpMkLst>
            <pc:docMk/>
            <pc:sldMk cId="4241220898" sldId="278"/>
            <ac:grpSpMk id="472" creationId="{460F80E4-BC6F-49D8-0709-81540A8ADEE1}"/>
          </ac:grpSpMkLst>
        </pc:grpChg>
        <pc:grpChg chg="del mod">
          <ac:chgData name="Venkatasubramanian, Mani V." userId="fbe5ce37-0145-4c31-b84a-b36f8beac5f3" providerId="ADAL" clId="{6905769A-503A-4851-8481-4E7001886DE7}" dt="2023-02-14T16:17:01.971" v="1430"/>
          <ac:grpSpMkLst>
            <pc:docMk/>
            <pc:sldMk cId="4241220898" sldId="278"/>
            <ac:grpSpMk id="474" creationId="{D93FFA8E-C96F-3047-1B13-D1B58F3BC7CF}"/>
          </ac:grpSpMkLst>
        </pc:grpChg>
        <pc:grpChg chg="mod">
          <ac:chgData name="Venkatasubramanian, Mani V." userId="fbe5ce37-0145-4c31-b84a-b36f8beac5f3" providerId="ADAL" clId="{6905769A-503A-4851-8481-4E7001886DE7}" dt="2023-02-14T16:17:01.971" v="1430"/>
          <ac:grpSpMkLst>
            <pc:docMk/>
            <pc:sldMk cId="4241220898" sldId="278"/>
            <ac:grpSpMk id="476" creationId="{9D9F030C-97CC-E986-7EF0-C73D22D0FF30}"/>
          </ac:grpSpMkLst>
        </pc:grp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" creationId="{C7F49F8E-5710-43A4-73E0-2C9CD30F9B7F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5" creationId="{B64EE343-4269-05CB-03A1-B848B7F245CF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6" creationId="{1B857A1A-72F7-32B8-0DD6-697CB259F854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7" creationId="{915905EF-3C4A-3F23-E1A7-2BE8FA1AB25F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23" creationId="{F2750CCD-E709-7FD8-4E4B-880E38E5D72F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24" creationId="{07749F6C-39C2-A024-EAAC-05382DCDAC4D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25" creationId="{F01956E0-0DA6-3A0D-FA45-B5DCE137DBE4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26" creationId="{D3134F64-5D2F-A109-1DCE-8A0FBD122B7C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27" creationId="{1AFD5A2E-1491-D0A3-57EE-BED9BE8D16E6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31" creationId="{D85940FF-5A5B-F9C2-6333-3F4645520CC7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45" creationId="{9CD2A948-EA2B-A02D-0D2F-E052884B52B9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46" creationId="{37DF794F-416C-637A-63D1-B0DEDF509C03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47" creationId="{55094D31-ADA0-6C43-7285-9D688626888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58" creationId="{A121BD31-2CD1-B93B-02C3-0A5675DC4679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83" creationId="{19D88F71-F3BF-D7B5-2597-FE15199557BD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84" creationId="{F8565402-082C-AA47-C631-3E35640E4A6E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85" creationId="{28444871-3DDD-030F-7CBE-739032F3921F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94" creationId="{59B17150-1145-FADE-E4A7-706B8F0EAE7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06" creationId="{4D27D3DA-B604-5FE5-0B07-FA19975D5F99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07" creationId="{99B9FB24-8AD9-F8BE-D248-1EB3F8143B2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08" creationId="{B00D8F08-9BFE-FF45-FBB4-37B54065A9F9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09" creationId="{DF4EF6BB-3651-A308-EFF1-021D6FDE827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17" creationId="{B138EA53-942B-2075-F5F4-51E27E9AF53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18" creationId="{8814837D-8FAD-0601-EFDC-9C08FC018F4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19" creationId="{B05FD06C-DDB4-21A3-77BB-F73277A0118E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40" creationId="{75059C7D-7D65-F1DE-7754-4FD3964D5BC0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41" creationId="{60CD4034-9D5F-A92B-2905-F9B2C4AADED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53" creationId="{45BD685A-AF99-3F0A-874E-739519B4E94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57" creationId="{E2A98275-B5B4-9A72-7859-296536D52AD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59" creationId="{8EB574A2-FF66-1028-735C-97E49F3D6B3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64" creationId="{CA00E31B-5922-42DC-1D0E-B93F41E3901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73" creationId="{38545E75-C65E-99A2-1591-7430CF092D6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77" creationId="{3C18B2DB-3B4A-4516-753E-520BDD3A0A8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86" creationId="{5866630E-9A3C-585A-85BC-31C6E3DB24D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194" creationId="{252C995F-CBF5-39FA-A036-38CE12D12C4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11" creationId="{FC9BDEBE-E2F7-86CB-B222-1C4F7ECEE86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12" creationId="{1C2962BD-2F4E-0514-166A-B56FA5E7806D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14" creationId="{4E2B14B0-9ECF-56DE-9FEB-2871FF4A565A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18" creationId="{0C3FCE68-7545-7FFC-C932-5E3061D2FE9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20" creationId="{02B03742-5FE6-7B35-4A2E-23913B5007CD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25" creationId="{3F06F759-3B25-F469-DE87-8CD958E1A25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27" creationId="{54E7F3AD-2449-3ADC-016E-8CA541A4B1A7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43" creationId="{793DF36D-4502-9AA4-7644-377E30369A6D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46" creationId="{700892C3-8C9C-F16B-4AE9-1EC969B111E1}"/>
          </ac:inkMkLst>
        </pc:inkChg>
        <pc:inkChg chg="del">
          <ac:chgData name="Venkatasubramanian, Mani V." userId="fbe5ce37-0145-4c31-b84a-b36f8beac5f3" providerId="ADAL" clId="{6905769A-503A-4851-8481-4E7001886DE7}" dt="2023-02-14T15:18:33.708" v="5" actId="478"/>
          <ac:inkMkLst>
            <pc:docMk/>
            <pc:sldMk cId="4241220898" sldId="278"/>
            <ac:inkMk id="256" creationId="{3ED19C8E-09CB-92FF-ACA9-8B70C803704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57" creationId="{BA4BC682-B357-E97B-A32E-90F74F59842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65" creationId="{68E4B6B3-5CFB-DDDA-176B-73DA35500777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67" creationId="{1D828195-95A1-BD6E-973F-5E6DCE1A20DA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73" creationId="{8882E7C3-584A-E44F-6A36-052CEFE3949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74" creationId="{9D8D9D38-853C-A83A-F820-3C5ED50B1BB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75" creationId="{5BF5ADFC-6251-CD9A-5555-004B35D6389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76" creationId="{6A746553-17AD-18E3-50A0-71E57700FA1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77" creationId="{51C27CE7-6A97-37EB-A2CF-90F64BF98FB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78" creationId="{A66EA718-BD7A-FA47-D933-C899FEF0CC8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79" creationId="{4CA7D1EB-D25F-1AE3-1094-521D454F9E9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80" creationId="{7987A6C2-BA5C-89C6-7CC9-15BD8F10F87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81" creationId="{EAD0335B-1C70-D942-CE91-9C00489F53D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82" creationId="{18E23B07-08BD-0972-2F51-4596BF6DD36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83" creationId="{51AFE44C-D1BE-8354-AB68-6B656D663450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87" creationId="{34846603-A627-0BB3-5210-D12F129E1FC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88" creationId="{C52AFDD7-AFC0-D031-459E-0EE4A14A7F40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89" creationId="{8307EF05-695C-6E2A-A85F-C7EE1BD121C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90" creationId="{DF4A4FEC-3D13-4248-49E9-82EF1699894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91" creationId="{FF3CD35D-69E6-1A00-5998-7F13DDBE4E5D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92" creationId="{97CEB4F5-504E-9746-9D9F-626362E32CCB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93" creationId="{6A49DD13-4A80-67B5-7585-5C5DFC199EF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94" creationId="{FAFDA716-D71F-FBEB-C334-0F1ADB1BBF8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96" creationId="{E08F8D38-6D84-2A31-4274-FFD5B84AC5B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97" creationId="{31E0ED36-5170-D5A2-10AE-4F00D413409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98" creationId="{39A1F920-4AFD-3830-4C86-1BDB03DD686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299" creationId="{5B02DD80-BD39-1308-9AA8-DCD571D55C1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00" creationId="{D4F19445-9927-0968-80FA-C664FA0F457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01" creationId="{3B6FC536-30CC-05D3-6FBE-20B253F876D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02" creationId="{693903C3-D872-92AD-13EB-0C0CFEB60A5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03" creationId="{57F9FDEE-6FB0-9B30-DE81-4139815A7649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05" creationId="{93163463-9065-7911-81F9-30781B4AC38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06" creationId="{3E2BFF87-9D7F-6C30-4152-4E25254E1829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08" creationId="{6ED496BC-E2D5-8843-B476-8B41B35630E0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09" creationId="{9CB87282-6F51-080C-1C68-A0459358354D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11" creationId="{E68AF069-5EFA-535D-8008-D4D71D2707E0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12" creationId="{5DE950E8-0216-E58E-FE62-397CC17E08D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13" creationId="{54F8ACF6-B2C7-36BE-06FD-168E0778799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14" creationId="{3230E2A9-BDF5-A106-4E99-20C9451545EA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15" creationId="{4835F4A4-D49A-F296-F0F3-06F5347AE1C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17" creationId="{9A67D8B7-601A-4A58-D028-460A156E52A7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18" creationId="{9C1E23F7-A3B8-14B3-7B16-FB161A86FE6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19" creationId="{B06327EA-208D-B7EC-881B-1639BF1B554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20" creationId="{0474960E-8554-B8AC-BAB9-63AD23DE0897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21" creationId="{3B787B2D-745E-B259-293E-28081501A57B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22" creationId="{84E20DDC-A0C3-671B-937C-AA280983795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23" creationId="{B5D8F646-763A-BB07-B126-E20C93A9A7A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24" creationId="{5218DEA7-A7E5-AAF1-D6B6-976B2D8197A7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25" creationId="{02CB104B-79F8-7313-F7C3-E7E96E5DEF8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26" creationId="{CCB74A32-8DD5-BB58-F9E4-B75ABEF90DBA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29" creationId="{8A703D1C-B5C2-D3C4-3D4B-54D12384605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30" creationId="{F31C1F46-695A-6E8C-5955-607B4DEC400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31" creationId="{71859723-E904-167D-9267-A5C6821F91E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32" creationId="{3D4E3A3D-9D09-B918-FA75-972F2A82314E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33" creationId="{880901F2-0591-F839-CC88-4F9682989AA7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34" creationId="{F11DEAB4-7271-73E9-D77A-E752661A3FAA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35" creationId="{7110050F-CA91-A6FA-690E-853589ECF179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36" creationId="{379CF50A-9B0F-472E-0912-1E47B45BD449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37" creationId="{41251EE4-2116-F48A-A592-5AA0E236EF0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38" creationId="{8D1AD9AD-E6FA-1120-B114-680562AABEA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39" creationId="{E75ED6F8-5432-A900-2753-E01EFC5C86D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41" creationId="{77535480-2EC3-D53C-7D37-4B83ECF59D9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42" creationId="{3B5417B3-B8FE-3F52-58F0-C35FBEE40DC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43" creationId="{6FA0C135-4DFF-B2CB-1B90-67AE0A29982A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44" creationId="{17B751DE-4116-93DE-530E-DD29269DCC3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45" creationId="{8A1EAEC6-95B8-BEBD-A8A0-9A1599AACE70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46" creationId="{AB4FE8DD-1BBB-932B-6B67-CC6BE5F84B6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47" creationId="{938692F9-D28D-CAB4-EE07-1526FE9C9427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48" creationId="{AA70C7DC-11B6-D25C-2690-EE9ABBA53A6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50" creationId="{5F3222D8-DABC-B393-C31D-B675A718FF8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51" creationId="{4607329A-0828-8216-B122-85B2A939871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52" creationId="{D028AE81-73F3-39F3-AAD1-A88BD44E756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54" creationId="{920907CE-6FF2-F0C2-A25D-63CE5ABA5F87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55" creationId="{0CA64ADA-DDA0-CDDB-3626-C80E35BBBA3A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57" creationId="{1F274E79-907E-D44E-1BCA-C44BE1DBCCE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58" creationId="{AC2A92EE-AF60-94A4-EA52-337C39A722B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59" creationId="{209F4F99-71EE-3C2A-7237-2D6B4CE6F6C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60" creationId="{26B7FF06-4FD2-E5F7-5009-F174BC7DDEA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61" creationId="{DA16CE19-D66C-4032-19C5-136CE5D841A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62" creationId="{159E0A05-D8C8-BA98-15E6-EFAE0C0A33CE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63" creationId="{20F9CD2E-92E6-8559-56CD-10E58FA09E7E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64" creationId="{D9D6D250-12BF-3B3E-BD49-37BEA9C7ACB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65" creationId="{D297BD30-DC68-0BD5-DD08-9076164F4CD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66" creationId="{8E1E78A0-1C2B-ACFA-6A3A-5ADAD8CA0AA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67" creationId="{54FC8DB1-2488-6995-B635-6A6EDE7EE11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68" creationId="{85C46F9E-F7B4-D7CF-F7D3-77BA9092211B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69" creationId="{979091BB-37B0-E50B-7424-7786743B355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70" creationId="{A78C907C-2856-B0CC-0304-9670ADFD7069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71" creationId="{97923699-5EE1-747C-8202-25E12377F47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72" creationId="{48553B94-631E-1E34-7B96-27EE85FED8B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73" creationId="{6D3016AA-4075-77C7-59AA-8690F84DB26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74" creationId="{01046712-F829-BC5A-BDBE-47348A5042E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75" creationId="{707214EB-EA90-FB78-4B26-C1B76DD662E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76" creationId="{B5E9113E-DCDE-47CD-6EFE-B10486F9938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77" creationId="{DE0BB60C-AF87-D1FD-08EF-3CBF48180A4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78" creationId="{BF9A9A34-BED0-25D1-F577-CEA0325D943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80" creationId="{0C81839C-F84C-E647-3258-787CD6264F9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82" creationId="{D1146FF5-DA4E-9374-79AA-478DC060DA0A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83" creationId="{B538EB30-293F-9400-1AB0-3AE1DE27005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84" creationId="{79D759B1-D1DE-DCD1-1A0D-1D651C5D339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85" creationId="{262E1B52-C625-476B-ACA5-A4AC31C3AEB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86" creationId="{B27B6B42-0B94-66BE-A741-D6EF84FA51B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87" creationId="{22FD9FB6-A651-A6A0-940D-7D09A7B1AC6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88" creationId="{E8F85878-8DF9-EBF0-5184-B708155C88E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90" creationId="{DCAEB8B7-097F-FF5C-53CB-CAEA17FABDE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91" creationId="{D6A816F6-4624-2343-BC87-AE812195501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92" creationId="{C8C240D7-D8DD-4FDC-62DF-A5816CE8031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93" creationId="{62BE210A-84C8-CB80-B8E1-94F0FAE5DFFD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94" creationId="{111D7A88-1FE1-833D-98EA-3BB71B9695D0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95" creationId="{2AC14AB0-E8BE-5302-0475-439FA7C0D49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96" creationId="{795755F7-D6FE-C665-158A-11FCE1FC8928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97" creationId="{5395E0D9-5308-069D-A36D-F91D9117087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98" creationId="{A5AA7F73-79FB-A013-B173-7F0312BC567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399" creationId="{621A3638-E277-6D96-513D-11A13281966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00" creationId="{8467591E-C0EC-E086-42C4-7FE3647FB67B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01" creationId="{4F47B20D-7EAB-BB45-08B3-15A64C680F17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02" creationId="{6FA810ED-5494-9D49-B339-420922BA15F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03" creationId="{E50DEEEE-7F0E-AB28-30B8-217FA7165C80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04" creationId="{A335A780-CDB9-2D18-3C45-0C014B1870D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05" creationId="{72985447-DD00-0D12-9F06-BA9BBCEDD795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06" creationId="{F8E9EEDE-7332-1A63-7B3E-1F588A39FD6E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07" creationId="{295FC709-C621-136F-B61C-071059BEDD68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10" creationId="{F8E22611-A4F6-9297-90D3-6D55D76C2D81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11" creationId="{32C09E65-4FA7-2792-6F82-65815821239C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12" creationId="{3FD67E45-6D0B-7C39-DF79-759403D660A8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13" creationId="{8BA74991-39FD-D6E8-9AAA-5582AFAE16DA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14" creationId="{81EF6C76-6D04-B748-E9E7-CEC5BB116119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15" creationId="{31391566-1F62-7C64-2C90-C343EE5EC5D7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16" creationId="{CC939FD6-FAD5-5216-0DD5-B72BB89F8DD3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17" creationId="{7A466EE9-C534-8459-9A31-2283CCB3E22D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18" creationId="{1960BA21-0579-BEF7-7567-D8B2D8C97242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19" creationId="{37E3B5F9-E457-FB64-1D6F-3217DF77ABBC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20" creationId="{C2F1E73E-BAC1-B81C-2DA9-CF8D8DBDD55E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21" creationId="{1FA36097-8DA6-B98A-E30D-70D789D5BECB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22" creationId="{1B6194D0-36DF-A60F-411F-1BC0D7D110FB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25" creationId="{60734B1A-73D1-BB88-8A7F-19776DF35033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26" creationId="{9172C99D-DFF4-6B1C-C9A5-FE5A7A45C28D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27" creationId="{1C71F665-0F04-A95A-1480-287A9186C123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28" creationId="{7A6C7CC2-9E10-C0EB-EDAE-51B1AA16D26D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29" creationId="{FFACA5AD-748D-767D-6AE1-AC82FCAA9085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30" creationId="{1CB2F996-D5E3-48CC-A003-BC5463E1376A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31" creationId="{E5F3031B-475C-1AE1-7330-5ADDA178B030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32" creationId="{B2CF4E1E-A5C4-CFFB-E332-FB26AF1B00B3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33" creationId="{6D8D2A8B-EC34-05A0-F712-F4E327B0AB51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34" creationId="{0FFCBC40-8A28-49A8-1BB8-8CD13A5CAC39}"/>
          </ac:inkMkLst>
        </pc:inkChg>
        <pc:inkChg chg="add mod">
          <ac:chgData name="Venkatasubramanian, Mani V." userId="fbe5ce37-0145-4c31-b84a-b36f8beac5f3" providerId="ADAL" clId="{6905769A-503A-4851-8481-4E7001886DE7}" dt="2023-02-14T16:08:57.480" v="1053"/>
          <ac:inkMkLst>
            <pc:docMk/>
            <pc:sldMk cId="4241220898" sldId="278"/>
            <ac:inkMk id="435" creationId="{7B6F2E50-769D-9831-C5FE-C0FC877CE37E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37" creationId="{C80E7E8A-D859-F7E0-FE43-6046D654314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38" creationId="{DF64DD0B-D610-264F-61DD-03438877CBD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39" creationId="{8170305D-FED5-57A2-BF72-13509F02937E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40" creationId="{3E4A0494-A76E-9072-3640-B257711A36FB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41" creationId="{83819310-E4E3-B047-9352-F15A301E3DD7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42" creationId="{96B93208-5E36-2E45-270E-4B8883A34567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43" creationId="{D623A704-B2B3-F561-2FAC-19B1CB332C5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45" creationId="{E3D17619-CABF-3A8E-338D-16927E8F214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46" creationId="{A055FE1A-61A8-1134-56E8-461DEB4BB7B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47" creationId="{E0214589-DB47-4005-232A-3A87CBFA1D8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48" creationId="{B1E4AC89-CB21-2BDE-7A2D-618886114A7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49" creationId="{667F0B8A-5416-81AF-861D-3B85FEC07BF0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51" creationId="{CA7932AB-9824-8DE7-8D63-FA622F13D0A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52" creationId="{7CDA8A92-C5B9-D549-2514-B82C185DE77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53" creationId="{6ED9CD46-5AF8-55B8-DE79-14415679EE5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54" creationId="{7508092F-3A6F-10E9-B534-A1C9BA9403A3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55" creationId="{21BDAB87-6A34-D259-3051-9F601FF51DC1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56" creationId="{3D04ACC7-A3A1-FDBE-1FAD-830A765BC09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57" creationId="{277160DE-32FA-0933-7D66-35B4CFADE05D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58" creationId="{0575C66D-D3FB-AA90-DAFE-73A15C79121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59" creationId="{47220548-9F35-D02F-EBC9-83C303A3C37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61" creationId="{57BF7426-1FE8-5246-9EFA-81AA7A4D873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62" creationId="{57E6B43B-404F-E320-86D1-CE87A4169EF0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63" creationId="{8ACE94A8-6E95-CECF-1066-B65EC1D7C9F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64" creationId="{184DA15B-F397-C04F-8EEE-6C54F3F66D1F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65" creationId="{9029A863-B7A5-2EB3-6E5D-E80DA5BADA04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66" creationId="{082A0240-5858-9D7C-4B83-A7DF281DEA49}"/>
          </ac:inkMkLst>
        </pc:inkChg>
        <pc:inkChg chg="add mod">
          <ac:chgData name="Venkatasubramanian, Mani V." userId="fbe5ce37-0145-4c31-b84a-b36f8beac5f3" providerId="ADAL" clId="{6905769A-503A-4851-8481-4E7001886DE7}" dt="2023-02-14T16:16:56.079" v="1426"/>
          <ac:inkMkLst>
            <pc:docMk/>
            <pc:sldMk cId="4241220898" sldId="278"/>
            <ac:inkMk id="468" creationId="{1A183344-F0D9-B1C7-F436-ED5B9ED5709F}"/>
          </ac:inkMkLst>
        </pc:inkChg>
        <pc:inkChg chg="add">
          <ac:chgData name="Venkatasubramanian, Mani V." userId="fbe5ce37-0145-4c31-b84a-b36f8beac5f3" providerId="ADAL" clId="{6905769A-503A-4851-8481-4E7001886DE7}" dt="2023-02-14T16:09:29.711" v="1079" actId="9405"/>
          <ac:inkMkLst>
            <pc:docMk/>
            <pc:sldMk cId="4241220898" sldId="278"/>
            <ac:inkMk id="470" creationId="{6314AB29-BC83-BF8C-E0AB-9A7100D6F7A6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71" creationId="{AD3744FF-15C8-F5E9-F615-2C2E568C243C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73" creationId="{E7BE3E9A-9330-3E2E-5912-E218D24F12B2}"/>
          </ac:inkMkLst>
        </pc:inkChg>
        <pc:inkChg chg="add mod">
          <ac:chgData name="Venkatasubramanian, Mani V." userId="fbe5ce37-0145-4c31-b84a-b36f8beac5f3" providerId="ADAL" clId="{6905769A-503A-4851-8481-4E7001886DE7}" dt="2023-02-14T16:17:01.971" v="1430"/>
          <ac:inkMkLst>
            <pc:docMk/>
            <pc:sldMk cId="4241220898" sldId="278"/>
            <ac:inkMk id="475" creationId="{03CEC536-77E7-C088-33B1-948DF40F743A}"/>
          </ac:inkMkLst>
        </pc:inkChg>
      </pc:sldChg>
      <pc:sldChg chg="addSp delSp modSp mod">
        <pc:chgData name="Venkatasubramanian, Mani V." userId="fbe5ce37-0145-4c31-b84a-b36f8beac5f3" providerId="ADAL" clId="{6905769A-503A-4851-8481-4E7001886DE7}" dt="2023-02-14T16:02:06.331" v="852" actId="9405"/>
        <pc:sldMkLst>
          <pc:docMk/>
          <pc:sldMk cId="2846825402" sldId="279"/>
        </pc:sldMkLst>
        <pc:grpChg chg="del">
          <ac:chgData name="Venkatasubramanian, Mani V." userId="fbe5ce37-0145-4c31-b84a-b36f8beac5f3" providerId="ADAL" clId="{6905769A-503A-4851-8481-4E7001886DE7}" dt="2023-02-14T15:18:28.417" v="4" actId="478"/>
          <ac:grpSpMkLst>
            <pc:docMk/>
            <pc:sldMk cId="2846825402" sldId="279"/>
            <ac:grpSpMk id="64" creationId="{FE91CB73-78F1-9AC5-8DC5-B2036DD0EB4E}"/>
          </ac:grpSpMkLst>
        </pc:grpChg>
        <pc:grpChg chg="del">
          <ac:chgData name="Venkatasubramanian, Mani V." userId="fbe5ce37-0145-4c31-b84a-b36f8beac5f3" providerId="ADAL" clId="{6905769A-503A-4851-8481-4E7001886DE7}" dt="2023-02-14T15:18:28.417" v="4" actId="478"/>
          <ac:grpSpMkLst>
            <pc:docMk/>
            <pc:sldMk cId="2846825402" sldId="279"/>
            <ac:grpSpMk id="75" creationId="{4DDDB312-30C0-B0C1-3E32-59A1CE4BCEFB}"/>
          </ac:grpSpMkLst>
        </pc:grpChg>
        <pc:grpChg chg="del">
          <ac:chgData name="Venkatasubramanian, Mani V." userId="fbe5ce37-0145-4c31-b84a-b36f8beac5f3" providerId="ADAL" clId="{6905769A-503A-4851-8481-4E7001886DE7}" dt="2023-02-14T15:18:28.417" v="4" actId="478"/>
          <ac:grpSpMkLst>
            <pc:docMk/>
            <pc:sldMk cId="2846825402" sldId="279"/>
            <ac:grpSpMk id="83" creationId="{597D5B01-F719-9FAE-63B6-E4F112A891E3}"/>
          </ac:grpSpMkLst>
        </pc:grpChg>
        <pc:grpChg chg="del mod">
          <ac:chgData name="Venkatasubramanian, Mani V." userId="fbe5ce37-0145-4c31-b84a-b36f8beac5f3" providerId="ADAL" clId="{6905769A-503A-4851-8481-4E7001886DE7}" dt="2023-02-14T15:59:33.994" v="742"/>
          <ac:grpSpMkLst>
            <pc:docMk/>
            <pc:sldMk cId="2846825402" sldId="279"/>
            <ac:grpSpMk id="129" creationId="{58C36CA1-EB0F-FEAB-BED5-67BC7DC78A1B}"/>
          </ac:grpSpMkLst>
        </pc:grpChg>
        <pc:grpChg chg="mod">
          <ac:chgData name="Venkatasubramanian, Mani V." userId="fbe5ce37-0145-4c31-b84a-b36f8beac5f3" providerId="ADAL" clId="{6905769A-503A-4851-8481-4E7001886DE7}" dt="2023-02-14T15:59:33.994" v="742"/>
          <ac:grpSpMkLst>
            <pc:docMk/>
            <pc:sldMk cId="2846825402" sldId="279"/>
            <ac:grpSpMk id="134" creationId="{E0E2B2E7-BCB1-9040-7DE7-B1505163A276}"/>
          </ac:grpSpMkLst>
        </pc:grpChg>
        <pc:grpChg chg="del">
          <ac:chgData name="Venkatasubramanian, Mani V." userId="fbe5ce37-0145-4c31-b84a-b36f8beac5f3" providerId="ADAL" clId="{6905769A-503A-4851-8481-4E7001886DE7}" dt="2023-02-14T15:18:28.417" v="4" actId="478"/>
          <ac:grpSpMkLst>
            <pc:docMk/>
            <pc:sldMk cId="2846825402" sldId="279"/>
            <ac:grpSpMk id="136" creationId="{5C371C31-5501-68C7-21DE-4D57B12356F8}"/>
          </ac:grpSpMkLst>
        </pc:grpChg>
        <pc:grpChg chg="mod">
          <ac:chgData name="Venkatasubramanian, Mani V." userId="fbe5ce37-0145-4c31-b84a-b36f8beac5f3" providerId="ADAL" clId="{6905769A-503A-4851-8481-4E7001886DE7}" dt="2023-02-14T15:59:33.994" v="742"/>
          <ac:grpSpMkLst>
            <pc:docMk/>
            <pc:sldMk cId="2846825402" sldId="279"/>
            <ac:grpSpMk id="138" creationId="{D2343E62-F808-14A9-93FE-981213CCB6DB}"/>
          </ac:grpSpMkLst>
        </pc:grpChg>
        <pc:grpChg chg="del mod">
          <ac:chgData name="Venkatasubramanian, Mani V." userId="fbe5ce37-0145-4c31-b84a-b36f8beac5f3" providerId="ADAL" clId="{6905769A-503A-4851-8481-4E7001886DE7}" dt="2023-02-14T16:01:45.623" v="843"/>
          <ac:grpSpMkLst>
            <pc:docMk/>
            <pc:sldMk cId="2846825402" sldId="279"/>
            <ac:grpSpMk id="199" creationId="{033DB67B-BC08-DA5A-E195-BC561E1F5B2D}"/>
          </ac:grpSpMkLst>
        </pc:grpChg>
        <pc:grpChg chg="del mod">
          <ac:chgData name="Venkatasubramanian, Mani V." userId="fbe5ce37-0145-4c31-b84a-b36f8beac5f3" providerId="ADAL" clId="{6905769A-503A-4851-8481-4E7001886DE7}" dt="2023-02-14T16:01:45.623" v="843"/>
          <ac:grpSpMkLst>
            <pc:docMk/>
            <pc:sldMk cId="2846825402" sldId="279"/>
            <ac:grpSpMk id="221" creationId="{855E29F1-1701-B635-A39A-9054B0A308C1}"/>
          </ac:grpSpMkLst>
        </pc:grpChg>
        <pc:grpChg chg="del">
          <ac:chgData name="Venkatasubramanian, Mani V." userId="fbe5ce37-0145-4c31-b84a-b36f8beac5f3" providerId="ADAL" clId="{6905769A-503A-4851-8481-4E7001886DE7}" dt="2023-02-14T15:18:28.417" v="4" actId="478"/>
          <ac:grpSpMkLst>
            <pc:docMk/>
            <pc:sldMk cId="2846825402" sldId="279"/>
            <ac:grpSpMk id="239" creationId="{EB47C7ED-781D-B69B-2C9A-E2EF83B7333F}"/>
          </ac:grpSpMkLst>
        </pc:grpChg>
        <pc:grpChg chg="del">
          <ac:chgData name="Venkatasubramanian, Mani V." userId="fbe5ce37-0145-4c31-b84a-b36f8beac5f3" providerId="ADAL" clId="{6905769A-503A-4851-8481-4E7001886DE7}" dt="2023-02-14T15:18:28.417" v="4" actId="478"/>
          <ac:grpSpMkLst>
            <pc:docMk/>
            <pc:sldMk cId="2846825402" sldId="279"/>
            <ac:grpSpMk id="253" creationId="{7EF31D78-547D-AE2D-3BCB-B8579610FB5E}"/>
          </ac:grpSpMkLst>
        </pc:grpChg>
        <pc:grpChg chg="del mod">
          <ac:chgData name="Venkatasubramanian, Mani V." userId="fbe5ce37-0145-4c31-b84a-b36f8beac5f3" providerId="ADAL" clId="{6905769A-503A-4851-8481-4E7001886DE7}" dt="2023-02-14T16:01:45.623" v="843"/>
          <ac:grpSpMkLst>
            <pc:docMk/>
            <pc:sldMk cId="2846825402" sldId="279"/>
            <ac:grpSpMk id="256" creationId="{9F27E61C-CA3F-1081-9E68-67EC1112C9A1}"/>
          </ac:grpSpMkLst>
        </pc:grpChg>
        <pc:grpChg chg="del">
          <ac:chgData name="Venkatasubramanian, Mani V." userId="fbe5ce37-0145-4c31-b84a-b36f8beac5f3" providerId="ADAL" clId="{6905769A-503A-4851-8481-4E7001886DE7}" dt="2023-02-14T15:18:28.417" v="4" actId="478"/>
          <ac:grpSpMkLst>
            <pc:docMk/>
            <pc:sldMk cId="2846825402" sldId="279"/>
            <ac:grpSpMk id="270" creationId="{ABCD622C-D8A1-7597-2D13-7402E20C89F5}"/>
          </ac:grpSpMkLst>
        </pc:grpChg>
        <pc:grpChg chg="del">
          <ac:chgData name="Venkatasubramanian, Mani V." userId="fbe5ce37-0145-4c31-b84a-b36f8beac5f3" providerId="ADAL" clId="{6905769A-503A-4851-8481-4E7001886DE7}" dt="2023-02-14T15:18:28.417" v="4" actId="478"/>
          <ac:grpSpMkLst>
            <pc:docMk/>
            <pc:sldMk cId="2846825402" sldId="279"/>
            <ac:grpSpMk id="274" creationId="{845945FC-D4A6-8D8B-15A8-1C4BD8F0FF5B}"/>
          </ac:grpSpMkLst>
        </pc:grpChg>
        <pc:grpChg chg="del">
          <ac:chgData name="Venkatasubramanian, Mani V." userId="fbe5ce37-0145-4c31-b84a-b36f8beac5f3" providerId="ADAL" clId="{6905769A-503A-4851-8481-4E7001886DE7}" dt="2023-02-14T15:18:28.417" v="4" actId="478"/>
          <ac:grpSpMkLst>
            <pc:docMk/>
            <pc:sldMk cId="2846825402" sldId="279"/>
            <ac:grpSpMk id="276" creationId="{31E77AA9-AFC7-13A9-AF0F-D02A405D301A}"/>
          </ac:grpSpMkLst>
        </pc:grpChg>
        <pc:grpChg chg="del mod">
          <ac:chgData name="Venkatasubramanian, Mani V." userId="fbe5ce37-0145-4c31-b84a-b36f8beac5f3" providerId="ADAL" clId="{6905769A-503A-4851-8481-4E7001886DE7}" dt="2023-02-14T16:01:35.050" v="827"/>
          <ac:grpSpMkLst>
            <pc:docMk/>
            <pc:sldMk cId="2846825402" sldId="279"/>
            <ac:grpSpMk id="290" creationId="{C68F46A9-8D54-741B-0395-05F97EB54E78}"/>
          </ac:grpSpMkLst>
        </pc:grpChg>
        <pc:grpChg chg="del mod">
          <ac:chgData name="Venkatasubramanian, Mani V." userId="fbe5ce37-0145-4c31-b84a-b36f8beac5f3" providerId="ADAL" clId="{6905769A-503A-4851-8481-4E7001886DE7}" dt="2023-02-14T16:00:48.645" v="796"/>
          <ac:grpSpMkLst>
            <pc:docMk/>
            <pc:sldMk cId="2846825402" sldId="279"/>
            <ac:grpSpMk id="307" creationId="{E5D8CAA0-3385-CF4F-2EAE-2BE14520C6E8}"/>
          </ac:grpSpMkLst>
        </pc:grpChg>
        <pc:grpChg chg="del mod">
          <ac:chgData name="Venkatasubramanian, Mani V." userId="fbe5ce37-0145-4c31-b84a-b36f8beac5f3" providerId="ADAL" clId="{6905769A-503A-4851-8481-4E7001886DE7}" dt="2023-02-14T16:01:35.050" v="827"/>
          <ac:grpSpMkLst>
            <pc:docMk/>
            <pc:sldMk cId="2846825402" sldId="279"/>
            <ac:grpSpMk id="309" creationId="{71A6AE47-2399-A237-6619-997B068E33D4}"/>
          </ac:grpSpMkLst>
        </pc:grpChg>
        <pc:grpChg chg="del mod">
          <ac:chgData name="Venkatasubramanian, Mani V." userId="fbe5ce37-0145-4c31-b84a-b36f8beac5f3" providerId="ADAL" clId="{6905769A-503A-4851-8481-4E7001886DE7}" dt="2023-02-14T16:01:19.213" v="823"/>
          <ac:grpSpMkLst>
            <pc:docMk/>
            <pc:sldMk cId="2846825402" sldId="279"/>
            <ac:grpSpMk id="313" creationId="{62D4D1D2-F58A-FD6F-A560-6541D53CFFD3}"/>
          </ac:grpSpMkLst>
        </pc:grpChg>
        <pc:grpChg chg="del mod">
          <ac:chgData name="Venkatasubramanian, Mani V." userId="fbe5ce37-0145-4c31-b84a-b36f8beac5f3" providerId="ADAL" clId="{6905769A-503A-4851-8481-4E7001886DE7}" dt="2023-02-14T16:01:35.050" v="827"/>
          <ac:grpSpMkLst>
            <pc:docMk/>
            <pc:sldMk cId="2846825402" sldId="279"/>
            <ac:grpSpMk id="336" creationId="{797A508D-4AD9-FB9F-6CFA-800926A2E244}"/>
          </ac:grpSpMkLst>
        </pc:grpChg>
        <pc:grpChg chg="del mod">
          <ac:chgData name="Venkatasubramanian, Mani V." userId="fbe5ce37-0145-4c31-b84a-b36f8beac5f3" providerId="ADAL" clId="{6905769A-503A-4851-8481-4E7001886DE7}" dt="2023-02-14T16:01:35.050" v="827"/>
          <ac:grpSpMkLst>
            <pc:docMk/>
            <pc:sldMk cId="2846825402" sldId="279"/>
            <ac:grpSpMk id="337" creationId="{F27ACC66-312F-4E76-E379-EEE01F6D386A}"/>
          </ac:grpSpMkLst>
        </pc:grpChg>
        <pc:grpChg chg="del mod">
          <ac:chgData name="Venkatasubramanian, Mani V." userId="fbe5ce37-0145-4c31-b84a-b36f8beac5f3" providerId="ADAL" clId="{6905769A-503A-4851-8481-4E7001886DE7}" dt="2023-02-14T16:01:45.623" v="843"/>
          <ac:grpSpMkLst>
            <pc:docMk/>
            <pc:sldMk cId="2846825402" sldId="279"/>
            <ac:grpSpMk id="341" creationId="{3074E12B-9DDB-5583-CF7D-DB0B7414BA5C}"/>
          </ac:grpSpMkLst>
        </pc:grpChg>
        <pc:grpChg chg="del mod">
          <ac:chgData name="Venkatasubramanian, Mani V." userId="fbe5ce37-0145-4c31-b84a-b36f8beac5f3" providerId="ADAL" clId="{6905769A-503A-4851-8481-4E7001886DE7}" dt="2023-02-14T16:01:46.739" v="845"/>
          <ac:grpSpMkLst>
            <pc:docMk/>
            <pc:sldMk cId="2846825402" sldId="279"/>
            <ac:grpSpMk id="357" creationId="{F0E52372-ECD6-8A5E-886F-36B665522A4D}"/>
          </ac:grpSpMkLst>
        </pc:grpChg>
        <pc:grpChg chg="mod">
          <ac:chgData name="Venkatasubramanian, Mani V." userId="fbe5ce37-0145-4c31-b84a-b36f8beac5f3" providerId="ADAL" clId="{6905769A-503A-4851-8481-4E7001886DE7}" dt="2023-02-14T16:01:46.739" v="845"/>
          <ac:grpSpMkLst>
            <pc:docMk/>
            <pc:sldMk cId="2846825402" sldId="279"/>
            <ac:grpSpMk id="359" creationId="{86770CC9-4B3E-9290-4152-805BD941FF98}"/>
          </ac:grpSpMkLst>
        </pc:grpChg>
        <pc:grpChg chg="mod">
          <ac:chgData name="Venkatasubramanian, Mani V." userId="fbe5ce37-0145-4c31-b84a-b36f8beac5f3" providerId="ADAL" clId="{6905769A-503A-4851-8481-4E7001886DE7}" dt="2023-02-14T16:01:59.684" v="851"/>
          <ac:grpSpMkLst>
            <pc:docMk/>
            <pc:sldMk cId="2846825402" sldId="279"/>
            <ac:grpSpMk id="365" creationId="{4D4A2FA2-05B6-D7A9-D336-6A2573A439EB}"/>
          </ac:grpSpMkLst>
        </pc:grp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3" creationId="{D5A8417F-804A-B6FA-405B-79B35906A394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5" creationId="{C2D06F53-06ED-266A-6D73-CC239EE65455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10" creationId="{644DE0CE-98C9-2300-8105-DDB905E3BFCF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15" creationId="{DD2041F2-C02D-E049-1677-17D198E631C8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20" creationId="{D3C9A788-8D68-284C-4597-7B3A3E96F31C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22" creationId="{BAB8E134-E17D-2DFB-47B7-8235342D63DF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25" creationId="{A230D207-DAAB-3DA8-7664-CEF4FE21C8B5}"/>
          </ac:inkMkLst>
        </pc:inkChg>
        <pc:inkChg chg="add">
          <ac:chgData name="Venkatasubramanian, Mani V." userId="fbe5ce37-0145-4c31-b84a-b36f8beac5f3" providerId="ADAL" clId="{6905769A-503A-4851-8481-4E7001886DE7}" dt="2023-02-14T15:59:27.123" v="726" actId="9405"/>
          <ac:inkMkLst>
            <pc:docMk/>
            <pc:sldMk cId="2846825402" sldId="279"/>
            <ac:inkMk id="43" creationId="{312F5DEB-F4FB-DCDF-53EA-65A0338CC071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44" creationId="{A44B8B48-7B94-571E-5BB9-9682EB48D847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51" creationId="{1DECB8E6-AD6D-FFA4-E7FF-6BCC699D5411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61" creationId="{3C27A68A-1F64-0D1B-0336-4A08A745A28E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62" creationId="{2A4B0FAC-896F-702E-9E4D-1EE49DA90E47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68" creationId="{7424D9CB-9B2F-5D7A-1816-CD6EFD29F55B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82" creationId="{A4310425-BCFC-6A56-DB18-F70A492D5FAA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89" creationId="{8DA3E6C8-35C8-D451-65CB-790BFBC8ACDB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93" creationId="{5B46B6F3-0F7E-A2C2-C1DE-ACE43B26A60A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99" creationId="{E76D6768-353F-694C-F23E-8DE6BD5D7AAB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104" creationId="{DCFF6C0E-1DAF-B045-83EE-CB1D5FD244FC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107" creationId="{0665EABD-AB49-1833-EA3F-A3007A87A420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110" creationId="{8CAA055B-4605-4424-F2D7-1D8DDFFE27D1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116" creationId="{B6D50071-9D14-45DB-13D0-D1CFBDB1DE24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118" creationId="{D0D6A568-2F23-2924-8580-CAD9F64FA1DE}"/>
          </ac:inkMkLst>
        </pc:inkChg>
        <pc:inkChg chg="add mod">
          <ac:chgData name="Venkatasubramanian, Mani V." userId="fbe5ce37-0145-4c31-b84a-b36f8beac5f3" providerId="ADAL" clId="{6905769A-503A-4851-8481-4E7001886DE7}" dt="2023-02-14T15:59:33.994" v="742"/>
          <ac:inkMkLst>
            <pc:docMk/>
            <pc:sldMk cId="2846825402" sldId="279"/>
            <ac:inkMk id="122" creationId="{28A275BE-D7C3-8E23-C063-028503A810B8}"/>
          </ac:inkMkLst>
        </pc:inkChg>
        <pc:inkChg chg="del">
          <ac:chgData name="Venkatasubramanian, Mani V." userId="fbe5ce37-0145-4c31-b84a-b36f8beac5f3" providerId="ADAL" clId="{6905769A-503A-4851-8481-4E7001886DE7}" dt="2023-02-14T15:18:28.417" v="4" actId="478"/>
          <ac:inkMkLst>
            <pc:docMk/>
            <pc:sldMk cId="2846825402" sldId="279"/>
            <ac:inkMk id="137" creationId="{2C7BDEF0-A768-689C-7E81-E78BF9B0CAED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44" creationId="{51177CEE-E86E-A661-CBE0-FBBD57523B67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46" creationId="{43D2A361-ED02-DD07-31B0-5D029F4ACD8D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54" creationId="{5CA2940D-CEE2-DF49-111C-B98DCE6C0134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58" creationId="{57B0AC34-3B76-D1A5-0DF8-21424DC14F47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63" creationId="{6603B722-8D27-0D16-8EC1-11D7D2AD4647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73" creationId="{163A6F3E-50E5-8EA5-AF8E-40DFDD015A1B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74" creationId="{24419347-E5C1-0DC1-8313-11077EFBC2DF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76" creationId="{10925EDF-9B86-3EBC-2022-FD1BA5BFAFC4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80" creationId="{DFE15213-DB12-7C02-52DA-816D3F6B6C31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87" creationId="{8D99B276-3B52-C067-8F5A-6BFF18EB94BB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89" creationId="{E3CA3DD9-26EA-C1D1-3365-BA3B408E1B8C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197" creationId="{4DFF4ADE-812A-1B21-BD05-E3B0E9A90A7E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07" creationId="{418FB4DC-89E7-9A7F-BEA3-956A0CC6D826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12" creationId="{F43DA79B-96F4-1595-7662-AC045063EABA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16" creationId="{8E00F9E7-EEDD-075D-5CF3-D3708DCF6AF4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23" creationId="{E5F55669-E3E7-8506-3AB9-BD05F09935A8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36" creationId="{BE6814B1-E05F-AD81-A8F5-E6A99851AEAD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49" creationId="{0AA20616-940F-9CB8-A387-E1141DDB5E22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77" creationId="{08F6FF9E-26B2-EFED-651A-CF80722BE4EC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78" creationId="{42FA29DA-0F2A-A5FD-31B9-83677F39EFFE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79" creationId="{81A19A11-94D6-041F-7A2B-A39C5BACC160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80" creationId="{96542A44-C5F1-C094-275D-1C88C4CAA559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81" creationId="{15BD99D5-46B9-160C-A735-6992C682780D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82" creationId="{EA9D56D5-FAE9-6FC8-F433-9A5345C9BAC8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83" creationId="{89D3B6DB-0E51-EB5E-448F-20AD61233410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84" creationId="{3B968DF9-9278-9F46-3735-6C5975FEC96E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85" creationId="{AE994EA3-53BC-A2FF-17D3-8BAB2EAF384B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86" creationId="{22F20631-7175-A303-E8D9-F84A35867D53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87" creationId="{2FFAE8B3-F1C2-557D-E4EC-E301693F3063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88" creationId="{3774F278-15C8-5029-881E-A5D28BBB1CE5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89" creationId="{43214564-406E-8306-310F-3AC1CEAE3194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91" creationId="{91567EE9-F033-117D-EB33-F5BFF8866618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92" creationId="{A5576093-DE40-FDE8-DEF3-C5CF2173CA37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93" creationId="{56E72DF4-21CF-549E-FFF9-7C39C3C58FEE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94" creationId="{5D85B5EC-DD05-B95C-ACDE-D7C621AF4784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95" creationId="{A462E123-554E-E9E0-ACD0-7D21D6C0659E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96" creationId="{493F10FF-2DED-4AD0-CECF-4FDD8EA4A9DD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97" creationId="{C23EA0FE-A9C9-5702-B81E-EC291647D26A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98" creationId="{60F7447E-6F40-2B35-DC68-DDEC8D08C309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299" creationId="{6DB53366-53BA-EAEB-DCEA-21B3F1778A93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00" creationId="{B4391DC8-7DC3-AAFA-FDE1-6311642C9527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01" creationId="{F25BC03D-6134-E53A-5648-9F30E4C546AC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02" creationId="{3E6D2293-A243-EA51-F7C6-1B535156A819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03" creationId="{CC62FF42-D3E3-F3DD-A0B3-DC58BBF745DF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04" creationId="{E5E5CE22-5824-EAEA-BDD9-C1F168FD11D8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05" creationId="{2DDC2262-48F4-5ADB-437A-0D6856CB63CC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06" creationId="{FAE3F11A-94A4-C5EE-99C9-8E361EFD9300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08" creationId="{78AEA7F1-F60E-3F93-7F9C-BE36F4B6C80D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10" creationId="{42CC2889-7F60-1946-D4C8-20BC8EEA961C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11" creationId="{9CC2C27E-4A8B-0487-ACF3-1F3BDA6BFE5B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12" creationId="{B6EA618A-56B6-69B7-B152-740200ED70B4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14" creationId="{68A91E0F-0048-019A-4319-66B8FFF937E7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15" creationId="{053FA7D8-F990-6F79-E71D-4042ABBA8D2E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16" creationId="{D64E012D-C648-B165-534E-7D2A9DAD5F85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17" creationId="{C016A1BF-4D03-EBEA-D609-94E6B57865F2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18" creationId="{C66B7E65-6192-1806-8998-C2B99969525A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19" creationId="{61A38E41-EFFC-25A3-BDB2-18F5D41F1B68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20" creationId="{D6C5DE95-D164-D57E-9B63-08C2D81D01C8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21" creationId="{049A7518-1A8A-7282-D2FF-7C3F4CE7C559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22" creationId="{48D277ED-BD83-9EAA-B92F-15DD5B63A19A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23" creationId="{73E12383-11B9-083D-3127-1BF27BADF92C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24" creationId="{0C758CE6-538F-88F0-D636-4EE5C749C30D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25" creationId="{210AC916-CA70-6C7E-C2C5-E3A2491521F0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26" creationId="{C0DFB5B4-C4E3-F5F3-16F5-1029ACDC7EAF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27" creationId="{07EBEEB7-FF15-40DA-E0D2-7762F7BEC139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28" creationId="{C7671B4A-595C-F5C5-85F3-6CBF914B9289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29" creationId="{0A7E8E8D-2DF4-AD5D-AA5D-6A7C6289BFC1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30" creationId="{DA0EFBA9-38C9-8C2E-1A23-B1C88CFF8F7F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31" creationId="{156504FA-B1FA-70C5-A430-ED162B997A1A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32" creationId="{7A5A12FF-DB5B-4E31-F83C-A0158751075B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33" creationId="{CF1EC6D2-477B-7FD2-6DC3-0666FC754715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34" creationId="{7C5D9646-416C-C1E9-7084-B5057BEE0476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35" creationId="{15D9E5E1-013B-340A-4C75-54FCB99FA535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38" creationId="{3B9AAE91-820C-D6A0-C44A-28017D643265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39" creationId="{E47D3A16-DFAF-7996-6459-6DD6A7733526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40" creationId="{F76AFB48-DBD9-DCD7-8FFA-A7AC0E1E2F2C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42" creationId="{DB9D4FDB-6999-6409-AE7F-80F8CFA65FC2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43" creationId="{65731009-03B3-4513-B39C-573FBE129E0D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44" creationId="{07B4D6B7-0AE3-AE2B-9CFB-6BE5206CE491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45" creationId="{6CA88E32-3903-DD15-0B33-FC9FA00EE22B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46" creationId="{1CAAA758-BB08-1678-8105-BF3BA71C31DF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47" creationId="{822054D0-4F34-9A94-29A4-87EEA1C69BC1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48" creationId="{D83A05E0-705F-C60A-1C0E-E28A2D751D09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49" creationId="{36247501-0CE8-77D9-0957-E2FB42616725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50" creationId="{61339388-94B8-A12C-C006-F0263657A017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51" creationId="{04C62DD8-D5A7-BE5B-C219-F0FD510C4A94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52" creationId="{01C8A081-D2D6-8BB4-6061-5CF4B09EDC89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53" creationId="{24083A79-46F4-7C12-5818-AD5F7B1F9C0E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54" creationId="{F2C4194E-2A91-537C-6927-C4C2917F2563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55" creationId="{42C44048-9FC2-B37D-8366-E7C1C4254A51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56" creationId="{DF5D7D96-5CF5-B14D-9DC2-4D30B7DD4F6E}"/>
          </ac:inkMkLst>
        </pc:inkChg>
        <pc:inkChg chg="add mod">
          <ac:chgData name="Venkatasubramanian, Mani V." userId="fbe5ce37-0145-4c31-b84a-b36f8beac5f3" providerId="ADAL" clId="{6905769A-503A-4851-8481-4E7001886DE7}" dt="2023-02-14T16:01:46.739" v="845"/>
          <ac:inkMkLst>
            <pc:docMk/>
            <pc:sldMk cId="2846825402" sldId="279"/>
            <ac:inkMk id="358" creationId="{02D58225-A979-E239-BC9A-1784487CE5D4}"/>
          </ac:inkMkLst>
        </pc:inkChg>
        <pc:inkChg chg="add mod">
          <ac:chgData name="Venkatasubramanian, Mani V." userId="fbe5ce37-0145-4c31-b84a-b36f8beac5f3" providerId="ADAL" clId="{6905769A-503A-4851-8481-4E7001886DE7}" dt="2023-02-14T16:01:59.684" v="851"/>
          <ac:inkMkLst>
            <pc:docMk/>
            <pc:sldMk cId="2846825402" sldId="279"/>
            <ac:inkMk id="360" creationId="{737252C7-B8E0-BD3B-5560-DBF018A7C0B0}"/>
          </ac:inkMkLst>
        </pc:inkChg>
        <pc:inkChg chg="add mod">
          <ac:chgData name="Venkatasubramanian, Mani V." userId="fbe5ce37-0145-4c31-b84a-b36f8beac5f3" providerId="ADAL" clId="{6905769A-503A-4851-8481-4E7001886DE7}" dt="2023-02-14T16:01:59.684" v="851"/>
          <ac:inkMkLst>
            <pc:docMk/>
            <pc:sldMk cId="2846825402" sldId="279"/>
            <ac:inkMk id="361" creationId="{C5CCA9DA-2EF3-F5C0-BA62-AD4C35AD3984}"/>
          </ac:inkMkLst>
        </pc:inkChg>
        <pc:inkChg chg="add mod">
          <ac:chgData name="Venkatasubramanian, Mani V." userId="fbe5ce37-0145-4c31-b84a-b36f8beac5f3" providerId="ADAL" clId="{6905769A-503A-4851-8481-4E7001886DE7}" dt="2023-02-14T16:01:59.684" v="851"/>
          <ac:inkMkLst>
            <pc:docMk/>
            <pc:sldMk cId="2846825402" sldId="279"/>
            <ac:inkMk id="362" creationId="{65618043-A6C5-AF03-23CC-365C9F4B5D4A}"/>
          </ac:inkMkLst>
        </pc:inkChg>
        <pc:inkChg chg="add mod">
          <ac:chgData name="Venkatasubramanian, Mani V." userId="fbe5ce37-0145-4c31-b84a-b36f8beac5f3" providerId="ADAL" clId="{6905769A-503A-4851-8481-4E7001886DE7}" dt="2023-02-14T16:01:59.684" v="851"/>
          <ac:inkMkLst>
            <pc:docMk/>
            <pc:sldMk cId="2846825402" sldId="279"/>
            <ac:inkMk id="363" creationId="{AE8CB9B8-DB6C-6279-7180-E28E3A5BBB4F}"/>
          </ac:inkMkLst>
        </pc:inkChg>
        <pc:inkChg chg="add mod">
          <ac:chgData name="Venkatasubramanian, Mani V." userId="fbe5ce37-0145-4c31-b84a-b36f8beac5f3" providerId="ADAL" clId="{6905769A-503A-4851-8481-4E7001886DE7}" dt="2023-02-14T16:01:59.684" v="851"/>
          <ac:inkMkLst>
            <pc:docMk/>
            <pc:sldMk cId="2846825402" sldId="279"/>
            <ac:inkMk id="364" creationId="{D8261247-675A-76D3-FD0F-B60E9FD9CFD7}"/>
          </ac:inkMkLst>
        </pc:inkChg>
        <pc:inkChg chg="add">
          <ac:chgData name="Venkatasubramanian, Mani V." userId="fbe5ce37-0145-4c31-b84a-b36f8beac5f3" providerId="ADAL" clId="{6905769A-503A-4851-8481-4E7001886DE7}" dt="2023-02-14T16:02:06.331" v="852" actId="9405"/>
          <ac:inkMkLst>
            <pc:docMk/>
            <pc:sldMk cId="2846825402" sldId="279"/>
            <ac:inkMk id="366" creationId="{D13D209D-4AF6-581E-AE30-1D00CB165E28}"/>
          </ac:inkMkLst>
        </pc:inkChg>
      </pc:sldChg>
      <pc:sldChg chg="addSp delSp modSp mod">
        <pc:chgData name="Venkatasubramanian, Mani V." userId="fbe5ce37-0145-4c31-b84a-b36f8beac5f3" providerId="ADAL" clId="{6905769A-503A-4851-8481-4E7001886DE7}" dt="2023-02-14T16:25:40.148" v="1737"/>
        <pc:sldMkLst>
          <pc:docMk/>
          <pc:sldMk cId="961722181" sldId="280"/>
        </pc:sldMkLst>
        <pc:grpChg chg="del mod">
          <ac:chgData name="Venkatasubramanian, Mani V." userId="fbe5ce37-0145-4c31-b84a-b36f8beac5f3" providerId="ADAL" clId="{6905769A-503A-4851-8481-4E7001886DE7}" dt="2023-02-14T16:24:31.934" v="1618"/>
          <ac:grpSpMkLst>
            <pc:docMk/>
            <pc:sldMk cId="961722181" sldId="280"/>
            <ac:grpSpMk id="11" creationId="{E87F06AE-85A9-2093-0F3F-C2F6B0D3B968}"/>
          </ac:grpSpMkLst>
        </pc:grpChg>
        <pc:grpChg chg="del mod">
          <ac:chgData name="Venkatasubramanian, Mani V." userId="fbe5ce37-0145-4c31-b84a-b36f8beac5f3" providerId="ADAL" clId="{6905769A-503A-4851-8481-4E7001886DE7}" dt="2023-02-14T16:24:31.934" v="1618"/>
          <ac:grpSpMkLst>
            <pc:docMk/>
            <pc:sldMk cId="961722181" sldId="280"/>
            <ac:grpSpMk id="12" creationId="{33A79982-C935-2EFC-D6DD-CFFE361103B4}"/>
          </ac:grpSpMkLst>
        </pc:grpChg>
        <pc:grpChg chg="del mod">
          <ac:chgData name="Venkatasubramanian, Mani V." userId="fbe5ce37-0145-4c31-b84a-b36f8beac5f3" providerId="ADAL" clId="{6905769A-503A-4851-8481-4E7001886DE7}" dt="2023-02-14T16:24:52.430" v="1661"/>
          <ac:grpSpMkLst>
            <pc:docMk/>
            <pc:sldMk cId="961722181" sldId="280"/>
            <ac:grpSpMk id="14" creationId="{9609D3A9-1287-B097-5307-B9E4686410A1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50" creationId="{19454901-D21E-25DC-D01E-079A5CBD5480}"/>
          </ac:grpSpMkLst>
        </pc:grpChg>
        <pc:grpChg chg="del mod">
          <ac:chgData name="Venkatasubramanian, Mani V." userId="fbe5ce37-0145-4c31-b84a-b36f8beac5f3" providerId="ADAL" clId="{6905769A-503A-4851-8481-4E7001886DE7}" dt="2023-02-14T16:24:52.430" v="1661"/>
          <ac:grpSpMkLst>
            <pc:docMk/>
            <pc:sldMk cId="961722181" sldId="280"/>
            <ac:grpSpMk id="61" creationId="{40D67E32-231C-F21F-139D-E9BA6576BC57}"/>
          </ac:grpSpMkLst>
        </pc:grpChg>
        <pc:grpChg chg="del mod">
          <ac:chgData name="Venkatasubramanian, Mani V." userId="fbe5ce37-0145-4c31-b84a-b36f8beac5f3" providerId="ADAL" clId="{6905769A-503A-4851-8481-4E7001886DE7}" dt="2023-02-14T16:24:52.430" v="1661"/>
          <ac:grpSpMkLst>
            <pc:docMk/>
            <pc:sldMk cId="961722181" sldId="280"/>
            <ac:grpSpMk id="62" creationId="{3A178B41-ACDC-1CAE-A632-B09C39985F90}"/>
          </ac:grpSpMkLst>
        </pc:grpChg>
        <pc:grpChg chg="del mod">
          <ac:chgData name="Venkatasubramanian, Mani V." userId="fbe5ce37-0145-4c31-b84a-b36f8beac5f3" providerId="ADAL" clId="{6905769A-503A-4851-8481-4E7001886DE7}" dt="2023-02-14T16:25:00.943" v="1665"/>
          <ac:grpSpMkLst>
            <pc:docMk/>
            <pc:sldMk cId="961722181" sldId="280"/>
            <ac:grpSpMk id="63" creationId="{E19B6AB4-109E-0EBB-AACC-250D61C2C19E}"/>
          </ac:grpSpMkLst>
        </pc:grpChg>
        <pc:grpChg chg="del mod">
          <ac:chgData name="Venkatasubramanian, Mani V." userId="fbe5ce37-0145-4c31-b84a-b36f8beac5f3" providerId="ADAL" clId="{6905769A-503A-4851-8481-4E7001886DE7}" dt="2023-02-14T16:25:40.148" v="1737"/>
          <ac:grpSpMkLst>
            <pc:docMk/>
            <pc:sldMk cId="961722181" sldId="280"/>
            <ac:grpSpMk id="67" creationId="{75FE0EE8-2BF6-0273-6945-8970162EA0C4}"/>
          </ac:grpSpMkLst>
        </pc:grpChg>
        <pc:grpChg chg="del mod">
          <ac:chgData name="Venkatasubramanian, Mani V." userId="fbe5ce37-0145-4c31-b84a-b36f8beac5f3" providerId="ADAL" clId="{6905769A-503A-4851-8481-4E7001886DE7}" dt="2023-02-14T16:25:13.073" v="1686"/>
          <ac:grpSpMkLst>
            <pc:docMk/>
            <pc:sldMk cId="961722181" sldId="280"/>
            <ac:grpSpMk id="70" creationId="{8A24175C-6A1C-70CA-4F92-AAFD44588C61}"/>
          </ac:grpSpMkLst>
        </pc:grpChg>
        <pc:grpChg chg="del mod">
          <ac:chgData name="Venkatasubramanian, Mani V." userId="fbe5ce37-0145-4c31-b84a-b36f8beac5f3" providerId="ADAL" clId="{6905769A-503A-4851-8481-4E7001886DE7}" dt="2023-02-14T16:25:14.229" v="1689"/>
          <ac:grpSpMkLst>
            <pc:docMk/>
            <pc:sldMk cId="961722181" sldId="280"/>
            <ac:grpSpMk id="88" creationId="{B7A37042-E811-BFDC-5492-6F2F018CD465}"/>
          </ac:grpSpMkLst>
        </pc:grpChg>
        <pc:grpChg chg="mod">
          <ac:chgData name="Venkatasubramanian, Mani V." userId="fbe5ce37-0145-4c31-b84a-b36f8beac5f3" providerId="ADAL" clId="{6905769A-503A-4851-8481-4E7001886DE7}" dt="2023-02-14T16:25:13.073" v="1686"/>
          <ac:grpSpMkLst>
            <pc:docMk/>
            <pc:sldMk cId="961722181" sldId="280"/>
            <ac:grpSpMk id="91" creationId="{8ED92969-F698-680A-B1F4-1D1E99438573}"/>
          </ac:grpSpMkLst>
        </pc:grpChg>
        <pc:grpChg chg="del mod">
          <ac:chgData name="Venkatasubramanian, Mani V." userId="fbe5ce37-0145-4c31-b84a-b36f8beac5f3" providerId="ADAL" clId="{6905769A-503A-4851-8481-4E7001886DE7}" dt="2023-02-14T16:25:20.386" v="1699"/>
          <ac:grpSpMkLst>
            <pc:docMk/>
            <pc:sldMk cId="961722181" sldId="280"/>
            <ac:grpSpMk id="92" creationId="{B7622944-ABC2-1C77-DEDD-88AF9E6D9A2F}"/>
          </ac:grpSpMkLst>
        </pc:grpChg>
        <pc:grpChg chg="del mod">
          <ac:chgData name="Venkatasubramanian, Mani V." userId="fbe5ce37-0145-4c31-b84a-b36f8beac5f3" providerId="ADAL" clId="{6905769A-503A-4851-8481-4E7001886DE7}" dt="2023-02-14T16:25:20.386" v="1699"/>
          <ac:grpSpMkLst>
            <pc:docMk/>
            <pc:sldMk cId="961722181" sldId="280"/>
            <ac:grpSpMk id="93" creationId="{FFC4F429-945D-CD51-F7D1-B0D5C286701A}"/>
          </ac:grpSpMkLst>
        </pc:grpChg>
        <pc:grpChg chg="del mod">
          <ac:chgData name="Venkatasubramanian, Mani V." userId="fbe5ce37-0145-4c31-b84a-b36f8beac5f3" providerId="ADAL" clId="{6905769A-503A-4851-8481-4E7001886DE7}" dt="2023-02-14T16:25:14.816" v="1691"/>
          <ac:grpSpMkLst>
            <pc:docMk/>
            <pc:sldMk cId="961722181" sldId="280"/>
            <ac:grpSpMk id="96" creationId="{5D088105-775E-6580-2F96-C8DB6B9DDCBC}"/>
          </ac:grpSpMkLst>
        </pc:grpChg>
        <pc:grpChg chg="del mod">
          <ac:chgData name="Venkatasubramanian, Mani V." userId="fbe5ce37-0145-4c31-b84a-b36f8beac5f3" providerId="ADAL" clId="{6905769A-503A-4851-8481-4E7001886DE7}" dt="2023-02-14T16:25:16.844" v="1694"/>
          <ac:grpSpMkLst>
            <pc:docMk/>
            <pc:sldMk cId="961722181" sldId="280"/>
            <ac:grpSpMk id="98" creationId="{22DC55DA-8D66-AE89-F2F7-4AEB2476416E}"/>
          </ac:grpSpMkLst>
        </pc:grpChg>
        <pc:grpChg chg="mod">
          <ac:chgData name="Venkatasubramanian, Mani V." userId="fbe5ce37-0145-4c31-b84a-b36f8beac5f3" providerId="ADAL" clId="{6905769A-503A-4851-8481-4E7001886DE7}" dt="2023-02-14T16:25:16.844" v="1694"/>
          <ac:grpSpMkLst>
            <pc:docMk/>
            <pc:sldMk cId="961722181" sldId="280"/>
            <ac:grpSpMk id="102" creationId="{5E7F7733-E605-D56D-D47A-43F5DC0C3D14}"/>
          </ac:grpSpMkLst>
        </pc:grpChg>
        <pc:grpChg chg="del mod">
          <ac:chgData name="Venkatasubramanian, Mani V." userId="fbe5ce37-0145-4c31-b84a-b36f8beac5f3" providerId="ADAL" clId="{6905769A-503A-4851-8481-4E7001886DE7}" dt="2023-02-14T16:25:20.386" v="1699"/>
          <ac:grpSpMkLst>
            <pc:docMk/>
            <pc:sldMk cId="961722181" sldId="280"/>
            <ac:grpSpMk id="105" creationId="{E8E9FDB7-8E4C-D29D-260A-4D39ABE71FB7}"/>
          </ac:grpSpMkLst>
        </pc:grpChg>
        <pc:grpChg chg="del mod">
          <ac:chgData name="Venkatasubramanian, Mani V." userId="fbe5ce37-0145-4c31-b84a-b36f8beac5f3" providerId="ADAL" clId="{6905769A-503A-4851-8481-4E7001886DE7}" dt="2023-02-14T16:25:23.487" v="1705"/>
          <ac:grpSpMkLst>
            <pc:docMk/>
            <pc:sldMk cId="961722181" sldId="280"/>
            <ac:grpSpMk id="107" creationId="{5828C1F2-741E-D2D1-6E1F-0CA2290B82A4}"/>
          </ac:grpSpMkLst>
        </pc:grpChg>
        <pc:grpChg chg="mod">
          <ac:chgData name="Venkatasubramanian, Mani V." userId="fbe5ce37-0145-4c31-b84a-b36f8beac5f3" providerId="ADAL" clId="{6905769A-503A-4851-8481-4E7001886DE7}" dt="2023-02-14T16:25:23.487" v="1705"/>
          <ac:grpSpMkLst>
            <pc:docMk/>
            <pc:sldMk cId="961722181" sldId="280"/>
            <ac:grpSpMk id="114" creationId="{88FA4BF0-7DEE-EF4F-A456-9F882B977FAB}"/>
          </ac:grpSpMkLst>
        </pc:grpChg>
        <pc:grpChg chg="del mod">
          <ac:chgData name="Venkatasubramanian, Mani V." userId="fbe5ce37-0145-4c31-b84a-b36f8beac5f3" providerId="ADAL" clId="{6905769A-503A-4851-8481-4E7001886DE7}" dt="2023-02-14T16:25:32.732" v="1721"/>
          <ac:grpSpMkLst>
            <pc:docMk/>
            <pc:sldMk cId="961722181" sldId="280"/>
            <ac:grpSpMk id="130" creationId="{AC460F9C-2FAC-D217-EC42-64C1120DA3E7}"/>
          </ac:grpSpMkLst>
        </pc:grpChg>
        <pc:grpChg chg="del mod">
          <ac:chgData name="Venkatasubramanian, Mani V." userId="fbe5ce37-0145-4c31-b84a-b36f8beac5f3" providerId="ADAL" clId="{6905769A-503A-4851-8481-4E7001886DE7}" dt="2023-02-14T16:25:40.148" v="1737"/>
          <ac:grpSpMkLst>
            <pc:docMk/>
            <pc:sldMk cId="961722181" sldId="280"/>
            <ac:grpSpMk id="131" creationId="{3ACC992F-8CEC-D48B-C9E1-D51568FE4D4F}"/>
          </ac:grpSpMkLst>
        </pc:grpChg>
        <pc:grpChg chg="mod">
          <ac:chgData name="Venkatasubramanian, Mani V." userId="fbe5ce37-0145-4c31-b84a-b36f8beac5f3" providerId="ADAL" clId="{6905769A-503A-4851-8481-4E7001886DE7}" dt="2023-02-14T16:25:40.148" v="1737"/>
          <ac:grpSpMkLst>
            <pc:docMk/>
            <pc:sldMk cId="961722181" sldId="280"/>
            <ac:grpSpMk id="149" creationId="{679ED402-9CA8-CDDD-3F17-1871F76310BF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173" creationId="{5A6F9FBD-97F3-BCF6-248B-637BF2C30882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178" creationId="{F1E8CB64-2273-CD86-E3DC-8D18FF27997B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185" creationId="{B963411D-3CBA-D2A4-071F-6E2D49197405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186" creationId="{AF52A234-A190-BD8E-9F31-A5124C4B05F0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218" creationId="{C89CAFC1-CD60-CCDF-1BC9-7B7AA8AF32E5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219" creationId="{83F7801F-DD69-7994-4BA0-ED6B027C5BE0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220" creationId="{BF552940-635E-7C43-60D6-F241D8EE0FAA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222" creationId="{E491A3B6-F060-38F9-4021-BD4D670FC575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231" creationId="{0C357FBC-9201-9547-C073-E0F2E9491C2A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232" creationId="{86F8D8CA-FB55-AC0D-F09B-2A4FFE8BB4E8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355" creationId="{9ED340C4-41E6-ED65-CBAE-D44855D17BB9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357" creationId="{3DD82E15-D23B-6E24-1568-191784050D9B}"/>
          </ac:grpSpMkLst>
        </pc:grpChg>
        <pc:grpChg chg="del">
          <ac:chgData name="Venkatasubramanian, Mani V." userId="fbe5ce37-0145-4c31-b84a-b36f8beac5f3" providerId="ADAL" clId="{6905769A-503A-4851-8481-4E7001886DE7}" dt="2023-02-14T15:18:49.161" v="8" actId="478"/>
          <ac:grpSpMkLst>
            <pc:docMk/>
            <pc:sldMk cId="961722181" sldId="280"/>
            <ac:grpSpMk id="359" creationId="{D89E7A5C-26F3-237D-9315-9CCAB19D83C0}"/>
          </ac:grpSpMkLst>
        </pc:grp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2" creationId="{6C34DE2E-D72C-344F-0F09-56E628E18C7E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4" creationId="{79961303-2182-8401-92F3-B8B0AE6DCC86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5" creationId="{767F0D4D-E29B-D8C3-4EEE-53BF0D71B81A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6" creationId="{136A8973-799B-97F3-A6DF-E035B55DD343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7" creationId="{467866DC-F553-A097-E5B5-909272E3B851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8" creationId="{4A14CD30-3887-CD07-2BD6-3FA6A1A95815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9" creationId="{5F0D6E23-D934-B654-9929-478A0DA66B4A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0" creationId="{5C7F01DC-6C5D-3809-49EA-42779184BDEB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3" creationId="{DB79D505-D673-EB02-6A56-8D9CEB1702A6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5" creationId="{69B30267-DBBE-94E6-3F20-DB1994152828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6" creationId="{616F2E54-30FA-43AE-922F-96B945BD870A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7" creationId="{32E86C4C-627E-917E-D921-FCDF387594F0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8" creationId="{9C9F24DD-D1E1-9427-6E64-B81F0A1AECCD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9" creationId="{6BA7E05A-1297-6981-5001-7B3F8257E895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20" creationId="{0BAAF798-0985-850B-3A3F-3576605530B8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21" creationId="{1B102500-668F-AC57-D9D7-3A682C43E5B4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22" creationId="{B33FB0C7-1195-7FBA-E374-C8C88B5F5A51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23" creationId="{D228F2C6-A8B8-2220-D650-84847F5E5EFE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24" creationId="{1591CCE8-0A3E-1FAA-CD17-2C5D80BA0B6A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25" creationId="{95358918-8DEC-D16F-C497-D1A659B84DFE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26" creationId="{EF8D986F-0934-95C7-386C-CFC2FEB72ADD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27" creationId="{CD7F1045-9D76-AE59-40D5-B0D0C09AB1B8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28" creationId="{2C5D18BA-8DFC-D548-3AFF-E520819CC54A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29" creationId="{4F78F30D-6517-4973-23B0-69485F82D537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30" creationId="{2982D1D5-2C24-7D18-2185-98083C400959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31" creationId="{506A32C7-6033-BE7E-6FDE-22AC38F16F6B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32" creationId="{E5019B6E-E8A4-7DF9-338D-9E5A47D45948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33" creationId="{0C301D3D-6EDB-D88F-52DA-E09A763911B8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34" creationId="{9E6ECFC3-D9B3-548D-49CC-5805C07E7E95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35" creationId="{02E5A461-35B4-80AF-5F0B-7AA9DED3FDA8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36" creationId="{986FC589-7621-1512-5A1F-99C3C20A492C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37" creationId="{D8A2DC62-A3B7-F590-E509-6E932E25FCB5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38" creationId="{295534E4-1843-723D-60F2-457DC3E447B1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41" creationId="{C87F30C0-C98D-71E6-8088-093852F2EF39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42" creationId="{D7EA7B14-5546-260B-F7A0-4E7A8ED46CFB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43" creationId="{CD3919E2-5885-6859-D44D-3B69A14689E9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44" creationId="{86B8AF8B-78B5-6C65-367F-17C5E1DFE9C1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45" creationId="{A42737EE-63A8-856E-FD2F-995728E66B43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46" creationId="{C29DD988-9736-0C95-B56B-FAC57D47156B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47" creationId="{534DE886-8D5A-1408-E725-7C2BF76951D3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48" creationId="{4E0DF032-5CA2-E25D-534D-30EB685A363F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51" creationId="{0B11BF6C-AD77-5A8E-25EC-CCA54E2BABE9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52" creationId="{0A9177DB-DF3D-F54F-4EF7-D0A761379AE9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53" creationId="{044F19FE-3FE1-0582-ED1C-A0DF959BF188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54" creationId="{BA2A7D85-D2BC-0BE0-DE47-5EFA110B0572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55" creationId="{B1489A4B-6658-200E-8DBA-1B2A6254F89C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56" creationId="{55F39260-864D-C394-045D-4C8F753BE947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57" creationId="{17E03461-9C99-863B-E53A-7D068D94EEF1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58" creationId="{68145C99-CAFF-BA93-1377-7C207AA8D06C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59" creationId="{1EA1911E-57BF-A79D-9725-A7AFC0DD5E57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60" creationId="{7FAA68CD-377B-3184-15E5-A377D893CCF7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64" creationId="{DD1C20AD-48DB-A679-A761-8842CE452022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65" creationId="{8228B943-2E87-DF69-DC5F-043170FDF19C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66" creationId="{7E3925EC-46F9-BECA-872E-459BC8264A4C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68" creationId="{8AA5B180-3BAA-4490-9279-649671EF9AE2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69" creationId="{9FEF0EC5-E055-AAAC-E6A2-44B4EF87F0E0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71" creationId="{9149BA6F-575F-AD64-8577-376AF7642E4A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72" creationId="{96F8ADE6-5931-5FAA-8DC7-6DF14522E55A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73" creationId="{D5ECCD38-8822-3D84-7378-B4B31087DDC8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74" creationId="{7B479370-9262-162C-553E-B541B7D8C152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75" creationId="{BC55469B-3B49-47D3-E373-803AF1459B9F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76" creationId="{66C2F43B-15F4-BD54-9B7A-4E4297369E29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77" creationId="{29E1AFC7-B641-9899-FC72-E0C44E96C6EE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78" creationId="{1117A166-9572-0BAF-C00B-994D15A8E0F0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79" creationId="{3F8C40A3-128E-3A6F-6A8B-1598043C6CBF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80" creationId="{697AFDAA-0594-5A54-E67A-58E8CF90D2A0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81" creationId="{7051FDA2-F21D-EA1A-256B-CC9232EB3981}"/>
          </ac:inkMkLst>
        </pc:inkChg>
        <pc:inkChg chg="add mod">
          <ac:chgData name="Venkatasubramanian, Mani V." userId="fbe5ce37-0145-4c31-b84a-b36f8beac5f3" providerId="ADAL" clId="{6905769A-503A-4851-8481-4E7001886DE7}" dt="2023-02-14T16:25:13.073" v="1686"/>
          <ac:inkMkLst>
            <pc:docMk/>
            <pc:sldMk cId="961722181" sldId="280"/>
            <ac:inkMk id="82" creationId="{037476CC-0A3D-530F-D298-D6E48B68719D}"/>
          </ac:inkMkLst>
        </pc:inkChg>
        <pc:inkChg chg="add mod">
          <ac:chgData name="Venkatasubramanian, Mani V." userId="fbe5ce37-0145-4c31-b84a-b36f8beac5f3" providerId="ADAL" clId="{6905769A-503A-4851-8481-4E7001886DE7}" dt="2023-02-14T16:25:13.073" v="1686"/>
          <ac:inkMkLst>
            <pc:docMk/>
            <pc:sldMk cId="961722181" sldId="280"/>
            <ac:inkMk id="83" creationId="{09A70094-F382-D746-2342-126CFDD76344}"/>
          </ac:inkMkLst>
        </pc:inkChg>
        <pc:inkChg chg="add mod">
          <ac:chgData name="Venkatasubramanian, Mani V." userId="fbe5ce37-0145-4c31-b84a-b36f8beac5f3" providerId="ADAL" clId="{6905769A-503A-4851-8481-4E7001886DE7}" dt="2023-02-14T16:25:16.844" v="1694"/>
          <ac:inkMkLst>
            <pc:docMk/>
            <pc:sldMk cId="961722181" sldId="280"/>
            <ac:inkMk id="84" creationId="{063F40A7-EB57-857F-1B14-4EB0D482E484}"/>
          </ac:inkMkLst>
        </pc:inkChg>
        <pc:inkChg chg="add mod">
          <ac:chgData name="Venkatasubramanian, Mani V." userId="fbe5ce37-0145-4c31-b84a-b36f8beac5f3" providerId="ADAL" clId="{6905769A-503A-4851-8481-4E7001886DE7}" dt="2023-02-14T16:25:16.844" v="1694"/>
          <ac:inkMkLst>
            <pc:docMk/>
            <pc:sldMk cId="961722181" sldId="280"/>
            <ac:inkMk id="85" creationId="{B3558EEF-247B-B10E-CD70-8DD2B3F8D4DA}"/>
          </ac:inkMkLst>
        </pc:inkChg>
        <pc:inkChg chg="add mod">
          <ac:chgData name="Venkatasubramanian, Mani V." userId="fbe5ce37-0145-4c31-b84a-b36f8beac5f3" providerId="ADAL" clId="{6905769A-503A-4851-8481-4E7001886DE7}" dt="2023-02-14T16:25:16.844" v="1694"/>
          <ac:inkMkLst>
            <pc:docMk/>
            <pc:sldMk cId="961722181" sldId="280"/>
            <ac:inkMk id="86" creationId="{B5F3CD40-4C50-34A9-52DD-E992D4CFF307}"/>
          </ac:inkMkLst>
        </pc:inkChg>
        <pc:inkChg chg="add mod">
          <ac:chgData name="Venkatasubramanian, Mani V." userId="fbe5ce37-0145-4c31-b84a-b36f8beac5f3" providerId="ADAL" clId="{6905769A-503A-4851-8481-4E7001886DE7}" dt="2023-02-14T16:25:16.844" v="1694"/>
          <ac:inkMkLst>
            <pc:docMk/>
            <pc:sldMk cId="961722181" sldId="280"/>
            <ac:inkMk id="87" creationId="{5F6DD445-1812-B1A0-06D6-1B24FAB50B19}"/>
          </ac:inkMkLst>
        </pc:inkChg>
        <pc:inkChg chg="add mod">
          <ac:chgData name="Venkatasubramanian, Mani V." userId="fbe5ce37-0145-4c31-b84a-b36f8beac5f3" providerId="ADAL" clId="{6905769A-503A-4851-8481-4E7001886DE7}" dt="2023-02-14T16:25:16.844" v="1694"/>
          <ac:inkMkLst>
            <pc:docMk/>
            <pc:sldMk cId="961722181" sldId="280"/>
            <ac:inkMk id="94" creationId="{92C14248-5B05-4118-A97C-D58801E71BCF}"/>
          </ac:inkMkLst>
        </pc:inkChg>
        <pc:inkChg chg="add mod">
          <ac:chgData name="Venkatasubramanian, Mani V." userId="fbe5ce37-0145-4c31-b84a-b36f8beac5f3" providerId="ADAL" clId="{6905769A-503A-4851-8481-4E7001886DE7}" dt="2023-02-14T16:25:16.844" v="1694"/>
          <ac:inkMkLst>
            <pc:docMk/>
            <pc:sldMk cId="961722181" sldId="280"/>
            <ac:inkMk id="95" creationId="{220EB158-9C55-4B00-C196-A9BF6FB863B7}"/>
          </ac:inkMkLst>
        </pc:inkChg>
        <pc:inkChg chg="add mod">
          <ac:chgData name="Venkatasubramanian, Mani V." userId="fbe5ce37-0145-4c31-b84a-b36f8beac5f3" providerId="ADAL" clId="{6905769A-503A-4851-8481-4E7001886DE7}" dt="2023-02-14T16:25:16.844" v="1694"/>
          <ac:inkMkLst>
            <pc:docMk/>
            <pc:sldMk cId="961722181" sldId="280"/>
            <ac:inkMk id="97" creationId="{2ECC698D-6BCA-DE8F-786F-EBD9972D51F6}"/>
          </ac:inkMkLst>
        </pc:inkChg>
        <pc:inkChg chg="add mod">
          <ac:chgData name="Venkatasubramanian, Mani V." userId="fbe5ce37-0145-4c31-b84a-b36f8beac5f3" providerId="ADAL" clId="{6905769A-503A-4851-8481-4E7001886DE7}" dt="2023-02-14T16:25:16.844" v="1694"/>
          <ac:inkMkLst>
            <pc:docMk/>
            <pc:sldMk cId="961722181" sldId="280"/>
            <ac:inkMk id="99" creationId="{9C749F24-4E73-0AC0-ED13-C892FA7AF4DA}"/>
          </ac:inkMkLst>
        </pc:inkChg>
        <pc:inkChg chg="add mod">
          <ac:chgData name="Venkatasubramanian, Mani V." userId="fbe5ce37-0145-4c31-b84a-b36f8beac5f3" providerId="ADAL" clId="{6905769A-503A-4851-8481-4E7001886DE7}" dt="2023-02-14T16:25:16.844" v="1694"/>
          <ac:inkMkLst>
            <pc:docMk/>
            <pc:sldMk cId="961722181" sldId="280"/>
            <ac:inkMk id="101" creationId="{2ABC8155-50F6-B982-A473-1B619238D774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103" creationId="{4D3F35D6-2341-88C4-514C-CDE0FCDF7AC0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104" creationId="{BEF66DD5-8DB2-6881-60B1-479F9704FC13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106" creationId="{53532911-2DB4-DD65-F973-936FFF03A0CB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108" creationId="{02338397-76D6-7643-35A8-294C519E4871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109" creationId="{391E52A0-E763-F3E0-F406-11CEC1D50B98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110" creationId="{70335DD4-AB37-509E-C489-5FACDFFC1E82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112" creationId="{A0B6722F-965A-7033-C89A-AA23DC562637}"/>
          </ac:inkMkLst>
        </pc:inkChg>
        <pc:inkChg chg="add mod">
          <ac:chgData name="Venkatasubramanian, Mani V." userId="fbe5ce37-0145-4c31-b84a-b36f8beac5f3" providerId="ADAL" clId="{6905769A-503A-4851-8481-4E7001886DE7}" dt="2023-02-14T16:25:23.487" v="1705"/>
          <ac:inkMkLst>
            <pc:docMk/>
            <pc:sldMk cId="961722181" sldId="280"/>
            <ac:inkMk id="113" creationId="{F148ED29-B5C4-DFA6-695A-EC15A2361561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15" creationId="{5974CA73-CEF6-D566-6A1A-373E0D8FC027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16" creationId="{D1444048-5C1D-2A80-1440-8660BAEC5F09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17" creationId="{E1804A0D-1035-FC62-BA0C-803C14CE9937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18" creationId="{72AD55EC-82B0-811D-7F01-F0618DFA62D3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19" creationId="{8F804721-F181-7A17-6BB0-6DB8B8DD2A36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20" creationId="{313F20CC-F67A-8CF4-EF0C-6BA95E48E96B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21" creationId="{4304BD63-7A50-3085-0123-77EABDE8F505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22" creationId="{81EEA6A5-FD36-E32D-A068-2C5232EE6A9A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23" creationId="{27842273-D393-66E4-7438-E263E3433DEF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24" creationId="{BA6968F5-137A-9D86-1660-B7C66FB98F76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25" creationId="{06FE1DB2-22E3-FF88-4E50-F274D9E5A2F1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26" creationId="{7FE1D0B4-D11C-868E-680D-3FDFDEF7BA30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27" creationId="{DC21E2FA-360E-660A-0381-C13EC30D8A58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28" creationId="{11456412-AD71-8AE3-9842-22E46358D40F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29" creationId="{3C97E5A7-BE9F-D933-ED84-A6C9553FA631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32" creationId="{2F96E3A7-5D8C-DC82-F11F-C562D26B8574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33" creationId="{10255A33-4011-FF57-BB9A-3D6014D2C8CE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34" creationId="{2232C0B0-74D3-BB2A-D282-B8B400AF3734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35" creationId="{B80BDF12-6311-5401-F864-F54CEB08AFDD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36" creationId="{C5DE0A54-A96F-FDB1-0827-7321E7AA94D5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37" creationId="{481BE7CB-6D2B-CD01-D83C-59980BA7DB2B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38" creationId="{074DAEC7-FCD5-86B8-0548-E4B19AFF9587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39" creationId="{195A200F-5FD3-7EE7-F6E2-7DB96121532A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40" creationId="{56223EDA-A0BB-7C1A-6426-0FC46652EC6E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41" creationId="{33F85EF7-DEDE-F33E-3A02-4FEC46B354D5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42" creationId="{415EAFEB-6CAA-FBF1-D30D-F7AFA29E6774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43" creationId="{907D6769-A1E7-0DD1-77CA-CFE04310DFA5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45" creationId="{FFCEEBBE-92A8-E684-8CFF-0CAEFF2467E6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46" creationId="{2089329F-E486-59F7-9C9D-9D43D603F2F3}"/>
          </ac:inkMkLst>
        </pc:inkChg>
        <pc:inkChg chg="add mod">
          <ac:chgData name="Venkatasubramanian, Mani V." userId="fbe5ce37-0145-4c31-b84a-b36f8beac5f3" providerId="ADAL" clId="{6905769A-503A-4851-8481-4E7001886DE7}" dt="2023-02-14T16:25:40.148" v="1737"/>
          <ac:inkMkLst>
            <pc:docMk/>
            <pc:sldMk cId="961722181" sldId="280"/>
            <ac:inkMk id="148" creationId="{FCB73611-7688-E303-3728-3E9B5E4C3417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161" creationId="{01ED27EF-5928-611D-89C1-8C5FC7E3A7C7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172" creationId="{CA126BD6-BA4A-3255-F8F2-52A9A62E810A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181" creationId="{E06C8B05-70FE-219B-DD9F-67C0B7ABA15D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06" creationId="{59B2B1B7-799B-2B7F-F636-AFEF9068C0FA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07" creationId="{FBBA9883-7932-1CC2-2646-0099EB2D133E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12" creationId="{E48D948B-A7B2-3126-F3AB-AA11951F5B8E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26" creationId="{CD906E32-4A85-C330-63E0-A655A5BE5ABE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33" creationId="{0E2CB944-5F64-FDAE-4E58-146D182CC795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34" creationId="{4A6FD620-D647-49E9-C70B-C2DA966D97C5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35" creationId="{CA94665B-31B6-D812-8C42-479DAD615F56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36" creationId="{C7B42AF3-F04A-E173-BACD-1102D0FC01EB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37" creationId="{542506E0-F4AD-ABCC-73CA-8D49CE598788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38" creationId="{DE361580-B57A-B48C-6914-4203B019307D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39" creationId="{3A9BF35D-C381-DC8C-8E1E-5BABA8496734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40" creationId="{0F637495-CA71-72FF-A3AC-D8FE9B167F5C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44" creationId="{6A66EDF9-FC5A-AC9E-DD90-9180F7A62AF7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45" creationId="{1B859038-0B35-2A18-26AA-83AAABC75194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46" creationId="{D5F74AB6-9524-0513-C18F-A17252D0EEA3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47" creationId="{20653607-90B4-D56E-6D73-EAFF8AF9B952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48" creationId="{E92C6592-0357-B288-A04C-4830EE2EF33F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49" creationId="{D2A7878D-2C28-1266-DF98-C6D9E4E703D8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50" creationId="{657A93AC-71DA-3ECA-A37C-AE80ACF739CB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51" creationId="{622CCA42-982F-E3DE-37A3-BA2D48145729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53" creationId="{FBD5154E-D82C-4289-C004-BF9AFDAAB412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54" creationId="{9DBBED75-F2E9-8C81-5254-A158F116DAB0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55" creationId="{EEE074FF-56D2-3D6B-355D-6574E5001459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56" creationId="{63290662-3ED5-FB39-EB2E-7765D3DB5FBE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57" creationId="{BDE61141-FCA9-4F8C-A005-D82ACF5B1536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58" creationId="{5ECEDCB9-010E-0E91-1B5E-A36365164E24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59" creationId="{18041D40-1C25-A09C-9AB4-DB6D4ECFB0C8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60" creationId="{E41173D7-725A-32CC-86F7-0F4704668305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61" creationId="{8348CA8B-8420-1CF3-3378-72A467AFC46D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62" creationId="{E7DAE0E6-1F99-9620-9B1B-3A02D37D5D13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63" creationId="{A5C83F17-7F23-D8DA-3BD7-11CCD7273196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64" creationId="{A63C2F35-B131-E56E-FAA1-1E4D69C537E2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65" creationId="{574D9DEA-BA46-97BA-CF44-7463EE69BE01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66" creationId="{A8E037A6-BE88-C98F-0F52-A6E1847D2E6C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67" creationId="{A6FE50D2-E1D5-981B-871E-3BD4A4C6B37A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68" creationId="{D4E63C7E-82DA-162A-5911-526315C48114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69" creationId="{4EBC094B-7F09-5021-944F-BFF759453D44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70" creationId="{6B0E908F-1909-09B2-9CD0-C06D5CED26DE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71" creationId="{CC9F7799-9A3C-EC8A-EB6F-3E05857299C3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72" creationId="{C20FF472-A8FB-3513-49D7-270CD5B8FAC5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73" creationId="{33D0DDDF-3A66-E67B-AE22-AC5D0772D1FE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74" creationId="{DC24B105-BAA5-DAD7-AF07-00B87C1A1266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75" creationId="{20738242-CFBF-8196-8693-DF39B06D63CC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77" creationId="{D7C2B56B-1685-188D-6968-86E4927C88ED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78" creationId="{2D878A24-D9A9-92B9-612F-86F9056AFC13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79" creationId="{C8E9AED8-C27D-B01A-3271-C738E2F8B45A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80" creationId="{1E85C50D-5ACE-351A-9002-AA49118D256E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82" creationId="{1C06F288-B220-B612-D03A-C6F5F52EB03A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83" creationId="{EC691C9D-E5DC-4A01-08D1-D23ABC35A08F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85" creationId="{080CA601-D0A9-CDA3-3FBE-1CC0B6F0C7EF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86" creationId="{6A45D266-33E2-DCC4-F091-0779A4E3C1A9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87" creationId="{2EF902B4-E85C-8272-DCE0-2C61807DC046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88" creationId="{CBF1A69A-F8B8-F4FD-893F-F4EAEBF5530F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89" creationId="{A1B4E361-84F1-5435-9AB2-A6D8AE09E922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90" creationId="{63171719-8C0F-C023-73CF-5FEA29ED602A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92" creationId="{D8CAC265-E13D-55CF-083C-F7455D0ED7C4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93" creationId="{F28F1920-2522-83D8-7455-5F5A78189FE1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94" creationId="{D0F964A9-1813-46F0-06F1-C1C0945BCF52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95" creationId="{45964352-3164-7522-56CD-C71CD43EC3CD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96" creationId="{60B71010-9D0C-34F5-2C7F-07D55DFC9EFF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97" creationId="{597227B0-A43D-3F8F-395D-110F6CFBDE7A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98" creationId="{DAEC0994-5940-CBC3-84EB-43529A747C8E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299" creationId="{FA5FA63F-01DC-F7E2-1B6C-D0BE7186B134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316" creationId="{01D46D86-66AC-F251-A61C-AAE76A90334A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318" creationId="{FD24B604-5C79-3432-635A-27956A26344F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319" creationId="{EC40EA5C-ED8A-57D3-2AFA-54A5A7448359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320" creationId="{32429117-E1D8-5E41-9C5A-70747B0E6ECA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321" creationId="{66A72C61-8CF2-C1B6-1C5B-88F2FF14DBCA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322" creationId="{7247EBCD-1A8A-0C36-2461-63095CB7C66D}"/>
          </ac:inkMkLst>
        </pc:inkChg>
        <pc:inkChg chg="del">
          <ac:chgData name="Venkatasubramanian, Mani V." userId="fbe5ce37-0145-4c31-b84a-b36f8beac5f3" providerId="ADAL" clId="{6905769A-503A-4851-8481-4E7001886DE7}" dt="2023-02-14T15:18:49.161" v="8" actId="478"/>
          <ac:inkMkLst>
            <pc:docMk/>
            <pc:sldMk cId="961722181" sldId="280"/>
            <ac:inkMk id="324" creationId="{983EA04C-E5AD-C1D2-94C2-F076776A0094}"/>
          </ac:inkMkLst>
        </pc:inkChg>
      </pc:sldChg>
      <pc:sldChg chg="addSp delSp modSp add mod">
        <pc:chgData name="Venkatasubramanian, Mani V." userId="fbe5ce37-0145-4c31-b84a-b36f8beac5f3" providerId="ADAL" clId="{6905769A-503A-4851-8481-4E7001886DE7}" dt="2023-02-14T16:31:45.622" v="1957"/>
        <pc:sldMkLst>
          <pc:docMk/>
          <pc:sldMk cId="1882423756" sldId="281"/>
        </pc:sldMkLst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36" creationId="{1ECF294D-8A16-C264-A246-C5AC5B3DF6CD}"/>
          </ac:grpSpMkLst>
        </pc:grpChg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37" creationId="{01A3A880-4354-AF80-2DB3-502FFB7AA57A}"/>
          </ac:grpSpMkLst>
        </pc:grpChg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38" creationId="{9DC31AF3-EE0F-2E69-FD8E-4F387C7C613E}"/>
          </ac:grpSpMkLst>
        </pc:grpChg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39" creationId="{342591C0-23A0-D88F-55DA-460444BB3DD9}"/>
          </ac:grpSpMkLst>
        </pc:grpChg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40" creationId="{931B6480-35D3-5ACB-3D4F-61A4FB3046F4}"/>
          </ac:grpSpMkLst>
        </pc:grpChg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41" creationId="{D9010835-32F9-214E-36C1-59F70CD8F401}"/>
          </ac:grpSpMkLst>
        </pc:grpChg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42" creationId="{5F39E5A5-7BC7-F1E1-4513-C0009FF07D0E}"/>
          </ac:grpSpMkLst>
        </pc:grpChg>
        <pc:grpChg chg="del mod">
          <ac:chgData name="Venkatasubramanian, Mani V." userId="fbe5ce37-0145-4c31-b84a-b36f8beac5f3" providerId="ADAL" clId="{6905769A-503A-4851-8481-4E7001886DE7}" dt="2023-02-14T16:30:39.575" v="1887"/>
          <ac:grpSpMkLst>
            <pc:docMk/>
            <pc:sldMk cId="1882423756" sldId="281"/>
            <ac:grpSpMk id="46" creationId="{6F610DF0-CD01-87F0-64F5-1611E9AF1A85}"/>
          </ac:grpSpMkLst>
        </pc:grpChg>
        <pc:grpChg chg="del mod">
          <ac:chgData name="Venkatasubramanian, Mani V." userId="fbe5ce37-0145-4c31-b84a-b36f8beac5f3" providerId="ADAL" clId="{6905769A-503A-4851-8481-4E7001886DE7}" dt="2023-02-14T16:31:00.038" v="1914"/>
          <ac:grpSpMkLst>
            <pc:docMk/>
            <pc:sldMk cId="1882423756" sldId="281"/>
            <ac:grpSpMk id="55" creationId="{2C93654D-1BD4-BD7F-3AEF-FA1466D69FF8}"/>
          </ac:grpSpMkLst>
        </pc:grpChg>
        <pc:grpChg chg="del mod">
          <ac:chgData name="Venkatasubramanian, Mani V." userId="fbe5ce37-0145-4c31-b84a-b36f8beac5f3" providerId="ADAL" clId="{6905769A-503A-4851-8481-4E7001886DE7}" dt="2023-02-14T16:30:51.057" v="1902"/>
          <ac:grpSpMkLst>
            <pc:docMk/>
            <pc:sldMk cId="1882423756" sldId="281"/>
            <ac:grpSpMk id="63" creationId="{83B0AC34-CF01-C726-3D18-41FF70CC3866}"/>
          </ac:grpSpMkLst>
        </pc:grpChg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64" creationId="{8B88D5B3-152A-4A4C-26A4-22E7BFE5B1F7}"/>
          </ac:grpSpMkLst>
        </pc:grpChg>
        <pc:grpChg chg="del">
          <ac:chgData name="Venkatasubramanian, Mani V." userId="fbe5ce37-0145-4c31-b84a-b36f8beac5f3" providerId="ADAL" clId="{6905769A-503A-4851-8481-4E7001886DE7}" dt="2023-02-14T16:29:03.860" v="1837" actId="478"/>
          <ac:grpSpMkLst>
            <pc:docMk/>
            <pc:sldMk cId="1882423756" sldId="281"/>
            <ac:grpSpMk id="71" creationId="{3EDF62EB-6501-1A2F-B9DD-9D0F7442AAFF}"/>
          </ac:grpSpMkLst>
        </pc:grpChg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74" creationId="{FFE47FC3-A0AF-8F3D-EC05-E4054627B993}"/>
          </ac:grpSpMkLst>
        </pc:grpChg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86" creationId="{5C9AB545-B6F2-3600-2880-0F3951AC6952}"/>
          </ac:grpSpMkLst>
        </pc:grpChg>
        <pc:grpChg chg="del mod">
          <ac:chgData name="Venkatasubramanian, Mani V." userId="fbe5ce37-0145-4c31-b84a-b36f8beac5f3" providerId="ADAL" clId="{6905769A-503A-4851-8481-4E7001886DE7}" dt="2023-02-14T16:31:12.241" v="1935"/>
          <ac:grpSpMkLst>
            <pc:docMk/>
            <pc:sldMk cId="1882423756" sldId="281"/>
            <ac:grpSpMk id="107" creationId="{549AA309-5296-96A8-BAE5-C02F179CB326}"/>
          </ac:grpSpMkLst>
        </pc:grpChg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109" creationId="{8C7BD6BD-6B2A-7CA5-E93A-F66C10EFE83A}"/>
          </ac:grpSpMkLst>
        </pc:grpChg>
        <pc:grpChg chg="del mod">
          <ac:chgData name="Venkatasubramanian, Mani V." userId="fbe5ce37-0145-4c31-b84a-b36f8beac5f3" providerId="ADAL" clId="{6905769A-503A-4851-8481-4E7001886DE7}" dt="2023-02-14T16:31:43.142" v="1955"/>
          <ac:grpSpMkLst>
            <pc:docMk/>
            <pc:sldMk cId="1882423756" sldId="281"/>
            <ac:grpSpMk id="130" creationId="{CB2297E9-DDB9-13BD-FAC9-9BD4265EC06A}"/>
          </ac:grpSpMkLst>
        </pc:grpChg>
        <pc:grpChg chg="del 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132" creationId="{6BB4D27C-8DE5-528E-3924-3D91D6EE158C}"/>
          </ac:grpSpMkLst>
        </pc:grpChg>
        <pc:grpChg chg="mod">
          <ac:chgData name="Venkatasubramanian, Mani V." userId="fbe5ce37-0145-4c31-b84a-b36f8beac5f3" providerId="ADAL" clId="{6905769A-503A-4851-8481-4E7001886DE7}" dt="2023-02-14T16:31:45.622" v="1957"/>
          <ac:grpSpMkLst>
            <pc:docMk/>
            <pc:sldMk cId="1882423756" sldId="281"/>
            <ac:grpSpMk id="134" creationId="{8E4ACD74-0154-E463-B302-DED8A2D147F4}"/>
          </ac:grpSpMkLst>
        </pc:grpChg>
        <pc:grpChg chg="del">
          <ac:chgData name="Venkatasubramanian, Mani V." userId="fbe5ce37-0145-4c31-b84a-b36f8beac5f3" providerId="ADAL" clId="{6905769A-503A-4851-8481-4E7001886DE7}" dt="2023-02-14T16:29:03.860" v="1837" actId="478"/>
          <ac:grpSpMkLst>
            <pc:docMk/>
            <pc:sldMk cId="1882423756" sldId="281"/>
            <ac:grpSpMk id="152" creationId="{7E7A7963-030B-150B-BC0B-6C62B4792A9E}"/>
          </ac:grpSpMkLst>
        </pc:grpChg>
        <pc:grpChg chg="del">
          <ac:chgData name="Venkatasubramanian, Mani V." userId="fbe5ce37-0145-4c31-b84a-b36f8beac5f3" providerId="ADAL" clId="{6905769A-503A-4851-8481-4E7001886DE7}" dt="2023-02-14T16:29:03.860" v="1837" actId="478"/>
          <ac:grpSpMkLst>
            <pc:docMk/>
            <pc:sldMk cId="1882423756" sldId="281"/>
            <ac:grpSpMk id="310" creationId="{7C142BCB-BE38-6B95-5BB5-A2EFC0CA8FE2}"/>
          </ac:grpSpMkLst>
        </pc:grpChg>
        <pc:grpChg chg="del">
          <ac:chgData name="Venkatasubramanian, Mani V." userId="fbe5ce37-0145-4c31-b84a-b36f8beac5f3" providerId="ADAL" clId="{6905769A-503A-4851-8481-4E7001886DE7}" dt="2023-02-14T16:29:03.860" v="1837" actId="478"/>
          <ac:grpSpMkLst>
            <pc:docMk/>
            <pc:sldMk cId="1882423756" sldId="281"/>
            <ac:grpSpMk id="347" creationId="{6595234E-D44C-B287-0F8E-78234A4E9AB5}"/>
          </ac:grpSpMkLst>
        </pc:grpChg>
        <pc:inkChg chg="add del">
          <ac:chgData name="Venkatasubramanian, Mani V." userId="fbe5ce37-0145-4c31-b84a-b36f8beac5f3" providerId="ADAL" clId="{6905769A-503A-4851-8481-4E7001886DE7}" dt="2023-02-14T16:29:03.860" v="1837" actId="478"/>
          <ac:inkMkLst>
            <pc:docMk/>
            <pc:sldMk cId="1882423756" sldId="281"/>
            <ac:inkMk id="2" creationId="{3C3D9540-D623-D2A2-8EAB-8ECFA2F633DD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4" creationId="{40AC2DDE-84FD-157C-B954-6AD7923A16E0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6" creationId="{FB9080FC-5A89-B36B-5237-57177B3840B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7" creationId="{3262D812-580F-0132-2143-673F7F21AE00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8" creationId="{4CA5E0B2-5B67-5C9D-B3F1-84FCBC1E7E06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9" creationId="{97D15359-18B5-D307-BF07-0585F19FCEFB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0" creationId="{CC58FF7B-F619-A357-217A-01BC6952C7E2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1" creationId="{98ECFB81-6D40-2BAF-0434-48AEE9D7AC69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2" creationId="{D9F74257-FDE7-BBB2-F49D-7064C0C61BE8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3" creationId="{84BB1430-43AE-688B-818D-18BBDBC7790E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4" creationId="{804CB125-3B3E-22F1-BB56-3711522388CF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5" creationId="{D976B7AB-CA80-8D53-0E14-A01025DDB83F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7" creationId="{D7ACDE07-8FF5-2B8D-D061-A9C682E2C87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9" creationId="{9FD272FE-154A-9B64-75B0-8A101D8BF8B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20" creationId="{7AE20D7A-C93F-E7D0-6B69-C5441A92B0C1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21" creationId="{DB210887-B70D-2601-DAA7-E32067A62206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22" creationId="{AE72AB6B-9984-D88F-F8B7-A5E67455802C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23" creationId="{B441162B-14DA-90D1-8ACF-DA42389C9A7A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24" creationId="{F601A747-5B3A-8A7B-880F-70044CCAEE2E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25" creationId="{4AE4DABA-5A50-6A23-305E-3CF1F75EB490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28" creationId="{0A8F3AEE-C867-62B1-465A-DFB41946F4DB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29" creationId="{CFC02307-D8FA-0CE1-A1A1-E8C5FCFA01A3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30" creationId="{A2DC48A1-09B5-72DD-341F-2761C7CFCE64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31" creationId="{8BC7CC5B-DDA4-118E-8EC6-66EE3386AE3A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32" creationId="{C148749F-16C3-9428-FC2F-1893B9C368F6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33" creationId="{77A2BE45-09C2-3FB8-DA72-5490C0F1032B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34" creationId="{40173BB0-583B-A393-06B9-DD69997D50FA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35" creationId="{FC0B0E56-0EB0-E283-4384-7DF17E48183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43" creationId="{3CA4E168-A8B5-68F9-3C0A-F9ADE08312E1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44" creationId="{8CEA025A-D060-72B2-379F-58307B994A63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45" creationId="{AE7E6D42-40EC-AF5E-43DB-C105B2850093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47" creationId="{B0BD7B79-2A94-09C3-0DF6-0D5BA4E10167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48" creationId="{D64FC7E7-9F07-6D60-D6B3-FD30AD90D73F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49" creationId="{3AD3C4CC-5588-FA49-8C41-2BBCE7BF1016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50" creationId="{95FCE8AE-F79D-AE40-1D93-83198BE80290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51" creationId="{8BC35FF4-8FA1-072A-8BD1-C6E82D0C5C13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52" creationId="{9CE04D27-1E77-3414-404A-3DEDDC079861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56" creationId="{224A8508-C5D8-2934-360E-5D949480B3BC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57" creationId="{E6EA6AD7-4811-B82C-9897-C364B955193C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58" creationId="{BE839C87-21F0-5656-6E13-CBB3A47A84D4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59" creationId="{80F383FF-1D85-F059-EEA4-9A3709C05C54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60" creationId="{DEBF3547-828A-0199-0784-C48EAC7AE74B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61" creationId="{1492C05C-E2F0-4D19-2F84-A0A4DC09FEC3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62" creationId="{B416AC20-C1E0-2ECC-D817-89DD57F73C37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65" creationId="{4E312BB1-AAF8-6C67-BFC7-8ED1B6C87710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66" creationId="{5F057DDA-F592-1F43-9059-A9938ACD5BD0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67" creationId="{7855D71D-7D2F-F453-8C66-3CBB6DD1BC18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68" creationId="{BCF44001-1695-71E6-7F25-72829024DA41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69" creationId="{089F2038-1F13-00DB-750E-6E2C13925DA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70" creationId="{15716245-8A74-9BAB-E4CF-D915E7FB563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75" creationId="{A6390AE3-C222-31F9-A2C7-F98D3EAE6DE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76" creationId="{A6B3C627-7329-B568-D49E-72B8E134A74E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77" creationId="{BDEC9AEF-1261-E679-359A-080A786900AD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78" creationId="{243764E1-6A39-458B-51A6-D2919A7444F2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79" creationId="{3EE5A424-AABE-4F58-5969-E0F519BC8916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80" creationId="{F1E115E2-EB27-9D1F-078E-0B946283B136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81" creationId="{034420A1-ED2D-06D2-EB48-9E060C22B3AF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82" creationId="{4CFD958B-EB6B-D81B-8B9E-455C16EFFC4E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83" creationId="{26705A0B-8E45-AFDD-A558-6B71EE80C56E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84" creationId="{2CD2FD21-0663-7DA2-0876-F5636939AE0D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85" creationId="{BAAC114D-CD3E-38A7-32C2-0370F20F749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87" creationId="{631265D1-6D2F-34E1-EC92-0C60CFB7613D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88" creationId="{4349BE60-E910-4CE1-4F8B-94BF34E84622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89" creationId="{C784E086-E5E7-91BB-C66E-7E1326FA476D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90" creationId="{B3E3474D-7EAD-652F-EE36-A943C230746C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91" creationId="{93A21CF8-151F-ED8F-5F25-2C87FCF1D1A8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92" creationId="{AEFC9BAF-512C-E16D-ECAC-1889D67E67AF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93" creationId="{A9994BB8-0C3A-FAA4-389E-D7A0C5DFA031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94" creationId="{E122AF6A-8D2B-6874-FE3A-3A2AE5B02807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95" creationId="{8141ECB7-F2D6-00ED-6696-5CFEF840A188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96" creationId="{CACD05E5-C97F-26C5-31BC-147239FCA2CE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97" creationId="{5234E0F8-AA01-9A0E-155E-46557EB0D59A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98" creationId="{36849962-9C58-587E-5794-20CFEAB5365E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99" creationId="{7FF8F6B8-760B-3E98-2923-00393EC43DC9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00" creationId="{99FD3DD9-9BFC-B935-3FF4-26F0015C8BFD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01" creationId="{72450A99-EFA8-4F93-0ADE-9BF593F85827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02" creationId="{E7992F05-FD8B-28EA-DD64-7D3E6E9D4F73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03" creationId="{A78C8DAC-308D-FD85-3284-6B8A46214328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06" creationId="{E5E2B8CA-5CF7-865E-A533-ED91BEAB263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08" creationId="{190B3FFC-6EEB-B1C3-7CB7-50F76D0496D1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10" creationId="{84BA35CA-4E7F-FDCA-A3B6-0D2CC6981833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11" creationId="{3DC6BB16-1172-BB0B-3228-A3B51399C4D7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13" creationId="{F4B2F51F-C630-33C6-0150-779B6C813103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14" creationId="{6A01A5C9-26BE-2B1F-024C-9AA40CDC79DB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15" creationId="{0E325D8B-E9A6-7428-DB9C-23DD57BCA07B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16" creationId="{5BE5C104-1C09-F229-CD5A-C3A03EF43117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17" creationId="{0382EFF4-32DD-0377-B05E-54BC25758434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18" creationId="{82A5F096-B18C-ACDD-9E7E-5569BFDEB7CD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20" creationId="{B4DDEEC3-476E-4042-CA76-8D2919CF2204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21" creationId="{5D390EC2-EDF0-F745-ACD1-1AC67E83DAC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22" creationId="{6453781B-58A6-08C8-A154-5AA9CF6D57D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23" creationId="{E0EB945E-C0B3-BBE1-2035-2D8683FF5160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25" creationId="{DF1CF70F-799F-07C4-8763-8E4E47525005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26" creationId="{E16DB55F-1F56-1BA4-C9A5-63761E1A8AD2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27" creationId="{C5DBF236-A6E8-CE4D-126E-2E81B9F7C089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28" creationId="{E3DB40E3-C8CB-362A-8B7D-BAFD0FB6A6C3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29" creationId="{D2AAD6A3-6C74-971F-5893-3F0BA91C015C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31" creationId="{D140F1B6-5424-DBE1-A42A-C38BE497D9DE}"/>
          </ac:inkMkLst>
        </pc:inkChg>
        <pc:inkChg chg="add mod">
          <ac:chgData name="Venkatasubramanian, Mani V." userId="fbe5ce37-0145-4c31-b84a-b36f8beac5f3" providerId="ADAL" clId="{6905769A-503A-4851-8481-4E7001886DE7}" dt="2023-02-14T16:31:45.622" v="1957"/>
          <ac:inkMkLst>
            <pc:docMk/>
            <pc:sldMk cId="1882423756" sldId="281"/>
            <ac:inkMk id="133" creationId="{93E29AC3-9068-6475-019E-3D5C423D464A}"/>
          </ac:inkMkLst>
        </pc:inkChg>
        <pc:inkChg chg="del">
          <ac:chgData name="Venkatasubramanian, Mani V." userId="fbe5ce37-0145-4c31-b84a-b36f8beac5f3" providerId="ADAL" clId="{6905769A-503A-4851-8481-4E7001886DE7}" dt="2023-02-14T16:29:03.860" v="1837" actId="478"/>
          <ac:inkMkLst>
            <pc:docMk/>
            <pc:sldMk cId="1882423756" sldId="281"/>
            <ac:inkMk id="155" creationId="{1BE2825E-CBA3-F0F9-DA50-FB0EEE512BF5}"/>
          </ac:inkMkLst>
        </pc:inkChg>
        <pc:inkChg chg="del">
          <ac:chgData name="Venkatasubramanian, Mani V." userId="fbe5ce37-0145-4c31-b84a-b36f8beac5f3" providerId="ADAL" clId="{6905769A-503A-4851-8481-4E7001886DE7}" dt="2023-02-14T16:29:03.860" v="1837" actId="478"/>
          <ac:inkMkLst>
            <pc:docMk/>
            <pc:sldMk cId="1882423756" sldId="281"/>
            <ac:inkMk id="159" creationId="{AE0F05AE-7CB1-D2F7-B8D4-D42108DC8F33}"/>
          </ac:inkMkLst>
        </pc:inkChg>
        <pc:inkChg chg="del">
          <ac:chgData name="Venkatasubramanian, Mani V." userId="fbe5ce37-0145-4c31-b84a-b36f8beac5f3" providerId="ADAL" clId="{6905769A-503A-4851-8481-4E7001886DE7}" dt="2023-02-14T16:29:03.860" v="1837" actId="478"/>
          <ac:inkMkLst>
            <pc:docMk/>
            <pc:sldMk cId="1882423756" sldId="281"/>
            <ac:inkMk id="162" creationId="{428A21A2-9F1B-4B84-C86B-7F8D3CDA25BD}"/>
          </ac:inkMkLst>
        </pc:inkChg>
        <pc:inkChg chg="del">
          <ac:chgData name="Venkatasubramanian, Mani V." userId="fbe5ce37-0145-4c31-b84a-b36f8beac5f3" providerId="ADAL" clId="{6905769A-503A-4851-8481-4E7001886DE7}" dt="2023-02-14T16:29:03.860" v="1837" actId="478"/>
          <ac:inkMkLst>
            <pc:docMk/>
            <pc:sldMk cId="1882423756" sldId="281"/>
            <ac:inkMk id="166" creationId="{79B90767-9FB0-6B5C-A2A4-F3B96A7E869F}"/>
          </ac:inkMkLst>
        </pc:inkChg>
        <pc:inkChg chg="del">
          <ac:chgData name="Venkatasubramanian, Mani V." userId="fbe5ce37-0145-4c31-b84a-b36f8beac5f3" providerId="ADAL" clId="{6905769A-503A-4851-8481-4E7001886DE7}" dt="2023-02-14T16:29:03.860" v="1837" actId="478"/>
          <ac:inkMkLst>
            <pc:docMk/>
            <pc:sldMk cId="1882423756" sldId="281"/>
            <ac:inkMk id="191" creationId="{EF0AE850-696A-469D-A6B8-90FC8417CD89}"/>
          </ac:inkMkLst>
        </pc:inkChg>
        <pc:inkChg chg="del">
          <ac:chgData name="Venkatasubramanian, Mani V." userId="fbe5ce37-0145-4c31-b84a-b36f8beac5f3" providerId="ADAL" clId="{6905769A-503A-4851-8481-4E7001886DE7}" dt="2023-02-14T16:29:03.860" v="1837" actId="478"/>
          <ac:inkMkLst>
            <pc:docMk/>
            <pc:sldMk cId="1882423756" sldId="281"/>
            <ac:inkMk id="205" creationId="{0A4287AA-49D6-2891-2A22-959519955798}"/>
          </ac:inkMkLst>
        </pc:inkChg>
        <pc:inkChg chg="del">
          <ac:chgData name="Venkatasubramanian, Mani V." userId="fbe5ce37-0145-4c31-b84a-b36f8beac5f3" providerId="ADAL" clId="{6905769A-503A-4851-8481-4E7001886DE7}" dt="2023-02-14T16:29:03.860" v="1837" actId="478"/>
          <ac:inkMkLst>
            <pc:docMk/>
            <pc:sldMk cId="1882423756" sldId="281"/>
            <ac:inkMk id="208" creationId="{136F4AE0-3052-91B8-C088-6F39A71706D7}"/>
          </ac:inkMkLst>
        </pc:inkChg>
        <pc:inkChg chg="del">
          <ac:chgData name="Venkatasubramanian, Mani V." userId="fbe5ce37-0145-4c31-b84a-b36f8beac5f3" providerId="ADAL" clId="{6905769A-503A-4851-8481-4E7001886DE7}" dt="2023-02-14T16:29:03.860" v="1837" actId="478"/>
          <ac:inkMkLst>
            <pc:docMk/>
            <pc:sldMk cId="1882423756" sldId="281"/>
            <ac:inkMk id="221" creationId="{7ACDFE2A-EA0E-F568-603B-2E553E9096A8}"/>
          </ac:inkMkLst>
        </pc:inkChg>
        <pc:inkChg chg="del">
          <ac:chgData name="Venkatasubramanian, Mani V." userId="fbe5ce37-0145-4c31-b84a-b36f8beac5f3" providerId="ADAL" clId="{6905769A-503A-4851-8481-4E7001886DE7}" dt="2023-02-14T16:29:03.860" v="1837" actId="478"/>
          <ac:inkMkLst>
            <pc:docMk/>
            <pc:sldMk cId="1882423756" sldId="281"/>
            <ac:inkMk id="222" creationId="{890BB80A-30F8-938D-2315-7E3CCC3253DE}"/>
          </ac:inkMkLst>
        </pc:inkChg>
        <pc:inkChg chg="del">
          <ac:chgData name="Venkatasubramanian, Mani V." userId="fbe5ce37-0145-4c31-b84a-b36f8beac5f3" providerId="ADAL" clId="{6905769A-503A-4851-8481-4E7001886DE7}" dt="2023-02-14T16:29:03.860" v="1837" actId="478"/>
          <ac:inkMkLst>
            <pc:docMk/>
            <pc:sldMk cId="1882423756" sldId="281"/>
            <ac:inkMk id="241" creationId="{9CDBBDE9-F7EA-7B00-8ED7-91D4F1703689}"/>
          </ac:inkMkLst>
        </pc:inkChg>
      </pc:sldChg>
      <pc:sldChg chg="addSp delSp modSp add mod">
        <pc:chgData name="Venkatasubramanian, Mani V." userId="fbe5ce37-0145-4c31-b84a-b36f8beac5f3" providerId="ADAL" clId="{6905769A-503A-4851-8481-4E7001886DE7}" dt="2023-02-14T16:33:08.690" v="1997"/>
        <pc:sldMkLst>
          <pc:docMk/>
          <pc:sldMk cId="520309778" sldId="282"/>
        </pc:sldMkLst>
        <pc:grpChg chg="del mod">
          <ac:chgData name="Venkatasubramanian, Mani V." userId="fbe5ce37-0145-4c31-b84a-b36f8beac5f3" providerId="ADAL" clId="{6905769A-503A-4851-8481-4E7001886DE7}" dt="2023-02-14T16:33:00.216" v="1977"/>
          <ac:grpSpMkLst>
            <pc:docMk/>
            <pc:sldMk cId="520309778" sldId="282"/>
            <ac:grpSpMk id="13" creationId="{1D93A03D-F228-78E6-2DF5-D69FCF232AE0}"/>
          </ac:grpSpMkLst>
        </pc:grpChg>
        <pc:grpChg chg="del mod">
          <ac:chgData name="Venkatasubramanian, Mani V." userId="fbe5ce37-0145-4c31-b84a-b36f8beac5f3" providerId="ADAL" clId="{6905769A-503A-4851-8481-4E7001886DE7}" dt="2023-02-14T16:33:08.690" v="1997"/>
          <ac:grpSpMkLst>
            <pc:docMk/>
            <pc:sldMk cId="520309778" sldId="282"/>
            <ac:grpSpMk id="21" creationId="{4156661D-9632-1168-82C4-D14D9BA300F0}"/>
          </ac:grpSpMkLst>
        </pc:grpChg>
        <pc:grpChg chg="del mod">
          <ac:chgData name="Venkatasubramanian, Mani V." userId="fbe5ce37-0145-4c31-b84a-b36f8beac5f3" providerId="ADAL" clId="{6905769A-503A-4851-8481-4E7001886DE7}" dt="2023-02-14T16:33:08.690" v="1997"/>
          <ac:grpSpMkLst>
            <pc:docMk/>
            <pc:sldMk cId="520309778" sldId="282"/>
            <ac:grpSpMk id="41" creationId="{B03F5298-09BC-0DF0-AB1B-2F464919A70A}"/>
          </ac:grpSpMkLst>
        </pc:grpChg>
        <pc:grpChg chg="del mod">
          <ac:chgData name="Venkatasubramanian, Mani V." userId="fbe5ce37-0145-4c31-b84a-b36f8beac5f3" providerId="ADAL" clId="{6905769A-503A-4851-8481-4E7001886DE7}" dt="2023-02-14T16:33:08.690" v="1997"/>
          <ac:grpSpMkLst>
            <pc:docMk/>
            <pc:sldMk cId="520309778" sldId="282"/>
            <ac:grpSpMk id="42" creationId="{D64B4846-DBBC-4B3D-31F3-37622FEEAE35}"/>
          </ac:grpSpMkLst>
        </pc:grpChg>
        <pc:grpChg chg="mod">
          <ac:chgData name="Venkatasubramanian, Mani V." userId="fbe5ce37-0145-4c31-b84a-b36f8beac5f3" providerId="ADAL" clId="{6905769A-503A-4851-8481-4E7001886DE7}" dt="2023-02-14T16:33:08.690" v="1997"/>
          <ac:grpSpMkLst>
            <pc:docMk/>
            <pc:sldMk cId="520309778" sldId="282"/>
            <ac:grpSpMk id="43" creationId="{962C20CE-385E-B276-D41B-FE907F126A0D}"/>
          </ac:grpSpMkLst>
        </pc:grp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2" creationId="{2CD96C61-4933-BA31-5751-549BC3A313C9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3" creationId="{B738AB02-A610-0B31-7C50-0E8B3B891291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4" creationId="{9D6B9703-D735-8A00-4679-CEC7A91E7ADC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5" creationId="{F1504E54-1D0D-A374-91E8-71933A5CFA20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6" creationId="{7736F75E-7E40-6503-1B6D-EF2C0DAC85B8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7" creationId="{AED06E68-2911-8FF0-BEA0-FF0BE3AAAE3F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8" creationId="{E692EAB9-FDAD-9B10-9C05-FE8D4C75E857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9" creationId="{D687D797-F93D-3456-6BF6-88DA374ACBF8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10" creationId="{893A7B66-AF6D-3379-7710-0D9C3AEBABBF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11" creationId="{D87B8A52-C205-9F9B-CF08-E54869ACC826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12" creationId="{32F897B9-CCF4-64B9-4C7A-DEA8C001DD53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14" creationId="{42FC2560-C066-9D94-E39C-1712EACD4658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15" creationId="{DB2664A1-6258-5FCC-2F96-7E5E80009FC8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16" creationId="{6CE7EF04-2722-5E17-6BFE-5A162FEA92AA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17" creationId="{D8CC8A7F-22FD-5F7B-DDAB-E0CC07ABA5B5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18" creationId="{56A329DE-ABEE-26FF-DBCE-13E4B877A885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19" creationId="{06983F42-2807-718C-0EE3-D577B2B74937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20" creationId="{68516B87-8DE6-8914-4FD5-395010EAE88A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22" creationId="{33F2832F-76FF-BACC-13E7-B82E30AC8E5B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23" creationId="{CE3CD4AD-59A3-A58E-313A-A216096A6425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24" creationId="{124D2827-ACAE-C92E-565D-E6CC0293A7C7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25" creationId="{17B9C718-98C9-89CE-C558-11F87A55B1BD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26" creationId="{CCFFD9C2-EED3-428B-5B56-39C09FDD0B5F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27" creationId="{B3F88462-7BE9-A2B1-1A2D-464DD0DE892B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28" creationId="{E61B2C88-A480-32BD-4203-119F860C061F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29" creationId="{64DD87EF-2AFC-F661-B30B-58989CAF0747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30" creationId="{524E8EED-C305-5FCF-0FB9-21ECCF6988B9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31" creationId="{580D2E2D-ADB8-4229-C98B-4504FFE6D1C5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32" creationId="{EC592B4B-647F-6EFB-A0B9-0573FB116736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33" creationId="{C4A388A0-8C5B-95EE-D579-39DB3C234A57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34" creationId="{ED20BCB8-0F4B-0E57-6275-82850316B0CD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35" creationId="{4FFF40C3-5B2D-3ACA-C469-3545D9D936FC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36" creationId="{905B4B43-AFC4-3C61-5AA1-33C2EC371F2E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37" creationId="{CEF16C45-FE28-4BC8-EF59-C4BF16B59ECA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38" creationId="{7143A5E3-D8B9-80EF-3E94-072FD3C6203F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39" creationId="{A62F2468-B62D-BF44-420B-D8BAA215583B}"/>
          </ac:inkMkLst>
        </pc:inkChg>
        <pc:inkChg chg="add mod">
          <ac:chgData name="Venkatasubramanian, Mani V." userId="fbe5ce37-0145-4c31-b84a-b36f8beac5f3" providerId="ADAL" clId="{6905769A-503A-4851-8481-4E7001886DE7}" dt="2023-02-14T16:33:08.690" v="1997"/>
          <ac:inkMkLst>
            <pc:docMk/>
            <pc:sldMk cId="520309778" sldId="282"/>
            <ac:inkMk id="40" creationId="{B6AFC4B6-BAF4-7D38-A6E9-B4D5FC6874E8}"/>
          </ac:inkMkLst>
        </pc:inkChg>
      </pc:sldChg>
      <pc:sldChg chg="addSp delSp modSp add mod">
        <pc:chgData name="Venkatasubramanian, Mani V." userId="fbe5ce37-0145-4c31-b84a-b36f8beac5f3" providerId="ADAL" clId="{6905769A-503A-4851-8481-4E7001886DE7}" dt="2023-02-14T16:42:58.053" v="2416"/>
        <pc:sldMkLst>
          <pc:docMk/>
          <pc:sldMk cId="1156605974" sldId="283"/>
        </pc:sldMkLst>
        <pc:grpChg chg="del mod">
          <ac:chgData name="Venkatasubramanian, Mani V." userId="fbe5ce37-0145-4c31-b84a-b36f8beac5f3" providerId="ADAL" clId="{6905769A-503A-4851-8481-4E7001886DE7}" dt="2023-02-14T16:34:13.318" v="2064"/>
          <ac:grpSpMkLst>
            <pc:docMk/>
            <pc:sldMk cId="1156605974" sldId="283"/>
            <ac:grpSpMk id="10" creationId="{71110BA4-74E1-0752-E57D-140A218DF9B0}"/>
          </ac:grpSpMkLst>
        </pc:grpChg>
        <pc:grpChg chg="del mod">
          <ac:chgData name="Venkatasubramanian, Mani V." userId="fbe5ce37-0145-4c31-b84a-b36f8beac5f3" providerId="ADAL" clId="{6905769A-503A-4851-8481-4E7001886DE7}" dt="2023-02-14T16:34:13.318" v="2064"/>
          <ac:grpSpMkLst>
            <pc:docMk/>
            <pc:sldMk cId="1156605974" sldId="283"/>
            <ac:grpSpMk id="18" creationId="{A4B5E093-E2DB-15D8-495D-F7929291116D}"/>
          </ac:grpSpMkLst>
        </pc:grpChg>
        <pc:grpChg chg="del mod">
          <ac:chgData name="Venkatasubramanian, Mani V." userId="fbe5ce37-0145-4c31-b84a-b36f8beac5f3" providerId="ADAL" clId="{6905769A-503A-4851-8481-4E7001886DE7}" dt="2023-02-14T16:34:03.219" v="2045"/>
          <ac:grpSpMkLst>
            <pc:docMk/>
            <pc:sldMk cId="1156605974" sldId="283"/>
            <ac:grpSpMk id="24" creationId="{A3A2393E-5DD5-1278-99EB-514C64B1D859}"/>
          </ac:grpSpMkLst>
        </pc:grpChg>
        <pc:grpChg chg="del mod">
          <ac:chgData name="Venkatasubramanian, Mani V." userId="fbe5ce37-0145-4c31-b84a-b36f8beac5f3" providerId="ADAL" clId="{6905769A-503A-4851-8481-4E7001886DE7}" dt="2023-02-14T16:34:13.318" v="2064"/>
          <ac:grpSpMkLst>
            <pc:docMk/>
            <pc:sldMk cId="1156605974" sldId="283"/>
            <ac:grpSpMk id="35" creationId="{EB3EBE8E-D11D-ACE5-61F2-12B8A146311E}"/>
          </ac:grpSpMkLst>
        </pc:grpChg>
        <pc:grpChg chg="del mod">
          <ac:chgData name="Venkatasubramanian, Mani V." userId="fbe5ce37-0145-4c31-b84a-b36f8beac5f3" providerId="ADAL" clId="{6905769A-503A-4851-8481-4E7001886DE7}" dt="2023-02-14T16:34:03.219" v="2045"/>
          <ac:grpSpMkLst>
            <pc:docMk/>
            <pc:sldMk cId="1156605974" sldId="283"/>
            <ac:grpSpMk id="49" creationId="{FB66EB93-A914-164D-746C-6B0C7584DDF1}"/>
          </ac:grpSpMkLst>
        </pc:grpChg>
        <pc:grpChg chg="del mod">
          <ac:chgData name="Venkatasubramanian, Mani V." userId="fbe5ce37-0145-4c31-b84a-b36f8beac5f3" providerId="ADAL" clId="{6905769A-503A-4851-8481-4E7001886DE7}" dt="2023-02-14T16:34:13.318" v="2064"/>
          <ac:grpSpMkLst>
            <pc:docMk/>
            <pc:sldMk cId="1156605974" sldId="283"/>
            <ac:grpSpMk id="50" creationId="{655D125D-DB1E-ED25-CA79-ACA9CD22BE57}"/>
          </ac:grpSpMkLst>
        </pc:grpChg>
        <pc:grpChg chg="del mod">
          <ac:chgData name="Venkatasubramanian, Mani V." userId="fbe5ce37-0145-4c31-b84a-b36f8beac5f3" providerId="ADAL" clId="{6905769A-503A-4851-8481-4E7001886DE7}" dt="2023-02-14T16:34:13.318" v="2064"/>
          <ac:grpSpMkLst>
            <pc:docMk/>
            <pc:sldMk cId="1156605974" sldId="283"/>
            <ac:grpSpMk id="69" creationId="{9D913DB2-430C-8D59-4CA3-E9661AFD7C3A}"/>
          </ac:grpSpMkLst>
        </pc:grpChg>
        <pc:grpChg chg="del mod">
          <ac:chgData name="Venkatasubramanian, Mani V." userId="fbe5ce37-0145-4c31-b84a-b36f8beac5f3" providerId="ADAL" clId="{6905769A-503A-4851-8481-4E7001886DE7}" dt="2023-02-14T16:34:31.442" v="2070"/>
          <ac:grpSpMkLst>
            <pc:docMk/>
            <pc:sldMk cId="1156605974" sldId="283"/>
            <ac:grpSpMk id="70" creationId="{ABA5A652-CBEA-07D9-8855-1B02A73E025C}"/>
          </ac:grpSpMkLst>
        </pc:grpChg>
        <pc:grpChg chg="del mod">
          <ac:chgData name="Venkatasubramanian, Mani V." userId="fbe5ce37-0145-4c31-b84a-b36f8beac5f3" providerId="ADAL" clId="{6905769A-503A-4851-8481-4E7001886DE7}" dt="2023-02-14T16:34:36.576" v="2079"/>
          <ac:grpSpMkLst>
            <pc:docMk/>
            <pc:sldMk cId="1156605974" sldId="283"/>
            <ac:grpSpMk id="76" creationId="{5D88EFB2-61FB-5B6A-21A3-192C5F8BBBD4}"/>
          </ac:grpSpMkLst>
        </pc:grpChg>
        <pc:grpChg chg="del mod">
          <ac:chgData name="Venkatasubramanian, Mani V." userId="fbe5ce37-0145-4c31-b84a-b36f8beac5f3" providerId="ADAL" clId="{6905769A-503A-4851-8481-4E7001886DE7}" dt="2023-02-14T16:37:16.716" v="2150"/>
          <ac:grpSpMkLst>
            <pc:docMk/>
            <pc:sldMk cId="1156605974" sldId="283"/>
            <ac:grpSpMk id="85" creationId="{EE514FBF-FABD-618A-4CC5-36D2FCE0E8D4}"/>
          </ac:grpSpMkLst>
        </pc:grpChg>
        <pc:grpChg chg="del mod">
          <ac:chgData name="Venkatasubramanian, Mani V." userId="fbe5ce37-0145-4c31-b84a-b36f8beac5f3" providerId="ADAL" clId="{6905769A-503A-4851-8481-4E7001886DE7}" dt="2023-02-14T16:37:16.716" v="2150"/>
          <ac:grpSpMkLst>
            <pc:docMk/>
            <pc:sldMk cId="1156605974" sldId="283"/>
            <ac:grpSpMk id="99" creationId="{3B6931E6-2010-528C-5F36-9B8C2F2DD00A}"/>
          </ac:grpSpMkLst>
        </pc:grpChg>
        <pc:grpChg chg="del mod">
          <ac:chgData name="Venkatasubramanian, Mani V." userId="fbe5ce37-0145-4c31-b84a-b36f8beac5f3" providerId="ADAL" clId="{6905769A-503A-4851-8481-4E7001886DE7}" dt="2023-02-14T16:35:59.291" v="2119"/>
          <ac:grpSpMkLst>
            <pc:docMk/>
            <pc:sldMk cId="1156605974" sldId="283"/>
            <ac:grpSpMk id="107" creationId="{0AE3E35C-55D1-FB22-EFCE-D63DD5CD750E}"/>
          </ac:grpSpMkLst>
        </pc:grpChg>
        <pc:grpChg chg="del mod">
          <ac:chgData name="Venkatasubramanian, Mani V." userId="fbe5ce37-0145-4c31-b84a-b36f8beac5f3" providerId="ADAL" clId="{6905769A-503A-4851-8481-4E7001886DE7}" dt="2023-02-14T16:37:16.716" v="2150"/>
          <ac:grpSpMkLst>
            <pc:docMk/>
            <pc:sldMk cId="1156605974" sldId="283"/>
            <ac:grpSpMk id="111" creationId="{31C06E95-6B30-8942-88FB-EDBEB21BB7AF}"/>
          </ac:grpSpMkLst>
        </pc:grpChg>
        <pc:grpChg chg="del mod">
          <ac:chgData name="Venkatasubramanian, Mani V." userId="fbe5ce37-0145-4c31-b84a-b36f8beac5f3" providerId="ADAL" clId="{6905769A-503A-4851-8481-4E7001886DE7}" dt="2023-02-14T16:35:59.291" v="2119"/>
          <ac:grpSpMkLst>
            <pc:docMk/>
            <pc:sldMk cId="1156605974" sldId="283"/>
            <ac:grpSpMk id="117" creationId="{2C00E52D-C8E8-065E-ECE9-D5631524674F}"/>
          </ac:grpSpMkLst>
        </pc:grpChg>
        <pc:grpChg chg="del mod">
          <ac:chgData name="Venkatasubramanian, Mani V." userId="fbe5ce37-0145-4c31-b84a-b36f8beac5f3" providerId="ADAL" clId="{6905769A-503A-4851-8481-4E7001886DE7}" dt="2023-02-14T16:36:48.369" v="2127"/>
          <ac:grpSpMkLst>
            <pc:docMk/>
            <pc:sldMk cId="1156605974" sldId="283"/>
            <ac:grpSpMk id="125" creationId="{73A30635-2827-B795-F786-4ACB85D21FF4}"/>
          </ac:grpSpMkLst>
        </pc:grpChg>
        <pc:grpChg chg="del mod">
          <ac:chgData name="Venkatasubramanian, Mani V." userId="fbe5ce37-0145-4c31-b84a-b36f8beac5f3" providerId="ADAL" clId="{6905769A-503A-4851-8481-4E7001886DE7}" dt="2023-02-14T16:36:54.106" v="2139"/>
          <ac:grpSpMkLst>
            <pc:docMk/>
            <pc:sldMk cId="1156605974" sldId="283"/>
            <ac:grpSpMk id="133" creationId="{0B918347-F8DB-77CA-C47A-54D3069CBFD4}"/>
          </ac:grpSpMkLst>
        </pc:grpChg>
        <pc:grpChg chg="del mod">
          <ac:chgData name="Venkatasubramanian, Mani V." userId="fbe5ce37-0145-4c31-b84a-b36f8beac5f3" providerId="ADAL" clId="{6905769A-503A-4851-8481-4E7001886DE7}" dt="2023-02-14T16:37:16.716" v="2150"/>
          <ac:grpSpMkLst>
            <pc:docMk/>
            <pc:sldMk cId="1156605974" sldId="283"/>
            <ac:grpSpMk id="145" creationId="{9F0989CB-C0A4-397E-1DB8-6F8B1690111E}"/>
          </ac:grpSpMkLst>
        </pc:grpChg>
        <pc:grpChg chg="del mod">
          <ac:chgData name="Venkatasubramanian, Mani V." userId="fbe5ce37-0145-4c31-b84a-b36f8beac5f3" providerId="ADAL" clId="{6905769A-503A-4851-8481-4E7001886DE7}" dt="2023-02-14T16:37:07.850" v="2147" actId="478"/>
          <ac:grpSpMkLst>
            <pc:docMk/>
            <pc:sldMk cId="1156605974" sldId="283"/>
            <ac:grpSpMk id="152" creationId="{2F1666E9-78B9-B8CB-D565-058BC352584D}"/>
          </ac:grpSpMkLst>
        </pc:grpChg>
        <pc:grpChg chg="del mod">
          <ac:chgData name="Venkatasubramanian, Mani V." userId="fbe5ce37-0145-4c31-b84a-b36f8beac5f3" providerId="ADAL" clId="{6905769A-503A-4851-8481-4E7001886DE7}" dt="2023-02-14T16:37:37.585" v="2164"/>
          <ac:grpSpMkLst>
            <pc:docMk/>
            <pc:sldMk cId="1156605974" sldId="283"/>
            <ac:grpSpMk id="155" creationId="{7EDE9B51-E9ED-CF37-ED8A-8B341C43FE61}"/>
          </ac:grpSpMkLst>
        </pc:grpChg>
        <pc:grpChg chg="del mod">
          <ac:chgData name="Venkatasubramanian, Mani V." userId="fbe5ce37-0145-4c31-b84a-b36f8beac5f3" providerId="ADAL" clId="{6905769A-503A-4851-8481-4E7001886DE7}" dt="2023-02-14T16:38:31.269" v="2199"/>
          <ac:grpSpMkLst>
            <pc:docMk/>
            <pc:sldMk cId="1156605974" sldId="283"/>
            <ac:grpSpMk id="162" creationId="{309D292E-38D5-9393-88D9-E8CAECF0680E}"/>
          </ac:grpSpMkLst>
        </pc:grpChg>
        <pc:grpChg chg="del mod">
          <ac:chgData name="Venkatasubramanian, Mani V." userId="fbe5ce37-0145-4c31-b84a-b36f8beac5f3" providerId="ADAL" clId="{6905769A-503A-4851-8481-4E7001886DE7}" dt="2023-02-14T16:37:37.585" v="2164"/>
          <ac:grpSpMkLst>
            <pc:docMk/>
            <pc:sldMk cId="1156605974" sldId="283"/>
            <ac:grpSpMk id="166" creationId="{81DD8C8D-5481-5D7C-DA78-D35E1D392B99}"/>
          </ac:grpSpMkLst>
        </pc:grpChg>
        <pc:grpChg chg="del mod">
          <ac:chgData name="Venkatasubramanian, Mani V." userId="fbe5ce37-0145-4c31-b84a-b36f8beac5f3" providerId="ADAL" clId="{6905769A-503A-4851-8481-4E7001886DE7}" dt="2023-02-14T16:38:31.269" v="2199"/>
          <ac:grpSpMkLst>
            <pc:docMk/>
            <pc:sldMk cId="1156605974" sldId="283"/>
            <ac:grpSpMk id="169" creationId="{AB2C4413-2C2D-0ECF-E898-5389919C42C9}"/>
          </ac:grpSpMkLst>
        </pc:grpChg>
        <pc:grpChg chg="del mod">
          <ac:chgData name="Venkatasubramanian, Mani V." userId="fbe5ce37-0145-4c31-b84a-b36f8beac5f3" providerId="ADAL" clId="{6905769A-503A-4851-8481-4E7001886DE7}" dt="2023-02-14T16:38:13.221" v="2180"/>
          <ac:grpSpMkLst>
            <pc:docMk/>
            <pc:sldMk cId="1156605974" sldId="283"/>
            <ac:grpSpMk id="176" creationId="{2136AB91-A3C8-73F7-9DCC-B5239077697B}"/>
          </ac:grpSpMkLst>
        </pc:grpChg>
        <pc:grpChg chg="del mod">
          <ac:chgData name="Venkatasubramanian, Mani V." userId="fbe5ce37-0145-4c31-b84a-b36f8beac5f3" providerId="ADAL" clId="{6905769A-503A-4851-8481-4E7001886DE7}" dt="2023-02-14T16:38:13.221" v="2180"/>
          <ac:grpSpMkLst>
            <pc:docMk/>
            <pc:sldMk cId="1156605974" sldId="283"/>
            <ac:grpSpMk id="185" creationId="{50D352BD-7C4C-C869-2312-DA1DFFAACB11}"/>
          </ac:grpSpMkLst>
        </pc:grpChg>
        <pc:grpChg chg="del mod">
          <ac:chgData name="Venkatasubramanian, Mani V." userId="fbe5ce37-0145-4c31-b84a-b36f8beac5f3" providerId="ADAL" clId="{6905769A-503A-4851-8481-4E7001886DE7}" dt="2023-02-14T16:38:14.511" v="2182"/>
          <ac:grpSpMkLst>
            <pc:docMk/>
            <pc:sldMk cId="1156605974" sldId="283"/>
            <ac:grpSpMk id="186" creationId="{20ED4D61-D379-09D7-618A-5A2E07D4F29A}"/>
          </ac:grpSpMkLst>
        </pc:grpChg>
        <pc:grpChg chg="del mod">
          <ac:chgData name="Venkatasubramanian, Mani V." userId="fbe5ce37-0145-4c31-b84a-b36f8beac5f3" providerId="ADAL" clId="{6905769A-503A-4851-8481-4E7001886DE7}" dt="2023-02-14T16:38:31.269" v="2199"/>
          <ac:grpSpMkLst>
            <pc:docMk/>
            <pc:sldMk cId="1156605974" sldId="283"/>
            <ac:grpSpMk id="188" creationId="{601A0F60-E835-D9BA-624E-122CB1A247BA}"/>
          </ac:grpSpMkLst>
        </pc:grpChg>
        <pc:grpChg chg="del mod">
          <ac:chgData name="Venkatasubramanian, Mani V." userId="fbe5ce37-0145-4c31-b84a-b36f8beac5f3" providerId="ADAL" clId="{6905769A-503A-4851-8481-4E7001886DE7}" dt="2023-02-14T16:38:21.626" v="2191"/>
          <ac:grpSpMkLst>
            <pc:docMk/>
            <pc:sldMk cId="1156605974" sldId="283"/>
            <ac:grpSpMk id="195" creationId="{882FCFAC-8803-43D0-96C0-6DB8BE263AE7}"/>
          </ac:grpSpMkLst>
        </pc:grpChg>
        <pc:grpChg chg="del mod">
          <ac:chgData name="Venkatasubramanian, Mani V." userId="fbe5ce37-0145-4c31-b84a-b36f8beac5f3" providerId="ADAL" clId="{6905769A-503A-4851-8481-4E7001886DE7}" dt="2023-02-14T16:38:31.269" v="2199"/>
          <ac:grpSpMkLst>
            <pc:docMk/>
            <pc:sldMk cId="1156605974" sldId="283"/>
            <ac:grpSpMk id="196" creationId="{B20420E2-474C-089C-444E-F08E6DF43C4A}"/>
          </ac:grpSpMkLst>
        </pc:grpChg>
        <pc:grpChg chg="del mod">
          <ac:chgData name="Venkatasubramanian, Mani V." userId="fbe5ce37-0145-4c31-b84a-b36f8beac5f3" providerId="ADAL" clId="{6905769A-503A-4851-8481-4E7001886DE7}" dt="2023-02-14T16:38:31.269" v="2199"/>
          <ac:grpSpMkLst>
            <pc:docMk/>
            <pc:sldMk cId="1156605974" sldId="283"/>
            <ac:grpSpMk id="198" creationId="{9348E9D6-13F5-161A-5586-584166393D43}"/>
          </ac:grpSpMkLst>
        </pc:grpChg>
        <pc:grpChg chg="del mod">
          <ac:chgData name="Venkatasubramanian, Mani V." userId="fbe5ce37-0145-4c31-b84a-b36f8beac5f3" providerId="ADAL" clId="{6905769A-503A-4851-8481-4E7001886DE7}" dt="2023-02-14T16:38:42.975" v="2202"/>
          <ac:grpSpMkLst>
            <pc:docMk/>
            <pc:sldMk cId="1156605974" sldId="283"/>
            <ac:grpSpMk id="206" creationId="{E6070EB6-0E5E-9299-2B39-8D2710D1FF35}"/>
          </ac:grpSpMkLst>
        </pc:grpChg>
        <pc:grpChg chg="del mod">
          <ac:chgData name="Venkatasubramanian, Mani V." userId="fbe5ce37-0145-4c31-b84a-b36f8beac5f3" providerId="ADAL" clId="{6905769A-503A-4851-8481-4E7001886DE7}" dt="2023-02-14T16:39:39.461" v="2212"/>
          <ac:grpSpMkLst>
            <pc:docMk/>
            <pc:sldMk cId="1156605974" sldId="283"/>
            <ac:grpSpMk id="209" creationId="{F5FC661D-96EB-27CD-7397-E28B32979B99}"/>
          </ac:grpSpMkLst>
        </pc:grpChg>
        <pc:grpChg chg="del mod">
          <ac:chgData name="Venkatasubramanian, Mani V." userId="fbe5ce37-0145-4c31-b84a-b36f8beac5f3" providerId="ADAL" clId="{6905769A-503A-4851-8481-4E7001886DE7}" dt="2023-02-14T16:39:39.461" v="2212"/>
          <ac:grpSpMkLst>
            <pc:docMk/>
            <pc:sldMk cId="1156605974" sldId="283"/>
            <ac:grpSpMk id="216" creationId="{FA414A4E-CCD5-067E-75CF-362E22C5C70A}"/>
          </ac:grpSpMkLst>
        </pc:grpChg>
        <pc:grpChg chg="del mod">
          <ac:chgData name="Venkatasubramanian, Mani V." userId="fbe5ce37-0145-4c31-b84a-b36f8beac5f3" providerId="ADAL" clId="{6905769A-503A-4851-8481-4E7001886DE7}" dt="2023-02-14T16:39:43.653" v="2216"/>
          <ac:grpSpMkLst>
            <pc:docMk/>
            <pc:sldMk cId="1156605974" sldId="283"/>
            <ac:grpSpMk id="219" creationId="{C25EA3D1-4504-A1C4-B919-276E4555A51B}"/>
          </ac:grpSpMkLst>
        </pc:grpChg>
        <pc:grpChg chg="del mod">
          <ac:chgData name="Venkatasubramanian, Mani V." userId="fbe5ce37-0145-4c31-b84a-b36f8beac5f3" providerId="ADAL" clId="{6905769A-503A-4851-8481-4E7001886DE7}" dt="2023-02-14T16:39:47.668" v="2218"/>
          <ac:grpSpMkLst>
            <pc:docMk/>
            <pc:sldMk cId="1156605974" sldId="283"/>
            <ac:grpSpMk id="223" creationId="{3AE2F4E8-D972-A7D6-BB97-2A89060022D4}"/>
          </ac:grpSpMkLst>
        </pc:grpChg>
        <pc:grpChg chg="del mod">
          <ac:chgData name="Venkatasubramanian, Mani V." userId="fbe5ce37-0145-4c31-b84a-b36f8beac5f3" providerId="ADAL" clId="{6905769A-503A-4851-8481-4E7001886DE7}" dt="2023-02-14T16:39:49.539" v="2220"/>
          <ac:grpSpMkLst>
            <pc:docMk/>
            <pc:sldMk cId="1156605974" sldId="283"/>
            <ac:grpSpMk id="225" creationId="{D7ACA891-A2F7-1DD9-2B7F-00DA9BB890A1}"/>
          </ac:grpSpMkLst>
        </pc:grpChg>
        <pc:grpChg chg="del mod">
          <ac:chgData name="Venkatasubramanian, Mani V." userId="fbe5ce37-0145-4c31-b84a-b36f8beac5f3" providerId="ADAL" clId="{6905769A-503A-4851-8481-4E7001886DE7}" dt="2023-02-14T16:39:51.068" v="2222"/>
          <ac:grpSpMkLst>
            <pc:docMk/>
            <pc:sldMk cId="1156605974" sldId="283"/>
            <ac:grpSpMk id="227" creationId="{D3490877-5231-BCD5-ECA2-D6084C8213B4}"/>
          </ac:grpSpMkLst>
        </pc:grpChg>
        <pc:grpChg chg="del mod">
          <ac:chgData name="Venkatasubramanian, Mani V." userId="fbe5ce37-0145-4c31-b84a-b36f8beac5f3" providerId="ADAL" clId="{6905769A-503A-4851-8481-4E7001886DE7}" dt="2023-02-14T16:39:57.826" v="2229"/>
          <ac:grpSpMkLst>
            <pc:docMk/>
            <pc:sldMk cId="1156605974" sldId="283"/>
            <ac:grpSpMk id="229" creationId="{BC45BCE6-7D8C-6AFD-5281-2C5FC78C13E5}"/>
          </ac:grpSpMkLst>
        </pc:grpChg>
        <pc:grpChg chg="del mod">
          <ac:chgData name="Venkatasubramanian, Mani V." userId="fbe5ce37-0145-4c31-b84a-b36f8beac5f3" providerId="ADAL" clId="{6905769A-503A-4851-8481-4E7001886DE7}" dt="2023-02-14T16:39:57.826" v="2229"/>
          <ac:grpSpMkLst>
            <pc:docMk/>
            <pc:sldMk cId="1156605974" sldId="283"/>
            <ac:grpSpMk id="233" creationId="{147C408E-4555-6B19-4647-24CE12393A44}"/>
          </ac:grpSpMkLst>
        </pc:grpChg>
        <pc:grpChg chg="del mod">
          <ac:chgData name="Venkatasubramanian, Mani V." userId="fbe5ce37-0145-4c31-b84a-b36f8beac5f3" providerId="ADAL" clId="{6905769A-503A-4851-8481-4E7001886DE7}" dt="2023-02-14T16:39:59.091" v="2232"/>
          <ac:grpSpMkLst>
            <pc:docMk/>
            <pc:sldMk cId="1156605974" sldId="283"/>
            <ac:grpSpMk id="236" creationId="{BA802569-71AE-1ECC-559B-E7A725E9CDFA}"/>
          </ac:grpSpMkLst>
        </pc:grpChg>
        <pc:grpChg chg="del mod">
          <ac:chgData name="Venkatasubramanian, Mani V." userId="fbe5ce37-0145-4c31-b84a-b36f8beac5f3" providerId="ADAL" clId="{6905769A-503A-4851-8481-4E7001886DE7}" dt="2023-02-14T16:40:04.639" v="2235"/>
          <ac:grpSpMkLst>
            <pc:docMk/>
            <pc:sldMk cId="1156605974" sldId="283"/>
            <ac:grpSpMk id="239" creationId="{412218B4-31F1-7149-D7CC-6F1FCE94F8C7}"/>
          </ac:grpSpMkLst>
        </pc:grpChg>
        <pc:grpChg chg="del mod">
          <ac:chgData name="Venkatasubramanian, Mani V." userId="fbe5ce37-0145-4c31-b84a-b36f8beac5f3" providerId="ADAL" clId="{6905769A-503A-4851-8481-4E7001886DE7}" dt="2023-02-14T16:42:01.231" v="2357"/>
          <ac:grpSpMkLst>
            <pc:docMk/>
            <pc:sldMk cId="1156605974" sldId="283"/>
            <ac:grpSpMk id="242" creationId="{6EA19114-8EA8-0048-36F7-A4BB7B8478C6}"/>
          </ac:grpSpMkLst>
        </pc:grpChg>
        <pc:grpChg chg="del mod">
          <ac:chgData name="Venkatasubramanian, Mani V." userId="fbe5ce37-0145-4c31-b84a-b36f8beac5f3" providerId="ADAL" clId="{6905769A-503A-4851-8481-4E7001886DE7}" dt="2023-02-14T16:42:52.810" v="2411"/>
          <ac:grpSpMkLst>
            <pc:docMk/>
            <pc:sldMk cId="1156605974" sldId="283"/>
            <ac:grpSpMk id="252" creationId="{B6EFBAAE-E29D-236D-15E8-79855AF06721}"/>
          </ac:grpSpMkLst>
        </pc:grpChg>
        <pc:grpChg chg="mod">
          <ac:chgData name="Venkatasubramanian, Mani V." userId="fbe5ce37-0145-4c31-b84a-b36f8beac5f3" providerId="ADAL" clId="{6905769A-503A-4851-8481-4E7001886DE7}" dt="2023-02-14T16:42:52.810" v="2411"/>
          <ac:grpSpMkLst>
            <pc:docMk/>
            <pc:sldMk cId="1156605974" sldId="283"/>
            <ac:grpSpMk id="262" creationId="{91A799F5-CB71-FEE6-AA0D-0A3076D5082A}"/>
          </ac:grpSpMkLst>
        </pc:grpChg>
        <pc:grpChg chg="mod">
          <ac:chgData name="Venkatasubramanian, Mani V." userId="fbe5ce37-0145-4c31-b84a-b36f8beac5f3" providerId="ADAL" clId="{6905769A-503A-4851-8481-4E7001886DE7}" dt="2023-02-14T16:42:58.053" v="2416"/>
          <ac:grpSpMkLst>
            <pc:docMk/>
            <pc:sldMk cId="1156605974" sldId="283"/>
            <ac:grpSpMk id="267" creationId="{400A1E91-784C-575C-CEA7-331E8620FBD1}"/>
          </ac:grpSpMkLst>
        </pc:grp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" creationId="{313D029B-E659-1483-6AED-F2DB5C325D6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3" creationId="{252519A7-3899-06CD-0D04-A4EB00F1712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4" creationId="{6E01176E-3868-ED9D-ECE3-E746BD64035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5" creationId="{09C5EB73-8A61-EF24-CB95-F14DEDA1314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6" creationId="{FDD5326E-754D-93D0-2854-FA967A7A94D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7" creationId="{E078E2EA-6590-BC0F-E21E-95740971004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8" creationId="{525DAD88-FAEF-4B84-537A-6E843E7B8671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9" creationId="{9055E2B6-0D23-CBE6-7391-BF11EC24733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1" creationId="{BC7A7047-9B28-6C02-2DBF-07BDFA139AB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2" creationId="{32246513-6959-2A59-E7FA-502C12AF4E7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3" creationId="{5E0E8D94-1C89-A36C-3721-9E978D4300A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4" creationId="{F6A32530-4250-FEC5-82EA-5E76E81F945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5" creationId="{8E4337C0-925B-9B61-8050-28DF2134C79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6" creationId="{52BB39AE-67FE-4B5E-AB9A-33D1E3ADC3A7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7" creationId="{59DC73D4-B60D-708D-C0AA-F8B4B80DACD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9" creationId="{94C455D1-3C41-5A9A-4EDB-5A2CA1822CC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0" creationId="{4EB3BE6E-1E4F-CE09-8779-3763D26B037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1" creationId="{EA763B6B-D85A-EA10-4C30-38DACE41A21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2" creationId="{93099481-5331-2A25-D715-E6F01B9D3D4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3" creationId="{ACBC2229-861E-1FAF-74CE-CD97A58DEBD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5" creationId="{8E3B3B2E-131C-DFA4-FFD6-EA36FD3BC62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6" creationId="{D10EA969-ACC1-0511-FE6E-B97D2DDB4B3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7" creationId="{827342DA-F163-2E4C-990E-882A361B5B5A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8" creationId="{31B4849B-F5D8-AACC-8C76-7626840B4DD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9" creationId="{62D25053-C2FA-C42F-4F24-D74917C5404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30" creationId="{330F1516-175F-68B1-2E03-01F2B9E2B37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31" creationId="{1A503526-B887-3401-CBA2-A69708BB18A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32" creationId="{54B89700-06B7-9B0E-3BD7-1D53C1EDEFE5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33" creationId="{055A5B0A-B162-C3C0-44DA-AA14E62BAA1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34" creationId="{2D1EC096-4D65-A8AA-0227-CB14700079A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36" creationId="{79C51119-5E3C-7ECB-2DFF-98F7A7AC241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37" creationId="{B69C5144-EDD2-82B5-9D92-48B8B935949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38" creationId="{14C80D2B-2906-65E6-D10A-ADFC37E02B2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39" creationId="{449FD240-5361-603E-F77B-33C043F2141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40" creationId="{72D9FEBD-D903-031F-89D0-476BA78C89B7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41" creationId="{1CB28325-0EAA-391B-9B8C-93AB4624C495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42" creationId="{6F3A78F4-8B3C-C8E5-53A1-369DA2743E4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43" creationId="{F6BF5550-50F7-8322-E5E3-B49E32A88BF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44" creationId="{9EF0468B-72E2-702D-36EE-109DDEA520F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45" creationId="{02EADB97-72C0-2FC6-CD69-923508DEF4D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46" creationId="{8BB1B558-BA61-DF45-813E-8B3883C7B000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47" creationId="{9C1A2999-9511-6137-64B4-80359B32879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48" creationId="{50347954-2B74-92A2-D353-A649E5074AC5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51" creationId="{C77F5616-C80E-F74E-35B3-6B5C483ADB5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52" creationId="{10E6D9C5-B8D8-A1F0-CB9E-4F93165BD84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53" creationId="{E4442F86-E555-9B6C-0974-2F05BBA205F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54" creationId="{5B7F2C97-31D5-F245-89CD-35B52DF0EA3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55" creationId="{8F1899AC-24A3-E689-9BF2-48F2167955B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56" creationId="{9BA81784-4204-8BBF-D0AD-87E31A37CA1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57" creationId="{E8081F8C-36D7-6290-C65A-7713E4A25C7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58" creationId="{7876F17D-C329-C266-2EF9-A77EC78DF50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59" creationId="{7891A018-C2F6-4001-105A-D6A6ECE4DC15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60" creationId="{8827016A-2871-8343-7575-A05128E3A9A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61" creationId="{544BE0CE-6343-04CE-280F-78B9B8BAEF2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62" creationId="{0E18AEDC-DE11-7E32-4A17-7D66AEC2A79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63" creationId="{988FF5B7-1966-EABF-AE8F-63CA67FF791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64" creationId="{6A0CA3A2-BFE6-70CA-58DC-BB0F0A92238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65" creationId="{38F0FD31-BE4A-8736-2515-A9FBF2EA66E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66" creationId="{FEE30991-E9BC-6129-5729-6F8D57CC631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67" creationId="{B2E56990-FE4B-BDD3-70AF-D4BEF64A2930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68" creationId="{666554C1-F7B4-A82D-999E-9D991F0A90D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71" creationId="{CFB4544A-BED3-EA59-8D53-A2E4C8D4C24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72" creationId="{1CF89E46-EFAB-F4DE-1521-555F0DD1B5B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73" creationId="{B2991233-A31A-7295-454A-A465CBD341A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74" creationId="{EE4958AB-7439-B861-49E7-7FEBFAB55FA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75" creationId="{3F5F81C9-C06F-016B-4248-43CBBFD078A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77" creationId="{84B7A401-338C-BCF7-578D-4964885D8487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78" creationId="{BB2116FB-E255-A809-D913-2BF1FCE9951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79" creationId="{A874446C-58F5-77F4-FCEB-5CB30F0CE25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80" creationId="{4DDB50D7-F722-C35E-27BA-42DFE53AD801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81" creationId="{D6000B71-CD74-35B0-AA3E-1939408A6FF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82" creationId="{E3C99CBD-3A81-81A2-7CA4-DFB4D072DC5A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83" creationId="{22D376FD-0403-D565-E297-22429CFCE77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84" creationId="{1C0E139D-5C56-DBEF-0033-562972AB016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86" creationId="{EC58542D-3CA3-14B1-980B-6715411D4E0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87" creationId="{25C15370-9B23-CF7E-B8BC-49336461319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88" creationId="{3AEF1C53-62A8-A12C-5CF2-07E676DD2077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89" creationId="{13BEAB61-4CC9-E8F8-3592-99FF0406558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90" creationId="{089EFC2F-FA9A-5305-DA77-BF4A4E74A8B0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91" creationId="{9B6BF63F-5010-2EE3-3E0C-C42A0489A3CA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92" creationId="{BD9E1852-2048-1D5E-1062-883A8D5F8C3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93" creationId="{C2A8F2E6-3F91-7641-3BDC-A71CBC47913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94" creationId="{B96830C8-348E-A7EB-E6C3-FDFE7FA98F9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95" creationId="{D0CE6D6E-8C17-D50C-4B7A-13040A02D65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96" creationId="{1047BB9B-C0BA-902C-AAE1-77CB835951A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97" creationId="{752594F1-B54F-FE94-9644-71BB4218D9A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98" creationId="{5195A2BD-FFD2-868E-0CD3-72F16222FFD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00" creationId="{40A3A6C7-CC75-FBC8-431C-03971FD27AB1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01" creationId="{4613B8AD-16D1-6F09-94C7-BCE275DF714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02" creationId="{AF7A7F10-B683-A0EC-CBBC-4C045A2D739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03" creationId="{1305DB17-1295-7220-ACBC-5471C803753A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04" creationId="{E34F44F4-AA70-97E7-385A-80FE91324EBA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05" creationId="{F5061FF4-F15D-A40B-4CD2-51C5946DC565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06" creationId="{E3279BC6-9580-1C02-0F45-DBFC26487C5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08" creationId="{7D57006E-6677-17B1-F5DF-629328E1FF6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09" creationId="{25101DD4-DED5-17E6-BA79-9A889A01718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10" creationId="{CE0BA1E4-0A90-44AE-589D-0AD1A55B066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12" creationId="{BB6E97FC-B53C-C127-3429-F8686CD0CB95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13" creationId="{1CBA1B42-90FD-4C38-3D2B-F8618424BFF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14" creationId="{C996880E-9A40-6EBB-A762-4641E5CBCC17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15" creationId="{4718FD9E-3B8C-4050-D426-D4DCC772362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16" creationId="{DCF43E56-1695-31BD-E87D-6E025B0B603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18" creationId="{C3E235B0-4E14-7307-54CE-10F94012F62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19" creationId="{70636B1B-4879-678D-DDE7-9D369AD1B5E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20" creationId="{8B2F6900-453C-680F-449A-678260DD61B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21" creationId="{54566116-ED24-2986-1550-B45275F6EA0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22" creationId="{4DEB34E3-2FC9-9BE3-76A4-9AAC878A0BC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23" creationId="{A32C41FD-D08B-C11F-1DCD-07DDB51790C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24" creationId="{1C8B1087-A94D-84E2-94E2-FD77425930E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26" creationId="{15A710FA-46AC-5144-BD05-4E9BB02F72A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27" creationId="{7274A5E6-E027-AD26-66E8-5230BC14F77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28" creationId="{6AFE40D3-DD78-4C21-D6C9-442831BD7F10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29" creationId="{B8332F59-EBE1-2481-61BE-1C3EB3C7FCA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30" creationId="{61F3F48B-1C07-E03D-7D69-E56B616819E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31" creationId="{DE823528-1994-F901-D961-DB3A93A72FA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32" creationId="{7F69FB60-344C-FECC-80DB-513CAF2130A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34" creationId="{C185A204-8629-A728-8ADD-1F9EE72C236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35" creationId="{2E3771F1-C3F3-098D-4302-E527FA1C3A4A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36" creationId="{93E16251-F540-52A4-944C-FB6B68C6A65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37" creationId="{1398DC56-F0A0-CD42-AE69-DE1E2FE3EFBA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38" creationId="{380436D8-A7C9-5E97-1DAD-B0C741DB573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39" creationId="{68857A3F-0902-B78B-8D19-93EC88113721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40" creationId="{8E425951-29AB-569E-617A-BDB24CDE2A75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41" creationId="{367606A7-B1DB-E275-CEF8-A35FCAC064E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42" creationId="{FAA0D8CE-D30D-B111-40BB-4F8A6DA3AB11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43" creationId="{0090B6C7-213B-C443-CF44-3E4F0641D9A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44" creationId="{DF544502-418F-C6FE-4BE0-2ED982F7B7A0}"/>
          </ac:inkMkLst>
        </pc:inkChg>
        <pc:inkChg chg="add mod">
          <ac:chgData name="Venkatasubramanian, Mani V." userId="fbe5ce37-0145-4c31-b84a-b36f8beac5f3" providerId="ADAL" clId="{6905769A-503A-4851-8481-4E7001886DE7}" dt="2023-02-14T16:37:00.910" v="2146"/>
          <ac:inkMkLst>
            <pc:docMk/>
            <pc:sldMk cId="1156605974" sldId="283"/>
            <ac:inkMk id="146" creationId="{83287B72-729F-AA15-8311-2E432D651C11}"/>
          </ac:inkMkLst>
        </pc:inkChg>
        <pc:inkChg chg="add mod">
          <ac:chgData name="Venkatasubramanian, Mani V." userId="fbe5ce37-0145-4c31-b84a-b36f8beac5f3" providerId="ADAL" clId="{6905769A-503A-4851-8481-4E7001886DE7}" dt="2023-02-14T16:37:00.910" v="2146"/>
          <ac:inkMkLst>
            <pc:docMk/>
            <pc:sldMk cId="1156605974" sldId="283"/>
            <ac:inkMk id="147" creationId="{372C3FB3-5A53-DE5F-D005-548F2B7C84DB}"/>
          </ac:inkMkLst>
        </pc:inkChg>
        <pc:inkChg chg="add mod">
          <ac:chgData name="Venkatasubramanian, Mani V." userId="fbe5ce37-0145-4c31-b84a-b36f8beac5f3" providerId="ADAL" clId="{6905769A-503A-4851-8481-4E7001886DE7}" dt="2023-02-14T16:37:00.910" v="2146"/>
          <ac:inkMkLst>
            <pc:docMk/>
            <pc:sldMk cId="1156605974" sldId="283"/>
            <ac:inkMk id="148" creationId="{68657F9B-ADB0-8B47-85C1-A4C22207BE53}"/>
          </ac:inkMkLst>
        </pc:inkChg>
        <pc:inkChg chg="add mod">
          <ac:chgData name="Venkatasubramanian, Mani V." userId="fbe5ce37-0145-4c31-b84a-b36f8beac5f3" providerId="ADAL" clId="{6905769A-503A-4851-8481-4E7001886DE7}" dt="2023-02-14T16:37:00.910" v="2146"/>
          <ac:inkMkLst>
            <pc:docMk/>
            <pc:sldMk cId="1156605974" sldId="283"/>
            <ac:inkMk id="149" creationId="{16CCE68D-356A-BDA7-4F23-9D9EA0B18610}"/>
          </ac:inkMkLst>
        </pc:inkChg>
        <pc:inkChg chg="add mod">
          <ac:chgData name="Venkatasubramanian, Mani V." userId="fbe5ce37-0145-4c31-b84a-b36f8beac5f3" providerId="ADAL" clId="{6905769A-503A-4851-8481-4E7001886DE7}" dt="2023-02-14T16:37:00.910" v="2146"/>
          <ac:inkMkLst>
            <pc:docMk/>
            <pc:sldMk cId="1156605974" sldId="283"/>
            <ac:inkMk id="150" creationId="{289C4E14-18E5-D662-D03E-7D43ACA4F89D}"/>
          </ac:inkMkLst>
        </pc:inkChg>
        <pc:inkChg chg="add mod">
          <ac:chgData name="Venkatasubramanian, Mani V." userId="fbe5ce37-0145-4c31-b84a-b36f8beac5f3" providerId="ADAL" clId="{6905769A-503A-4851-8481-4E7001886DE7}" dt="2023-02-14T16:37:00.910" v="2146"/>
          <ac:inkMkLst>
            <pc:docMk/>
            <pc:sldMk cId="1156605974" sldId="283"/>
            <ac:inkMk id="151" creationId="{5EDAD54C-521C-F718-322A-692619F312C7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53" creationId="{A2056600-0F70-E6DE-B860-C222D8947057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54" creationId="{D94D79F5-2370-0C22-3A76-BAF8BA70701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56" creationId="{098A4F85-3516-2E4E-A0A5-C9CE4F83C1C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57" creationId="{EE2D30C5-943D-7D6E-7ABF-2875894185D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58" creationId="{C9149C16-5595-6DCA-052F-039C642F9265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59" creationId="{CA06B979-0A40-9CE5-7FF4-7E8C5850916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60" creationId="{E8F80CF0-0CD4-04DF-E24D-311A109DBD80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61" creationId="{154DBDCC-6361-3E54-F491-EAC1E397AEA1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63" creationId="{22E818ED-7ABB-3356-4514-A3190FE6A8B1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64" creationId="{EC9BCBCE-F280-0876-ECC8-8187B76660F1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65" creationId="{FAA91305-3469-CF81-D94C-60C14AAC059A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67" creationId="{BEA23C50-B6D9-535D-1E52-95EED6FA44D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68" creationId="{A6D293A0-1CCE-8E84-EA84-B864B85748C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70" creationId="{456CBFD2-D47F-5C3D-763E-E8DFCDA813B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71" creationId="{8BCBBAE6-88D0-AE9E-55E2-88CD2DF23BB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72" creationId="{A338D6FB-CE08-6347-545D-C6A5AD4F75D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73" creationId="{D5E7D2A5-B9A4-FAA1-A128-3501859B10C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74" creationId="{986AC030-EE6E-FB89-D457-CD1C91DB1E2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75" creationId="{56DDCC68-DDE5-2582-8BE5-1699CDF9DD0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77" creationId="{6EEA2AB1-58C4-3350-F8CC-735D871F8E4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78" creationId="{C4E4E84B-4445-AA2C-8E56-5C7835AA411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79" creationId="{1B9F3A9B-5A37-5485-3E19-069B9F733D7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80" creationId="{7C50D62D-5CE4-4726-5BB1-DA7C8A7C735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81" creationId="{6E2310AB-C315-FFC0-B0F9-A3A53FD8C97A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82" creationId="{DB3DFE2E-7683-08BC-0397-49EC9392754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83" creationId="{E10560E5-6A40-64AB-37B5-49252BEC184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84" creationId="{0747A0A1-886D-0F80-0DE8-3737365DBD67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87" creationId="{282C3D47-3F2B-1288-BA69-D1BE87A2944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89" creationId="{732E4FF8-6C1A-7F38-B0AB-22557864796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90" creationId="{D4FD5FC4-55F2-2A63-20F5-AFA22C7174F5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91" creationId="{02B3A3F0-108E-EDF9-4477-7D694C4624B1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92" creationId="{7D6B323B-C242-62E7-A1B3-BCE8DF198D6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93" creationId="{0EEEA848-2841-1355-198C-CD99CCCAADD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94" creationId="{2C82A5B8-1F42-18FE-0930-992929AD106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97" creationId="{C2B06D37-EBD8-4FC9-A76B-209966C9AD5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199" creationId="{523FFF55-02C6-B68F-8510-0D94893F28F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00" creationId="{43A939D4-F0EA-4AA7-7BFE-737DD0C1127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01" creationId="{93622811-8B71-5F2E-16FC-2AAA7541D865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02" creationId="{983271B5-7BE0-D658-2E06-D4C024A93425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03" creationId="{7C5CD52E-714C-93D0-C32D-1751D8EFB44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04" creationId="{8BCA85C0-3DF4-366B-E64A-4828528F7C47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05" creationId="{3282EB82-DED7-B1B5-A262-A5024FD186D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07" creationId="{3B672B27-FAA7-F176-051E-4A3A73A4BB2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08" creationId="{A9D9109D-28C6-FB4D-3744-104A8C4DA02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10" creationId="{8F67F8FB-E37D-EEB9-9286-241E68F8300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11" creationId="{61930F18-B94A-3D81-F001-0839A7ABE460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12" creationId="{449B02BE-3DA4-84A7-1EA7-B8CD1F86E209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13" creationId="{DF952C53-4F0F-E529-8F19-8C1A981BB4C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14" creationId="{1435141C-84AB-A0BC-DCAF-FA685B6DAA3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15" creationId="{F0FEFC67-DE80-B67D-7304-7CC27C4ACE7A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17" creationId="{3C48AC78-B993-9EA7-80F1-F22478D24210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18" creationId="{F1F6F22B-9646-46F9-3B1C-89843098143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20" creationId="{0FF46257-E06D-FD51-1F4E-198419A3B49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21" creationId="{A079BA5E-52FA-C054-F04E-992AACCBFA5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22" creationId="{9FC22A36-B111-2826-E1A1-FF613957FEC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24" creationId="{5DB22BCF-2E8E-A441-37F7-651199B954E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26" creationId="{82700928-5986-CE24-483F-CEDE280E1F8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28" creationId="{7265340C-6B4E-C70E-E428-E9D38AA3593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30" creationId="{E4176499-769A-4AA5-8853-B024A57CF41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31" creationId="{D2FE60DB-2356-60BB-2168-989BCCB1A0E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32" creationId="{7212ED85-BEA3-AC3D-99AB-0582A4BF4C2B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34" creationId="{548FAEA0-C1AA-FEEA-EE12-3CAC2CBE2AA2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35" creationId="{34B223EE-6B12-AC48-2B01-324020C34EB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37" creationId="{EA679B2E-4F58-A010-007F-B644E4B7D65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38" creationId="{4476A28E-5015-3D19-FC56-8B25C973948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40" creationId="{59B8A435-C788-BFC2-E808-316BED87A24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41" creationId="{6B74A28B-5781-C89E-62F1-BC4DFF04EC07}"/>
          </ac:inkMkLst>
        </pc:inkChg>
        <pc:inkChg chg="add">
          <ac:chgData name="Venkatasubramanian, Mani V." userId="fbe5ce37-0145-4c31-b84a-b36f8beac5f3" providerId="ADAL" clId="{6905769A-503A-4851-8481-4E7001886DE7}" dt="2023-02-14T16:40:10.001" v="2236" actId="9405"/>
          <ac:inkMkLst>
            <pc:docMk/>
            <pc:sldMk cId="1156605974" sldId="283"/>
            <ac:inkMk id="243" creationId="{4441D013-FAA5-2A75-D386-7FEB20B2D437}"/>
          </ac:inkMkLst>
        </pc:inkChg>
        <pc:inkChg chg="add">
          <ac:chgData name="Venkatasubramanian, Mani V." userId="fbe5ce37-0145-4c31-b84a-b36f8beac5f3" providerId="ADAL" clId="{6905769A-503A-4851-8481-4E7001886DE7}" dt="2023-02-14T16:40:13.048" v="2237" actId="9405"/>
          <ac:inkMkLst>
            <pc:docMk/>
            <pc:sldMk cId="1156605974" sldId="283"/>
            <ac:inkMk id="244" creationId="{3421F255-8173-5A31-DE83-D46A041C27AD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45" creationId="{9357E73B-57F5-5E9E-7EC8-1336F9C3BCE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46" creationId="{9C7BE1EA-C45F-79E7-D93D-0EE89C1BF383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47" creationId="{8970549D-5A69-B9F8-068F-D696720719E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48" creationId="{C1763AB5-D8FF-25B3-B9B3-7E987A9F070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49" creationId="{4A8B22F1-EBE1-94B0-87F7-DB910F22C6F1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50" creationId="{3F6FAAC3-6BC8-80E3-ADA4-0A3FAA56142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51" creationId="{98A22D53-B451-376B-98E4-1CFE62D4F10F}"/>
          </ac:inkMkLst>
        </pc:inkChg>
        <pc:inkChg chg="add">
          <ac:chgData name="Venkatasubramanian, Mani V." userId="fbe5ce37-0145-4c31-b84a-b36f8beac5f3" providerId="ADAL" clId="{6905769A-503A-4851-8481-4E7001886DE7}" dt="2023-02-14T16:42:10.098" v="2358" actId="9405"/>
          <ac:inkMkLst>
            <pc:docMk/>
            <pc:sldMk cId="1156605974" sldId="283"/>
            <ac:inkMk id="253" creationId="{7A8E51D7-7B5C-9F00-6919-53C5D7108430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54" creationId="{C62C1DFB-3539-8FB1-5ED8-0E8C04E8734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55" creationId="{CA115BE7-249D-8533-1C82-AD3A687B808E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56" creationId="{215762AE-02FD-BE5A-428C-C73B0E932C04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57" creationId="{FF3B23B8-AA05-4156-E485-79FC3A287758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58" creationId="{120CD63B-BB0D-9F85-7194-AADC31DDF8EF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59" creationId="{AE793469-540C-F2B8-B75B-033E9B4287F6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60" creationId="{FA5C99C2-3289-DD6D-C0E8-FDC64C66BEBC}"/>
          </ac:inkMkLst>
        </pc:inkChg>
        <pc:inkChg chg="add mod">
          <ac:chgData name="Venkatasubramanian, Mani V." userId="fbe5ce37-0145-4c31-b84a-b36f8beac5f3" providerId="ADAL" clId="{6905769A-503A-4851-8481-4E7001886DE7}" dt="2023-02-14T16:42:52.810" v="2411"/>
          <ac:inkMkLst>
            <pc:docMk/>
            <pc:sldMk cId="1156605974" sldId="283"/>
            <ac:inkMk id="261" creationId="{C4F48C30-8FED-8589-7F1F-1C6318743D65}"/>
          </ac:inkMkLst>
        </pc:inkChg>
        <pc:inkChg chg="add mod">
          <ac:chgData name="Venkatasubramanian, Mani V." userId="fbe5ce37-0145-4c31-b84a-b36f8beac5f3" providerId="ADAL" clId="{6905769A-503A-4851-8481-4E7001886DE7}" dt="2023-02-14T16:42:58.053" v="2416"/>
          <ac:inkMkLst>
            <pc:docMk/>
            <pc:sldMk cId="1156605974" sldId="283"/>
            <ac:inkMk id="263" creationId="{9005452B-8E40-AD4E-74B1-BC86D68469CA}"/>
          </ac:inkMkLst>
        </pc:inkChg>
        <pc:inkChg chg="add mod">
          <ac:chgData name="Venkatasubramanian, Mani V." userId="fbe5ce37-0145-4c31-b84a-b36f8beac5f3" providerId="ADAL" clId="{6905769A-503A-4851-8481-4E7001886DE7}" dt="2023-02-14T16:42:58.053" v="2416"/>
          <ac:inkMkLst>
            <pc:docMk/>
            <pc:sldMk cId="1156605974" sldId="283"/>
            <ac:inkMk id="264" creationId="{3D5A50AD-6854-1D5E-866E-735C29A94EFB}"/>
          </ac:inkMkLst>
        </pc:inkChg>
        <pc:inkChg chg="add mod">
          <ac:chgData name="Venkatasubramanian, Mani V." userId="fbe5ce37-0145-4c31-b84a-b36f8beac5f3" providerId="ADAL" clId="{6905769A-503A-4851-8481-4E7001886DE7}" dt="2023-02-14T16:42:58.053" v="2416"/>
          <ac:inkMkLst>
            <pc:docMk/>
            <pc:sldMk cId="1156605974" sldId="283"/>
            <ac:inkMk id="265" creationId="{8A700EE9-AC5B-3781-9E47-B144EE6827E7}"/>
          </ac:inkMkLst>
        </pc:inkChg>
        <pc:inkChg chg="add mod">
          <ac:chgData name="Venkatasubramanian, Mani V." userId="fbe5ce37-0145-4c31-b84a-b36f8beac5f3" providerId="ADAL" clId="{6905769A-503A-4851-8481-4E7001886DE7}" dt="2023-02-14T16:42:58.053" v="2416"/>
          <ac:inkMkLst>
            <pc:docMk/>
            <pc:sldMk cId="1156605974" sldId="283"/>
            <ac:inkMk id="266" creationId="{BABDEB67-CAB0-1070-3FAE-720071468788}"/>
          </ac:inkMkLst>
        </pc:inkChg>
      </pc:sldChg>
      <pc:sldChg chg="addSp delSp modSp add mod">
        <pc:chgData name="Venkatasubramanian, Mani V." userId="fbe5ce37-0145-4c31-b84a-b36f8beac5f3" providerId="ADAL" clId="{6905769A-503A-4851-8481-4E7001886DE7}" dt="2023-02-14T16:43:30.541" v="2419" actId="9405"/>
        <pc:sldMkLst>
          <pc:docMk/>
          <pc:sldMk cId="378028635" sldId="284"/>
        </pc:sldMkLst>
        <pc:grpChg chg="del mod">
          <ac:chgData name="Venkatasubramanian, Mani V." userId="fbe5ce37-0145-4c31-b84a-b36f8beac5f3" providerId="ADAL" clId="{6905769A-503A-4851-8481-4E7001886DE7}" dt="2023-02-14T16:40:59.936" v="2278"/>
          <ac:grpSpMkLst>
            <pc:docMk/>
            <pc:sldMk cId="378028635" sldId="284"/>
            <ac:grpSpMk id="30" creationId="{BAF005CA-01AE-5A37-8B2B-C1D3EDA7977F}"/>
          </ac:grpSpMkLst>
        </pc:grpChg>
        <pc:grpChg chg="del mod">
          <ac:chgData name="Venkatasubramanian, Mani V." userId="fbe5ce37-0145-4c31-b84a-b36f8beac5f3" providerId="ADAL" clId="{6905769A-503A-4851-8481-4E7001886DE7}" dt="2023-02-14T16:40:59.936" v="2278"/>
          <ac:grpSpMkLst>
            <pc:docMk/>
            <pc:sldMk cId="378028635" sldId="284"/>
            <ac:grpSpMk id="31" creationId="{44F1E3B6-5630-5D20-5A85-1164E8D8A71C}"/>
          </ac:grpSpMkLst>
        </pc:grpChg>
        <pc:grpChg chg="del mod">
          <ac:chgData name="Venkatasubramanian, Mani V." userId="fbe5ce37-0145-4c31-b84a-b36f8beac5f3" providerId="ADAL" clId="{6905769A-503A-4851-8481-4E7001886DE7}" dt="2023-02-14T16:40:59.936" v="2278"/>
          <ac:grpSpMkLst>
            <pc:docMk/>
            <pc:sldMk cId="378028635" sldId="284"/>
            <ac:grpSpMk id="32" creationId="{FFD07382-5169-92C1-CD72-E10D7BFBE0AC}"/>
          </ac:grpSpMkLst>
        </pc:grpChg>
        <pc:grpChg chg="del mod">
          <ac:chgData name="Venkatasubramanian, Mani V." userId="fbe5ce37-0145-4c31-b84a-b36f8beac5f3" providerId="ADAL" clId="{6905769A-503A-4851-8481-4E7001886DE7}" dt="2023-02-14T16:40:59.936" v="2278"/>
          <ac:grpSpMkLst>
            <pc:docMk/>
            <pc:sldMk cId="378028635" sldId="284"/>
            <ac:grpSpMk id="33" creationId="{77D54898-0C57-5E22-1CEA-CCCCA892D5CF}"/>
          </ac:grpSpMkLst>
        </pc:grpChg>
        <pc:grpChg chg="del mod">
          <ac:chgData name="Venkatasubramanian, Mani V." userId="fbe5ce37-0145-4c31-b84a-b36f8beac5f3" providerId="ADAL" clId="{6905769A-503A-4851-8481-4E7001886DE7}" dt="2023-02-14T16:41:05.392" v="2290"/>
          <ac:grpSpMkLst>
            <pc:docMk/>
            <pc:sldMk cId="378028635" sldId="284"/>
            <ac:grpSpMk id="45" creationId="{7B59A9A0-3458-59FD-B023-CD19E6390AB1}"/>
          </ac:grpSpMkLst>
        </pc:grpChg>
        <pc:grpChg chg="del mod">
          <ac:chgData name="Venkatasubramanian, Mani V." userId="fbe5ce37-0145-4c31-b84a-b36f8beac5f3" providerId="ADAL" clId="{6905769A-503A-4851-8481-4E7001886DE7}" dt="2023-02-14T16:41:06.383" v="2292"/>
          <ac:grpSpMkLst>
            <pc:docMk/>
            <pc:sldMk cId="378028635" sldId="284"/>
            <ac:grpSpMk id="57" creationId="{404B9057-9B63-47C2-0B70-551746725283}"/>
          </ac:grpSpMkLst>
        </pc:grpChg>
        <pc:grpChg chg="del mod">
          <ac:chgData name="Venkatasubramanian, Mani V." userId="fbe5ce37-0145-4c31-b84a-b36f8beac5f3" providerId="ADAL" clId="{6905769A-503A-4851-8481-4E7001886DE7}" dt="2023-02-14T16:41:10.809" v="2300"/>
          <ac:grpSpMkLst>
            <pc:docMk/>
            <pc:sldMk cId="378028635" sldId="284"/>
            <ac:grpSpMk id="59" creationId="{549A0053-87EC-ABB9-CA13-74D55CB7E8F3}"/>
          </ac:grpSpMkLst>
        </pc:grpChg>
        <pc:grpChg chg="mod">
          <ac:chgData name="Venkatasubramanian, Mani V." userId="fbe5ce37-0145-4c31-b84a-b36f8beac5f3" providerId="ADAL" clId="{6905769A-503A-4851-8481-4E7001886DE7}" dt="2023-02-14T16:41:10.809" v="2300"/>
          <ac:grpSpMkLst>
            <pc:docMk/>
            <pc:sldMk cId="378028635" sldId="284"/>
            <ac:grpSpMk id="67" creationId="{6E82EA5D-61FC-D86E-18DB-7C723A8D5CE8}"/>
          </ac:grpSpMkLst>
        </pc:grpChg>
        <pc:grpChg chg="mod">
          <ac:chgData name="Venkatasubramanian, Mani V." userId="fbe5ce37-0145-4c31-b84a-b36f8beac5f3" providerId="ADAL" clId="{6905769A-503A-4851-8481-4E7001886DE7}" dt="2023-02-14T16:41:18.262" v="2313"/>
          <ac:grpSpMkLst>
            <pc:docMk/>
            <pc:sldMk cId="378028635" sldId="284"/>
            <ac:grpSpMk id="80" creationId="{30C99638-C919-99A8-F4A3-568A3856CE61}"/>
          </ac:grpSpMkLst>
        </pc:grpChg>
        <pc:grpChg chg="del mod">
          <ac:chgData name="Venkatasubramanian, Mani V." userId="fbe5ce37-0145-4c31-b84a-b36f8beac5f3" providerId="ADAL" clId="{6905769A-503A-4851-8481-4E7001886DE7}" dt="2023-02-14T16:41:26.536" v="2329"/>
          <ac:grpSpMkLst>
            <pc:docMk/>
            <pc:sldMk cId="378028635" sldId="284"/>
            <ac:grpSpMk id="96" creationId="{8B7F752E-F202-8CDA-A7E2-8F48FDFE8FAB}"/>
          </ac:grpSpMkLst>
        </pc:grpChg>
        <pc:grpChg chg="del mod">
          <ac:chgData name="Venkatasubramanian, Mani V." userId="fbe5ce37-0145-4c31-b84a-b36f8beac5f3" providerId="ADAL" clId="{6905769A-503A-4851-8481-4E7001886DE7}" dt="2023-02-14T16:41:30.181" v="2337"/>
          <ac:grpSpMkLst>
            <pc:docMk/>
            <pc:sldMk cId="378028635" sldId="284"/>
            <ac:grpSpMk id="97" creationId="{8092077B-6A12-87CF-12E9-BE5DB0D28BF4}"/>
          </ac:grpSpMkLst>
        </pc:grpChg>
        <pc:grpChg chg="mod">
          <ac:chgData name="Venkatasubramanian, Mani V." userId="fbe5ce37-0145-4c31-b84a-b36f8beac5f3" providerId="ADAL" clId="{6905769A-503A-4851-8481-4E7001886DE7}" dt="2023-02-14T16:41:30.181" v="2337"/>
          <ac:grpSpMkLst>
            <pc:docMk/>
            <pc:sldMk cId="378028635" sldId="284"/>
            <ac:grpSpMk id="105" creationId="{8C135A21-F8A6-10D5-C3A0-F38A1363C880}"/>
          </ac:grpSpMkLst>
        </pc:grpChg>
        <pc:grpChg chg="mod">
          <ac:chgData name="Venkatasubramanian, Mani V." userId="fbe5ce37-0145-4c31-b84a-b36f8beac5f3" providerId="ADAL" clId="{6905769A-503A-4851-8481-4E7001886DE7}" dt="2023-02-14T16:41:31.380" v="2340"/>
          <ac:grpSpMkLst>
            <pc:docMk/>
            <pc:sldMk cId="378028635" sldId="284"/>
            <ac:grpSpMk id="108" creationId="{9FB4F019-54D5-7E0E-C029-1903DEC8480D}"/>
          </ac:grpSpMkLst>
        </pc:grpChg>
        <pc:grpChg chg="mod">
          <ac:chgData name="Venkatasubramanian, Mani V." userId="fbe5ce37-0145-4c31-b84a-b36f8beac5f3" providerId="ADAL" clId="{6905769A-503A-4851-8481-4E7001886DE7}" dt="2023-02-14T16:41:55" v="2349"/>
          <ac:grpSpMkLst>
            <pc:docMk/>
            <pc:sldMk cId="378028635" sldId="284"/>
            <ac:grpSpMk id="117" creationId="{476EBA63-0597-D47B-807B-98DA9F952D68}"/>
          </ac:grpSpMkLst>
        </pc:grpChg>
        <pc:grpChg chg="del mod">
          <ac:chgData name="Venkatasubramanian, Mani V." userId="fbe5ce37-0145-4c31-b84a-b36f8beac5f3" providerId="ADAL" clId="{6905769A-503A-4851-8481-4E7001886DE7}" dt="2023-02-14T16:42:26.121" v="2387"/>
          <ac:grpSpMkLst>
            <pc:docMk/>
            <pc:sldMk cId="378028635" sldId="284"/>
            <ac:grpSpMk id="124" creationId="{CA6B53C3-3D09-2585-6AB1-BAF0347F4824}"/>
          </ac:grpSpMkLst>
        </pc:grpChg>
        <pc:grpChg chg="mod">
          <ac:chgData name="Venkatasubramanian, Mani V." userId="fbe5ce37-0145-4c31-b84a-b36f8beac5f3" providerId="ADAL" clId="{6905769A-503A-4851-8481-4E7001886DE7}" dt="2023-02-14T16:42:26.121" v="2387"/>
          <ac:grpSpMkLst>
            <pc:docMk/>
            <pc:sldMk cId="378028635" sldId="284"/>
            <ac:grpSpMk id="146" creationId="{FAAA4805-8E7D-72F2-91FC-58387962CDCC}"/>
          </ac:grpSpMkLst>
        </pc:grpChg>
        <pc:grpChg chg="del mod">
          <ac:chgData name="Venkatasubramanian, Mani V." userId="fbe5ce37-0145-4c31-b84a-b36f8beac5f3" providerId="ADAL" clId="{6905769A-503A-4851-8481-4E7001886DE7}" dt="2023-02-14T16:42:41.176" v="2402"/>
          <ac:grpSpMkLst>
            <pc:docMk/>
            <pc:sldMk cId="378028635" sldId="284"/>
            <ac:grpSpMk id="155" creationId="{DC75F63A-B7E3-42A2-4CEF-FEE94D6AB1A2}"/>
          </ac:grpSpMkLst>
        </pc:grpChg>
        <pc:grpChg chg="del mod">
          <ac:chgData name="Venkatasubramanian, Mani V." userId="fbe5ce37-0145-4c31-b84a-b36f8beac5f3" providerId="ADAL" clId="{6905769A-503A-4851-8481-4E7001886DE7}" dt="2023-02-14T16:43:24.565" v="2418"/>
          <ac:grpSpMkLst>
            <pc:docMk/>
            <pc:sldMk cId="378028635" sldId="284"/>
            <ac:grpSpMk id="161" creationId="{E512E5F7-8BB0-C46B-3578-E486E55248BE}"/>
          </ac:grpSpMkLst>
        </pc:grpChg>
        <pc:grpChg chg="mod">
          <ac:chgData name="Venkatasubramanian, Mani V." userId="fbe5ce37-0145-4c31-b84a-b36f8beac5f3" providerId="ADAL" clId="{6905769A-503A-4851-8481-4E7001886DE7}" dt="2023-02-14T16:43:24.565" v="2418"/>
          <ac:grpSpMkLst>
            <pc:docMk/>
            <pc:sldMk cId="378028635" sldId="284"/>
            <ac:grpSpMk id="163" creationId="{AD5F15DE-7C52-04C6-0CE7-B07A1E03DD9D}"/>
          </ac:grpSpMkLst>
        </pc:grp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2" creationId="{541CAB78-B6F4-0CC8-D716-D1407B889D35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3" creationId="{68F7B0B3-52BF-BC76-B15C-FAB1A32D49A7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4" creationId="{08BD561E-FED8-57A2-A2B2-E842E5FA2AFD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5" creationId="{CA859258-1816-C904-FCB5-F8B7F99EC8F1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6" creationId="{27641FA6-FA84-DB6C-C8BD-291AA40ABEE9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7" creationId="{59549576-4875-474C-333A-688AF1C444DC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8" creationId="{D14B5341-6414-CDBB-C20A-CC03ABC88668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9" creationId="{0A4BC852-F409-C2B6-2330-660D81E45E12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10" creationId="{3BD172B1-F1B6-08E9-F384-209F5E1A5C51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11" creationId="{76920985-33CD-5DE0-6ED7-1D0C1612E04F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12" creationId="{28A12658-8645-A371-BFB0-14C8BCD8CC9D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13" creationId="{9AF8D0FD-7F05-86D2-2795-E7E6538CB838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14" creationId="{6BE28783-5EF7-D1C1-9B5E-481910B1F19A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15" creationId="{CC454533-AC75-3ED8-5ACF-A4C27BAB0A99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16" creationId="{5C50343D-EC82-65AD-5112-6F43C490FEF9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17" creationId="{C4B9C0D3-A8AC-B515-13BC-A7BCB744DCDC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18" creationId="{F2E53DCA-D0F3-09D5-34CD-C73F4B35FE23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19" creationId="{D179DCBE-AF64-42CB-4E12-5D7DDB30E678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20" creationId="{8F0CD02D-96CF-23CC-FF7E-D7DEA762D4C7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21" creationId="{01F61B8D-470C-9CA6-324D-3209E52F0AB0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22" creationId="{2E92D99D-3A3A-883D-D6B4-4D719FF1F923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23" creationId="{70F50385-9B72-A292-0E40-1F45AF7151A0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24" creationId="{4B559DD2-EC0B-864F-0E28-40BD7C8596AF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25" creationId="{166C6A80-1FC2-3C73-E61C-48A804A22102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26" creationId="{EB127437-77BE-10D8-9BE1-4E3D57430F5E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27" creationId="{B9601039-B81B-22BC-819A-E1FAC2B5005A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28" creationId="{29646474-8117-2F37-8F8E-330B3EC8EBFF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29" creationId="{944AF6A2-04DC-374A-041F-198577F707B3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34" creationId="{0B8F7488-56F6-18BB-1F3E-F7DA5C2961AF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35" creationId="{A5A444F7-B20E-FE92-2E64-1AC230A41E69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36" creationId="{C7590E93-BA7B-A82F-1D13-03028649BD2C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37" creationId="{25C9E0EE-2FD5-75E4-7CD5-E2D9C2132905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38" creationId="{200EECDE-81F9-5641-D917-01912510F845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39" creationId="{FC082B53-B3F4-A7B8-DE4C-C350D1655335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40" creationId="{8CE01213-D944-959B-7469-DD0BC9EECE51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41" creationId="{2416633D-1754-1AC4-EF03-75DB296A17B7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42" creationId="{73AB90C1-A06A-5DD3-92DD-C11C2D1F4A1B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43" creationId="{E8691547-ED13-CC81-B013-EF601E19AFD5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44" creationId="{FEDE177D-8AC3-BE96-FC90-00ABD14A2180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46" creationId="{D001AFEE-2C15-322F-A7ED-EC80854FE6A2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47" creationId="{013ACA3F-0BD6-2C80-3F99-F59031D54EA7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48" creationId="{8C1F1607-7D10-0101-D18C-17B31CE5A086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49" creationId="{24571611-97FE-0CA2-E070-0B1DC610E540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50" creationId="{B85EAB89-3A78-B8C1-9500-E41E8FF714B5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51" creationId="{C1565B7C-8239-6872-DC31-680A43BD6B2E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52" creationId="{FB73725F-90CE-5011-2363-10B7C9668849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53" creationId="{436AEC91-CDE7-092A-C5B1-F0D40C87999D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54" creationId="{21A4E99F-7693-4E54-AAE4-DCF68CB89406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55" creationId="{01A2D2EB-3E49-8D25-0B54-ADBC70087524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56" creationId="{BCE45D7D-5C85-7270-9552-3073CDCD8DA3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58" creationId="{FE805100-305A-1959-1243-C59333407433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60" creationId="{5B975B38-C1D7-5FCB-2716-8F59DE3EF8A5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61" creationId="{E3F0DF1F-F475-1D06-7A11-A2702932C80B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62" creationId="{EC7438EF-EC03-73A3-79B4-3D3365C10E41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63" creationId="{336C8BCE-E239-B8A4-8873-FFA310747740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64" creationId="{FEAD87A5-27C5-5756-5660-9C562EB5281C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65" creationId="{A43B1989-1D47-1072-D51B-08F9699992F3}"/>
          </ac:inkMkLst>
        </pc:inkChg>
        <pc:inkChg chg="add mod">
          <ac:chgData name="Venkatasubramanian, Mani V." userId="fbe5ce37-0145-4c31-b84a-b36f8beac5f3" providerId="ADAL" clId="{6905769A-503A-4851-8481-4E7001886DE7}" dt="2023-02-14T16:41:10.809" v="2300"/>
          <ac:inkMkLst>
            <pc:docMk/>
            <pc:sldMk cId="378028635" sldId="284"/>
            <ac:inkMk id="66" creationId="{DDCA27AF-48E6-84E1-032F-11EC1B4669C4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68" creationId="{97179C37-4712-8387-FA0B-D84865908D79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69" creationId="{C9F9D40F-0B00-573E-A9F3-F874C3F6F02C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70" creationId="{6ACF708F-1D31-05B3-FFB0-4CE7A41D9D4B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71" creationId="{C072FEA1-6B5A-37CA-B090-05B215AD7926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72" creationId="{7B678FD4-DE2B-92D0-6FEE-29410C9752E6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73" creationId="{DAEEC821-51F3-E5F0-A518-70F84162762D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74" creationId="{95DB4506-3AA0-3252-DC2A-E4339864319C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75" creationId="{2B1008C3-1742-59DD-A050-7E81FD11F0F2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76" creationId="{B79120DF-53E9-875F-8430-C1C5957C9D3B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77" creationId="{BCFE29F6-8C0C-8CFC-A2E0-513DB36B33F9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78" creationId="{FB0C8550-45D0-11AD-0FA0-BF7A8881EBF0}"/>
          </ac:inkMkLst>
        </pc:inkChg>
        <pc:inkChg chg="add mod">
          <ac:chgData name="Venkatasubramanian, Mani V." userId="fbe5ce37-0145-4c31-b84a-b36f8beac5f3" providerId="ADAL" clId="{6905769A-503A-4851-8481-4E7001886DE7}" dt="2023-02-14T16:41:18.262" v="2313"/>
          <ac:inkMkLst>
            <pc:docMk/>
            <pc:sldMk cId="378028635" sldId="284"/>
            <ac:inkMk id="79" creationId="{07DDE831-C59E-CF4C-AEF2-51D53D5127C7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81" creationId="{4A2DD882-0CE5-C068-F391-96A6C917F701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82" creationId="{57F813C8-6FC4-C672-DC1B-A662A9934ECC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83" creationId="{DCF73D7C-993E-6853-D9CF-D1FDEB886F44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84" creationId="{2F0CFEF2-5D60-3842-8026-CB90A5B7D699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85" creationId="{B0424EAE-F78A-6F8A-62F8-2FC6F38986D5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86" creationId="{DA57A825-6C1F-D854-17E2-1B59CC80F615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87" creationId="{4394FF28-D71C-C7A4-1E53-53D23D29C68B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88" creationId="{B9FCCC80-E138-0A4B-E1D4-2ADAF6637312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89" creationId="{9BC6DC2A-C5DF-6C4B-F7FF-97322539AC38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90" creationId="{6A591CDB-150E-EA0C-7AE6-25C15B59616E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91" creationId="{282EFC1C-3B2A-2A11-372B-D7E20EFB5160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92" creationId="{3BB47383-B721-EC21-0923-449BDAD0516C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93" creationId="{7BFE1FAA-9B3B-4A15-3AA1-E6978B146839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94" creationId="{2BCD8D1F-D4A5-B64B-6D91-48BFEDBC4638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95" creationId="{F0C554F8-77DD-EA9E-3CA5-AEDF4ED1E2AB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98" creationId="{38EEB100-378B-9F41-9C20-2507CEDB51B2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99" creationId="{305C6323-DD11-1D1B-0750-FC715160DE0B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100" creationId="{4AE5F80B-ADE6-9F2F-8A91-AFE5B43C7F18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101" creationId="{2C5FC3C2-0898-1573-E64B-B019B04F94CF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102" creationId="{E8AB136D-5834-D965-F813-314A806E2FE7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103" creationId="{E93A7F4D-E939-768E-3613-012DF3350D16}"/>
          </ac:inkMkLst>
        </pc:inkChg>
        <pc:inkChg chg="add mod">
          <ac:chgData name="Venkatasubramanian, Mani V." userId="fbe5ce37-0145-4c31-b84a-b36f8beac5f3" providerId="ADAL" clId="{6905769A-503A-4851-8481-4E7001886DE7}" dt="2023-02-14T16:41:30.181" v="2337"/>
          <ac:inkMkLst>
            <pc:docMk/>
            <pc:sldMk cId="378028635" sldId="284"/>
            <ac:inkMk id="104" creationId="{64286883-59AB-775B-3D23-83DBDD6262D2}"/>
          </ac:inkMkLst>
        </pc:inkChg>
        <pc:inkChg chg="add mod">
          <ac:chgData name="Venkatasubramanian, Mani V." userId="fbe5ce37-0145-4c31-b84a-b36f8beac5f3" providerId="ADAL" clId="{6905769A-503A-4851-8481-4E7001886DE7}" dt="2023-02-14T16:41:31.380" v="2340"/>
          <ac:inkMkLst>
            <pc:docMk/>
            <pc:sldMk cId="378028635" sldId="284"/>
            <ac:inkMk id="106" creationId="{27CB952F-C643-5046-8DF7-056C7FC799DF}"/>
          </ac:inkMkLst>
        </pc:inkChg>
        <pc:inkChg chg="add mod">
          <ac:chgData name="Venkatasubramanian, Mani V." userId="fbe5ce37-0145-4c31-b84a-b36f8beac5f3" providerId="ADAL" clId="{6905769A-503A-4851-8481-4E7001886DE7}" dt="2023-02-14T16:41:31.380" v="2340"/>
          <ac:inkMkLst>
            <pc:docMk/>
            <pc:sldMk cId="378028635" sldId="284"/>
            <ac:inkMk id="107" creationId="{252BB932-572F-9FC4-8DBC-5FED97B7F46C}"/>
          </ac:inkMkLst>
        </pc:inkChg>
        <pc:inkChg chg="add">
          <ac:chgData name="Venkatasubramanian, Mani V." userId="fbe5ce37-0145-4c31-b84a-b36f8beac5f3" providerId="ADAL" clId="{6905769A-503A-4851-8481-4E7001886DE7}" dt="2023-02-14T16:41:34.408" v="2341" actId="9405"/>
          <ac:inkMkLst>
            <pc:docMk/>
            <pc:sldMk cId="378028635" sldId="284"/>
            <ac:inkMk id="109" creationId="{30540AB7-2A6F-66EA-3A26-7CFFC0807841}"/>
          </ac:inkMkLst>
        </pc:inkChg>
        <pc:inkChg chg="add mod">
          <ac:chgData name="Venkatasubramanian, Mani V." userId="fbe5ce37-0145-4c31-b84a-b36f8beac5f3" providerId="ADAL" clId="{6905769A-503A-4851-8481-4E7001886DE7}" dt="2023-02-14T16:41:55" v="2349"/>
          <ac:inkMkLst>
            <pc:docMk/>
            <pc:sldMk cId="378028635" sldId="284"/>
            <ac:inkMk id="110" creationId="{C7B486D7-1578-2C3D-EFC6-8A88B341BB80}"/>
          </ac:inkMkLst>
        </pc:inkChg>
        <pc:inkChg chg="add mod">
          <ac:chgData name="Venkatasubramanian, Mani V." userId="fbe5ce37-0145-4c31-b84a-b36f8beac5f3" providerId="ADAL" clId="{6905769A-503A-4851-8481-4E7001886DE7}" dt="2023-02-14T16:41:55" v="2349"/>
          <ac:inkMkLst>
            <pc:docMk/>
            <pc:sldMk cId="378028635" sldId="284"/>
            <ac:inkMk id="111" creationId="{80A9606A-B552-20B0-3745-4FF3E0BDB80F}"/>
          </ac:inkMkLst>
        </pc:inkChg>
        <pc:inkChg chg="add mod">
          <ac:chgData name="Venkatasubramanian, Mani V." userId="fbe5ce37-0145-4c31-b84a-b36f8beac5f3" providerId="ADAL" clId="{6905769A-503A-4851-8481-4E7001886DE7}" dt="2023-02-14T16:41:55" v="2349"/>
          <ac:inkMkLst>
            <pc:docMk/>
            <pc:sldMk cId="378028635" sldId="284"/>
            <ac:inkMk id="112" creationId="{289BEF12-A3DB-59E9-C278-3DA13DFAEC86}"/>
          </ac:inkMkLst>
        </pc:inkChg>
        <pc:inkChg chg="add mod">
          <ac:chgData name="Venkatasubramanian, Mani V." userId="fbe5ce37-0145-4c31-b84a-b36f8beac5f3" providerId="ADAL" clId="{6905769A-503A-4851-8481-4E7001886DE7}" dt="2023-02-14T16:41:55" v="2349"/>
          <ac:inkMkLst>
            <pc:docMk/>
            <pc:sldMk cId="378028635" sldId="284"/>
            <ac:inkMk id="113" creationId="{E6385CBF-A2EA-93BA-32A2-42D69F30FEEF}"/>
          </ac:inkMkLst>
        </pc:inkChg>
        <pc:inkChg chg="add mod">
          <ac:chgData name="Venkatasubramanian, Mani V." userId="fbe5ce37-0145-4c31-b84a-b36f8beac5f3" providerId="ADAL" clId="{6905769A-503A-4851-8481-4E7001886DE7}" dt="2023-02-14T16:41:55" v="2349"/>
          <ac:inkMkLst>
            <pc:docMk/>
            <pc:sldMk cId="378028635" sldId="284"/>
            <ac:inkMk id="114" creationId="{1DCE6C85-3618-89F8-80BB-45C5876C34BA}"/>
          </ac:inkMkLst>
        </pc:inkChg>
        <pc:inkChg chg="add mod">
          <ac:chgData name="Venkatasubramanian, Mani V." userId="fbe5ce37-0145-4c31-b84a-b36f8beac5f3" providerId="ADAL" clId="{6905769A-503A-4851-8481-4E7001886DE7}" dt="2023-02-14T16:41:55" v="2349"/>
          <ac:inkMkLst>
            <pc:docMk/>
            <pc:sldMk cId="378028635" sldId="284"/>
            <ac:inkMk id="115" creationId="{6D8AC9C4-2DD2-82EF-F6F8-5E3D29CBF337}"/>
          </ac:inkMkLst>
        </pc:inkChg>
        <pc:inkChg chg="add">
          <ac:chgData name="Venkatasubramanian, Mani V." userId="fbe5ce37-0145-4c31-b84a-b36f8beac5f3" providerId="ADAL" clId="{6905769A-503A-4851-8481-4E7001886DE7}" dt="2023-02-14T16:41:54.051" v="2348" actId="9405"/>
          <ac:inkMkLst>
            <pc:docMk/>
            <pc:sldMk cId="378028635" sldId="284"/>
            <ac:inkMk id="116" creationId="{AB416A57-A5A2-54A9-2EE9-BE09CE38A2CA}"/>
          </ac:inkMkLst>
        </pc:inkChg>
        <pc:inkChg chg="add">
          <ac:chgData name="Venkatasubramanian, Mani V." userId="fbe5ce37-0145-4c31-b84a-b36f8beac5f3" providerId="ADAL" clId="{6905769A-503A-4851-8481-4E7001886DE7}" dt="2023-02-14T16:42:13.497" v="2359" actId="9405"/>
          <ac:inkMkLst>
            <pc:docMk/>
            <pc:sldMk cId="378028635" sldId="284"/>
            <ac:inkMk id="118" creationId="{11665E98-1822-B8A4-4E2E-9A70F07D3F85}"/>
          </ac:inkMkLst>
        </pc:inkChg>
        <pc:inkChg chg="add">
          <ac:chgData name="Venkatasubramanian, Mani V." userId="fbe5ce37-0145-4c31-b84a-b36f8beac5f3" providerId="ADAL" clId="{6905769A-503A-4851-8481-4E7001886DE7}" dt="2023-02-14T16:42:13.885" v="2360" actId="9405"/>
          <ac:inkMkLst>
            <pc:docMk/>
            <pc:sldMk cId="378028635" sldId="284"/>
            <ac:inkMk id="119" creationId="{7C88A780-E9DE-FDE2-C050-1DBC8970CEAE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20" creationId="{43F81A2C-330A-72C5-4748-B9938F4EB2A4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21" creationId="{EC32327C-A579-0031-D01C-C3071E7646DD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22" creationId="{05F315A5-7E84-FDC4-056A-C8497E1A4D9F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23" creationId="{4FFE31EE-E3B7-49F5-0B87-C96D532AB498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25" creationId="{B2DE0816-C7AF-110C-ABB8-2B3B6A22A4D6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26" creationId="{9A47BCA6-FFD4-B5D1-ED2E-6E9420512F8B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27" creationId="{3D243284-287E-7030-C9B3-C7FC7D60F8F6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28" creationId="{30BA588A-5F9E-D5F5-E25C-46B7F222B9B3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29" creationId="{E41EA07D-6ED7-9A16-977F-469FBD411B79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30" creationId="{4E6A0FA3-945A-8BD6-C944-A53A35ACD4A6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31" creationId="{8EAEF48E-1EB3-10B0-395A-82365B2A08FF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32" creationId="{A737CFE3-6E97-4447-DE46-D30EC7FED41D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33" creationId="{FB7D3780-6C66-E6B7-08BE-8B01CDB03DB8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34" creationId="{3961487F-1553-BC39-2E2E-0B3FC9BCCE74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35" creationId="{B07F137D-2F4F-1801-5CA6-72F812BE677E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36" creationId="{07F08799-64D3-5428-7F5B-DF3249CE5169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37" creationId="{674B8A71-E6CD-BB19-71AC-11C82BF407F6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38" creationId="{F359F070-6241-3DC0-230D-C623A2FE8392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39" creationId="{CC457C0A-C9C6-537C-C9AB-C8B3C52719D8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40" creationId="{0DB43B7D-3FA2-52F8-DCBC-30EB7BD57084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41" creationId="{A27C3A97-4168-E9F0-15DC-1192D79AB339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42" creationId="{88A43243-9A05-7FEB-E2CE-8E588DD3432C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43" creationId="{6DFAD6DA-2A39-9EDC-0A10-0254C97F37BE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44" creationId="{024A84E4-589E-FDB5-5F05-681487948BBB}"/>
          </ac:inkMkLst>
        </pc:inkChg>
        <pc:inkChg chg="add mod">
          <ac:chgData name="Venkatasubramanian, Mani V." userId="fbe5ce37-0145-4c31-b84a-b36f8beac5f3" providerId="ADAL" clId="{6905769A-503A-4851-8481-4E7001886DE7}" dt="2023-02-14T16:42:26.121" v="2387"/>
          <ac:inkMkLst>
            <pc:docMk/>
            <pc:sldMk cId="378028635" sldId="284"/>
            <ac:inkMk id="145" creationId="{56AF5F67-7AF8-02EC-FA60-EEBF660FE9C1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47" creationId="{A6A78A93-D105-F2B1-DF49-4439FD474641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48" creationId="{FB46CA9E-3CB5-1AB8-6A0E-C53A71A3527B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49" creationId="{09F9610A-435D-B1D2-BD58-B7F0398278A9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50" creationId="{A60495C2-F437-54D7-7C9B-3E8C67EB0DF2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51" creationId="{82B92563-E97C-0890-C0A8-263ED219DD97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52" creationId="{EFBEE6F2-F53F-4F43-E9D2-9AF95C9175B0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53" creationId="{CF2F16E0-D0FB-3A7A-90F1-E1B21199B61B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54" creationId="{05DAD825-83B9-4E86-B470-A10208BFA4A7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56" creationId="{B871B103-F2E3-ED45-42A4-38A7654657BD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57" creationId="{A178BDC9-D771-793A-8B88-33C1C0C7E118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58" creationId="{A68213C7-21A6-1647-3E05-08D1ED6E65B7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59" creationId="{0FE5DD61-ED26-0CBC-E81F-A72F7767ADFE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60" creationId="{6DC2D810-4050-9493-F24C-A4F6B0CE0CE0}"/>
          </ac:inkMkLst>
        </pc:inkChg>
        <pc:inkChg chg="add mod">
          <ac:chgData name="Venkatasubramanian, Mani V." userId="fbe5ce37-0145-4c31-b84a-b36f8beac5f3" providerId="ADAL" clId="{6905769A-503A-4851-8481-4E7001886DE7}" dt="2023-02-14T16:43:24.565" v="2418"/>
          <ac:inkMkLst>
            <pc:docMk/>
            <pc:sldMk cId="378028635" sldId="284"/>
            <ac:inkMk id="162" creationId="{3E2BBE24-8025-4C46-A451-7AFF77D909BB}"/>
          </ac:inkMkLst>
        </pc:inkChg>
        <pc:inkChg chg="add">
          <ac:chgData name="Venkatasubramanian, Mani V." userId="fbe5ce37-0145-4c31-b84a-b36f8beac5f3" providerId="ADAL" clId="{6905769A-503A-4851-8481-4E7001886DE7}" dt="2023-02-14T16:43:30.541" v="2419" actId="9405"/>
          <ac:inkMkLst>
            <pc:docMk/>
            <pc:sldMk cId="378028635" sldId="284"/>
            <ac:inkMk id="164" creationId="{F20A5696-97BD-D082-E212-851D0AE7155F}"/>
          </ac:inkMkLst>
        </pc:inkChg>
      </pc:sldChg>
      <pc:sldChg chg="addSp delSp modSp add mod">
        <pc:chgData name="Venkatasubramanian, Mani V." userId="fbe5ce37-0145-4c31-b84a-b36f8beac5f3" providerId="ADAL" clId="{6905769A-503A-4851-8481-4E7001886DE7}" dt="2023-02-14T16:51:37.077" v="2607"/>
        <pc:sldMkLst>
          <pc:docMk/>
          <pc:sldMk cId="4133004688" sldId="285"/>
        </pc:sldMkLst>
        <pc:grpChg chg="del mod">
          <ac:chgData name="Venkatasubramanian, Mani V." userId="fbe5ce37-0145-4c31-b84a-b36f8beac5f3" providerId="ADAL" clId="{6905769A-503A-4851-8481-4E7001886DE7}" dt="2023-02-14T16:46:05.007" v="2489"/>
          <ac:grpSpMkLst>
            <pc:docMk/>
            <pc:sldMk cId="4133004688" sldId="285"/>
            <ac:grpSpMk id="13" creationId="{C1C29AB2-4777-FBAB-48E5-8DFF6AFEB87E}"/>
          </ac:grpSpMkLst>
        </pc:grpChg>
        <pc:grpChg chg="del mod">
          <ac:chgData name="Venkatasubramanian, Mani V." userId="fbe5ce37-0145-4c31-b84a-b36f8beac5f3" providerId="ADAL" clId="{6905769A-503A-4851-8481-4E7001886DE7}" dt="2023-02-14T16:44:41.351" v="2471"/>
          <ac:grpSpMkLst>
            <pc:docMk/>
            <pc:sldMk cId="4133004688" sldId="285"/>
            <ac:grpSpMk id="43" creationId="{F4549723-B5D1-EFF8-2EE1-23E4D18CD452}"/>
          </ac:grpSpMkLst>
        </pc:grpChg>
        <pc:grpChg chg="del mod">
          <ac:chgData name="Venkatasubramanian, Mani V." userId="fbe5ce37-0145-4c31-b84a-b36f8beac5f3" providerId="ADAL" clId="{6905769A-503A-4851-8481-4E7001886DE7}" dt="2023-02-14T16:46:05.007" v="2489"/>
          <ac:grpSpMkLst>
            <pc:docMk/>
            <pc:sldMk cId="4133004688" sldId="285"/>
            <ac:grpSpMk id="44" creationId="{02D205C0-4351-5BB8-F118-FCF76AC50290}"/>
          </ac:grpSpMkLst>
        </pc:grpChg>
        <pc:grpChg chg="del mod">
          <ac:chgData name="Venkatasubramanian, Mani V." userId="fbe5ce37-0145-4c31-b84a-b36f8beac5f3" providerId="ADAL" clId="{6905769A-503A-4851-8481-4E7001886DE7}" dt="2023-02-14T16:46:05.007" v="2489"/>
          <ac:grpSpMkLst>
            <pc:docMk/>
            <pc:sldMk cId="4133004688" sldId="285"/>
            <ac:grpSpMk id="45" creationId="{86923542-A67A-E3D6-2517-CCCD5AA1DBBA}"/>
          </ac:grpSpMkLst>
        </pc:grpChg>
        <pc:grpChg chg="del mod">
          <ac:chgData name="Venkatasubramanian, Mani V." userId="fbe5ce37-0145-4c31-b84a-b36f8beac5f3" providerId="ADAL" clId="{6905769A-503A-4851-8481-4E7001886DE7}" dt="2023-02-14T16:46:05.007" v="2489"/>
          <ac:grpSpMkLst>
            <pc:docMk/>
            <pc:sldMk cId="4133004688" sldId="285"/>
            <ac:grpSpMk id="54" creationId="{B2CC60BA-8532-EA93-015B-41193F59ED8B}"/>
          </ac:grpSpMkLst>
        </pc:grpChg>
        <pc:grpChg chg="del mod">
          <ac:chgData name="Venkatasubramanian, Mani V." userId="fbe5ce37-0145-4c31-b84a-b36f8beac5f3" providerId="ADAL" clId="{6905769A-503A-4851-8481-4E7001886DE7}" dt="2023-02-14T16:46:05.007" v="2489"/>
          <ac:grpSpMkLst>
            <pc:docMk/>
            <pc:sldMk cId="4133004688" sldId="285"/>
            <ac:grpSpMk id="57" creationId="{E7FBBE17-3E72-5C27-17EC-B17E02075C5E}"/>
          </ac:grpSpMkLst>
        </pc:grpChg>
        <pc:grpChg chg="del mod">
          <ac:chgData name="Venkatasubramanian, Mani V." userId="fbe5ce37-0145-4c31-b84a-b36f8beac5f3" providerId="ADAL" clId="{6905769A-503A-4851-8481-4E7001886DE7}" dt="2023-02-14T16:46:05.007" v="2489"/>
          <ac:grpSpMkLst>
            <pc:docMk/>
            <pc:sldMk cId="4133004688" sldId="285"/>
            <ac:grpSpMk id="60" creationId="{19C5BC68-D194-AD02-D3B4-E1964F759114}"/>
          </ac:grpSpMkLst>
        </pc:grpChg>
        <pc:grpChg chg="del mod">
          <ac:chgData name="Venkatasubramanian, Mani V." userId="fbe5ce37-0145-4c31-b84a-b36f8beac5f3" providerId="ADAL" clId="{6905769A-503A-4851-8481-4E7001886DE7}" dt="2023-02-14T16:45:21.417" v="2483"/>
          <ac:grpSpMkLst>
            <pc:docMk/>
            <pc:sldMk cId="4133004688" sldId="285"/>
            <ac:grpSpMk id="63" creationId="{CD233C99-1791-0AD2-7C95-9C61B9734F03}"/>
          </ac:grpSpMkLst>
        </pc:grpChg>
        <pc:grpChg chg="del mod">
          <ac:chgData name="Venkatasubramanian, Mani V." userId="fbe5ce37-0145-4c31-b84a-b36f8beac5f3" providerId="ADAL" clId="{6905769A-503A-4851-8481-4E7001886DE7}" dt="2023-02-14T16:46:05.007" v="2489"/>
          <ac:grpSpMkLst>
            <pc:docMk/>
            <pc:sldMk cId="4133004688" sldId="285"/>
            <ac:grpSpMk id="66" creationId="{4A2F77D8-B29F-0F82-A966-080F07B48B79}"/>
          </ac:grpSpMkLst>
        </pc:grpChg>
        <pc:grpChg chg="del mod">
          <ac:chgData name="Venkatasubramanian, Mani V." userId="fbe5ce37-0145-4c31-b84a-b36f8beac5f3" providerId="ADAL" clId="{6905769A-503A-4851-8481-4E7001886DE7}" dt="2023-02-14T16:46:05.007" v="2489"/>
          <ac:grpSpMkLst>
            <pc:docMk/>
            <pc:sldMk cId="4133004688" sldId="285"/>
            <ac:grpSpMk id="70" creationId="{6E2854B4-28B9-A7D0-7BB4-A8D512DB9AEE}"/>
          </ac:grpSpMkLst>
        </pc:grpChg>
        <pc:grpChg chg="del mod">
          <ac:chgData name="Venkatasubramanian, Mani V." userId="fbe5ce37-0145-4c31-b84a-b36f8beac5f3" providerId="ADAL" clId="{6905769A-503A-4851-8481-4E7001886DE7}" dt="2023-02-14T16:46:08.534" v="2494"/>
          <ac:grpSpMkLst>
            <pc:docMk/>
            <pc:sldMk cId="4133004688" sldId="285"/>
            <ac:grpSpMk id="72" creationId="{384CDB5B-7A57-9F14-F2AF-9A15E3FDAFBD}"/>
          </ac:grpSpMkLst>
        </pc:grpChg>
        <pc:grpChg chg="del mod">
          <ac:chgData name="Venkatasubramanian, Mani V." userId="fbe5ce37-0145-4c31-b84a-b36f8beac5f3" providerId="ADAL" clId="{6905769A-503A-4851-8481-4E7001886DE7}" dt="2023-02-14T16:46:17.910" v="2515"/>
          <ac:grpSpMkLst>
            <pc:docMk/>
            <pc:sldMk cId="4133004688" sldId="285"/>
            <ac:grpSpMk id="77" creationId="{706F8B68-AA11-F08A-E782-7CE9984B12E3}"/>
          </ac:grpSpMkLst>
        </pc:grpChg>
        <pc:grpChg chg="del mod">
          <ac:chgData name="Venkatasubramanian, Mani V." userId="fbe5ce37-0145-4c31-b84a-b36f8beac5f3" providerId="ADAL" clId="{6905769A-503A-4851-8481-4E7001886DE7}" dt="2023-02-14T16:46:17.910" v="2515"/>
          <ac:grpSpMkLst>
            <pc:docMk/>
            <pc:sldMk cId="4133004688" sldId="285"/>
            <ac:grpSpMk id="98" creationId="{9705490C-3F65-74B1-D1B5-B7AB11B39423}"/>
          </ac:grpSpMkLst>
        </pc:grpChg>
        <pc:grpChg chg="del mod">
          <ac:chgData name="Venkatasubramanian, Mani V." userId="fbe5ce37-0145-4c31-b84a-b36f8beac5f3" providerId="ADAL" clId="{6905769A-503A-4851-8481-4E7001886DE7}" dt="2023-02-14T16:46:25.811" v="2530"/>
          <ac:grpSpMkLst>
            <pc:docMk/>
            <pc:sldMk cId="4133004688" sldId="285"/>
            <ac:grpSpMk id="99" creationId="{DEE119F0-0F1F-353A-B9E9-2BA3AC5FC4D5}"/>
          </ac:grpSpMkLst>
        </pc:grpChg>
        <pc:grpChg chg="del mod">
          <ac:chgData name="Venkatasubramanian, Mani V." userId="fbe5ce37-0145-4c31-b84a-b36f8beac5f3" providerId="ADAL" clId="{6905769A-503A-4851-8481-4E7001886DE7}" dt="2023-02-14T16:46:25.811" v="2530"/>
          <ac:grpSpMkLst>
            <pc:docMk/>
            <pc:sldMk cId="4133004688" sldId="285"/>
            <ac:grpSpMk id="103" creationId="{E4738553-0BA9-3D7F-27DE-2BE3B26CCBD6}"/>
          </ac:grpSpMkLst>
        </pc:grpChg>
        <pc:grpChg chg="del mod">
          <ac:chgData name="Venkatasubramanian, Mani V." userId="fbe5ce37-0145-4c31-b84a-b36f8beac5f3" providerId="ADAL" clId="{6905769A-503A-4851-8481-4E7001886DE7}" dt="2023-02-14T16:46:25.811" v="2530"/>
          <ac:grpSpMkLst>
            <pc:docMk/>
            <pc:sldMk cId="4133004688" sldId="285"/>
            <ac:grpSpMk id="114" creationId="{546E52D8-9B6D-358C-9314-88007C48245C}"/>
          </ac:grpSpMkLst>
        </pc:grpChg>
        <pc:grpChg chg="del mod">
          <ac:chgData name="Venkatasubramanian, Mani V." userId="fbe5ce37-0145-4c31-b84a-b36f8beac5f3" providerId="ADAL" clId="{6905769A-503A-4851-8481-4E7001886DE7}" dt="2023-02-14T16:48:51.827" v="2533"/>
          <ac:grpSpMkLst>
            <pc:docMk/>
            <pc:sldMk cId="4133004688" sldId="285"/>
            <ac:grpSpMk id="115" creationId="{574870F1-23F4-3A1E-49BF-7FA366B2E091}"/>
          </ac:grpSpMkLst>
        </pc:grpChg>
        <pc:grpChg chg="del mod">
          <ac:chgData name="Venkatasubramanian, Mani V." userId="fbe5ce37-0145-4c31-b84a-b36f8beac5f3" providerId="ADAL" clId="{6905769A-503A-4851-8481-4E7001886DE7}" dt="2023-02-14T16:48:54.800" v="2537"/>
          <ac:grpSpMkLst>
            <pc:docMk/>
            <pc:sldMk cId="4133004688" sldId="285"/>
            <ac:grpSpMk id="118" creationId="{468428E4-B5C0-419A-3F06-A9C7ED1FA92D}"/>
          </ac:grpSpMkLst>
        </pc:grpChg>
        <pc:grpChg chg="del mod">
          <ac:chgData name="Venkatasubramanian, Mani V." userId="fbe5ce37-0145-4c31-b84a-b36f8beac5f3" providerId="ADAL" clId="{6905769A-503A-4851-8481-4E7001886DE7}" dt="2023-02-14T16:48:56.849" v="2539"/>
          <ac:grpSpMkLst>
            <pc:docMk/>
            <pc:sldMk cId="4133004688" sldId="285"/>
            <ac:grpSpMk id="122" creationId="{6B09EC6F-F41C-F720-D18B-2350E875F392}"/>
          </ac:grpSpMkLst>
        </pc:grpChg>
        <pc:grpChg chg="del mod">
          <ac:chgData name="Venkatasubramanian, Mani V." userId="fbe5ce37-0145-4c31-b84a-b36f8beac5f3" providerId="ADAL" clId="{6905769A-503A-4851-8481-4E7001886DE7}" dt="2023-02-14T16:49:41.324" v="2550"/>
          <ac:grpSpMkLst>
            <pc:docMk/>
            <pc:sldMk cId="4133004688" sldId="285"/>
            <ac:grpSpMk id="124" creationId="{E0EF99DD-8330-D5F4-2336-19D512DED505}"/>
          </ac:grpSpMkLst>
        </pc:grpChg>
        <pc:grpChg chg="del mod">
          <ac:chgData name="Venkatasubramanian, Mani V." userId="fbe5ce37-0145-4c31-b84a-b36f8beac5f3" providerId="ADAL" clId="{6905769A-503A-4851-8481-4E7001886DE7}" dt="2023-02-14T16:49:11.085" v="2545"/>
          <ac:grpSpMkLst>
            <pc:docMk/>
            <pc:sldMk cId="4133004688" sldId="285"/>
            <ac:grpSpMk id="127" creationId="{AE220DF9-D1FF-2EF8-9ECE-5EC59B42F0EE}"/>
          </ac:grpSpMkLst>
        </pc:grpChg>
        <pc:grpChg chg="del mod">
          <ac:chgData name="Venkatasubramanian, Mani V." userId="fbe5ce37-0145-4c31-b84a-b36f8beac5f3" providerId="ADAL" clId="{6905769A-503A-4851-8481-4E7001886DE7}" dt="2023-02-14T16:49:41.324" v="2550"/>
          <ac:grpSpMkLst>
            <pc:docMk/>
            <pc:sldMk cId="4133004688" sldId="285"/>
            <ac:grpSpMk id="130" creationId="{48E7A5C4-A420-442E-57AC-461E91EFC8EB}"/>
          </ac:grpSpMkLst>
        </pc:grpChg>
        <pc:grpChg chg="del mod">
          <ac:chgData name="Venkatasubramanian, Mani V." userId="fbe5ce37-0145-4c31-b84a-b36f8beac5f3" providerId="ADAL" clId="{6905769A-503A-4851-8481-4E7001886DE7}" dt="2023-02-14T16:49:56.461" v="2562"/>
          <ac:grpSpMkLst>
            <pc:docMk/>
            <pc:sldMk cId="4133004688" sldId="285"/>
            <ac:grpSpMk id="135" creationId="{4FC8AC31-AC87-3406-2666-F67E6D1AD047}"/>
          </ac:grpSpMkLst>
        </pc:grpChg>
        <pc:grpChg chg="del mod">
          <ac:chgData name="Venkatasubramanian, Mani V." userId="fbe5ce37-0145-4c31-b84a-b36f8beac5f3" providerId="ADAL" clId="{6905769A-503A-4851-8481-4E7001886DE7}" dt="2023-02-14T16:49:56.461" v="2562"/>
          <ac:grpSpMkLst>
            <pc:docMk/>
            <pc:sldMk cId="4133004688" sldId="285"/>
            <ac:grpSpMk id="136" creationId="{4ADF519B-C55E-240B-7089-1B852667DD70}"/>
          </ac:grpSpMkLst>
        </pc:grpChg>
        <pc:grpChg chg="del mod">
          <ac:chgData name="Venkatasubramanian, Mani V." userId="fbe5ce37-0145-4c31-b84a-b36f8beac5f3" providerId="ADAL" clId="{6905769A-503A-4851-8481-4E7001886DE7}" dt="2023-02-14T16:50:07.469" v="2579"/>
          <ac:grpSpMkLst>
            <pc:docMk/>
            <pc:sldMk cId="4133004688" sldId="285"/>
            <ac:grpSpMk id="148" creationId="{8419AFE6-E4B1-B3F6-2F8D-D5FB8F0499AF}"/>
          </ac:grpSpMkLst>
        </pc:grpChg>
        <pc:grpChg chg="del mod">
          <ac:chgData name="Venkatasubramanian, Mani V." userId="fbe5ce37-0145-4c31-b84a-b36f8beac5f3" providerId="ADAL" clId="{6905769A-503A-4851-8481-4E7001886DE7}" dt="2023-02-14T16:50:30.889" v="2581"/>
          <ac:grpSpMkLst>
            <pc:docMk/>
            <pc:sldMk cId="4133004688" sldId="285"/>
            <ac:grpSpMk id="165" creationId="{126B691B-87DB-05C7-BE27-823143611462}"/>
          </ac:grpSpMkLst>
        </pc:grpChg>
        <pc:grpChg chg="del mod">
          <ac:chgData name="Venkatasubramanian, Mani V." userId="fbe5ce37-0145-4c31-b84a-b36f8beac5f3" providerId="ADAL" clId="{6905769A-503A-4851-8481-4E7001886DE7}" dt="2023-02-14T16:50:34.419" v="2583"/>
          <ac:grpSpMkLst>
            <pc:docMk/>
            <pc:sldMk cId="4133004688" sldId="285"/>
            <ac:grpSpMk id="167" creationId="{10C87889-D748-3E3A-CF6B-6219E32B6260}"/>
          </ac:grpSpMkLst>
        </pc:grpChg>
        <pc:grpChg chg="del mod">
          <ac:chgData name="Venkatasubramanian, Mani V." userId="fbe5ce37-0145-4c31-b84a-b36f8beac5f3" providerId="ADAL" clId="{6905769A-503A-4851-8481-4E7001886DE7}" dt="2023-02-14T16:50:38.502" v="2585"/>
          <ac:grpSpMkLst>
            <pc:docMk/>
            <pc:sldMk cId="4133004688" sldId="285"/>
            <ac:grpSpMk id="169" creationId="{98C0D99E-EE41-5FAA-53DA-F1A692A5FE06}"/>
          </ac:grpSpMkLst>
        </pc:grpChg>
        <pc:grpChg chg="del mod">
          <ac:chgData name="Venkatasubramanian, Mani V." userId="fbe5ce37-0145-4c31-b84a-b36f8beac5f3" providerId="ADAL" clId="{6905769A-503A-4851-8481-4E7001886DE7}" dt="2023-02-14T16:51:26.415" v="2592"/>
          <ac:grpSpMkLst>
            <pc:docMk/>
            <pc:sldMk cId="4133004688" sldId="285"/>
            <ac:grpSpMk id="171" creationId="{58F0020D-4D34-D58F-A087-9005245D89B7}"/>
          </ac:grpSpMkLst>
        </pc:grpChg>
        <pc:grpChg chg="del mod">
          <ac:chgData name="Venkatasubramanian, Mani V." userId="fbe5ce37-0145-4c31-b84a-b36f8beac5f3" providerId="ADAL" clId="{6905769A-503A-4851-8481-4E7001886DE7}" dt="2023-02-14T16:51:26.926" v="2594"/>
          <ac:grpSpMkLst>
            <pc:docMk/>
            <pc:sldMk cId="4133004688" sldId="285"/>
            <ac:grpSpMk id="178" creationId="{14EDF4EA-D3F7-CE8C-03AF-F3EE8C515ED7}"/>
          </ac:grpSpMkLst>
        </pc:grpChg>
        <pc:grpChg chg="del mod">
          <ac:chgData name="Venkatasubramanian, Mani V." userId="fbe5ce37-0145-4c31-b84a-b36f8beac5f3" providerId="ADAL" clId="{6905769A-503A-4851-8481-4E7001886DE7}" dt="2023-02-14T16:51:27.826" v="2596"/>
          <ac:grpSpMkLst>
            <pc:docMk/>
            <pc:sldMk cId="4133004688" sldId="285"/>
            <ac:grpSpMk id="180" creationId="{D3D1A792-023E-1E4C-7CFB-B73A520195FD}"/>
          </ac:grpSpMkLst>
        </pc:grpChg>
        <pc:grpChg chg="del mod">
          <ac:chgData name="Venkatasubramanian, Mani V." userId="fbe5ce37-0145-4c31-b84a-b36f8beac5f3" providerId="ADAL" clId="{6905769A-503A-4851-8481-4E7001886DE7}" dt="2023-02-14T16:51:30.677" v="2601"/>
          <ac:grpSpMkLst>
            <pc:docMk/>
            <pc:sldMk cId="4133004688" sldId="285"/>
            <ac:grpSpMk id="182" creationId="{2121C8CA-9CD6-E7F5-FE6C-0C7056A611AA}"/>
          </ac:grpSpMkLst>
        </pc:grpChg>
        <pc:grpChg chg="del mod">
          <ac:chgData name="Venkatasubramanian, Mani V." userId="fbe5ce37-0145-4c31-b84a-b36f8beac5f3" providerId="ADAL" clId="{6905769A-503A-4851-8481-4E7001886DE7}" dt="2023-02-14T16:51:34.925" v="2604"/>
          <ac:grpSpMkLst>
            <pc:docMk/>
            <pc:sldMk cId="4133004688" sldId="285"/>
            <ac:grpSpMk id="187" creationId="{333121AC-4798-C663-2D87-4EDAE94D29EF}"/>
          </ac:grpSpMkLst>
        </pc:grpChg>
        <pc:grpChg chg="del mod">
          <ac:chgData name="Venkatasubramanian, Mani V." userId="fbe5ce37-0145-4c31-b84a-b36f8beac5f3" providerId="ADAL" clId="{6905769A-503A-4851-8481-4E7001886DE7}" dt="2023-02-14T16:51:37.077" v="2607"/>
          <ac:grpSpMkLst>
            <pc:docMk/>
            <pc:sldMk cId="4133004688" sldId="285"/>
            <ac:grpSpMk id="190" creationId="{CFF86920-CE14-8969-B1EB-E4C40E427D32}"/>
          </ac:grpSpMkLst>
        </pc:grpChg>
        <pc:grpChg chg="mod">
          <ac:chgData name="Venkatasubramanian, Mani V." userId="fbe5ce37-0145-4c31-b84a-b36f8beac5f3" providerId="ADAL" clId="{6905769A-503A-4851-8481-4E7001886DE7}" dt="2023-02-14T16:51:37.077" v="2607"/>
          <ac:grpSpMkLst>
            <pc:docMk/>
            <pc:sldMk cId="4133004688" sldId="285"/>
            <ac:grpSpMk id="193" creationId="{739447DE-4333-EFD2-FE1D-12BA87284BC3}"/>
          </ac:grpSpMkLst>
        </pc:grp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2" creationId="{4F2B040C-62F9-8AE6-39B8-649BA12BEAD2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3" creationId="{DE0BBABD-5C3B-4A8E-92F9-76679F79760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4" creationId="{8590F363-42D2-1944-39F6-3979E3256F12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5" creationId="{BF0A1B20-E33B-A57B-580D-49C0795465FD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6" creationId="{18DF14C9-DD5C-49DF-058F-B4EC86B4123C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7" creationId="{A98694A2-AB8E-DA98-D848-49AA8CEC430C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8" creationId="{AB11385A-7EF8-2197-9F78-7CB964399677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9" creationId="{C1305997-45C2-3BC4-63C4-7D84CE22B8A6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0" creationId="{C56E4A33-B26D-D4D8-75F4-71B13F86F780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1" creationId="{E7095A09-5389-4442-2101-AF34CA275B00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2" creationId="{BDA278CE-7E22-C394-33E3-E563D4E5E157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4" creationId="{F1E25A06-BC24-6A80-A947-E956A5394897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5" creationId="{A8F7CF62-34DF-0E58-C713-BB70AAC31848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6" creationId="{23FFC4F1-91DB-6BEF-A3D8-A47FE103A513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7" creationId="{99B0C324-8117-4452-3E52-7B74A8E91F3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8" creationId="{7B8E73C3-7148-D2C5-4434-C487B04832CD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9" creationId="{0F6258B4-4C3B-0A52-9272-DA5583B5735E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20" creationId="{038CA52C-4BCD-FEFE-AF43-B83CD9BDC2B1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21" creationId="{BA6C462A-1534-8C26-6424-9A55E3A08F36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22" creationId="{E6EAFE91-E40F-0796-7A13-C874CF273590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23" creationId="{802053A6-F9AF-7BE2-11FA-12CF2B886B4B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24" creationId="{6CC86A2B-E13F-C0B6-4662-BF83892C4598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25" creationId="{925E7E65-CD2A-4AA2-73D9-9D31A4A39427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26" creationId="{1A784EAC-22E7-9236-297D-62F4CCD777DD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27" creationId="{64F13B77-3567-B0F0-DBC6-C37B43F24C5D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28" creationId="{A6196ECE-2027-09ED-2940-AD2742EA719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29" creationId="{30CF9D5F-E463-CF31-B591-2F375FF2C5F4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30" creationId="{0EA33B27-FDBE-70A5-4152-26A85F294C2C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31" creationId="{258F73C5-CEFB-6004-109B-D48E916BC04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32" creationId="{1CB3560B-EACD-F62C-87F3-CA40A379549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33" creationId="{20752620-B8EC-A79C-0B2D-57CB46F1A77F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34" creationId="{E482A307-4476-2FCF-8BDA-0637740F4D1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35" creationId="{51EB73AE-DCA1-22BE-864E-2D5F1E54FD7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36" creationId="{4E75FE20-3C18-D68F-2C9B-85C63BFE8113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37" creationId="{DEFACE22-B263-E101-25CE-9C369F6528B2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38" creationId="{C2F9DABB-D7D7-87A7-AD8E-2CCEF04249DF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39" creationId="{AAADFCA9-90BF-EF14-F2F5-F6193E0562C3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40" creationId="{09910F20-02E1-2B57-32DF-C9328E726777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41" creationId="{772EDB21-3D3B-68B7-57FF-CFA89D760C74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42" creationId="{854B3B85-B9F5-A5B6-C5FD-12D1065FF84C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46" creationId="{894AD785-9939-94CF-28BC-A4709A2D53E8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47" creationId="{5C0A98BE-2E4F-95A5-E6F6-F9C40349BF66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48" creationId="{E6AF33C1-74A0-50F9-EC9D-2CA54B0697A2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49" creationId="{EB17EBFB-6422-3AA3-0E16-00A512723B2E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50" creationId="{BB0B5F49-3A72-28CE-768C-E72492B3A833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51" creationId="{60E96CEB-67DF-353D-9C5B-0162B6F65C20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52" creationId="{17D595FC-56B3-B353-0783-89E19F4380A1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53" creationId="{002D7D37-DDC6-DB94-7095-62C77143687B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55" creationId="{6F1BA318-585A-8408-D832-A1A80BDFF2AE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56" creationId="{B579F222-F2E1-6C4C-007C-C08B3CC13F26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58" creationId="{2CB040B5-79C0-1A33-069E-1C8DC296231B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59" creationId="{269DA6E4-C3EA-40AE-50B0-535B394D8DD2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61" creationId="{1FFE4AC8-1506-6BFE-F471-7CDED010CDFF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62" creationId="{F4F9213B-C827-A067-7DE6-6B6057BBA566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64" creationId="{D3949ED3-8FF7-4EBC-9159-6CA137469999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65" creationId="{95424D2C-3BE4-33D6-70E6-EDD570B320B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67" creationId="{BC912EA2-924A-0AA7-0421-AC189A221651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68" creationId="{ED721114-9B47-3421-936B-FB77FEC89B4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69" creationId="{0E57CCFE-6A33-09D8-72AF-FEEE18774EA4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71" creationId="{7BA62657-845B-2140-1B33-6648AECDA3AB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73" creationId="{74698039-D155-ABD6-5F28-3C3056AF1E3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74" creationId="{F76E4A41-8C22-B44C-8566-1D777AACD988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75" creationId="{2CC41B3D-A8BB-3AB4-03B9-414FEA9B3A04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76" creationId="{8A091AEC-3843-84DC-C247-512465BB1CA0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78" creationId="{923365B7-8378-6145-E85F-060B796F0B0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79" creationId="{6AAC0894-885C-0A9A-7487-6609C7795D1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80" creationId="{D7441F85-9D13-5037-F0AC-928C871A1C52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81" creationId="{589E2088-37D9-CB94-D6E8-EEBA8E5BC571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82" creationId="{16EB6719-142D-30BA-B093-0B22371DAB91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83" creationId="{352FECDC-F275-97DF-DE3F-DD5E34AEE91B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84" creationId="{9C0967D5-D1CC-415F-EE81-1E386759169F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85" creationId="{8E2A77A4-BE1A-8B0C-1941-A6C4BA0A323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86" creationId="{854B4A12-C21C-0F04-237E-9013245F689C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87" creationId="{7E5BC2D8-FEE0-AF83-4351-59F0244823B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88" creationId="{F9145396-B9C9-089F-0C55-F8FADBFBC994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89" creationId="{EEBD2F9F-1B21-9E4A-CE24-518CEC0898C6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90" creationId="{6C335E4F-AB84-FA77-7388-B4DCEED3710C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91" creationId="{F625FF7A-E570-67F1-E2F5-50FFC81B8E35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92" creationId="{4B97FA04-EFE3-16E3-2235-3AA125171E7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93" creationId="{3AC0D495-E100-2F48-CB2F-CD9F8114AD8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94" creationId="{32C781ED-D285-BD38-98F0-A744D5365245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95" creationId="{A9400A5F-C883-9015-87A0-329261B1918E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96" creationId="{6B3ADB26-5B70-D8FD-7C7B-76BBDCC8E09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97" creationId="{DFEDD4C9-43A9-23A3-E8D4-AB9822944950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00" creationId="{51FF6176-6C45-7F6B-225F-2585BEE7F396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01" creationId="{8B591545-D9AE-C97F-73AB-38BD85491FA7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02" creationId="{587656F7-A8CE-3E44-4538-E3F35240BFBB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04" creationId="{BD06D030-B9D9-B1D4-72F6-3E29BD4ABDB5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05" creationId="{4432DF3E-2BBE-3110-A4D4-727728765E9F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06" creationId="{FA6430E8-18E8-6111-AACF-421ECE912C64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07" creationId="{22A83D0F-8EBF-912D-769C-64D00586A80D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08" creationId="{EDC85691-7B98-073A-4E3F-B75F0C4FC79B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09" creationId="{EE1DD98D-C46B-AAF6-D6D3-8BC9F87A08C3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10" creationId="{556D3842-E0D7-984F-C54A-FCCD43F783A7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11" creationId="{78AEE62F-7889-2571-3883-B52CF717C96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12" creationId="{0EFA684D-139E-CCFB-11D2-E3B5280A7CA7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13" creationId="{40422238-3D74-49AA-48C4-19DB4F246712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16" creationId="{01268F63-1D5F-8DF6-C978-5AFCD6D8D317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17" creationId="{4538B8AE-325F-3389-297C-A4D89FE4FA7C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19" creationId="{0CA2BB0A-7EE2-C071-5741-AB4F2B04EC70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20" creationId="{4E8DA408-066F-662E-5109-6F4F2EE04A4D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21" creationId="{2D51E52A-99A3-22AE-3D0E-7BB00CDF73AF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23" creationId="{4F19A5EE-FF77-FF8A-BA16-77494AD547E2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25" creationId="{F9305E54-2C97-3188-FE0F-A1BF599AABD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26" creationId="{F98FB4CB-D9C5-6945-F125-C4AC897EBF42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28" creationId="{AF692FCA-0356-70DE-C980-F5AA44F90663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29" creationId="{06FC8823-9B93-AD69-D6EA-9CAF353DD768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31" creationId="{6524DF87-C46D-B006-98C6-9C4B2C4ABA36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32" creationId="{9458E0D1-7A83-6EFF-C9FD-0F53AFE7A30C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33" creationId="{3DA74F00-BF64-A738-A794-A5190C75B403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34" creationId="{1A9DD796-7631-7CCF-E75B-B1415F9BB84F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37" creationId="{1C3FE809-17C5-B7D9-E1DD-7CC2FC1589D7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38" creationId="{D961EC31-55A9-C621-DE78-8674F35E6A8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39" creationId="{0E93207F-3B53-B2D0-CE6F-669E9A515596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40" creationId="{66E8EBFA-238E-3D4F-D6D3-709268E1E73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41" creationId="{D7C63A61-C054-F207-EA6A-918E1C967CCE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42" creationId="{716ABC0F-B186-FD38-A27E-CB188F21A37B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43" creationId="{5A35A103-91A5-F37C-6954-9FC58B94B710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44" creationId="{241813DD-1D14-8BB9-081E-0A17991066D4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45" creationId="{EE63E8DC-A288-9150-28EA-76899654435E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46" creationId="{C05A4360-F946-8C45-37D6-917BBF41A6A1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47" creationId="{E1B16E31-66AC-8BFD-2190-397F74438C10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49" creationId="{100F7E02-0D46-F758-AB73-D7FE8AD1D382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50" creationId="{CD68D55E-FCBE-9E86-54A5-842837D223F9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51" creationId="{E466B355-A092-2544-E2CF-88B58C5605A3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52" creationId="{27ECAE02-10DE-174F-9E58-6870547079AD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53" creationId="{20DF25D0-FC1B-C9D4-2363-E5A02A0710D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54" creationId="{02906374-CA3E-4B03-5E7F-DDE4EF40414B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55" creationId="{44F5487A-DA74-567D-2CD6-E067D616A02F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56" creationId="{53A57243-3284-FB65-0682-6304FF53143F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57" creationId="{AC387561-02FB-1B65-3D07-58C9391C058B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58" creationId="{9C4CC0BB-434C-54A9-0298-D67E4A1951EE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59" creationId="{CFF86FE9-BD95-FCB7-4A7F-3439D0EC1E1F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60" creationId="{D2186713-D7F9-B184-B93A-16A87FFF442D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61" creationId="{EC8ACDFE-3DEE-A03A-843D-F1708ECC1D2A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62" creationId="{DC6075ED-E95E-6750-9265-539683FC3336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63" creationId="{812B71D7-3990-A642-6154-9432E4652AC1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64" creationId="{25C84661-3035-0340-B997-47F69254B991}"/>
          </ac:inkMkLst>
        </pc:inkChg>
        <pc:inkChg chg="add mod">
          <ac:chgData name="Venkatasubramanian, Mani V." userId="fbe5ce37-0145-4c31-b84a-b36f8beac5f3" providerId="ADAL" clId="{6905769A-503A-4851-8481-4E7001886DE7}" dt="2023-02-14T16:50:34.419" v="2583"/>
          <ac:inkMkLst>
            <pc:docMk/>
            <pc:sldMk cId="4133004688" sldId="285"/>
            <ac:inkMk id="166" creationId="{01292C75-5349-FF45-2DBC-D617935023C4}"/>
          </ac:inkMkLst>
        </pc:inkChg>
        <pc:inkChg chg="add mod">
          <ac:chgData name="Venkatasubramanian, Mani V." userId="fbe5ce37-0145-4c31-b84a-b36f8beac5f3" providerId="ADAL" clId="{6905769A-503A-4851-8481-4E7001886DE7}" dt="2023-02-14T16:50:38.502" v="2585"/>
          <ac:inkMkLst>
            <pc:docMk/>
            <pc:sldMk cId="4133004688" sldId="285"/>
            <ac:inkMk id="168" creationId="{1D8E2981-FB9B-A628-21CE-73E7BE097E1D}"/>
          </ac:inkMkLst>
        </pc:inkChg>
        <pc:inkChg chg="add mod">
          <ac:chgData name="Venkatasubramanian, Mani V." userId="fbe5ce37-0145-4c31-b84a-b36f8beac5f3" providerId="ADAL" clId="{6905769A-503A-4851-8481-4E7001886DE7}" dt="2023-02-14T16:51:26.415" v="2592"/>
          <ac:inkMkLst>
            <pc:docMk/>
            <pc:sldMk cId="4133004688" sldId="285"/>
            <ac:inkMk id="170" creationId="{F8A0416A-325F-E43D-8106-BB75049D518F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72" creationId="{4AFE1879-8F36-CBE2-A7A5-2AD726645855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73" creationId="{EC8BCC30-D321-31E4-07B7-216736C356EF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74" creationId="{72D92DF2-55AC-986A-0A89-D508FDD37DC7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75" creationId="{0B53FB9E-04BA-F0DD-4694-D4670D2F634A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76" creationId="{B58EF151-F734-DF1B-883B-8A23EDD03E13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77" creationId="{C146E307-2456-04D9-AF6A-0B0B176162D7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79" creationId="{04D04CE4-4C1F-A2C1-6517-A50D4B4ED6AF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81" creationId="{7976E86C-9451-12E0-37DF-332919504BF7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83" creationId="{AE746152-0B08-32D8-CDCC-D661E3C8605E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84" creationId="{53E0FD29-872D-A018-046E-3B8E654D9690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85" creationId="{D02237B1-06EE-4993-E937-8FD26178205B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86" creationId="{D537F842-D7BC-6230-DF30-CC9AFED35EA1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88" creationId="{AA2B5120-6782-021A-D6E7-8AB605FA886B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89" creationId="{783DA916-A3AA-C29C-6CEB-ACAFC3E6186B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91" creationId="{705EF10F-B513-3509-0580-891B8FDC3838}"/>
          </ac:inkMkLst>
        </pc:inkChg>
        <pc:inkChg chg="add mod">
          <ac:chgData name="Venkatasubramanian, Mani V." userId="fbe5ce37-0145-4c31-b84a-b36f8beac5f3" providerId="ADAL" clId="{6905769A-503A-4851-8481-4E7001886DE7}" dt="2023-02-14T16:51:37.077" v="2607"/>
          <ac:inkMkLst>
            <pc:docMk/>
            <pc:sldMk cId="4133004688" sldId="285"/>
            <ac:inkMk id="192" creationId="{05B2868A-B117-AE31-E500-8A894C7ECE76}"/>
          </ac:inkMkLst>
        </pc:inkChg>
      </pc:sldChg>
      <pc:sldChg chg="addSp delSp modSp add mod">
        <pc:chgData name="Venkatasubramanian, Mani V." userId="fbe5ce37-0145-4c31-b84a-b36f8beac5f3" providerId="ADAL" clId="{6905769A-503A-4851-8481-4E7001886DE7}" dt="2023-02-14T16:55:36.668" v="2756"/>
        <pc:sldMkLst>
          <pc:docMk/>
          <pc:sldMk cId="1122523426" sldId="286"/>
        </pc:sldMkLst>
        <pc:grpChg chg="del mod">
          <ac:chgData name="Venkatasubramanian, Mani V." userId="fbe5ce37-0145-4c31-b84a-b36f8beac5f3" providerId="ADAL" clId="{6905769A-503A-4851-8481-4E7001886DE7}" dt="2023-02-14T16:53:21.091" v="2655"/>
          <ac:grpSpMkLst>
            <pc:docMk/>
            <pc:sldMk cId="1122523426" sldId="286"/>
            <ac:grpSpMk id="19" creationId="{8FF1564E-607F-E510-9920-D4D8C7025894}"/>
          </ac:grpSpMkLst>
        </pc:grpChg>
        <pc:grpChg chg="del mod">
          <ac:chgData name="Venkatasubramanian, Mani V." userId="fbe5ce37-0145-4c31-b84a-b36f8beac5f3" providerId="ADAL" clId="{6905769A-503A-4851-8481-4E7001886DE7}" dt="2023-02-14T16:53:21.091" v="2655"/>
          <ac:grpSpMkLst>
            <pc:docMk/>
            <pc:sldMk cId="1122523426" sldId="286"/>
            <ac:grpSpMk id="20" creationId="{03569677-A291-3A9E-C734-8B95635151C0}"/>
          </ac:grpSpMkLst>
        </pc:grpChg>
        <pc:grpChg chg="del mod">
          <ac:chgData name="Venkatasubramanian, Mani V." userId="fbe5ce37-0145-4c31-b84a-b36f8beac5f3" providerId="ADAL" clId="{6905769A-503A-4851-8481-4E7001886DE7}" dt="2023-02-14T16:53:15.145" v="2643"/>
          <ac:grpSpMkLst>
            <pc:docMk/>
            <pc:sldMk cId="1122523426" sldId="286"/>
            <ac:grpSpMk id="29" creationId="{4DDD5AC2-53D9-4DDA-E7B0-3DFC92C8EA2D}"/>
          </ac:grpSpMkLst>
        </pc:grpChg>
        <pc:grpChg chg="del mod">
          <ac:chgData name="Venkatasubramanian, Mani V." userId="fbe5ce37-0145-4c31-b84a-b36f8beac5f3" providerId="ADAL" clId="{6905769A-503A-4851-8481-4E7001886DE7}" dt="2023-02-14T16:53:21.091" v="2655"/>
          <ac:grpSpMkLst>
            <pc:docMk/>
            <pc:sldMk cId="1122523426" sldId="286"/>
            <ac:grpSpMk id="38" creationId="{41815367-253B-97CC-A099-27C46C1831C9}"/>
          </ac:grpSpMkLst>
        </pc:grpChg>
        <pc:grpChg chg="del mod">
          <ac:chgData name="Venkatasubramanian, Mani V." userId="fbe5ce37-0145-4c31-b84a-b36f8beac5f3" providerId="ADAL" clId="{6905769A-503A-4851-8481-4E7001886DE7}" dt="2023-02-14T16:54:30.514" v="2736"/>
          <ac:grpSpMkLst>
            <pc:docMk/>
            <pc:sldMk cId="1122523426" sldId="286"/>
            <ac:grpSpMk id="50" creationId="{41904874-E3C5-FF46-3BF0-E2FF81E6E2BA}"/>
          </ac:grpSpMkLst>
        </pc:grpChg>
        <pc:grpChg chg="del mod">
          <ac:chgData name="Venkatasubramanian, Mani V." userId="fbe5ce37-0145-4c31-b84a-b36f8beac5f3" providerId="ADAL" clId="{6905769A-503A-4851-8481-4E7001886DE7}" dt="2023-02-14T16:55:36.668" v="2756"/>
          <ac:grpSpMkLst>
            <pc:docMk/>
            <pc:sldMk cId="1122523426" sldId="286"/>
            <ac:grpSpMk id="58" creationId="{D653EE4F-54E2-44FB-BF24-43BDCCE0F9C2}"/>
          </ac:grpSpMkLst>
        </pc:grpChg>
        <pc:grpChg chg="del mod">
          <ac:chgData name="Venkatasubramanian, Mani V." userId="fbe5ce37-0145-4c31-b84a-b36f8beac5f3" providerId="ADAL" clId="{6905769A-503A-4851-8481-4E7001886DE7}" dt="2023-02-14T16:55:36.668" v="2756"/>
          <ac:grpSpMkLst>
            <pc:docMk/>
            <pc:sldMk cId="1122523426" sldId="286"/>
            <ac:grpSpMk id="80" creationId="{679254AF-A333-D264-895F-251FB07738E8}"/>
          </ac:grpSpMkLst>
        </pc:grpChg>
        <pc:grpChg chg="del mod">
          <ac:chgData name="Venkatasubramanian, Mani V." userId="fbe5ce37-0145-4c31-b84a-b36f8beac5f3" providerId="ADAL" clId="{6905769A-503A-4851-8481-4E7001886DE7}" dt="2023-02-14T16:55:36.668" v="2756"/>
          <ac:grpSpMkLst>
            <pc:docMk/>
            <pc:sldMk cId="1122523426" sldId="286"/>
            <ac:grpSpMk id="81" creationId="{F665D037-7857-5051-636D-DAFF75313F36}"/>
          </ac:grpSpMkLst>
        </pc:grpChg>
        <pc:grpChg chg="del mod">
          <ac:chgData name="Venkatasubramanian, Mani V." userId="fbe5ce37-0145-4c31-b84a-b36f8beac5f3" providerId="ADAL" clId="{6905769A-503A-4851-8481-4E7001886DE7}" dt="2023-02-14T16:54:30.514" v="2736"/>
          <ac:grpSpMkLst>
            <pc:docMk/>
            <pc:sldMk cId="1122523426" sldId="286"/>
            <ac:grpSpMk id="82" creationId="{AC587A74-9D33-09DF-C90E-7AEC2C043A06}"/>
          </ac:grpSpMkLst>
        </pc:grpChg>
        <pc:grpChg chg="del mod">
          <ac:chgData name="Venkatasubramanian, Mani V." userId="fbe5ce37-0145-4c31-b84a-b36f8beac5f3" providerId="ADAL" clId="{6905769A-503A-4851-8481-4E7001886DE7}" dt="2023-02-14T16:55:36.668" v="2756"/>
          <ac:grpSpMkLst>
            <pc:docMk/>
            <pc:sldMk cId="1122523426" sldId="286"/>
            <ac:grpSpMk id="83" creationId="{6A21F67C-C975-3237-5D95-66AA89151605}"/>
          </ac:grpSpMkLst>
        </pc:grpChg>
        <pc:grpChg chg="del mod">
          <ac:chgData name="Venkatasubramanian, Mani V." userId="fbe5ce37-0145-4c31-b84a-b36f8beac5f3" providerId="ADAL" clId="{6905769A-503A-4851-8481-4E7001886DE7}" dt="2023-02-14T16:53:51.746" v="2715"/>
          <ac:grpSpMkLst>
            <pc:docMk/>
            <pc:sldMk cId="1122523426" sldId="286"/>
            <ac:grpSpMk id="113" creationId="{988FEC6C-8BA6-B50E-975A-F1269935EC95}"/>
          </ac:grpSpMkLst>
        </pc:grpChg>
        <pc:grpChg chg="del mod">
          <ac:chgData name="Venkatasubramanian, Mani V." userId="fbe5ce37-0145-4c31-b84a-b36f8beac5f3" providerId="ADAL" clId="{6905769A-503A-4851-8481-4E7001886DE7}" dt="2023-02-14T16:53:55.882" v="2717"/>
          <ac:grpSpMkLst>
            <pc:docMk/>
            <pc:sldMk cId="1122523426" sldId="286"/>
            <ac:grpSpMk id="114" creationId="{570A7B3C-EBB7-6ADD-E8C2-1B4D7F6DBB22}"/>
          </ac:grpSpMkLst>
        </pc:grpChg>
        <pc:grpChg chg="del mod">
          <ac:chgData name="Venkatasubramanian, Mani V." userId="fbe5ce37-0145-4c31-b84a-b36f8beac5f3" providerId="ADAL" clId="{6905769A-503A-4851-8481-4E7001886DE7}" dt="2023-02-14T16:54:02.776" v="2721"/>
          <ac:grpSpMkLst>
            <pc:docMk/>
            <pc:sldMk cId="1122523426" sldId="286"/>
            <ac:grpSpMk id="116" creationId="{9DE2671A-2BCD-066F-4727-8D043C8FB13B}"/>
          </ac:grpSpMkLst>
        </pc:grpChg>
        <pc:grpChg chg="del mod">
          <ac:chgData name="Venkatasubramanian, Mani V." userId="fbe5ce37-0145-4c31-b84a-b36f8beac5f3" providerId="ADAL" clId="{6905769A-503A-4851-8481-4E7001886DE7}" dt="2023-02-14T16:55:36.668" v="2756"/>
          <ac:grpSpMkLst>
            <pc:docMk/>
            <pc:sldMk cId="1122523426" sldId="286"/>
            <ac:grpSpMk id="120" creationId="{64297D9A-3693-D911-83A0-C872943FACF2}"/>
          </ac:grpSpMkLst>
        </pc:grpChg>
        <pc:grpChg chg="del mod">
          <ac:chgData name="Venkatasubramanian, Mani V." userId="fbe5ce37-0145-4c31-b84a-b36f8beac5f3" providerId="ADAL" clId="{6905769A-503A-4851-8481-4E7001886DE7}" dt="2023-02-14T16:54:30.514" v="2736"/>
          <ac:grpSpMkLst>
            <pc:docMk/>
            <pc:sldMk cId="1122523426" sldId="286"/>
            <ac:grpSpMk id="133" creationId="{B44C0126-8FAE-4D3A-B4A9-42115535D6D9}"/>
          </ac:grpSpMkLst>
        </pc:grpChg>
        <pc:grpChg chg="del mod">
          <ac:chgData name="Venkatasubramanian, Mani V." userId="fbe5ce37-0145-4c31-b84a-b36f8beac5f3" providerId="ADAL" clId="{6905769A-503A-4851-8481-4E7001886DE7}" dt="2023-02-14T16:54:57.503" v="2738"/>
          <ac:grpSpMkLst>
            <pc:docMk/>
            <pc:sldMk cId="1122523426" sldId="286"/>
            <ac:grpSpMk id="135" creationId="{D0EA9933-49D4-86F2-8B76-7E392468F37D}"/>
          </ac:grpSpMkLst>
        </pc:grpChg>
        <pc:grpChg chg="del mod">
          <ac:chgData name="Venkatasubramanian, Mani V." userId="fbe5ce37-0145-4c31-b84a-b36f8beac5f3" providerId="ADAL" clId="{6905769A-503A-4851-8481-4E7001886DE7}" dt="2023-02-14T16:55:29.871" v="2751"/>
          <ac:grpSpMkLst>
            <pc:docMk/>
            <pc:sldMk cId="1122523426" sldId="286"/>
            <ac:grpSpMk id="137" creationId="{23087A1A-C3F1-3310-5752-323B931625C0}"/>
          </ac:grpSpMkLst>
        </pc:grpChg>
        <pc:grpChg chg="del mod">
          <ac:chgData name="Venkatasubramanian, Mani V." userId="fbe5ce37-0145-4c31-b84a-b36f8beac5f3" providerId="ADAL" clId="{6905769A-503A-4851-8481-4E7001886DE7}" dt="2023-02-14T16:55:26.235" v="2744"/>
          <ac:grpSpMkLst>
            <pc:docMk/>
            <pc:sldMk cId="1122523426" sldId="286"/>
            <ac:grpSpMk id="140" creationId="{73129F48-757C-A034-AB68-6D4FB6F5DF6E}"/>
          </ac:grpSpMkLst>
        </pc:grpChg>
        <pc:grpChg chg="del mod">
          <ac:chgData name="Venkatasubramanian, Mani V." userId="fbe5ce37-0145-4c31-b84a-b36f8beac5f3" providerId="ADAL" clId="{6905769A-503A-4851-8481-4E7001886DE7}" dt="2023-02-14T16:55:29.871" v="2751"/>
          <ac:grpSpMkLst>
            <pc:docMk/>
            <pc:sldMk cId="1122523426" sldId="286"/>
            <ac:grpSpMk id="143" creationId="{2ADE72C2-5A6E-8F37-D81F-13F90AD779F8}"/>
          </ac:grpSpMkLst>
        </pc:grpChg>
        <pc:grpChg chg="del mod">
          <ac:chgData name="Venkatasubramanian, Mani V." userId="fbe5ce37-0145-4c31-b84a-b36f8beac5f3" providerId="ADAL" clId="{6905769A-503A-4851-8481-4E7001886DE7}" dt="2023-02-14T16:55:31.808" v="2754"/>
          <ac:grpSpMkLst>
            <pc:docMk/>
            <pc:sldMk cId="1122523426" sldId="286"/>
            <ac:grpSpMk id="150" creationId="{7083B304-8718-673B-8832-D17016FECDEE}"/>
          </ac:grpSpMkLst>
        </pc:grpChg>
        <pc:grpChg chg="del mod">
          <ac:chgData name="Venkatasubramanian, Mani V." userId="fbe5ce37-0145-4c31-b84a-b36f8beac5f3" providerId="ADAL" clId="{6905769A-503A-4851-8481-4E7001886DE7}" dt="2023-02-14T16:55:36.668" v="2756"/>
          <ac:grpSpMkLst>
            <pc:docMk/>
            <pc:sldMk cId="1122523426" sldId="286"/>
            <ac:grpSpMk id="153" creationId="{93783342-E6B6-73D1-F0C9-1C960E4F4997}"/>
          </ac:grpSpMkLst>
        </pc:grpChg>
        <pc:grpChg chg="mod">
          <ac:chgData name="Venkatasubramanian, Mani V." userId="fbe5ce37-0145-4c31-b84a-b36f8beac5f3" providerId="ADAL" clId="{6905769A-503A-4851-8481-4E7001886DE7}" dt="2023-02-14T16:55:36.668" v="2756"/>
          <ac:grpSpMkLst>
            <pc:docMk/>
            <pc:sldMk cId="1122523426" sldId="286"/>
            <ac:grpSpMk id="155" creationId="{BDCFF7A9-70A7-2438-FE19-F00355E4FD9E}"/>
          </ac:grpSpMkLst>
        </pc:grp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2" creationId="{CFF6D62F-4DE2-7D03-8887-D8B290CDD875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3" creationId="{92FB7421-4600-098A-6846-52DB99D948B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4" creationId="{34AF01AD-4D45-8543-EA87-D7B32409C2A1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5" creationId="{0F8D1686-4162-D2E5-7936-5A4B0C81427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6" creationId="{513C6C54-21F1-17AE-536D-3836EC3AE043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7" creationId="{EF8BC257-5DDD-00B2-A89C-5A6CA9EC75F2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8" creationId="{3C33C0B1-51D5-7582-5468-332CC9B9F368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9" creationId="{5AB078C2-F3CA-153A-8186-71AC9F164F75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0" creationId="{EF2B8B66-2679-8C28-46AD-16FF2CA60052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1" creationId="{5D2DBF35-6DC6-081C-84DD-AA2113B25B2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2" creationId="{0AAF4E06-6658-A84D-DFD8-043F9708C035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3" creationId="{243578FD-FB69-C2F0-3A7D-977910EE771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4" creationId="{E7EDC1EF-633C-E568-6B20-5751F4FC6E7A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5" creationId="{D14EB583-3417-5E71-B375-EF94C11FA7FA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6" creationId="{F2CE4C9A-CE13-7A30-4EC4-93234EF9D158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7" creationId="{CDB21F2E-20AA-49A2-C868-9E13201529C0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8" creationId="{C55F1804-96D4-C414-D27B-5CD8646B87C0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21" creationId="{5C7AEDE2-07F7-7EA9-8E9F-ED8085AD4856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22" creationId="{27E5ECFD-E307-3763-EA5D-7CADB105406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23" creationId="{A120BF33-3229-091B-1D22-BDF009C8CA6C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24" creationId="{437C783F-5CE9-7ECE-C915-9FB2A8A19CC4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25" creationId="{62A9B445-2B0E-420B-6A96-B419BFED3FE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26" creationId="{292B4CE6-EEDA-B7DA-9B45-C08D0450B1BA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27" creationId="{C130A3B2-2E79-FBB3-7ED8-AAD6DB706BDE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28" creationId="{46946A93-F056-8194-E730-71F1DBE2C958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30" creationId="{29B553AA-D32B-5430-C4A6-B7422ADEA18A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31" creationId="{B5BEACF9-95B2-3F38-A531-FD1A4A38965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32" creationId="{6EC655A9-5FDF-D338-9422-5247ABD55208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33" creationId="{E7AFF1B9-CCDB-7C0B-DE3A-1DB2079C7ECC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34" creationId="{0F8036D1-4F70-7519-9844-BA2D01F4D575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35" creationId="{C3653A2B-15DB-77AA-9084-C652B3E22B97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36" creationId="{8DF4AFF6-4B27-5499-B07E-A68727AC8A61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37" creationId="{9904B667-6359-D3F7-6680-C8E1D4246BFC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39" creationId="{B8B9C534-CB66-8892-6FA5-A20CA8FD76DD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40" creationId="{AF126170-4EE1-0BB5-C0D5-4C0AD30A1E80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41" creationId="{50254DC1-B058-34E0-D245-0C5B833A3787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42" creationId="{DFCB8F24-91A3-0117-855B-D1BBE8ECE51D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43" creationId="{FFCC9761-383E-B187-8E6A-0FF97793B184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44" creationId="{F6EFEF58-20D8-41D9-9C94-81DF4F612507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45" creationId="{D92C97D5-3EE0-B580-A292-0B707A220565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46" creationId="{91AF0144-3D33-2E0F-A71C-5632FCC0BFEF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47" creationId="{A142EFF4-BEC0-226F-8EC8-7CE40C88C09C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48" creationId="{0FB467AF-FDBB-5F77-CE4F-3B853405590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49" creationId="{AA454EFF-1AAE-25FB-0554-0B7E03A7BBD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51" creationId="{23799C87-15A0-6F50-41FA-BB6D41B34F85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52" creationId="{DB324C52-C800-E9FB-206E-AD2BBF15694A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53" creationId="{65225DA7-414A-3790-4AC3-97960C543E48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54" creationId="{E200DF51-A92D-CF56-70CD-C89A049DD98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55" creationId="{1972608D-7ACA-A9C0-DA42-1DCC356F2CC0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56" creationId="{EC1B7AA1-AB7F-225D-A3EA-7F748729E34C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57" creationId="{559ED695-8774-FB18-F7BB-150D9943C557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59" creationId="{AE09E544-0757-56AB-E86C-50AD694B4977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60" creationId="{E2D79FDA-B2D1-D3D0-E311-0F59960D22B3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61" creationId="{707CCCE7-EC18-CC89-3CCA-BDCB61DD087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62" creationId="{C6C879EC-3E46-27F1-457C-0FC6E7B114DF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63" creationId="{2204AAA8-EE1E-1F49-C35F-4AEEBE9876A4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64" creationId="{A60735E3-E9E2-8E67-82D4-8DD07F93CE4C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65" creationId="{DA6927E1-15A8-2A11-ADC3-D122F4652E62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66" creationId="{A3C02353-F62A-7B3D-D3C5-D8C08A9A32D3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67" creationId="{ED37B437-04EE-C0DC-0E2E-937F5B437A77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68" creationId="{93C93149-253B-FCD5-7421-5846913EED8F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69" creationId="{2CB5F4E6-0D71-D6EC-9C54-4175F048089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70" creationId="{556AC994-BDB5-E1C7-6840-64D1547BA23D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71" creationId="{51B13FE7-0242-9C79-486E-034A6D1F05A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72" creationId="{FA8CFF1A-FD89-E7AF-A196-420393CDA17D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73" creationId="{79267F09-26B4-4196-0BCC-7711DE77AEFD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74" creationId="{D59EB9D2-B9CD-25C9-D545-ACD015FE3284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75" creationId="{F90F0C69-FEA5-B59A-25C7-91B688A43D30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76" creationId="{ECC30F29-955B-DB80-F846-6FB1EECDA29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77" creationId="{942D41B6-9A3D-1403-C5D4-0B6A1888EEEE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78" creationId="{DBA3BF80-20DB-EA13-AF4A-A4A68231D450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79" creationId="{0CD3E3E1-D645-A87E-01F9-B94988E78DED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84" creationId="{EF9A859B-1005-23BC-14BC-6CF196E68B3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85" creationId="{E1400F65-7812-98AD-EC86-72FA64F137F4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86" creationId="{8A8D8D90-56EC-4BA9-7DF6-F32A95B077CA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87" creationId="{33CA3629-86DB-CCA8-FDFE-3080F6A0A09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88" creationId="{A92767AC-E69A-C077-2683-49ABB5178DAF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89" creationId="{3AAA5652-B9A4-CF24-7C5C-03FECA18B02D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90" creationId="{B214043D-804C-F2B5-A46D-DF39C6906A1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91" creationId="{55362DA6-D5CB-1475-D931-EA29B3A044F3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92" creationId="{C3841D97-C072-D60D-9D94-390C43F5ADF5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93" creationId="{54D3B029-8E77-73F1-3247-6F690D2768D4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94" creationId="{F7C4DDFF-C29B-FE15-0DD3-A62C3606BF2E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95" creationId="{4D834E95-EFD5-0352-C6E4-1A16165417FF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96" creationId="{E6ED3CA0-02B4-70B0-D4AD-051EB6EF28BA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97" creationId="{3F3D2AD7-8382-2FA3-3AB7-C499DD24EFEF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98" creationId="{28DEE673-D0A8-6798-5602-33A174BAEA12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99" creationId="{CB53B8FA-D7C7-5EA0-6333-25AA4F2D47CA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00" creationId="{73BF9784-B714-6EEB-BF96-FEC20B3D10D8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01" creationId="{85C6FDA5-F194-7A86-E89B-93ABE6BDDF15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02" creationId="{6C945864-111D-C844-A7B5-BCC586374771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03" creationId="{7DBD7271-AE82-A351-DEF2-7C8431CA189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04" creationId="{C87D35B8-8EEA-10BF-ADA5-E26A2A4A0EB5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05" creationId="{3FB159DE-2C7D-3A94-E589-8EF4C025DAFA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06" creationId="{8D9605D4-541D-0B1B-3B93-36A5DDF2B316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07" creationId="{4F6653EF-A4DC-D993-E25C-71CDD087FFF6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08" creationId="{D07A7743-37C6-EA3A-7606-7D0BC3BE8FA8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09" creationId="{FE9AAC2F-4922-7CFC-0233-94941225BD8E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10" creationId="{655E6CC8-E396-53D8-7397-29152563F830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11" creationId="{22AAEA85-E1FF-1362-105E-52E20CDB0C77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12" creationId="{E9E4B932-8B75-3F08-AD37-A37EE8E940B2}"/>
          </ac:inkMkLst>
        </pc:inkChg>
        <pc:inkChg chg="add mod">
          <ac:chgData name="Venkatasubramanian, Mani V." userId="fbe5ce37-0145-4c31-b84a-b36f8beac5f3" providerId="ADAL" clId="{6905769A-503A-4851-8481-4E7001886DE7}" dt="2023-02-14T16:54:02.776" v="2721"/>
          <ac:inkMkLst>
            <pc:docMk/>
            <pc:sldMk cId="1122523426" sldId="286"/>
            <ac:inkMk id="115" creationId="{F8997FEC-459E-E672-9C69-F101AC597566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17" creationId="{5965FE68-21FD-5C67-5085-D26F1FC31954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18" creationId="{1931C6D2-AB1D-C623-3C33-E5F04E2E9BD0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19" creationId="{977C61D4-FEC3-7C60-B62A-A012CDA2017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21" creationId="{C0A45A58-7A0D-D126-AC9B-ADDE473FB880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22" creationId="{F16BD0B1-52E5-84B4-5516-5F7A018CBEB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23" creationId="{1F86FBA1-0560-8202-F1DA-85B5D2A21CE2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24" creationId="{8D56F279-5298-9BB9-A467-66482ADA55E3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25" creationId="{9E1F75B5-F083-20CE-266B-9210B0B7E9BF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26" creationId="{B32E7250-A47D-0098-BB88-297B2AC405FE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27" creationId="{427DAEF9-3AA9-F545-E6C4-47E135E4F714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28" creationId="{D065A117-DC72-B44B-EAA9-F3703C7552FF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29" creationId="{2E03F8D7-3A91-55B4-AC6B-903FD8CE1F9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30" creationId="{02A927F4-A096-C40A-0398-3F6930510F88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31" creationId="{E3B6213C-AF6C-5BE3-FB46-503DCDFB8703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32" creationId="{19074277-3110-AE99-BCA9-56A08992CA4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34" creationId="{943E2E14-8BA2-6D5D-9735-FB91E98EA8BB}"/>
          </ac:inkMkLst>
        </pc:inkChg>
        <pc:inkChg chg="add mod">
          <ac:chgData name="Venkatasubramanian, Mani V." userId="fbe5ce37-0145-4c31-b84a-b36f8beac5f3" providerId="ADAL" clId="{6905769A-503A-4851-8481-4E7001886DE7}" dt="2023-02-14T16:55:29.871" v="2751"/>
          <ac:inkMkLst>
            <pc:docMk/>
            <pc:sldMk cId="1122523426" sldId="286"/>
            <ac:inkMk id="136" creationId="{F99805A4-8BA7-BAFD-69AC-1C0F340406B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38" creationId="{2A7B04FF-4BA2-CD38-B036-005D1B26952F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39" creationId="{3E4C28D3-709B-55DF-3BC8-DB67ADC3D281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41" creationId="{12ABB549-497C-2EA0-8F94-5787FEAE6E26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42" creationId="{B7832D47-D22C-EB66-BCFE-651B13D86C3B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44" creationId="{2C0D7278-CA95-8132-5373-AC75CD61DA44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45" creationId="{3D882EAE-2C62-E260-567E-C3347D0376D3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46" creationId="{CDB9BBAE-50DC-4DBB-06C5-28C8412AD4D5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47" creationId="{F25AEB10-F084-EFE6-1EB9-920122CBB4F9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48" creationId="{0551407C-045A-85F6-AD02-B99F2D53D0B3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49" creationId="{30A60EB8-0AB4-46D0-76A0-83C9A5E22AF0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51" creationId="{B52468FC-5CB3-8273-B5C8-0647475CA3DF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52" creationId="{5F52F7D9-E961-528D-D0D3-6DA7BA455D61}"/>
          </ac:inkMkLst>
        </pc:inkChg>
        <pc:inkChg chg="add mod">
          <ac:chgData name="Venkatasubramanian, Mani V." userId="fbe5ce37-0145-4c31-b84a-b36f8beac5f3" providerId="ADAL" clId="{6905769A-503A-4851-8481-4E7001886DE7}" dt="2023-02-14T16:55:36.668" v="2756"/>
          <ac:inkMkLst>
            <pc:docMk/>
            <pc:sldMk cId="1122523426" sldId="286"/>
            <ac:inkMk id="154" creationId="{FF442C18-FC47-73ED-AB1E-78F070931A5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19:16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09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24575,'8'2'0,"34"9"0,71 8 0,46-8 0,-40-11 0,-1-5 0,192-33 0,-236 25 0,105-5 0,-151 18 0,-1 0 0,1 2 0,-1 1 0,0 1 0,0 1 0,0 1 0,31 13 0,-52-17 0,0 0 0,0 1 0,-1 0 0,1 0 0,-1 0 0,0 1 0,0 0 0,0 0 0,0 0 0,-1 1 0,0-1 0,0 1 0,0 0 0,0 0 0,-1 1 0,0-1 0,0 1 0,0-1 0,-1 1 0,2 6 0,7 27 0,-2 0 0,6 73 0,-13-94 0,19 262-126,-13 3-644,-5-132 714,-2-97 55,7 145-122,14-2 283,-21-193 526,-2-8-1927,-1-4-5479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7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24575,'0'0'0,"5"5"0,5-1 0,2 1 0,-1-1 0,20 4 0,0 1 0,5 1 0,1-1 0,56 6 0,42-1-1365,-73-8-5461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1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0 175 24575,'0'17'0,"2"24"0,11 76 0,21 36 0,-24-118 0,1-1 0,2 1 0,27 52 0,-30-70 0,0 0 0,1 0 0,1-2 0,0 1 0,2-1 0,-1-1 0,2 0 0,20 15 0,-33-28 0,1 1 0,-1-1 0,0 1 0,1-1 0,0 0 0,-1 0 0,1 0 0,0 0 0,-1 0 0,1 0 0,4 0 0,-5-1 0,-1-1 0,1 1 0,-1 0 0,0 0 0,1-1 0,-1 1 0,0-1 0,1 1 0,-1-1 0,0 1 0,1-1 0,-1 0 0,0 0 0,0 0 0,0 0 0,0 1 0,0-1 0,0-1 0,0 1 0,0 0 0,0 0 0,0 0 0,0-2 0,3-5 0,-1 1 0,0-1 0,-1 1 0,1-1 0,-2 0 0,2-9 0,-1 7 0,0 0 0,0 1 0,7-18 0,-6 20 0,1 0 0,0 1 0,0 0 0,1 0 0,0 0 0,0 0 0,0 1 0,0-1 0,1 1 0,0 1 0,0-1 0,0 1 0,1 0 0,0 1 0,9-5 0,9-1 0,0 1 0,1 2 0,28-5 0,-3 1 0,-17 2 0,39-15 0,-60 18 0,0 0 0,0-2 0,-1 1 0,0-1 0,21-17 0,-30 22 0,0-1 0,1 0 0,-1 0 0,-1 0 0,1 0 0,0-1 0,-1 1 0,0-1 0,1 0 0,-2 1 0,1-1 0,0 0 0,-1 0 0,1 0 0,-1 0 0,0 0 0,-1-1 0,1 1 0,-1 0 0,0 0 0,0 0 0,0-1 0,0 1 0,-1 0 0,-1-6 0,-1 0 0,0 0 0,-1 0 0,-1 1 0,1 0 0,-1 0 0,-8-11 0,-44-48 0,17 25 0,-56-49 0,75 75 0,-1 0 0,0 2 0,-2 0 0,1 2 0,-27-11 0,37 18-682,-21-4-1,-3 3-6143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2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24575,'-1'0'0,"1"0"0,-1 0 0,1 0 0,-1 1 0,1-1 0,0 0 0,-1 0 0,1 0 0,-1 1 0,1-1 0,-1 0 0,1 1 0,0-1 0,-1 0 0,1 1 0,0-1 0,-1 1 0,1-1 0,0 1 0,0-1 0,-1 0 0,1 1 0,0-1 0,0 1 0,0-1 0,0 1 0,0-1 0,-1 2 0,-1 16 0,2-13 0,-5 50 0,3 0 0,2 0 0,2 0 0,3-1 0,17 76 0,-8-67 25,8 44-1415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2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24575,'1'2'0,"-1"0"0,1 0 0,0 0 0,-1 0 0,1 0 0,0-1 0,0 1 0,0 0 0,0 0 0,1-1 0,-1 1 0,3 2 0,1 2 0,19 23 0,47 43 0,37 20 0,-46-43 0,105 64 0,-131-93 0,0-1 0,1-2 0,1-1 0,73 18 0,-97-30 0,26 1 0,-34-4 0,-1-1 0,1 0 0,-1-1 0,0 1 0,1-1 0,-1 0 0,10-3 0,-13 3 0,0 0 0,0 0 0,-1 0 0,1 0 0,0 0 0,-1 0 0,1 0 0,-1 0 0,0-1 0,1 1 0,-1 0 0,0-1 0,0 1 0,0-1 0,0 0 0,0 1 0,0-1 0,0 0 0,0 1 0,-1-1 0,1 0 0,-1 0 0,0 0 0,1 0 0,-1 1 0,0-1 0,0 0 0,0 0 0,0-2 0,-1-5 0,-1 0 0,0 0 0,0 0 0,0 1 0,-5-9 0,-7-16 0,-1 0 0,-24-38 0,-48-57 0,35 51 0,44 66-1365,4 4-5461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3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0 24575,'0'0'0,"0"0"0,0 0 0,-2 2 0,-38 38 0,22-24 0,2 0 0,-17 21 0,19-17 0,0 1 0,1 0 0,1 1 0,1 0 0,-9 25 0,15-31 0,0 0 0,1 1 0,1-1 0,1 1 0,0-1 0,1 1 0,0 0 0,4 25 0,0-20 0,2 0 0,0 0 0,1 0 0,1-1 0,2 0 0,0 0 0,1-1 0,0 0 0,24 32 0,-30-48 0,-1 0 0,1 1 0,0-1 0,0-1 0,0 1 0,8 5 0,-10-8 0,0 0 0,0 0 0,-1 0 0,1 0 0,0-1 0,0 1 0,0-1 0,0 1 0,0-1 0,0 0 0,1 0 0,-1 0 0,0 0 0,0 0 0,0 0 0,0-1 0,0 1 0,0-1 0,0 1 0,3-2 0,3-2 0,-1-1 0,0 1 0,0-1 0,0-1 0,0 1 0,9-12 0,-8 9 0,0 1 0,0 0 0,13-9 0,-19 15 0,0 0 0,0 0 0,0 0 0,1 0 0,-1 0 0,0 0 0,0 1 0,1-1 0,-1 1 0,1 0 0,-1-1 0,0 1 0,1 0 0,-1 0 0,1 1 0,-1-1 0,0 1 0,1-1 0,-1 1 0,0 0 0,1-1 0,-1 1 0,0 0 0,0 1 0,0-1 0,0 0 0,0 1 0,3 2 0,2 2 0,-1 0 0,0 1 0,0 0 0,-1 0 0,0 0 0,6 13 0,41 87 0,-51-106 13,0 1 0,0 0 0,1 0 0,-1 0 0,0-1-1,1 1 1,-1 0 0,3 1 0,-4-3-95,1 1-1,0-1 1,0 1 0,0-1 0,0 0-1,0 1 1,0-1 0,0 0-1,0 0 1,0 1 0,0-1 0,0 0-1,0 0 1,0 0 0,0 0 0,0 0-1,2-1 1,10-3-6744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3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24575,'1'4'0,"-1"-1"0,1 1 0,-1-1 0,1 0 0,0 1 0,1-1 0,-1 0 0,0 0 0,1 0 0,2 4 0,2 5 0,76 139 0,17 37 0,-86-161 60,9 32 0,-18-48-308,-1 0 1,-1 1-1,0 0 1,0-1-1,0 21 1,-3-24-6579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4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0 849 24575,'0'0'0,"0"0"0,0 2 0,4 2 0,5 3 0,11 2 0,14-3 0,16-8 0,10-9 0,11-12 0,8-14 0,2-10 0,2-6 0,5-6 0,2 0 0,-6 5 0,-18 13-8191</inkml:trace>
  <inkml:trace contextRef="#ctx0" brushRef="#br0" timeOffset="1">1143 1 24575,'-2'2'0,"-1"6"0,1 11 0,0 12 0,0 7 0,1 2 0,1 2 0,0 1 0,-2 2 0,-3 5 0,-1 11 0,-3 7 0,-1 2 0,1 0 0,2 0 0,2-6 0,2-14-8191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5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 24575,'-7'-6'0,"3"6"0,4 12 0,0-3 0,1 49 0,11 87 0,51 139-1365,-55-253-5461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5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24575,'1'2'0,"-1"0"0,1 0 0,0 0 0,1-1 0,-1 1 0,0 0 0,0 0 0,1-1 0,-1 1 0,1-1 0,1 2 0,1 1 0,4 5 0,1 0 0,1-1 0,0 0 0,0-1 0,0 0 0,1 0 0,0-1 0,0-1 0,23 9 0,-19-10 0,-1-1 0,1 0 0,0-1 0,0 0 0,0-1 0,0-1 0,29-3 0,-11-3 10,-1-1 0,-1-2 0,47-20 0,-2 2-1415,-43 17-5421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5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24575,'4'0'0,"-1"-1"0,0 0 0,0 0 0,0 0 0,0 0 0,0 0 0,-1-1 0,1 1 0,0-1 0,4-3 0,1-1 0,79-45 0,2 3 0,130-49 0,-197 88-682,41-10-1,-47 17-6143</inkml:trace>
  <inkml:trace contextRef="#ctx0" brushRef="#br0" timeOffset="1">214 249 24575,'0'0'0,"0"4"0,0 3 0,1 2 0,5 2 0,7 1 0,9-2 0,11-5 0,6-8 0,5-10 0,2-10 0,3-8 0,1-8 0,-4 2 0,-10 7-8191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6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4 0,0 5 0,0 6 0,0 9 0,0 6 0,0 4 0,0 2 0,0 0 0,2-2 0,1 2 0,-1 0 0,0-1 0,0-3 0,-1-6 0,-1-7-8191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7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24575,'1'17'0,"0"0"0,2 0 0,4 18 0,-5-23 0,16 62-76,32 87-1,41 70-236,36 109 20,-98-248-946,-19-63-4954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7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442 197 24575,'-14'-16'0,"-6"-7"0,0 2 0,-32-26 0,30 29 0,-43-24 0,56 37 0,1 1 0,-1 0 0,1 1 0,-1 0 0,0 0 0,0 1 0,-1 0 0,1 0 0,-12 0 0,16 3 0,-1-1 0,0 1 0,1 0 0,-1 1 0,1-1 0,0 1 0,0 0 0,-1 0 0,1 1 0,0 0 0,1 0 0,-8 5 0,4-2 0,0 1 0,1 0 0,0 1 0,0-1 0,-11 18 0,15-21 0,1 0 0,0 1 0,0 0 0,0-1 0,-2 10 0,3-11 0,1 0 0,-1-1 0,1 1 0,0 0 0,0 0 0,0-1 0,0 1 0,0 0 0,1-1 0,-1 1 0,1 0 0,1 3 0,0-6 0,-1 1 0,1-1 0,-1 0 0,1 0 0,-1 0 0,1 0 0,-1 0 0,1 0 0,2-1 0,-1 1 0,20-2 0,0 2 0,24 2 0,-38-1 0,0 1 0,1-1 0,-1 2 0,0 0 0,0 0 0,0 0 0,14 9 0,-6-1 20,-1 0 0,0 2 0,0 0 0,-2 1 0,20 21 0,-10-5-763,38 62 1,-43-60-6084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7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24575,'2'1'0,"0"1"0,1-1 0,-1 0 0,0 0 0,0 0 0,1 0 0,-1 0 0,0 0 0,1-1 0,-1 1 0,1-1 0,-1 0 0,1 1 0,2-1 0,-1 0 0,-1 0 0,1 0 0,-1 1 0,1 0 0,-1 0 0,5 1 0,-5 0 0,0-1 0,0 1 0,0 0 0,-1 0 0,1 0 0,0 0 0,-1 0 0,0 0 0,1 1 0,-1-1 0,0 1 0,0 0 0,-1-1 0,1 1 0,-1 0 0,3 5 0,-3-4 0,0 1 0,0-1 0,0 1 0,-1 0 0,0-1 0,0 1 0,0 0 0,0-1 0,-1 1 0,1-1 0,-3 7 0,-6 22 0,-7 28 0,15-52 0,-1 0 0,1 1 0,1-1 0,0 15 0,0-22 0,1-1 0,-1 1 0,1-1 0,-1 1 0,1-1 0,-1 1 0,1-1 0,0 1 0,0-1 0,0 0 0,0 1 0,0-1 0,0 0 0,0 0 0,0 0 0,0 0 0,0 0 0,1 0 0,-1 0 0,1 0 0,-1 0 0,0-1 0,1 1 0,-1-1 0,4 2 0,1-1 0,1 1 0,0-1 0,0 0 0,12 0 0,-1-2 19,0 0 0,0-1 0,21-6 0,52-17-581,-64 17-317,21-7-5947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9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24 310 24575,'0'-2'0,"0"-1"0,0 1 0,0 0 0,0-1 0,-1 1 0,1 0 0,-1-1 0,1 1 0,-1 0 0,0 0 0,0-1 0,0 1 0,0 0 0,-1-2 0,1 3 0,-1-1 0,1-1 0,-1 1 0,1-1 0,-1 1 0,1-1 0,0 1 0,0-1 0,0 0 0,0-4 0,13 7 0,12 1 0,0 2 0,0 0 0,25 8 0,70 25 0,-92-28 0,45 16 0,63 19 0,-132-42 0,1 1 0,-1-1 0,1-1 0,0 1 0,7 0 0,-10-1 0,-1 0 0,1 0 0,-1 0 0,1 0 0,0 0 0,-1 0 0,1-1 0,-1 1 0,1 0 0,-1 0 0,1 0 0,-1-1 0,1 1 0,-1 0 0,1-1 0,-1 1 0,0 0 0,1-1 0,-1 1 0,1 0 0,-1-1 0,0 1 0,1-1 0,-1 1 0,0-1 0,0 1 0,1-1 0,-1 1 0,0-1 0,0 1 0,0-1 0,1 1 0,-1-1 0,0 1 0,0-1 0,0 0 0,0 1 0,0-1 0,0 1 0,-1-2 0,0-7 0,0 0 0,-1 0 0,0 0 0,-6-14 0,-18-34 0,-22-24 0,4 9 0,40 67-124,2-1 0,-1 0 0,1 1 0,0-1 0,0 0 0,0 0-1,1 0 1,0-1 0,0 1 0,0-10 0,4-1-6702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0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0 24575,'-6'14'0,"-6"0"0,0 0 0,-1-1 0,0 0 0,-1-1 0,0-1 0,-1 0 0,-20 12 0,30-20 0,0 0 0,0 0 0,1 1 0,-1-1 0,1 1 0,0 1 0,0-1 0,1 0 0,-1 1 0,1 0 0,0 0 0,0 0 0,1 0 0,-1 0 0,1 1 0,0-1 0,0 1 0,1-1 0,-2 10 0,1 14 0,0-1 0,2 0 0,4 45 0,12-75 0,-8 2 0,0 0 0,1 1 0,-1 0 0,0 0 0,0 1 0,9 2 0,47 20 0,-14-4 0,-25-13 30,0 0 0,0-2 0,41 3 0,-24-6-773,59-4 1,-59-2-6084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0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24575,'12'317'0,"-1"-93"-1365,-11-213-5461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0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0 681 24575,'0'0'0,"0"0"0,4 2 0,5 1 0,4-3 0,11-4 0,22-11 0,28-14 0,16-8 0,6-7 0,-8-1 0,-19 8-8191</inkml:trace>
  <inkml:trace contextRef="#ctx0" brushRef="#br0" timeOffset="1">862 0 24575,'0'0'0,"0"4"0,0 5 0,0 9 0,0 6 0,0 6 0,-2 2 0,-2 3 0,-3 2 0,0 2 0,1 7 0,2 10 0,1 16 0,2 18 0,0 4 0,1-10 0,0-19-8191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1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24575,'0'16'0,"4"30"0,-2-38 0,-1 0 0,2 0 0,-1 0 0,1 0 0,6 12 0,21 33 0,-11-22 0,22 53 0,-30-54 0,-2 0 0,-1 1 0,-2 0 0,5 48 0,10 73-1365,-13-115-5461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2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0 119 24575,'0'0'0,"1"-1"0,-1 0 0,1 1 0,-1-1 0,1 1 0,-1-1 0,1 1 0,0-1 0,-1 1 0,1 0 0,-1-1 0,1 1 0,0 0 0,-1-1 0,1 1 0,0 0 0,-1 0 0,2 0 0,16-2 0,-10 1 0,93-12 0,106-30 0,-92 9 0,-64 18 0,-50 16-57,0-1-12,0 1 0,-1 0 0,1 0 1,0-1-1,0 1 0,0 0 0,0 0 0,0 0 0,0 0 1,-1 0-1,1 0 0,0 0 0,0 0 0,0 0 0,0 0 0,0 0 1,0 1-1,0-1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2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24575,'0'0'0,"0"0"0,2 0 0,2 0 0,5-2 0,4-2 0,4-3 0,1-4 0,-1-1 0,-1-2 0,-2 1 0,-1 2 0,-2 3 0,-4 2-8191</inkml:trace>
  <inkml:trace contextRef="#ctx0" brushRef="#br0" timeOffset="1">157 300 24575,'1'0'0,"1"0"0,-1 0 0,0 0 0,1 0 0,-1 0 0,0-1 0,1 1 0,1-1 0,13-7 0,0 1 0,0-2 0,-1 0 0,22-17 0,-24 16 0,195-160-1365,-168 135-5461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2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24575,'0'0'0,"2"4"0,3 8 0,3 14 0,5 18 0,2 15 0,-1 4 0,-6 0 0,-3-4 0,-2-5 0,2-8 0,1-6 0,0-11-8191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8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511 0 24575,'-9'12'0,"-17"25"0,4-5 0,-1-1 0,-1-1 0,-40 37 0,30-38 0,-1-1 0,-2-2 0,0-2 0,-2-2 0,-80 35 0,111-54 0,4-1 0,0 0 0,0-1 0,0 0 0,0 0 0,0 0 0,-5 1 0,13 0 0,0 0 0,0 0 0,8 7 0,-1-2 0,44 32 0,72 64 0,17 14 0,-89-80-1365,-7-8-5461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3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508 160 24575,'-2'-1'0,"1"0"0,-1 0 0,1 0 0,-1 0 0,0 0 0,1 0 0,-1 1 0,0-1 0,1 1 0,-1-1 0,-4 0 0,-21 0 0,-1 2 0,-1 1 0,0 2 0,0 0 0,1 2 0,-36 12 0,41-9 0,0 0 0,0 2 0,1 0 0,0 1 0,1 1 0,-29 24 0,42-30 0,0 1 0,1 0 0,-1 0 0,-7 13 0,12-18 0,1 0 0,0 1 0,0 0 0,0-1 0,1 1 0,-1 0 0,1 0 0,0 0 0,0 0 0,0 0 0,0 0 0,1 0 0,0 0 0,0 8 0,0-11 0,1 1 0,-1 0 0,1 0 0,-1-1 0,1 1 0,-1 0 0,1-1 0,0 1 0,0-1 0,0 1 0,0-1 0,0 0 0,0 1 0,0-1 0,1 0 0,-1 1 0,3 1 0,-1-2 0,-1 0 0,1 1 0,0-1 0,0 0 0,-1-1 0,1 1 0,0 0 0,0-1 0,0 1 0,3-1 0,1 0 0,1-1 0,-1 1 0,0-1 0,1-1 0,-1 1 0,0-1 0,13-6 0,-12 4 0,0-1 0,-1 1 0,1-2 0,-1 1 0,0-1 0,-1 0 0,1 0 0,-1-1 0,0 0 0,-1 0 0,0-1 0,0 1 0,0-1 0,-1 0 0,0 0 0,-1-1 0,5-16 0,-4 11 0,-1-1 0,-1 1 0,0-1 0,-1 1 0,-1-1 0,0 0 0,-1 1 0,0-1 0,-1 1 0,-6-20 0,4 18 0,-2 1 0,0-1 0,0 1 0,-1 0 0,-13-19 0,39 70 0,-3-5 0,61 122 85,-39-73-1535,-24-54-5376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4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0,0 6 0,0 4 0,0 5 0,2 2 0,0 8 0,3 7 0,-1 6 0,0 4 0,-1 3 0,-1 4 0,-1 3 0,-3 1 0,0-5 0,-1-12-8191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5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24575,'-7'15'0,"5"9"0,0 1 0,2-1 0,0 0 0,5 29 0,-4-38 0,9 68 0,-3-28 0,0 75 0,-14-64-1365,3-42-5461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5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24575,'0'4'0,"1"1"0,0-1 0,-1 0 0,1 0 0,1 1 0,-1-1 0,0 0 0,1 0 0,0 0 0,0 0 0,0 0 0,6 6 0,2 2 0,1 0 0,14 12 0,-12-11 0,184 157 0,-154-139 0,0-2 0,94 45 0,-132-72 0,4 3 0,0-1 0,1 0 0,-1-1 0,19 4 0,-27-7 0,-1 0 0,1 0 0,-1 0 0,1 0 0,-1 0 0,0 0 0,1 0 0,-1 0 0,1 0 0,-1 0 0,1 0 0,-1 0 0,1 0 0,-1 0 0,1 0 0,-1 0 0,1 0 0,-1-1 0,0 1 0,1 0 0,-1 0 0,1-1 0,-1 1 0,0 0 0,1 0 0,-1-1 0,0 1 0,1 0 0,-1-1 0,0 1 0,0-1 0,1 1 0,-1 0 0,0-1 0,0 1 0,1-1 0,-1 1 0,0-1 0,0 1 0,0 0 0,0-1 0,0 1 0,0-1 0,0 1 0,0-1 0,0 1 0,0-1 0,0 1 0,0-1 0,0 1 0,-1-1 0,0-4 0,0 0 0,-1 1 0,1-1 0,-4-4 0,3 3 0,-25-48 0,-13-35 0,36 78 0,1 0 0,0 0 0,1 0 0,0 0 0,0-1 0,1-16 0,4-8-1365,2 6-5461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6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0 24575,'-13'0'0,"11"1"0,0-1 0,-1 0 0,1 0 0,0 1 0,-1-1 0,1 1 0,0 0 0,0-1 0,0 1 0,-1 0 0,1 0 0,0 1 0,0-1 0,1 0 0,-4 3 0,2-1 0,0 0 0,1 0 0,-1 1 0,1-1 0,0 1 0,-1-1 0,2 1 0,-3 4 0,0 3 0,1 0 0,1 0 0,-1 0 0,2 1 0,-2 17 0,3-15 0,1-1 0,0 0 0,1 1 0,0-1 0,5 15 0,26 62 0,-31-85 0,1 1 0,-2-4 0,0 0 0,0 1 0,0-1 0,0 0 0,0 1 0,-1-1 0,1 1 0,-1-1 0,1 1 0,-1 3 0,2-7 0,1 1 0,-1-1 0,1 0 0,-1 1 0,1 0 0,-1 0 0,1 0 0,3 0 0,-2 0 0,9 0 0,0 0 0,1 1 0,-1 1 0,0 0 0,0 1 0,0 0 0,-1 1 0,1 0 0,16 9 0,37 25 0,-20-9 0,-32-23 4,0 0-1,1-1 1,20 6-1,-3-2-1382,-7-1-5447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6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24575,'-6'9'0,"3"-2"0,1-1 0,0 1 0,0 0 0,0 0 0,0 10 0,-1 37 0,3-38 0,6 331 0,-5-334 0,-1-2-136,-1-1-1,0 1 1,0-1-1,-1 1 1,0-1-1,-1 0 1,0 0-1,-1 0 0,-5 11 1,-1 0-6690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7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1 401 24575,'0'0'0,"5"3"0,6 0 0,0-1 0,0 0 0,0 0 0,0-1 0,0 0 0,15-2 0,-20 1 0,35-1-20,-1-2 0,1-2 0,73-18 0,-60 7 87,-1-2-1,66-33 1,-32 6-562,-2-5 0,147-113 0,-182 124-6331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5 0,0 4 0,0 5 0,0 2 0,0 2 0,2 5 0,4 11 0,6 19 0,2 26 0,0 25 0,-3 20 0,-10 14-1161,-9-3 1161,-2-25-7030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28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24575,'1'12'0,"0"-1"0,0 1 0,5 14 0,-2-4 0,18 91-102,36 171-650,26-4 238,95 128-934,-119-278 799,271 579 230,-14 37-1505,-37 18 0,21 213 1924,-153-325-579,-65-274-1658,9 22 1275,43 190-437,-15 0 749,50 702 650,-83 5 0,-61 137-3,-135-5 237,-15-659 1517,60-392 1599,59-346-3051,-19 143 2265,23-166-5391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37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 24575,'29'-2'0,"67"-26"0,-12 4 0,-27 12 0,0 3 0,0 3 0,1 2 0,89 6 0,-126-1 0,0 2 0,0 0 0,24 7 0,-35-7 0,0 1 0,1 0 0,-1 0 0,-1 1 0,1 1 0,-1 0 0,17 13 0,-11-5 2,-1 1-1,-1 0 1,0 1 0,-1 0-1,-1 1 1,0 0-1,-2 1 1,9 19 0,-4-2-47,-1 1 0,-2 0 0,9 55 0,-9-17-155,2 105 0,-15 77-136,0-73 246,2-174 90,5 111 0,-4-105 0,1 0 0,1 0 0,1 0 0,0-1 0,11 26 0,-12-35 99,-1 0 0,1-1 0,0 1 0,4 4 0,-6-8-74,0 0 0,0 0 0,0 0 0,0 0-1,0 0 1,0 0 0,0 0 0,0 0 0,1-1-1,-1 1 1,0 0 0,0-1 0,1 1-1,-1-1 1,0 0 0,1 1 0,-1-1 0,1 0-1,2 0 1,-2-1-25,-7 4 0,2 0 0,0 1 0,0 1 0,1-1 0,-1 0 0,1 1 0,0-1 0,0 1 0,-1 5 0,-1 6 0,-4 21 0,5-14-27,1 1-1,1-1 0,1 1 1,4 27-1,1-16-74,1 0 1,14 40 0,9 7-121,55 109 1,-19-59 223,58 128 0,-13 7-26,-86-200 5,-4 2-1,-3 0 0,-2 0 0,8 132 1,-21-164 57,-3 0 0,-1 0 0,-1-1 0,-2 1 1,-17 60-1,15-76 30,0 1 1,-2-1-1,0 0 1,-2-1-1,0 0 1,-1-1-1,-1 0 1,-1-1 0,0 0-1,-23 20 1,11-16-293,-1-1-1,-1-1 1,-1-2 0,0 0 0,-33 13 0,11-9-6602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8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24575,'0'0'0,"0"485"-1365,0-460-5461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39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24575,'9'-7'0,"-4"4"0,0 1 0,0-1 0,0 1 0,0 0 0,0 1 0,1-1 0,8-1 0,41-1 0,-47 3 0,11 0 0,-1 1 0,0 1 0,0 1 0,24 4 0,-31-3 0,0 0 0,0 1 0,0 0 0,-1 1 0,1 0 0,-1 0 0,-1 1 0,12 8 0,2 6 2,-1 0 0,0 2-1,-2 0 1,0 2 0,25 39-1,-21-24-42,-1 2 0,34 85 0,-39-71-40,-2 0-1,-2 1 1,-3 0 0,-2 1 0,-2 0 0,-3 91 0,-18 68 81,-12 1 0,2-24 0,13-7 0,11-152 0,2-1 0,1 0 0,12 51 0,-12-74 18,-1-1 0,2 1 0,-1-1 1,9 15-1,-10-20 27,1 0 1,0 0-1,-1-1 1,1 1-1,0-1 0,1 0 1,-1 0-1,0 0 1,1-1-1,0 1 0,0-1 1,6 4-1,-8-5-45,0 0 0,0 0 0,0 0 0,0 1 0,0-1 0,-1 1 0,1-1 0,0 1 0,-1 0 0,1-1 0,-1 1 0,0 0 0,0 0 0,0 0 0,0 0 0,0 0 0,0 0 0,0 1 0,0-1 0,-1 0 0,1 3 0,0 6 0,0 0 0,0 0 0,-2 14 0,1-14 0,-6 108 0,1 99 0,10-131-304,5 1-1,26 112 1,-4-78-580,47 121-1,99 154-94,30-12-107,-18-35 631,144 364 338,-325-692 51,16 35-127,23 83 0,-45-129 277,0 1 1,-1-1-1,-1 1 0,1-1 0,-2 1 0,0 16 0,-1-25-28,1 0 0,-1 0 0,1 0-1,-1 1 1,0-1 0,0 0 0,0 0-1,-1 0 1,1 0 0,-1 0 0,0-1-1,1 1 1,-1 0 0,0-1 0,-1 0-1,1 1 1,0-1 0,-1 0 0,1 0-1,-1 0 1,0 0 0,1-1 0,-1 1-1,0-1 1,0 1 0,-6 1 0,0-2-15,0 1 0,0-1 0,0 0 0,0-1 0,0 0 1,0 0-1,-10-2 0,-64-16-882,-6-8-3162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4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319 0 24575,'0'3'0,"0"0"0,-1 0 0,1 0 0,0 0 0,-1 0 0,0-1 0,-1 5 0,0 3 0,-183 719 0,143-583 0,-24 85 0,64-224 0,-4 13 0,-5 38 0,11-56 0,0-1 0,0 0 0,0 1 0,0-1 0,0 0 0,0 1 0,1-1 0,-1 0 0,0 0 0,1 1 0,-1-1 0,1 0 0,-1 0 0,1 0 0,-1 1 0,1-1 0,0 0 0,0 0 0,0 0 0,-1 0 0,1 0 0,0 0 0,0-1 0,0 1 0,0 0 0,1 0 0,-1-1 0,0 1 0,0 0 0,0-1 0,1 0 0,-1 1 0,0-1 0,0 1 0,1-1 0,1 0 0,5 1 0,-1-1 0,1 1 0,0-2 0,-1 1 0,9-2 0,1-1 0,-1-1 0,0-1 0,0 0 0,23-11 0,62-38 0,-50 26 0,108-55 0,271-100 0,-358 161-1365,-52 18-5461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47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24575,'0'0'0,"0"5"0,1 55 0,18 112 0,65 247-131,-53-304-116,72 178 0,-89-260 67,2-1 0,1-1-1,1 0 1,2-1 0,1-1 0,36 39 0,-24-37-6125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48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24575,'0'9'0,"1"0"0,0 0 0,1 0 0,4 17 0,18 34 0,-19-48 0,20 44-60,2-2-1,3-1 0,2-1 0,75 91 1,-63-93-2,2-1 0,3-3 1,1-2-1,75 49 1,-37-40-1203,-60-39-5052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48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1 495 24575,'14'0'0,"6"1"0,0 1 0,0 0 0,35 11 0,-12-3 0,-6-2 0,158 31 0,-133-29 0,74 2 0,-108-12 0,54-5 0,-69 3 0,-1 0 0,1-1 0,-1 0 0,0-1 0,0-1 0,18-9 0,-28 13 0,1 0 0,-1 0 0,0-1 0,0 1 0,0-1 0,0 1 0,0-1 0,0 0 0,-1 1 0,1-1 0,-1 0 0,1 0 0,-1-1 0,0 1 0,1 0 0,-1 0 0,0-1 0,-1 1 0,1 0 0,0-1 0,-1 1 0,1-1 0,-1 1 0,0-1 0,1 1 0,-1-1 0,-1 1 0,1-1 0,0 1 0,-1-1 0,0-2 0,-1-2 0,0 0 0,-1 0 0,0 1 0,-1-1 0,1 1 0,-1-1 0,-6-5 0,-36-40 0,41 47 0,-59-54 0,-105-77 0,9 11 0,154 120-341,-1-2 0,1 1-1,-9-12 1,7 6-6485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49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1 24575,'0'0'0,"-8"0"0,-4 0 0,0 1 0,0 1 0,-1 0 0,1 1 0,0 0 0,1 1 0,-1 0 0,1 1 0,-1 0 0,2 1 0,-1 0 0,0 1 0,1 0 0,1 1 0,-15 13 0,11-7 0,0-1 0,2 2 0,-1 0 0,2 0 0,0 1 0,1 0 0,0 0 0,1 1 0,-9 32 0,14-38 0,0 0 0,2 0 0,-1 0 0,1 0 0,1 0 0,0 0 0,3 20 0,-1-15 0,2-1 0,0 1 0,1-1 0,12 26 0,4-3 0,1 0 0,54 67 0,-71-99 0,0 1 0,0 0 0,1 0 0,0-1 0,0 0 0,9 7 0,-15-13 0,1 0 0,-1 0 0,1 1 0,-1-1 0,1 0 0,-1 0 0,1 0 0,0 1 0,-1-1 0,1 0 0,-1 0 0,1 0 0,0 0 0,-1 0 0,1 0 0,-1 0 0,1 0 0,0 0 0,-1-1 0,1 1 0,-1 0 0,1 0 0,-1 0 0,1-1 0,-1 1 0,1 0 0,-1-1 0,1 1 0,-1 0 0,1-1 0,-1 1 0,1-1 0,-1 1 0,0-1 0,1 1 0,0-1 0,1-3 0,1 0 0,-1 0 0,4-8 0,-4 6 0,7-13 0,8-29 0,-14 36 0,1-1 0,1 1 0,0 0 0,0 0 0,1 1 0,1 0 0,11-15 0,-8 15 0,0 1 0,1 0 0,0 1 0,1 1 0,0-1 0,20-9 0,-15 10 0,0 0 0,1 1 0,-1 1 0,31-6 0,-38 10 0,0 1 0,1 0 0,-1 1 0,0 0 0,1 0 0,-1 1 0,16 4 0,-20-4 0,1 1 0,-1 0 0,1 1 0,-1 0 0,0 0 0,0 0 0,0 1 0,0-1 0,0 1 0,-1 1 0,0-1 0,7 8 0,-3 1 0,0-1 0,-1 1 0,0 0 0,-1 1 0,-1-1 0,7 20 0,21 91 0,-30-107 0,12 51-58,-4-13-595,22 62-1,-27-100-6172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50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3 0,0 35 0,3 0 0,11 68 0,-7-79 0,0 0 0,2 0 0,1-1 0,20 39 0,-1-15 0,47 63 0,45 40 0,-114-145 0,197 235-1365,-188-224-5461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50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24575,'0'3'0,"1"1"0,-1-1 0,1 0 0,-1 0 0,1 0 0,0 0 0,1 0 0,1 4 0,1 2 0,9 21 2,34 53 0,29 26-22,-32-47-93,89 138-563,143 195-529,-261-377-4976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51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1 882 24575,'0'-1'0,"1"0"0,-1 0 0,1 0 0,0 0 0,-1 0 0,1 0 0,0 0 0,-1 0 0,1 0 0,0 0 0,0 1 0,0-1 0,2-1 0,1-2 0,181-190 15,-78 80-226,138-146-732,-11-11-265,-215 247-4636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51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1 593 24575,'0'0'0,"0"0"0,6-2 0,164-58 0,-121 40 0,66-38 0,138-115 48,-18-19-1414,-196 159 705,27-22-5551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8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24575,'1'0'0,"0"0"0,0 1 0,0-1 0,0 0 0,0 0 0,0 1 0,0-1 0,0 0 0,0 1 0,-1-1 0,1 1 0,1 0 0,1 1 0,8 3 0,1 0 0,-1-1 0,1 0 0,18 3 0,51 4 0,-41-6 0,-13-2 0,259 46 0,-278-47 0,0 0 0,1 0 0,-1 1 0,16 7 0,-22-9 0,0 0 0,0 0 0,-1 0 0,1 0 0,0 1 0,-1-1 0,1 0 0,-1 1 0,1 0 0,-1-1 0,0 1 0,0 0 0,0-1 0,0 1 0,0 0 0,0 0 0,0 0 0,-1 0 0,1 0 0,-1 0 0,1 0 0,-1 2 0,0 2 0,0-1 0,0 1 0,-1-1 0,0 0 0,0 1 0,-3 8 0,-16 33 0,2-13 0,-1-1 0,-39 51 0,-57 55 0,109-133 0,-70 79 0,-81 100 0,154-181-88,-3 8-1189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52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1 157 24575,'0'0'0,"0"2"0,0 4 0,0 5 0,3 5 0,8 5 0,11 4 0,11 4 0,16 1 0,21-1 0,27 1 0,15-4 0,4-4-658,-1-3 658,3-6 0,-5-5 0,-22-3-7533</inkml:trace>
  <inkml:trace contextRef="#ctx0" brushRef="#br0" timeOffset="1">437 1 24575,'0'0'0,"-2"1"0,-2 13 0,-3 19 0,-2 21 0,-1 31 0,1 36 0,2 31-1973,6 28 1973,5 17 0,5 44 0,2-19-6218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52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0 219 24575,'0'0'0,"0"0"0,0 0 0,0 0 0,0 0 0,0 0 0,2-2 0,4-6 0,5-7 0,9-8 0,8-6 0,8-7 0,15-2 0,7 1 0,-6 7-8191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53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24575,'0'0'0,"0"0"0,0 0 0,2-2 0,6-8 0,10-17 0,7-14 0,0 0-8191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54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12 169 24575,'0'-7'0,"-1"1"0,0-1 0,-2-9 0,-3-15 0,5 24-124,1 0 0,0 0 0,1-1 0,0 1 0,0 0 0,0 0-1,1 0 1,0 1 0,0-1 0,6-11 0,-1 5-6702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54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35 464 24575,'-13'7'0,"10"-5"0,1 1 0,0-1 0,0 0 0,1 1 0,-1 0 0,1-1 0,-1 1 0,1 0 0,0 0 0,0 0 0,0-1 0,0 1 0,0 4 0,3-17 0,1 0 0,0 0 0,1 0 0,0 0 0,0 0 0,8-10 0,18-23 0,48-55 0,-33 44 0,86-113-1365,-79 97-5461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13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1 261 24575,'5'8'0,"91"119"0,-81-108 0,10 12 0,2-1 0,1-1 0,2-1 0,45 33 0,-51-45 0,0-1 0,0-1 0,2-1 0,0-1 0,0-1 0,56 14 0,-68-21 0,0-2 0,1 1 0,-1-2 0,1 0 0,-1-1 0,1-1 0,26-3 0,-34 2 0,1 0 0,-1 0 0,0 0 0,0-1 0,0 0 0,0-1 0,-1 1 0,0-1 0,1 0 0,-1-1 0,0 0 0,-1 0 0,1 0 0,-1 0 0,0-1 0,-1 0 0,5-7 0,-1-1 0,0-1 0,-2-1 0,1 1 0,-2-1 0,0 0 0,4-27 0,-3 2 0,0-62 0,-6 62 0,-10-73 0,-18-38 0,23 125 0,3 15 0,2 12 0,0 0 0,0 0 0,0 0 0,1 0 0,-1 0 0,0 0 0,0 0 0,0 0 0,0 0 0,0 0 0,0 0 0,0 0 0,0 0 0,0 0 0,0 0 0,0 0 0,0 0 0,0 0 0,0 0 0,0 0 0,0 0 0,0 0 0,0 0 0,0 0 0,0 0 0,1 0 0,-1 0 0,0 0 0,0 0 0,0 0 0,0 0 0,0 0 0,0 0 0,0 0 0,0 0 0,0 0 0,0 0 0,0 0 0,0 0 0,0 0 0,0 0 0,0 0 0,0 0 0,0 0 0,0 0 0,0 0 0,0 0 0,0 0 0,0-1 0,0 1 0,0 0 0,0 0 0,0 0 0,0 0 0,0 0 0,0 0 0,0 0 0,0 0 0,0 0 0,0 0 0,0 0 0,0 0 0,12 21 0,113 252 0,-120-263-57,189 427-1084,-159-345 1134,-4 2 1,35 180 0,-61-244 1,-1 1 1,-2 0-1,-1 0 1,-5 49 0,3-68 3,-1 0 0,0 0 1,-1-1-1,-1 1 1,0-1-1,0 0 1,-1 0-1,0 0 1,-1 0-1,0-1 0,-1 0 1,0 0-1,-1-1 1,-15 15-1,13-16 59,-1 0 0,0-1 0,0 0 0,-1-1 0,0 0 0,0-1 0,0 0 0,-1-1 0,1 0 0,-1-1 0,-25 3 0,14-4 33,-1-1 0,1-2 0,-1 0 1,1-1-1,-37-8 0,42 5-90,-1 0-1,1-2 1,0 0 0,1-1 0,-1-1-1,2 0 1,-18-13 0,26 16-1,0-1 0,1 0 0,0 0 0,0-1 0,0 0 0,1 0 0,1 0-1,-1-1 1,1 0 0,1-1 0,0 1 0,0-1 0,1 0 0,-5-18 0,7 22 0,1-1 0,0 0 0,1 0 0,0 0 0,0 0 0,0 0 0,1 0 0,0 0 0,0 1 0,4-11 0,-2 7 0,1 0 0,1 1 0,-1 0 0,1 0 0,1 0 0,9-11 0,0 3 0,1 1 0,0 1 0,1 0 0,1 2 0,36-22 0,-15 13-455,2 2 0,60-20 0,-19 14-6371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14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0 321 24575,'60'-2'0,"0"-3"0,0-3 0,77-20 0,-57 7-263,138-58 0,65-51-1178,-184 82-4783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14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0 0,8 0 0,9 2 0,8 3 0,7 2 0,6 1 0,4 0 0,2-1 0,-1-4 0,-4-5 0,-7-3 0,-7-1 0,-9 0-8191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15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24575,'0'0'0,"8"0"0,23-2 0,33-3 0,25-3 0,5-4 0,-14 2-8191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17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357 1 24575,'0'9'0,"-2"23"0,-10 60 0,4-43 0,-43 223 25,-14-4-461,-9 41-130,21-28-1104,-33 570 0,81-472 219,45 383 0,32-105 1046,14-1-478,25 213-172,-36-188-382,19 172 1517,-24-303-80,36 300 0,-31 4 0,-46-230 0,0-7 0,20-4 0,42 1-193,-60-471 114,7-1 0,66 164 0,38 5 19,-93-222 597,79 109-1,-113-176-106,2 0 1,0-2-1,1 0 1,32 27 0,-46-44-237,1 1 1,0 0 0,1-1 0,-1 0-1,0-1 1,1 1 0,0-1 0,0 0-1,0 0 1,0-1 0,0 1 0,0-1-1,7 0 1,17-5-2929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9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54 24575,'0'-1'0,"0"1"0,0 0 0,0 0 0,0-1 0,0 1 0,0 0 0,0-1 0,0 1 0,0 0 0,0-1 0,0 1 0,0 0 0,0 0 0,0-1 0,0 1 0,1 0 0,-1 0 0,0-1 0,0 1 0,0 0 0,0 0 0,1-1 0,-1 1 0,0 0 0,1 0 0,5-7 0,-1 3 0,1-1 0,0 1 0,0 1 0,1-1 0,-1 1 0,1 0 0,0 1 0,0 0 0,0 0 0,9-2 0,-7 3 0,-1 0 0,0 0 0,1 1 0,-1 0 0,1 0 0,-1 1 0,0 0 0,14 4 0,-19-4 0,0 0 0,1 0 0,-1 1 0,0-1 0,0 1 0,0 0 0,-1 0 0,1 0 0,0 0 0,-1 0 0,5 5 0,-6-5 0,0-1 0,0 1 0,0 0 0,0 0 0,0 0 0,0 0 0,0 0 0,-1 0 0,1 0 0,-1 0 0,0 0 0,1 0 0,-1 0 0,0 0 0,0 0 0,0 0 0,0 1 0,-1-1 0,1 0 0,-2 3 0,0 3 0,-1 0 0,-1-1 0,1 1 0,-1-1 0,-6 9 0,-27 32 0,21-28 0,-38 45 0,-62 83 0,110-140 0,3-6 0,1 1 0,0 0 0,0 0 0,0 0 0,0 0 0,1 0 0,-1 0 0,1 0 0,-2 7 0,3-10 0,0 0 0,0 0 0,0 0 0,0 0 0,0 0 0,0 1 0,0-1 0,0 0 0,0 0 0,0 0 0,0 0 0,0 0 0,1 0 0,-1 0 0,0 0 0,0 0 0,0 1 0,0-1 0,0 0 0,0 0 0,0 0 0,0 0 0,1 0 0,-1 0 0,0 0 0,0 0 0,0 0 0,0 0 0,0 0 0,0 0 0,1 0 0,-1 0 0,0 0 0,0 0 0,0 0 0,0 0 0,0 0 0,0 0 0,1 0 0,-1 0 0,0 0 0,0 0 0,0 0 0,18-3 0,-1 0 0,29-10 0,-24 7 0,239-78-1365,-209 65-5461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18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24575,'9'17'0,"90"152"0,13-11 29,118 177-1152,130 275-980,-348-589 2097,309 567-1193,-40 20 0,-139-201 1199,-108-277 0,21 162 0,-36-118-572,-5 219 0,-35 177-817,16-479 1349,-23 754-624,44 1-671,35-166 1136,2 59-219,-45 1 188,-72-55 230,-50-5 0,13-102-398,25 3 0,30-10 393,-26 235 138,39-599 89,19-138 276,-3 0 0,-38 100 1,42-137-273,-2 0 1,-1-1 0,-2 0 0,-1-1 0,-1-2-1,-1 0 1,-25 25 0,32-39 211,0-2-1,0 0 1,-1-1 0,-25 15-1,4-9-2659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27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0 24575,'-7'1'0,"0"1"0,1 0 0,-1 1 0,1 0 0,0 0 0,-9 6 0,-28 22 0,30-20 0,-8 5 0,2 0 0,-36 39 0,47-45 0,1-1 0,0 1 0,1 1 0,0-1 0,0 1 0,1 0 0,0 1 0,-5 18 0,5-7 0,1-1 0,1 1 0,1 0 0,1 0 0,1 0 0,1 0 0,4 25 0,-2-31 0,0 0 0,2-1 0,0 0 0,0 1 0,2-2 0,0 1 0,1-1 0,0 0 0,2-1 0,12 17 0,7 1 0,1-2 0,39 29 0,-45-38 0,-15-14 0,-1 1 0,0 0 0,-1 0 0,13 18 0,-17-21 0,0 0 0,-1 0 0,1 0 0,-1 0 0,-1 0 0,1 0 0,-1 0 0,0 1 0,0-1 0,0 0 0,-1 1 0,0 6 0,-1-1 0,-1 0 0,0 0 0,0-1 0,-1 1 0,-1-1 0,0 1 0,0-1 0,-1 0 0,-1-1 0,1 1 0,-9 10 0,-3 1 0,-1-1 0,0 0 0,-30 25 0,43-41 0,0 0 0,0 1 0,-1-1 0,1 0 0,-9 4 0,13-7 0,-1-1 0,1 1 0,0-1 0,0 1 0,0-1 0,-1 0 0,1 0 0,0 1 0,0-1 0,-1 0 0,1 0 0,0 0 0,0 0 0,-1 0 0,1 0 0,0-1 0,0 1 0,-1 0 0,1-1 0,0 1 0,0-1 0,0 1 0,0-1 0,0 0 0,0 1 0,0-1 0,0 0 0,0 0 0,-2-1 0,1-1 0,0 0 0,0 1 0,1-1 0,-1 0 0,1 0 0,0 0 0,-1-1 0,1 1 0,1 0 0,-1 0 0,0-1 0,1 1 0,-1 0 0,1-1 0,0 1 0,0-1 0,1 1 0,0-5 0,1-1 0,0 1 0,0-1 0,1 1 0,0 0 0,1 0 0,5-10 0,3 0 20,0 0 0,1 1 0,1 1 0,0 0 0,21-16 0,1 2-763,51-33 1,-50 39-6084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28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0,0 0 0,21 0 0,1 1 0,0 1 0,0 1 0,-1 0 0,0 2 0,0 1 0,0 1 0,0 0 0,31 17 0,-47-21 0,-1-1 0,0 1 0,0 0 0,0 0 0,0 1 0,0-1 0,0 1 0,-1 0 0,0 0 0,5 8 0,-6-9 0,0 1 0,-1-1 0,0 1 0,0 0 0,0-1 0,0 1 0,0 0 0,-1 0 0,0 0 0,0 0 0,0-1 0,0 1 0,0 0 0,-1 0 0,-1 4 0,-3 10 0,-1 0 0,0 0 0,-2-1 0,-14 27 0,-48 60 0,41-68 0,15-21 0,-20 33 0,34-48 0,-1 1 0,1-1 0,0 1 0,-1-1 0,1 1 0,0-1 0,-1 1 0,1-1 0,0 1 0,0 0 0,0-1 0,-1 1 0,1 0 0,0-1 0,0 1 0,0-1 0,0 1 0,0 0 0,0-1 0,0 1 0,1 0 0,-1-1 0,0 1 0,0 0 0,0-1 0,1 1 0,-1-1 0,0 1 0,1 0 0,0 0 0,1 0 0,-1 0 0,1 0 0,-1 0 0,1-1 0,-1 1 0,1 0 0,-1-1 0,1 1 0,-1-1 0,3 1 0,14 1 0,0 0 0,-1-1 0,30-1 0,55-10 0,-80 7 0,37-5-1365,-10 2-5461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28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0,0 12 0,1 17 0,2 14 0,-1 10 0,0-1 0,-1-12-8191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28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24575,'0'0'0,"4"4"0,5 6 0,6 10 0,5 7 0,3 3 0,-1-1 0,-4-4-8191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29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24575,'0'0'0,"1"0"0,2 0 0,3 0 0,3 2 0,-1 0-8191</inkml:trace>
  <inkml:trace contextRef="#ctx0" brushRef="#br0" timeOffset="1">314 614 24575,'0'0'0,"0"2"0,0 2 0,0 1-8191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30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547 0 24575,'-24'1'0,"0"1"0,-46 10 0,44-7 0,-9 1 0,1 2 0,-1 2 0,2 1 0,-62 29 0,81-32 0,0 1 0,0 0 0,1 1 0,0 0 0,-15 16 0,19-16 0,1 0 0,0 0 0,1 0 0,0 1 0,1 0 0,0 0 0,-7 22 0,10-26 0,1 0 0,0 0 0,1 1 0,0-1 0,0 0 0,0 1 0,1-1 0,0 1 0,2 8 0,0-7 0,0 1 0,0-2 0,1 1 0,1 0 0,-1-1 0,1 1 0,7 10 0,21 26 0,1-1 0,43 44 0,-28-34 0,-11-12 0,-3 1 0,-2 2 0,37 65 0,-58-89 0,-1 1 0,-1 0 0,-1 0 0,-1 0 0,0 1 0,-2 0 0,-1 1 0,-1-1 0,-1 1 0,-1 34 0,-3-40 0,0 0 0,-1 0 0,0 0 0,-2-1 0,0 1 0,-1-1 0,-1 0 0,-1-1 0,0 1 0,-1-1 0,0-1 0,-2 0 0,0 0 0,0-1 0,-1-1 0,-1 0 0,0 0 0,-1-1 0,-1-1 0,1-1 0,-2 0 0,-25 13 0,35-20 0,0-1 0,0 1 0,0-1 0,-1-1 0,1 1 0,-10 0 0,13-2 0,1 0 0,-1 0 0,0 0 0,1 0 0,-1 0 0,1-1 0,-1 1 0,1-1 0,0 0 0,-1 0 0,1 0 0,0 0 0,-1 0 0,1 0 0,0-1 0,0 1 0,0-1 0,0 0 0,-2-2 0,2 2 0,0-1 0,0 0 0,0 0 0,0-1 0,0 1 0,1 0 0,0-1 0,-1 1 0,1-1 0,0 1 0,1-1 0,-1 1 0,1-1 0,-1 0 0,1 1 0,1-8 0,0 1 0,1 0 0,0 0 0,1 1 0,-1-1 0,6-10 0,2-1 24,0 0 0,2 0 0,0 1 0,20-24 0,-9 16-767,55-51 1,-36 44-6084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30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24575,'0'5'0,"1"13"0,0-1 0,1 1 0,1-1 0,1 1 0,0-1 0,1 0 0,1-1 0,0 1 0,1-1 0,1 0 0,18 26 0,131 155 0,-103-134 0,56 59 0,-34-37 0,-61-67-1365,-5-5-5461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31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0 431 24575,'39'1'0,"61"10"0,33 15 0,-98-19 0,395 82 0,-411-85 0,-3 0 0,2-1 0,-1 0 0,0-1 0,0-1 0,22-2 0,-37 1 0,0 0 0,0 0 0,0 0 0,0-1 0,0 1 0,-1-1 0,1 0 0,0 1 0,0-1 0,0 0 0,-1 0 0,1 0 0,0 0 0,-1 0 0,1-1 0,-1 1 0,1 0 0,-1-1 0,2-1 0,-2 0 0,0 1 0,0-1 0,0 0 0,0 1 0,0-1 0,-1 0 0,0 1 0,1-1 0,-1 0 0,0 0 0,0 1 0,0-1 0,-1 0 0,0-2 0,-2-12 0,0 1 0,-2 0 0,-12-29 0,-27-45 0,38 78 0,-186-303-1365,186 307-5461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33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24575,'-1'14'0,"2"5"0,1-2 0,0 1 0,1 0 0,1 0 0,1-1 0,0 0 0,14 30 0,-3-15 0,2-1 0,40 56 0,211 216 0,-146-172 0,-56-57 0,-66-73 0,1 2 0,1-1 0,0 1 0,0-1 0,0 1 0,6 3 0,-8-6 0,-1 0 0,1 1 0,-1-1 0,1 0 0,0 0 0,-1 0 0,1 0 0,0 0 0,-1 0 0,1 0 0,0 0 0,-1 0 0,1 0 0,0 0 0,-1 0 0,1 0 0,0 0 0,-1-1 0,1 1 0,0 0 0,-1 0 0,1-1 0,-1 1 0,1-1 0,-1 1 0,1 0 0,-1-1 0,1 1 0,-1-1 0,1 1 0,-1-1 0,1 1 0,-1-1 0,0 0 0,1 1 0,-1-1 0,0 1 0,0-1 0,1 0 0,2-7 0,1-1 0,-2 1 0,1 0 0,2-16 0,1-39 0,-4 47 0,7-344 105,4-46-1575,-9 369-5356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9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24575,'0'0'0,"-3"5"0,-2 7 0,1 1 0,-5 22 0,4-15 0,-8 33 0,-27 127 0,35-149 0,2 0 0,1 0 0,1 0 0,4 31 0,1-28 24,1 1 0,2-2 0,2 1 0,15 39 0,-13-47-272,0-1 1,2 0-1,1 0 1,1-1-1,29 34 1,-16-26-6579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33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24575,'2'0'0,"-1"0"0,1 1 0,0-1 0,-1 0 0,1 0 0,0 0 0,-1 0 0,3-1 0,3 1 0,-4 0 0,5 0 0,-1 0 0,0 0 0,0 1 0,11 2 0,-16-2 0,0-1 0,0 1 0,0 0 0,0 0 0,0 0 0,0 0 0,0 0 0,0 1 0,-1-1 0,1 0 0,0 1 0,-1-1 0,1 1 0,-1 0 0,0 0 0,1-1 0,-1 1 0,0 0 0,1 3 0,2 6 0,-1 0 0,-1 0 0,0 0 0,-1 1 0,0-1 0,-1 0 0,-1 16 0,1-10 0,-7 206 0,7-217 0,-1-3 0,1 1 0,0 0 0,0-1 0,1 1 0,0 4 0,-1-7 0,1 0 0,-1 0 0,0 0 0,1 0 0,-1 0 0,1-1 0,-1 1 0,1 0 0,-1 0 0,1-1 0,-1 1 0,1 0 0,0-1 0,-1 1 0,1 0 0,0-1 0,0 1 0,0-1 0,-1 0 0,1 1 0,0-1 0,0 0 0,0 1 0,0-1 0,0 0 0,1 0 0,2 1 0,0-1 0,0 0 0,1 0 0,-1 0 0,0-1 0,8-1 0,27-10 0,13-9-682,85-47-1,-80 36-6143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34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24575,'0'0'0,"0"4"0,0 5 0,0 5 0,-2 3 0,-1 6 0,0 3 0,3 0 0,2-5-8191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34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1 24575,'0'0'0,"0"3"0,1 6 0,4 3 0,0 1 0,-1 0 0,-1 1 0,-1-2 0,0-1-8191</inkml:trace>
  <inkml:trace contextRef="#ctx0" brushRef="#br0" timeOffset="1">0 626 24575,'0'0'0,"2"2"0,3 2 0,1 3 0,3 2 0,-1-1 0,-3-2 0,-3 1 0,-1-2-8191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35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24575,'0'0'0,"0"0"0,0 0 0,0 1 0,-1-1 0,0 1 0,1-1 0,-1 1 0,1 0 0,-1-1 0,1 1 0,0 0 0,-1-1 0,1 1 0,0 0 0,-1-1 0,1 2 0,0-2 0,-2 7 0,0-1 0,1 0 0,-1 1 0,1-1 0,0 10 0,1-7 0,-3 54 6,10 112 0,26 64-549,-24-183 505,3 0-1,23 63 1,-27-97 42,2 0 0,0-1 0,14 21 0,-15-29-5,0-1-1,1 0 1,0 0 0,0-1 0,20 16 0,-22-21 1,-1-1-1,2 0 0,-1 0 0,0 0 0,1-1 1,0-1-1,0 1 0,0-1 0,0-1 1,0 0-1,13 2 0,-14-4 9,1 0 1,-1 0-1,1 0 0,-1-1 0,0-1 0,0 1 1,0-1-1,0-1 0,0 1 0,0-1 1,0-1-1,-1 1 0,9-7 0,-2 0 44,0-1 0,0 0 0,-1-1 0,-1-1 0,0 0 0,-1-1 0,0 0 0,-1-1 0,-1 0-1,11-22 1,-2-3-62,-2 0 0,-2-1 0,10-46 0,11-101 10,-32 152 0,-1 1 0,-1-1 0,-7-47 0,3 62-1365,0 10-5461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35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24575,'0'12'0,"-1"1"0,1 1 0,1-1 0,0 0 0,1 1 0,4 12 0,25 71 0,11 33 0,-12-10 0,21 176 0,-49-283 0,0 0 0,-1 0 0,0 1 0,-2 14 0,1-27 3,0-1 0,0 1-1,0 0 1,0-1-1,0 1 1,0-1 0,0 1-1,0 0 1,0-1 0,-1 1-1,1-1 1,0 1-1,0 0 1,-1-1 0,1 1-1,0-1 1,-1 1 0,1-1-1,0 1 1,-1-1 0,1 1-1,-1-1 1,1 1-1,-1-1 1,1 0 0,-1 1-1,1-1 1,-1 0 0,1 0-1,-1 1 1,0-1 0,1 0-1,-1 0 1,1 0-1,-2 1 1,0-2-149,0 1 0,0 0 0,0-1 0,0 0 0,0 1 0,0-1 0,1 0 0,-1 0 0,-3-2 0,-11-9-6680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36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0 320 24575,'1'0'0,"-1"0"0,1 0 0,-1 0 0,1 0 0,-1 0 0,1 0 0,0 0 0,-1 1 0,1-1 0,-1 0 0,1 0 0,-1 0 0,1 1 0,-1-1 0,0 0 0,1 1 0,2 1 0,18 12 0,0 0 0,33 31 0,-29-23 0,43 35 0,99 63 0,-129-97 0,1-1 0,0-2 0,2-2 0,68 21 0,-99-36 0,1-1 0,-1 1 0,1-2 0,-1 1 0,21-1 0,-29-1 0,0 0 0,-1 0 0,1-1 0,0 1 0,0 0 0,-1-1 0,1 0 0,0 1 0,-1-1 0,1 0 0,-1 1 0,1-1 0,-1 0 0,1 0 0,-1-1 0,1 1 0,-1 0 0,2-2 0,-2 1 0,0 0 0,0 1 0,0-1 0,-1 0 0,1 0 0,0 0 0,-1 0 0,1-1 0,-1 1 0,0 0 0,1 0 0,-1 0 0,-1-3 0,0-6 0,-1 0 0,0 0 0,-1 0 0,-7-18 0,10 29 0,-39-93 59,-53-95 1,45 98-802,-40-107 0,72 153-6084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1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24575,'0'5'0,"0"-5"0,-1 1 0,1 0 0,0-1 0,0 1 0,0 0 0,0-1 0,0 1 0,0 0 0,0 0 0,0-1 0,0 1 0,1 0 0,-1-1 0,0 1 0,0 0 0,1-1 0,-1 1 0,0-1 0,1 1 0,-1 0 0,0-1 0,1 1 0,-1-1 0,1 1 0,-1-1 0,1 1 0,-1-1 0,1 0 0,-1 1 0,1-1 0,0 1 0,-1-1 0,1 0 0,-1 0 0,1 1 0,0-1 0,-1 0 0,1 0 0,1 0 0,39 12 0,-19-6 0,0 0 0,25 12 0,-41-15 0,-1 0 0,1 0 0,0 0 0,-1 1 0,0 0 0,0 0 0,0 1 0,0-1 0,-1 1 0,0 0 0,0 0 0,5 8 0,-3-2 0,0 1 0,-1 1 0,-1-1 0,0 1 0,-1 0 0,0 0 0,-1 0 0,0 0 0,-1 0 0,0 0 0,-2 21 0,-4 8 0,-2 0 0,-15 51 0,-1 5 0,22-94 0,0 0 0,1 0 0,-1 1 0,1-1 0,0 0 0,1 9 0,-1-12 0,0 0 0,1 1 0,-1-1 0,1 0 0,-1 0 0,1 0 0,0 0 0,-1 0 0,1 0 0,0 0 0,0 0 0,0 0 0,0 0 0,0 0 0,0 0 0,0 0 0,0-1 0,0 1 0,0 0 0,0-1 0,0 1 0,0-1 0,1 1 0,-1-1 0,0 0 0,0 1 0,3-1 0,3 1-227,1-1-1,-1 0 1,1 0-1,-1-1 1,9-1-1,12-4-6598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1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0 24575,'-2'0'0,"1"1"0,-1-1 0,1 0 0,-1 0 0,1 1 0,-1-1 0,1 1 0,-3 1 0,-7 5 0,1 0 0,1 0 0,-1 1 0,-8 9 0,-32 39 0,46-52 0,-17 21 0,1 0 0,1 1 0,1 1 0,2 1 0,-24 56 0,34-69 0,1 1 0,1 0 0,0 0 0,1 1 0,-1 24 0,4-28 0,0 0 0,1-1 0,1 1 0,0 0 0,1 0 0,0-1 0,9 23 0,-7-22 15,2-1 0,0 1 0,1-1 0,0 0 0,0-1 0,1 0 0,20 18 0,-9-11-386,1-1-1,1-1 1,27 15 0,1-3-6455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1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0 24575,'-1'2'0,"0"-1"0,-1 0 0,1 0 0,-1 0 0,1 0 0,-1-1 0,1 1 0,-1 0 0,0-1 0,1 1 0,-1-1 0,-3 1 0,-23 0 0,23-1 0,0 0 0,0 0 0,-9 1 0,14-1 0,-1 0 0,1 1 0,0-1 0,-1 0 0,1 0 0,0 0 0,0 0 0,-1 0 0,1 0 0,0 1 0,0-1 0,-1 0 0,1 0 0,0 0 0,0 1 0,-1-1 0,1 0 0,0 0 0,0 1 0,0-1 0,0 0 0,-1 1 0,1-1 0,0 0 0,0 0 0,0 1 0,0 0 0,1 10 0,5 4 0,0-1 0,1 0 0,0-1 0,1 1 0,13 15 0,-8-10 0,55 79 0,91 146 0,-130-191-1365,-18-36-5461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2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1 238 24575,'7'3'0,"76"39"0,-11-4 0,-1-7 0,1-4 0,2-2 0,0-4 0,80 12 0,-135-29 0,0-2 0,0 0 0,0-1 0,33-3 0,-45 1 0,-1 0 0,1 0 0,0 0 0,-1-1 0,0-1 0,1 1 0,-1-1 0,0 0 0,0 0 0,0 0 0,-1-1 0,1 0 0,-1 0 0,0-1 0,0 1 0,7-10 0,-7 8 0,-1 0 0,0 0 0,-1-1 0,0 1 0,0-1 0,0 0 0,0 0 0,-1 0 0,-1 0 0,1 0 0,-1-1 0,0 1 0,-1 0 0,1-1 0,-2-7 0,0 6 0,-1 0 0,1 0 0,-2 0 0,1 0 0,-1 1 0,-1 0 0,1-1 0,-1 1 0,-1 0 0,1 1 0,-2-1 0,-5-7 0,-6-2 0,0-1 0,-1 2 0,0 1 0,-2 0 0,0 1 0,0 1 0,-1 1 0,-1 1 0,-44-16 0,35 18-1365,7 4-5461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10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2 216 24575,'0'16'0,"0"46"0,-1-4 0,7 64 0,-4-104 0,1 0 0,1 0 0,0 0 0,1-1 0,1 0 0,1 0 0,16 29 0,-15-33 0,1 0 0,0-1 0,1 0 0,0-1 0,1 0 0,0 0 0,1-1 0,0-1 0,1 0 0,19 10 0,-25-15 0,1-1 0,0 0 0,-1 0 0,1-1 0,1 0 0,-1 0 0,0-1 0,0 0 0,9 0 0,-10-2 0,0 1 0,0-1 0,-1 0 0,1-1 0,-1 0 0,1 0 0,-1 0 0,0-1 0,0 0 0,0 0 0,0 0 0,7-6 0,3-5 0,0 0 0,23-28 0,-27 28 0,0 1 0,1 1 0,0 0 0,25-18 0,28-3 0,-47 25 0,-1-1 0,0 0 0,28-20 0,-42 25 0,0 1 0,0-1 0,0 0 0,0 0 0,-1 0 0,0 0 0,0-1 0,0 1 0,0-1 0,0 0 0,-1 0 0,0 0 0,0 0 0,-1 0 0,1 0 0,-1-1 0,0 1 0,0-7 0,-1 1 0,-1 1 0,0 0 0,0 1 0,-1-1 0,-1 0 0,1 0 0,-1 1 0,-1-1 0,0 1 0,-1 0 0,-6-11 0,-5-4 0,0 2 0,-36-39 0,17 25-341,-2 1 0,-2 2-1,-55-36 1,59 47-6485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2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24575,'0'0'0,"3"0"0,8 2 0,11 3 0,11 1 0,8 1 0,4-3 0,1-6 0,-2-6 0,-5-5 0,-9 1-8191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3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24575,'0'0'0,"0"2"0,2 7 0,2 8 0,1 14 0,-1 13 0,2 7 0,0 6 0,5 0 0,1-4 0,0-5 0,1-7 0,-2-10 0,-3-11-8191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3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24575,'0'0'0,"4"5"0,8 13 0,19 17 0,23 16 0,25 15 0,15 17 0,8 17-1273,-1 12 1273,-10 11 0,-18 13 0,-28 18 0,-38 24 0,-49 27-2494,-65 35 2494,-14-23-4424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4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24575,'0'0'0,"0"-1"0,0 1 0,0 0 0,0 0 0,4 0 0,9 2 0,15-1 0,20-3 0,21-1 0,7 1 0,-10-1-8191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49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24575,'0'0'0,"8"-2"0,13-3 0,17 0 0,14-1 0,3-2 0,-4 1 0,-10 1-8191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49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0 173 24575,'0'0'0,"2"-2"0,8-5 0,16-8 0,24-11 0,31-13 0,14-5 0,-8 4-8191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47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24575,'0'0'0,"3"14"0,31 74 0,-14-41 0,45 125 0,47 205 0,-10-25-284,-79-274-797,-9-31-5745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47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24575,'0'0'0,"2"1"0,6 8 0,10 10 0,11 18 0,10 23 0,6 23 0,-1 14 0,-5 3 0,-9-3 0,-8-9 0,-9-9 0,-6-16 0,-4-15 0,-3-16 0,-2-14-8191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47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0 187 24575,'0'0'0,"2"0"0,6 0 0,13-2 0,21-2 0,21-6 0,20-10 0,12-10 0,6-10 0,-7-3 0,-19 5-8191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48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24575,'0'0'0,"3"5"0,5 9 0,0-1 0,1 0 0,0 0 0,2-1 0,-1 0 0,1-1 0,1 0 0,0-1 0,0 0 0,18 10 0,-15-11 0,-1-1 0,2-1 0,-1 0 0,1-1 0,0-1 0,0 0 0,0-1 0,1-1 0,25 2 0,-32-4 0,1-1 0,0-1 0,0 0 0,-1 0 0,13-4 0,-19 4 0,0 0 0,0 0 0,-1-1 0,1 0 0,-1 1 0,0-1 0,6-5 0,-7 6 0,0-1 0,-1 0 0,1 1 0,-1-1 0,1 0 0,-1 0 0,0 0 0,0 0 0,0 0 0,0-1 0,0 1 0,0 0 0,0 0 0,0-3 0,-1-2 0,1 0 0,-1 0 0,0 0 0,-1-1 0,0 1 0,0 0 0,-1 0 0,1 0 0,-1 1 0,-6-12 0,1 2 0,-1 0 0,0 1 0,-14-18 0,15 23 0,-1 0 0,0 0 0,-1 1 0,-17-14 0,17 18 0,9 5 0,0 0 0,0 0 0,0 0 0,-1 0 0,1 1 0,0-1 0,0 0 0,0 0 0,0 0 0,0 0 0,0 0 0,-1 0 0,1 0 0,0 0 0,0 0 0,0 0 0,0 1 0,0-1 0,0 0 0,0 0 0,0 0 0,-1 0 0,1 0 0,0 0 0,0 1 0,0-1 0,0 0 0,0 0 0,0 0 0,0 0 0,0 0 0,0 1 0,0-1 0,0 0 0,0 2 0,1 1 0,-1-1 0,0 0 0,1 0 0,0 1 0,-1-1 0,3 3 0,34 68 0,-11-24 0,34 78-584,-5 3-1,-6 2 0,-6 2 0,-6 2 1,28 195-1,-56-279 844,-3 1 0,-2 87 0,-5-122 213,1-18-438,0 0 0,0 0 0,0 0 1,0 1-1,0-1 0,0 0 0,0 0 1,0 0-1,0 0 0,0 0 0,0 1 1,0-1-1,0 0 0,0 0 0,0 0 1,0 0-1,-1 0 0,1 0 0,0 1 1,0-1-1,0 0 0,0 0 0,0 0 1,0 0-1,0 0 0,0 0 0,0 0 1,-1 1-1,1-1 0,0 0 0,0 0 1,0 0-1,0 0 0,0 0 0,0 0 1,-1 0-1,1 0 0,0 0 0,-4-5 409,-1-15-93,-2-33-290,-1-99 0,7 117-49,0-27-1376,0 12-5461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11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24575,'0'3'0,"-1"-1"0,2 1 0,-1-1 0,0 1 0,0-1 0,1 1 0,-1-1 0,1 1 0,0-1 0,0 0 0,0 1 0,0-1 0,0 0 0,0 0 0,0 0 0,1 0 0,-1 0 0,1 0 0,0 0 0,0 0 0,-1-1 0,1 1 0,3 2 0,5 2 0,1 0 0,-1 0 0,1-1 0,0 0 0,0-1 0,1 0 0,-1-1 0,1 0 0,0-1 0,-1 0 0,1-1 0,17 0 0,-24-1 0,-4 3 0,-8 4 0,5-5 0,-34 34 0,-65 67 0,85-86 0,2 1 0,0 1 0,1 1 0,-11 23 0,24-42 0,-4 6 0,1 0 0,0 0 0,-3 14 0,5-20 0,1 0 0,0 1 0,-1-1 0,1 0 0,0 1 0,0-1 0,0 0 0,0 1 0,0-1 0,0 0 0,1 1 0,-1-1 0,0 0 0,1 1 0,-1-1 0,1 0 0,-1 1 0,1-1 0,0 0 0,-1 0 0,1 0 0,0 0 0,0 0 0,0 0 0,0 0 0,0 0 0,0 0 0,2 1 0,-1 0 0,1-1 0,-1 0 0,1-1 0,0 1 0,-1 0 0,1-1 0,0 1 0,0-1 0,4 0 0,29-4 0,-7-2 24,0-1 0,37-15 0,54-28-532,-80 33-421,22-10-5897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48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0 342 24575,'0'0'0,"0"-2"0,2-2 0,10-7 0,30-8 0,38-9 0,45-6 0,46-4 0,29-7-2419,23-5 2419,48-8-3669,-23 6 1566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7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24575,'-7'16'0,"4"-6"0,0 0 0,0 0 0,1 0 0,0 1 0,1-1 0,0 1 0,1-1 0,0 1 0,2 17 0,4 6 0,14 51 0,111 283 0,-108-311 0,132 294 98,14-11-1905,-164-329 1642,34 66-6152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8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24575,'0'6'0,"6"34"0,2 1 0,15 48 0,-15-64 0,122 353-851,33-10 527,-114-266 324,5-2 0,121 167 0,-103-177-1170,-9-18-4676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8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2 310 24575,'-1'14'0,"1"-10"0,-1 1 0,1-1 0,0 0 0,1 1 0,0 6 0,0-10 0,-1-1 0,1 1 0,-1 0 0,1-1 0,-1 1 0,1 0 0,0-1 0,-1 1 0,1-1 0,0 1 0,-1-1 0,1 1 0,0-1 0,0 0 0,0 1 0,-1-1 0,1 0 0,0 1 0,0-1 0,0 0 0,0 0 0,-1 0 0,1 0 0,0 0 0,1 0 0,26-2 0,-26 2 0,20-3 0,0-2 0,39-12 0,44-24 0,-50 18 0,139-48-832,3 8 0,346-63 0,-448 110-4863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2:59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0 497 24575,'0'0'0,"0"0"0,0 0 0,4 0 0,5-2 0,13-3 0,26-5 0,33-8 0,23-8 0,17-12 0,18-16-1471,10-11 1471,-3-3 0,-13 3 0,-17 5 0,-26 10 0,-26 15-6720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00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24575,'0'16'0,"0"190"0,0-203 0,0 0 0,0-1 0,0 1 0,1 0 0,-1 0 0,1-1 0,-1 1 0,1-1 0,0 1 0,3 4 0,-3-6 0,0 1 0,0-1 0,0 1 0,0-1 0,1 0 0,-1 0 0,1 0 0,-1 1 0,1-1 0,-1-1 0,1 1 0,0 0 0,-1 0 0,1-1 0,0 1 0,3 0 0,0 0 0,1 0 0,-1-1 0,0 1 0,0-1 0,1 0 0,-1-1 0,0 0 0,0 1 0,1-1 0,-1-1 0,0 1 0,0-1 0,0 0 0,6-4 0,-5 3 0,-1 0 0,0-1 0,0 0 0,0 0 0,0 0 0,0-1 0,-1 0 0,0 0 0,0 0 0,0 0 0,4-9 0,-4 5 0,1-1 0,-2 0 0,1 0 0,-2-1 0,1 1 0,-1-1 0,-1 1 0,0-1 0,0 0 0,-1 1 0,-1-1 0,-1-11 0,2 28 0,3 24 0,10 14 0,28 68 0,-25-71 0,157 430-656,-63-156 656,-42-124 0,-5 2 0,-52-148 0,-1 0 0,6 63 0,-14-87 0,-1 27 0,-2-41 0,1-1 0,-1 1 0,-1 0 0,1 0 0,-1-1 0,0 1 0,-5 10 0,7-16-1,-1 0 1,1 0 0,-1 0 0,1 0 0,-1 0-1,1-1 1,-1 1 0,0 0 0,1 0 0,-1 0-1,0-1 1,0 1 0,0 0 0,1-1-1,-1 1 1,0-1 0,0 1 0,0-1 0,0 1-1,0-1 1,0 0 0,0 1 0,0-1 0,0 0-1,0 0 1,0 0 0,0 0 0,0 0 0,0 0-1,0 0 1,-2 0 0,0-1 10,1 0 1,-1-1 0,1 1-1,-1 0 1,1-1-1,-1 1 1,1-1-1,0 0 1,-1 0-1,-2-4 1,-6-7 73,0-1 0,2 0 0,-1-1 1,2 1-1,0-2 0,-11-30 0,3-2-105,-10-53 0,15 49-96,2-1-1,2 0 0,1-76 1,7 97 105,1 0 1,1 0 0,2 0 0,2 1 0,0 0 0,2 0-1,14-31 1,36-52-1261,3 14-5087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02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1 340 24575,'6'0'0,"1"0"0,0-1 0,-1 0 0,1 0 0,9-4 0,32-15 0,-42 17 0,203-106 73,-3-12-597,-138 81-390,-5 2-5912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03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1 199 24575,'0'0'0,"3"0"0,10 0 0,17-2 0,25-2 0,21-7 0,14-6 0,9-7 0,6-6 0,8-8 0,-2-1-663,-20 5-6865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15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21 215 24575,'0'0'0,"-1"1"0,1-1 0,-1 0 0,1 1 0,-1-1 0,1 0 0,-1 1 0,1-1 0,-1 0 0,1 1 0,0-1 0,-1 1 0,1-1 0,0 1 0,-1-1 0,1 1 0,0-1 0,-1 1 0,1 0 0,0-1 0,0 2 0,-5 14 0,5-16 0,-3 13 0,1 0 0,0 0 0,1 1 0,1 23 0,1-28 0,0-1 0,1 0 0,-1 1 0,1-1 0,1 0 0,0 0 0,0 0 0,7 12 0,-1-7 0,0-1 0,0 0 0,1-1 0,1 0 0,0-1 0,0 0 0,1-1 0,0 0 0,1-1 0,17 9 0,-8-6 0,0-1 0,1-1 0,0-1 0,0-1 0,43 6 0,-37-10 0,-1-1 0,1-1 0,-1-2 0,1-1 0,-1-1 0,1-1 0,44-14 0,-47 10 0,0-1 0,-1-1 0,0-2 0,-1 0 0,0-1 0,-1-2 0,-1 0 0,23-21 0,-35 27 0,-1 0 0,0 0 0,-1-1 0,0 0 0,0-1 0,-1 0 0,6-12 0,-10 18 0,-1-1 0,0 0 0,0 0 0,0 0 0,-1 0 0,0 0 0,0-1 0,0 1 0,-1 0 0,0 0 0,0-1 0,-1 1 0,1 0 0,-1 0 0,-1-1 0,-2-7 0,-1 2 0,0 1 0,-1-1 0,-1 1 0,1 0 0,-2 1 0,0 0 0,0 0 0,-17-15 0,9 11 0,0 0 0,-2 1 0,1 1 0,-30-15 0,26 18 0,1 1 0,-1 1 0,0 0 0,-1 2 0,1 0 0,-1 2 0,-37-2 0,30 5 0,0 0 0,0 3 0,0 0 0,0 2 0,-38 11 0,59-14 0,-1 1 0,0 0 0,1 1 0,0 0 0,0 0 0,0 1 0,-13 10 0,17-12 0,1 0 0,0 0 0,0 0 0,1 1 0,-1 0 0,1-1 0,-1 1 0,1 0 0,0 0 0,1 0 0,-1 0 0,1 1 0,0-1 0,0 0 0,0 1 0,0-1 0,1 8 0,0-1-273,1 0 0,0 0 0,1 0 0,3 11 0,15 42-6553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15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0 277 24575,'0'0'0,"0"0"0,0 0 0,0 0 0,4 0 0,11 0 0,14 0 0,12 0 0,8-2 0,7-2 0,18-5 0,22-8 0,16-13 0,6-12 0,-2-15-911,-11-4 911,-24 7-7280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11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24575,'0'0'0,"0"0"0,0 0 0,0 0 0,0 2 0,2 3 0,4 1 0,7 3 0,11 0 0,11-4 0,9-7 0,8-6 0,7-5 0,-1-1 0,-10 2-8191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16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24575,'0'0'0,"0"0"0,0-2 0,0-2 0,4-3 0,7 0 0,15 1 0,18 2 0,15 1 0,7 0 0,2-3 0,-5-1 0,-8-1 0,-11 0 0,-11 2 0,-11 2 0,-10 1-8191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16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24575,'0'0'0,"0"0"0,0 0 0,9 0 0,25-2 0,31-2 0,19-1 0,4 1 0,-14 1-8191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17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516 282 24575,'0'0'0,"-1"-1"0,1 1 0,-1-1 0,1 1 0,-1-1 0,1 0 0,-1 1 0,1-1 0,-1 0 0,1 1 0,0-1 0,0 0 0,-1 1 0,1-2 0,-1 0 0,-19-63 0,-1 0 0,18 57 0,0 1 0,-1-1 0,0 1 0,0 0 0,-1 0 0,-7-8 0,4 8 0,0-1 0,-1 1 0,0 1 0,0-1 0,0 2 0,-1-1 0,0 1 0,0 1 0,0 0 0,-16-5 0,12 6 0,0 0 0,0 0 0,0 1 0,-1 1 0,1 1 0,-1 0 0,-22 3 0,28-1 0,-1 0 0,1 0 0,0 1 0,0 1 0,0-1 0,0 2 0,0-1 0,1 1 0,0 0 0,0 1 0,0 0 0,1 0 0,-1 1 0,2 0 0,-1 0 0,-7 11 0,10-12 0,0 0 0,1 0 0,0 0 0,0 0 0,0 1 0,1-1 0,0 1 0,0-1 0,0 1 0,1 0 0,0 0 0,1 0 0,-1 0 0,1 0 0,1 0 0,-1 0 0,1 0 0,0-1 0,1 1 0,0 0 0,0 0 0,0-1 0,5 10 0,-1-7 0,-1 0 0,2 0 0,-1 0 0,1-1 0,1 1 0,0-2 0,0 1 0,0-1 0,16 10 0,-9-8 0,0-1 0,0 0 0,1-1 0,0-1 0,25 7 0,-33-10 0,0-2 0,1 1 0,-1-1 0,1-1 0,-1 1 0,1-1 0,15-3 0,-19 2 0,0 0 0,0 0 0,-1-1 0,1 0 0,0 0 0,-1 0 0,1 0 0,-1-1 0,0 0 0,1 0 0,-1 0 0,-1 0 0,1-1 0,4-4 0,15-26 0,-15 22 0,-8 14 0,1 0 0,-1-1 0,1 1 0,0 0 0,-1 0 0,1 0 0,2 1 0,-2 0 0,105 186-92,59 118-251,-133-240 273,-3 1 0,32 120 1,-54-163 69,-2 0 0,-1 0 0,-1 1 0,0 48 0,-3-65 0,-1 0 0,0 1 0,-1-1 0,0 0 0,0 0 0,-1 0 0,0 0 0,0 0 0,-1-1 0,-1 1 0,1-1 0,-1 0 0,-1-1 0,1 1 0,-1-1 0,-11 10 0,9-9 40,-1-2 0,0 1 1,-1-1-1,1-1 0,-1 0 0,0 0 1,-12 3-1,15-5-13,0-1 0,0-1 0,0 1-1,0-1 1,0 0 0,0-1 0,0 0 0,-1 0 0,1 0 0,0-1-1,-14-3 1,17 2-27,0 1 0,1-1 0,-1 1 0,0-1 0,1 0 0,-1-1 0,1 1 0,0-1 0,0 1 0,0-1 0,0 0 0,-4-5 0,4 3 0,0 0 0,0 0 0,0 0 0,0-1 0,1 1 0,0-1 0,0 1 0,-1-8 0,2 5 0,0 0 0,0-1 0,0 1 0,1-1 0,0 1 0,1-1 0,0 1 0,1 0 0,-1-1 0,1 1 0,1 0 0,4-11 0,0 8 14,-1 0-1,2 0 0,0 0 0,0 1 1,0 0-1,1 1 0,1 0 1,13-10-1,4-1-756,59-32 1,-33 25-6084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17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0 237 24575,'0'0'0,"2"0"0,14 3 0,27 4 0,23 3 0,14-3 0,10-9 0,13-12 0,14-20 0,8-17-1082,-7-10 1082,-16 5 0,-27 11-7109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18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 24575,'0'0'0,"-7"0"0,4 1 0,1 1 0,-1-1 0,1 0 0,0 1 0,-1 0 0,1-1 0,0 1 0,0 0 0,0 0 0,-3 4 0,1 0 0,-1 1 0,-5 11 0,4-6 0,1 1 0,1-1 0,1 1 0,-1-1 0,2 1 0,-2 20 0,2 80 0,12 11 0,-7-107 0,0 0 0,1 0 0,1 0 0,0-1 0,9 19 0,-11-30 9,0 1 0,1-1-1,-1 0 1,1 0 0,0 0 0,0-1-1,0 0 1,1 1 0,0-1 0,7 4-1,-2-2-300,0 0 0,1-1-1,0-1 1,14 5 0,30 6-6534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18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24575,'75'71'0,"15"16"0,-39-33 0,-6-5 0,85 71 0,-114-108-227,1 0-1,1-2 1,0 0-1,0-1 1,25 9-1,-6-6-6598</inkml:trace>
  <inkml:trace contextRef="#ctx0" brushRef="#br0" timeOffset="1">326 56 24575,'0'0'0,"0"0"0,0 0 0,0 0 0,0 4 0,0 11 0,0 19 0,0 24 0,0 16 0,-2 6 0,-3-4 0,-2-6 0,-2-10 0,-3-10 0,-1-11 0,1-12 0,3-9 0,3-7-8191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18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24575,'0'0'0,"4"0"0,7 2 0,9 3 0,13 3 0,19 6 0,26-3 0,23-6 0,5-9 0,-5-4 0,-15-2 0,-22 1-8191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19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2 0,0 3 0,0 2 0,0 1 0,0 3 0,2 1 0,6 2 0,15 0 0,18-1 0,6-3 0,-4-3-8191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19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24 24575,'6'5'0,"27"21"0,2-1 0,73 38 0,-101-60 0,0 0 0,0-1 0,0 0 0,0 0 0,0-1 0,1 0 0,-1 0 0,14-1 0,-19 0 0,0 0 0,0 0 0,1 0 0,-1-1 0,0 1 0,0-1 0,0 1 0,0-1 0,0 0 0,0 0 0,0 0 0,0 0 0,-1 0 0,1 0 0,0-1 0,0 1 0,-1 0 0,1-1 0,-1 0 0,0 1 0,1-1 0,-1 0 0,0 1 0,0-1 0,0 0 0,0 0 0,0 0 0,0 0 0,-1 0 0,1 0 0,-1 0 0,1-1 0,-1 1 0,0-2 0,0-4 0,-1 0 0,1 1 0,-2-1 0,1 1 0,-1-1 0,0 1 0,-1 0 0,1 0 0,-1 0 0,-1 0 0,1 0 0,-10-11 0,11 14 0,4 5 0,6 6 0,4 7 0,0 1 0,-2 0 0,1 1 0,12 28 0,-13-26 0,137 278-409,-112-215 204,41 147 0,-66-189 205,6 53 0,-14-77 0,-1 0 0,-1-1 0,0 1 0,-1 0 0,-1 0 0,-5 25 0,5-35 41,0 0 0,0 0 0,0 0 0,0 0 0,-1 0 0,0-1 0,0 1 0,0-1 0,-8 8 0,9-10-16,-1 1 1,0-1 0,0 0-1,0 0 1,0 0-1,0 0 1,0 0 0,0-1-1,-1 0 1,1 1-1,0-1 1,-1-1-1,1 1 1,-1 0 0,-5 0-1,7-1-25,0-1 0,0 1 0,1 0 0,-1 0 0,0-1 0,0 1 0,0-1 0,1 1 0,-1-1 0,0 0 0,1 1 0,-1-1 0,1 0 0,-1 0 0,1 0 0,-1-1 0,1 1 0,-2-2 0,1 1 0,0-1 0,0 0 0,0 0 0,1 0 0,-1 0 0,1 0 0,0-1 0,-2-6 0,1 1 0,0-1 0,1 0 0,1 1 0,-1-1 0,3-19 0,1 12-455,1 0 0,8-26 0,0 12-6371</inkml:trace>
  <inkml:trace contextRef="#ctx0" brushRef="#br0" timeOffset="1">0 605 24575,'0'0'0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20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1061 24575,'0'0'0,"6"0"0,15 0 0,23 2 0,19-2 0,13-2 0,10-8 0,13-18 0,15-23 0,5-17-970,-10-1 970,-24 10-7221</inkml:trace>
  <inkml:trace contextRef="#ctx0" brushRef="#br0" timeOffset="1">874 0 24575,'0'0'0,"0"0"0,0 2 0,6 10 0,11 20 0,12 20 0,9 17 0,8 16 0,7 20 0,6 14-1015,-1 5 1015,-11 8 0,-18 12 0,-31 51 0,-13-8-7176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10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24575,'0'0'0,"7"0"0,550-6 0,67 2-1365,-613 4-5461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11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6 0,2 11 0,4 16 0,4 14 0,1 8 0,1 1 0,1-3 0,-1-6 0,0-7 0,0-5 0,-3-9 0,-2-5 0,-2-7 0,-3-5-8191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54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447 0 24575,'0'0'0,"-3"3"0,-81 95 0,-29 38 0,80-88 0,1 2 0,3 1 0,2 1 0,2 1 0,-22 72 0,33-76-78,2 0 1,2 1-1,2 1 0,3 0 0,1 0 1,3 0-1,2 0 0,3 0 0,2 0 0,14 59 1,81 212 77,-26-98 0,-68-203-2,-2 0 0,0 0-1,-2 1 1,0 0 0,-1 43 0,-2-56 10,-1-1 1,0 1-1,0-1 0,-1 0 0,0 0 0,-1 0 0,0 0 1,0 0-1,-1 0 0,0 0 0,0-1 0,-1 0 0,1 0 0,-2 0 1,1-1-1,-1 0 0,0 0 0,-7 6 0,9-9-40,0 0-1,0 0 0,-1-1 1,1 1-1,-1-1 1,1 0-1,-1 0 0,0-1 1,1 0-1,-1 1 1,0-2-1,0 1 0,0 0 1,0-1-1,0 0 0,0 0 1,0-1-1,0 1 1,-7-3-1,-15-5-6793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55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0 161 24575,'0'0'0,"0"0"0,2 0 0,14 0 0,27 0 0,29-2 0,20-2 0,15-7 0,13-5 0,11-7-943,0-6 943,-11-1 0,-23 4 0,-28 7-7248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55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12 438 24575,'0'0'0,"-2"0"0,-1 0 0,1 0 0,-1 0 0,2 0 0,0-1 0,4-4 0,12-7 0,25-12 0,31-13 0,25-13 0,29-22 0,61-45-2711,-1-3-2769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56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270 113 24575,'0'0'0,"0"0"0,0 0 0,1 0 0,11-1 0,15-4 0,15-5 0,15-8 0,6-2 0,-1-1 0,-7 0 0,-14 4-8191</inkml:trace>
  <inkml:trace contextRef="#ctx0" brushRef="#br0" timeOffset="1">0 828 24575,'0'0'0,"4"-2"0,11-4 0,27-7 0,41-11 0,29-6 0,6-1 0,-18 5-8191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57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484 0 24575,'0'1'0,"0"0"0,0 0 0,0 0 0,-1 0 0,1 0 0,0-1 0,-1 1 0,1 0 0,-1 0 0,1 0 0,-1-1 0,1 1 0,-2 1 0,-3 5 0,-79 159 18,10 8-229,72-167 188,-56 141-1085,-60 253-1,22 174-545,55 197-1523,58 3 741,90 380 1304,82-11-442,104-4 99,120-90 652,-155-489 823,6 11 0,-15 6 0,7 133 1086,-153-376 4341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3:58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0 24575,'-61'0'0,"60"0"0,0 0 0,0 0 0,0 0 0,0 0 0,0 0 0,0 1 0,0-1 0,0 0 0,0 0 0,1 1 0,-1-1 0,0 1 0,0-1 0,0 1 0,0-1 0,1 1 0,-1-1 0,0 1 0,1 0 0,-1-1 0,0 1 0,0 1 0,0 1 0,-1 0 0,1 0 0,-1 0 0,1 0 0,-1 7 0,-4 20 0,2 1 0,0 47 0,3-58 0,-3 133-422,4 55-1265,5 45 651,9 33-1420,61 401-762,42-3 1855,90 505-1270,-163-902 2382,73 459-1077,22-5 319,-44-330 793,6-31-28,2-39 250,0-38 263,-5-42 15,-7-46 582,-13-52 355,-15-43 3805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0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327 318 24575,'-2'1'0,"1"-1"0,-1 1 0,0 0 0,1-1 0,-1 1 0,1 0 0,-1 0 0,1 0 0,0 0 0,0 0 0,-1 1 0,-1 1 0,-4 4 0,-140 100 0,122-90 0,21-13 0,-1-1 0,1 1 0,-1-1 0,-6 9 0,10-10 0,-1-1 0,1 1 0,0 0 0,0 0 0,0-1 0,0 1 0,1 0 0,-1 0 0,0 0 0,1 0 0,-1 0 0,1 0 0,0 0 0,0 0 0,0 0 0,0 4 0,0-6 0,0 0 0,0 0 0,0 0 0,0-1 0,0 1 0,0 0 0,0 0 0,1 0 0,-1 0 0,0 0 0,0 0 0,0 0 0,0 0 0,0-1 0,0 1 0,0 0 0,1 0 0,-1 0 0,0 0 0,0 0 0,0 0 0,0 0 0,0 0 0,0 0 0,1 0 0,-1 0 0,0 0 0,0 0 0,0 0 0,0 0 0,0 0 0,1 0 0,-1 0 0,0 0 0,0 0 0,0 0 0,0 0 0,0 0 0,0 0 0,1 1 0,-1-1 0,0 0 0,0 0 0,0 0 0,0 0 0,0 0 0,0 0 0,0 0 0,0 0 0,0 1 0,1-1 0,-1 0 0,0 0 0,0 0 0,0 0 0,0 0 0,0 0 0,0 1 0,0-1 0,0 0 0,0 0 0,0 0 0,0 0 0,0 0 0,0 0 0,0 1 0,6-12 0,-3 4 0,-1 0 0,0 0 0,-1 0 0,0-1 0,0 1 0,0-10 0,-4-47 0,2 48 0,-3-35 0,-19-89 0,17 116 0,0 1 0,-2 0 0,-1 0 0,-1 1 0,-25-41 0,30 56 0,9 12 0,17 25 0,-2 0 0,17 36 0,26 71 0,-59-130 0,99 255-365,-90-220 70,-1 0-1,-2 0 0,-2 1 1,3 65-1,-10-63-6052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0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24575,'1'0'0,"0"1"0,-1-1 0,1 0 0,0 1 0,0 0 0,0-1 0,-1 1 0,1-1 0,0 1 0,-1 0 0,1 0 0,0-1 0,-1 1 0,1 0 0,-1 0 0,1 1 0,0-1 0,6 12 0,-1 0 0,0 0 0,-1 0 0,0 1 0,-1 0 0,0 0 0,-2 0 0,1 0 0,-2 0 0,1 15 0,-3-29 0,1 1 0,0-1 0,0 0 0,0 1 0,0-1 0,0 0 0,0 1 0,0-1 0,0 1 0,0-1 0,1 0 0,-1 1 0,0-1 0,0 0 0,0 1 0,0-1 0,0 0 0,1 1 0,-1-1 0,0 0 0,0 1 0,0-1 0,1 0 0,-1 0 0,0 1 0,1-1 0,-1 0 0,0 0 0,0 0 0,1 1 0,0-1 0,0 0 0,1 0 0,0 0 0,0 0 0,-1-1 0,1 1 0,0 0 0,2-2 0,38-12-216,50-25 1,-66 28-719,38-18-5892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1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52 24575,'0'0'0,"0"0"0,0 12 0,0 13 0,0-24 0,0 0 0,0 1 0,0-1 0,-1 0 0,1 0 0,0 0 0,-1 1 0,1-1 0,-1 0 0,1 0 0,-1 0 0,0 0 0,0 0 0,1 0 0,-2 2 0,-1-2 0,3 0 0,0 3 0,2 44 0,1-1 0,11 52 0,31 90 0,-39-170 0,12 28 0,-16-41 0,1-1 0,0 0 0,0 0 0,0 0 0,1 0 0,0 0 0,0-1 0,0 0 0,8 7 0,60 36 0,-68-45 0,0 0 0,0 0 0,1-1 0,-1 1 0,1-1 0,-1 0 0,1 0 0,5 0 0,5 0 0,19-2 0,-3 0 0,-18 0 0,0 0 0,0-1 0,-1 0 0,1-1 0,0 0 0,-1-1 0,0-1 0,0 0 0,0 0 0,0-1 0,-1-1 0,0 0 0,0 0 0,10-11 0,-7 6 0,-1 0 0,-1-1 0,0-1 0,-1 0 0,0-1 0,-1 0 0,-1-1 0,0 0 0,10-27 0,-15 31 0,0 0 0,3-26 0,-6 32 0,0-1 0,-1 1 0,0-1 0,0 1 0,-1 0 0,1-1 0,-4-11 0,6 21 0,-1 0 0,1 0 0,0 0 0,1 0 0,-1-1 0,0 1 0,1-1 0,3 3 0,27 20 0,-27-22 0,0 1 0,0-1 0,0 0 0,0-1 0,1 0 0,-1 0 0,1 0 0,0-1 0,-1 0 0,1 0 0,0 0 0,0-1 0,8-1 0,-5 0 0,-1 0 0,0-1 0,1 0 0,-1-1 0,0 0 0,0 0 0,0-1 0,16-10 0,-23 13 0,1-1 0,-1 0 0,1 1 0,-1-1 0,1 0 0,-1-1 0,0 1 0,0 0 0,0-1 0,0 1 0,-1-1 0,1 1 0,-1-1 0,1 0 0,-1 0 0,0 0 0,0 0 0,0 0 0,-1 0 0,1 0 0,-1 0 0,1 0 0,-1 0 0,0 0 0,0 0 0,-1 0 0,1 0 0,0 0 0,-1 0 0,0 0 0,-1-4 0,-5-11 0,0-1 0,-16-26 0,-26-35 0,16 29 0,25 38-65,3 5-368,1 0-1,-6-11 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2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24575,'0'0'0,"0"0"0,0 0 0,0 0 0,0 0 0,14 0 0,107 18 0,-109-15 0,5 0 0,25 8 0,-36-9 0,-1 0 0,0 0 0,0 0 0,0 1 0,-1 0 0,1 0 0,-1 0 0,1 0 0,3 5 0,-7-7 0,0 0 0,0 0 0,0 1 0,-1-1 0,1 0 0,0 1 0,0-1 0,-1 0 0,1 1 0,-1-1 0,0 1 0,1-1 0,-1 1 0,0-1 0,0 1 0,0-1 0,0 1 0,0-1 0,0 1 0,0-1 0,0 1 0,0-1 0,-1 0 0,1 1 0,-1-1 0,1 1 0,-1-1 0,0 0 0,-1 2 0,-2 4 0,0-1 0,-1 0 0,0-1 0,-8 9 0,12-13 0,-24 21 0,-48 34 0,-33 12 0,57-37 0,45-28 0,2-2 0,-1 0 0,1 0 0,1 1 0,-1-1 0,0 1 0,0-1 0,1 1 0,-1-1 0,-2 5 0,4-6 0,0 0 0,0 0 0,0 0 0,0 0 0,1 0 0,-1 1 0,0-1 0,0 0 0,0 0 0,0 0 0,1 0 0,-1 0 0,0 0 0,0 0 0,0 0 0,1 0 0,-1 0 0,0 0 0,0 0 0,0 0 0,0 0 0,1 0 0,-1 0 0,0 0 0,0 0 0,0 0 0,1 0 0,-1 0 0,0 0 0,0 0 0,0 0 0,1 0 0,33-4-62,61-2-1241,-53 7-5523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1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24575,'3'3'0,"54"37"0,53 49 0,120 144-295,-170-162 61,76 119 1,-122-168 233,-1 1 0,-1 0 0,9 25 0,-17-36 0,0 1 0,-1-1 0,0 1 0,-1-1 0,-1 1 0,0 0 0,0 0 0,-2 14 0,-2-8 12,0 0 0,-1-1 0,-1 0 0,-1 0 0,-1 0 0,0-1 1,-1 0-1,-14 22 0,-2-3-461,-1-1 0,-44 47 0,10-20-5742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2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0,4 0 0,5 2 0,7 2 0,3 3 0,3 0 0,1-1 0,-1-4 0,-1-2 0,-4-3 0,-3-1 0,-4 1-8191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3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0,4 8 0,8 17 0,12 24 0,12 16 0,5 6 0,1-4 0,-2-7 0,-7-13 0,-4-11 0,-6-10 0,-5-7 0,-4-8 0,-6-6-8191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3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321 0 24575,'0'0'0,"2"0"0,6 6 0,12 19 0,15 31 0,11 39 0,4 41 0,-6 32-1869,-23 23 1869,-30 13 0,-33-3-2224,-25-17 2224,-31-16 0,-65 7 0,-5-25-4098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3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8 24575,'-2'0'0,"-9"-2"0,-13-1 0,-14 1 0,-9 6 0,-1 17 0,7 25 0,22 32 0,35 46 0,39 36 0,49 29-2668,43 9 2668,38-9-3149,26-20 3149,-11-33 0,-41-40-2374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4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1 156 24575,'3'74'0,"20"106"0,-17-139 0,-3-23 0,18 116 0,-12-91 0,15 45 0,-21-79 0,8 19 0,-11-26 0,1-1 0,0 1 0,0 0 0,0-1 0,0 1 0,0 0 0,1-1 0,-1 1 0,0-1 0,1 0 0,2 3 0,-3-4 0,0 0 0,-1 0 0,1 1 0,0-1 0,0 0 0,-1 0 0,1 0 0,0 0 0,-1 0 0,1 0 0,0 0 0,0 0 0,-1 0 0,1 0 0,0-1 0,0 1 0,-1 0 0,1 0 0,0-1 0,-1 1 0,1 0 0,1-2 0,13-11 0,-13 12 0,23-24 0,-6 6 0,0 1 0,27-20 0,-30 27 0,1 1 0,0 1 0,1 1 0,0 0 0,0 1 0,0 1 0,1 1 0,0 1 0,36-5 0,169 6 0,-63 3 0,-150 0 0,0-1 0,0 0 0,0 0 0,0-2 0,19-5 0,-27 7 0,0 0 0,0-1 0,0 1 0,0-1 0,-1 0 0,1 0 0,0 0 0,-1 0 0,1 0 0,-1 0 0,0-1 0,0 1 0,0-1 0,0 1 0,0-1 0,-1 0 0,1 0 0,-1 0 0,0 0 0,0 0 0,0 0 0,0 0 0,1-6 0,-2 2 0,0 0 0,0 0 0,0 1 0,-1-1 0,0 0 0,0 1 0,-1-1 0,0 1 0,0-1 0,0 1 0,-6-9 0,-3-5 0,0 1 0,-18-21 0,-11-10 0,-68-66 0,-60-32 0,126 116-1365,33 26-5461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4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479 1 24575,'-20'0'0,"-33"1"0,-72 10 0,91-6 0,1 2 0,1 1 0,-43 17 0,60-19 0,-23 14 0,32-17 0,1 0 0,0 1 0,0 0 0,0 0 0,1 1 0,-1-1 0,-3 7 0,6-10 0,1 1 0,0 0 0,0 0 0,0 0 0,0 1 0,0-1 0,1 0 0,-1 0 0,1 0 0,-1 1 0,1-1 0,0 0 0,0 0 0,0 1 0,0-1 0,0 0 0,0 1 0,1-1 0,-1 0 0,1 0 0,0 0 0,-1 1 0,1-1 0,0 0 0,0 0 0,0 0 0,1 0 0,-1-1 0,2 3 0,5 6 0,1-1 0,-1 0 0,2-1 0,11 9 0,-13-11 0,164 117 0,-58-44 0,-111-77 0,13 11 0,-11-7 0,-5-6 0,0 0 0,0 0 0,0 1 0,0-1 0,0 0 0,0 0 0,0 0 0,-1 0 0,1 1 0,0-1 0,0 0 0,0 0 0,0 0 0,0 0 0,0 1 0,0-1 0,0 0 0,0 0 0,0 0 0,-1 0 0,1 0 0,0 0 0,0 1 0,0-1 0,0 0 0,0 0 0,-1 0 0,1 0 0,0 0 0,0 0 0,0 0 0,0 0 0,-1 0 0,1 0 0,-53 15 0,2-2 0,27-5-455,-1 2 0,-27 16 0,9-1-6371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6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24575,'-2'0'0,"0"0"0,0 0 0,0 0 0,0 1 0,0-1 0,0 1 0,1-1 0,-1 1 0,0 0 0,0-1 0,1 1 0,-1 0 0,0 0 0,1 1 0,-3 1 0,2-1 0,0 0 0,-1 1 0,1 0 0,0 0 0,1-1 0,-1 1 0,1 0 0,-3 5 0,2-1 0,0 0 0,0 0 0,1 0 0,0 1 0,0-1 0,0 1 0,2 10 0,0-4 0,1-1 0,1 0 0,0 0 0,8 18 0,24 51 0,-18-46 0,39 89-1365,-41-90-5461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6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1 395 24575,'0'0'0,"3"0"0,0 0 0,0-1 0,0 1 0,1-1 0,-1 0 0,3-1 0,6-2 0,53-15 0,177-59 0,-10-23 0,-69 28 0,75-23-1365,-188 78-5461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6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22 24575,'0'0'0,"0"0"0,0 0 0,5 0 0,37-8 0,20-2 0,-52 9 0,3-1 0,0 1 0,25 2 0,-34 0 0,0-1 0,0 1 0,-1 0 0,1 0 0,0 0 0,0 1 0,-1 0 0,1-1 0,-1 1 0,1 0 0,-1 0 0,0 1 0,0-1 0,4 4 0,-3 0 0,1-1 0,-1 1 0,0 0 0,0 1 0,0-1 0,-1 1 0,0 0 0,0-1 0,-1 1 0,0 1 0,0-1 0,-1 0 0,0 0 0,0 1 0,-1-1 0,1 0 0,-3 14 0,0-5 0,-1-1 0,0 1 0,-1-1 0,-1 0 0,0 0 0,-1-1 0,-11 21 0,0-6 0,-2 0 0,-24 27 0,-50 50 0,20-24 0,70-78 0,-17 20 0,-19 28 0,37-50 0,0 1 0,1 0 0,-1 0 0,1 1 0,-1-1 0,1 0 0,0 0 0,0 1 0,0 4 0,1-7 0,0 1 0,0-1 0,0 0 0,0 1 0,1-1 0,-1 0 0,0 0 0,1 1 0,-1-1 0,1 0 0,-1 0 0,1 0 0,0 1 0,0-1 0,-1 0 0,1 0 0,0 0 0,0 0 0,0 0 0,0-1 0,0 1 0,0 0 0,0 0 0,1-1 0,-1 1 0,2 0 0,6 3 12,0-1 0,0 0-1,0-1 1,0 0 0,1 0-1,-1-1 1,0 0 0,13-1-1,77-9-1078,-89 8 664,39-6-6423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7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24575,'0'0'0,"-3"5"0,-1 4 0,0-1 0,1 1 0,0 1 0,1-1 0,0 0 0,-1 10 0,-3 60 0,5-52 0,-3 265 0,4-270 40,1-1 0,7 34 0,-7-48-164,1-1 0,0 1 1,0 0-1,1-1 0,-1 1 0,2-1 1,-1 0-1,1 0 0,0 0 0,0-1 1,8 9-1,4-1-6702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12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24575,'0'0'0,"4"1"0,27 4 0,40 14 0,19 4 0,-49-18 0,0-1 0,56-3 0,-93-1 0,1 0 0,0 0 0,0 0 0,7 2 0,-10-1 0,0-1 0,0 1 0,0 0 0,-1 0 0,1 0 0,0 0 0,0 0 0,0 1 0,-1-1 0,1 0 0,-1 1 0,1-1 0,1 3 0,1 2 0,1 1 0,-1-1 0,-1 1 0,1 0 0,-1 0 0,3 11 0,9 48 0,-10-46 0,42 262-244,1 5-518,60 93 762,32-10 0,-135-360 17,2 7-21,-1 0 1,-1 1 0,5 21-1,-9-34 67,-1 1 0,1-1-1,-1 1 1,0-1 0,0 0-1,-1 1 1,0-1 0,0 1-1,0-1 1,0 0 0,-1 0-1,0 0 1,0 0 0,0 0 0,-4 6-1,-12 12-62,0-1 0,-1 0 0,-2-1 0,-33 27 0,29-28 25,-2-2 0,0 0-1,-40 19 1,-91 33-1003,136-61 492,-73 30-6340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7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24575,'2'30'0,"1"-1"0,1 0 0,14 47 0,-3-8 0,-13-62 0,48 289 0,-48-277-195,-1 1 0,-1-1 0,0 1 0,-1-1 0,-2 0 0,-6 29 0,3-25-6631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8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24575,'0'0'0,"0"0"0,4 0 0,10-2 0,13-3 0,12-1 0,6-1 0,1 3 0,-3 2 0,-10 2-8191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8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24575,'1'0'0,"0"0"0,1 1 0,-1-1 0,0 0 0,1 1 0,-1-1 0,0 1 0,0-1 0,0 1 0,1-1 0,-1 1 0,0 0 0,0 0 0,1 0 0,-1 0 0,4 3 0,0 1 0,0-1 0,-1 1 0,1 0 0,-1 0 0,0 1 0,0-1 0,-1 1 0,0 0 0,0 0 0,0 0 0,0 0 0,-1 1 0,0-1 0,-1 1 0,0-1 0,0 1 0,0 0 0,0-1 0,-1 1 0,0 0 0,-1-1 0,0 1 0,0 0 0,0-1 0,-4 12 0,1-10 0,0 0 0,0 0 0,-1 0 0,0 0 0,0-1 0,-1 0 0,-11 12 0,-4-1 0,-27 19 0,-3 3 0,51-40 0,-1 0 0,0 1 0,1-1 0,-1 0 0,1 1 0,-1-1 0,1 1 0,-1-1 0,1 1 0,-1 0 0,1-1 0,-1 1 0,1-1 0,0 1 0,-1 0 0,1-1 0,0 1 0,0 0 0,-1 0 0,1-1 0,0 1 0,0 0 0,0-1 0,0 2 0,1-1 0,-1 0 0,1 0 0,0 0 0,0-1 0,0 1 0,0 0 0,-1 0 0,1-1 0,0 1 0,0-1 0,0 1 0,0-1 0,1 1 0,-1-1 0,0 0 0,2 1 0,18 4 0,0 0 0,1-1 0,25 0 0,69 0 0,-113-4 0,75-1-1365,-6 0-5461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9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691 0 24575,'-45'2'0,"-84"15"0,85-9 0,-6-1 0,-231 44 0,273-49 0,-5 1 0,0 0 0,-16 7 0,25-8 0,0-1 0,1 1 0,-1 0 0,1 0 0,-1 1 0,1-1 0,0 1 0,0 0 0,0 0 0,1 0 0,-1 0 0,-2 4 0,1 0 0,0 1 0,0 0 0,1 0 0,0 1 0,0-1 0,-2 15 0,-3 54 0,8-73 0,0 172 0,13 2 0,-5-89 0,0 27 0,18 167 0,-25-280 0,1 14 0,2-1 0,0 0 0,6 17 0,-9-29 0,1 0 0,0 0 0,0 0 0,1 0 0,-1 0 0,1 0 0,-1-1 0,1 1 0,0-1 0,1 0 0,-1 0 0,0 0 0,1 0 0,0-1 0,0 1 0,5 2 0,1-2-227,-1 0-1,0-1 1,1 0-1,-1-1 1,14 1-1,11-1-6598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9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6 0,0 13 0,4 21 0,5 19 0,3 13 0,1 6 0,0-1 0,3-1 0,-1-4 0,0-8 0,-1-11 0,-2-13 0,-1-14-8191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09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24575,'5'-7'0,"1"3"0,0 0 0,1 1 0,-1 0 0,1 0 0,-1 1 0,11-3 0,-3 1 0,28-9 0,1 3 0,1 1 0,0 2 0,48-1 0,-89 8 0,2 0 0,0 0 0,0 0 0,1 0 0,5 2 0,-10-2 0,1 0 0,-1 1 0,1 0 0,0-1 0,-1 1 0,1 0 0,-1 0 0,1 0 0,-1 0 0,0 0 0,1 0 0,-1 0 0,0 0 0,0 0 0,0 1 0,2 2 0,0 1 0,-1 0 0,1 0 0,-1 1 0,0-1 0,-1 1 0,1-1 0,-1 1 0,0 0 0,0 8 0,-1 1 0,0 0 0,-4 23 0,1-20 0,-1 0 0,-1 0 0,-1-1 0,0 1 0,-1-1 0,-17 29 0,12-26 0,-1-1 0,-1-1 0,0 0 0,-1-1 0,-20 17 0,11-15-58,-8 7 217,29-23-342,0 0-1,1 0 1,-1 0 0,1 0 0,0 0-1,0 1 1,-3 6 0,2 4-6643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0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24575,'0'10'0,"0"43"0,2 122 0,1-131 0,2 0 0,10 43 0,-11-75 0,1 12 0,-8-25 0,0-3 0,-51-88 0,48 80 0,0 0 0,1-1 0,1 0 0,0 0 0,-4-25 0,8 37 0,0 1 0,0 0 0,0 0 0,0-1 0,0 1 0,0 0 0,0-1 0,0 1 0,0 0 0,0 0 0,0-1 0,0 1 0,0 0 0,0 0 0,0-1 0,1 1 0,-1 0 0,0 0 0,0-1 0,0 1 0,0 0 0,0 0 0,1-1 0,-1 1 0,0 0 0,0 0 0,0 0 0,1 0 0,-1-1 0,9 2 0,12 9 0,-19-9 0,88 55 0,-25-13 0,-62-41 0,0-1 0,0 1 0,0-1 0,0 1 0,5 1 0,-7-3 0,0 0 0,0 0 0,0 0 0,0 0 0,0 0 0,-1 0 0,1 0 0,0 0 0,0 0 0,0 0 0,0-1 0,0 1 0,0 0 0,-1-1 0,1 1 0,0 0 0,0-1 0,-1 1 0,1-1 0,0 1 0,0-1 0,-1 0 0,1 1 0,-1-1 0,1 0 0,0 0 0,5-9 0,-1 0 0,0-1 0,0 1 0,-1-1 0,-1 0 0,3-14 0,1-2 0,-3 15 0,22-90 0,-26 102 0,0-1 0,0 1 0,0 0 0,0 0 0,0 0 0,0-1 0,0 1 0,0 0 0,0 0 0,0 0 0,0 0 0,0-1 0,0 1 0,1 0 0,-1 0 0,0 0 0,0 0 0,0 0 0,0-1 0,0 1 0,0 0 0,0 0 0,1 0 0,-1 0 0,0 0 0,0 0 0,0 0 0,0 0 0,1 0 0,-1-1 0,0 1 0,0 0 0,1 0 0,4 4 0,7 9 0,60 113 0,-35-57 0,27 32-1365,-46-78-5461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1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24575,'5'0'0,"1"3"0,0-1 0,0 1 0,-1 0 0,1 1 0,6 4 0,2 2 0,35 23 0,83 74 0,-128-103 0,1 0 0,-1 1 0,0-1 0,0 1 0,6 9 0,-10-13 0,1 0 0,-1 0 0,1 1 0,-1-1 0,1 0 0,-1 0 0,0 1 0,1-1 0,-1 0 0,0 0 0,0 1 0,0-1 0,0 0 0,0 1 0,-1-1 0,1 0 0,0 1 0,0-1 0,-1 0 0,1 0 0,-1 0 0,1 1 0,-1-1 0,0 0 0,1 0 0,-1 0 0,0 0 0,0 0 0,0 0 0,0 0 0,0 0 0,0 0 0,-1 0 0,-9 7 0,-1 0 0,0-1 0,-18 7 0,-15 10 0,40-21 0,4-3 0,0 1 0,0-1 0,0 1 0,0-1 0,0 1 0,0 0 0,0 0 0,0 0 0,1-1 0,-1 1 0,-1 2 0,2-3 0,0 0 0,0 0 0,0 1 0,0-1 0,0 0 0,0 0 0,0 0 0,0 0 0,0 1 0,0-1 0,0 0 0,1 0 0,-1 0 0,0 1 0,0-1 0,0 0 0,0 0 0,0 0 0,0 0 0,1 0 0,-1 1 0,0-1 0,0 0 0,0 0 0,0 0 0,0 0 0,1 0 0,11 5 0,28 6-341,0-3 0,1-1-1,50 3 1,-58-9-6485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1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24575,'0'0'0,"0"0"0,2 0 0,5 0 0,6-1 0,11-4 0,11-2 0,4 0 0,-3 2-8191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2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24575,'2'5'0,"12"16"0,-2 2 0,0 0 0,9 26 0,20 74 0,-37-107 0,94 390 0,-83-297-1365,-11-62-5461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19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24575,'0'6'0,"1"0"0,0 0 0,0-1 0,0 1 0,5 10 0,2 10 0,12 65 0,14 176 0,-19 96 0,-14-325 0,-1-31-34,2 324-1297,-2-326-5495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2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0 227 24575,'0'-9'0,"2"3"0,-1-1 0,1 1 0,0 0 0,0 0 0,1 0 0,0 0 0,0 0 0,0 0 0,1 1 0,-1-1 0,8-7 0,2-1 0,1 1 0,27-21 0,-28 24 0,1 1 0,0 0 0,1 1 0,0 1 0,0 0 0,0 1 0,1 1 0,0 1 0,0 0 0,0 1 0,22-2 0,-27 4 0,0 1 0,0 0 0,0 1 0,0 0 0,0 1 0,-1 0 0,1 1 0,0 0 0,-1 1 0,0 0 0,0 0 0,0 1 0,0 0 0,-1 1 0,0 0 0,0 1 0,15 14 0,-21-18 0,-1 0 0,1 0 0,0 0 0,-1 1 0,0-1 0,1 1 0,-1 0 0,-1-1 0,1 1 0,-1 0 0,1 0 0,-1 0 0,0 0 0,0 6 0,-1-5 0,0 0 0,0 0 0,-1 0 0,1 0 0,-1 0 0,0-1 0,-1 1 0,1 0 0,-1 0 0,0-1 0,-4 7 0,-10 15 0,-19 25 0,19-29 0,-24 42 0,39-62-57,0 1 0,0-1 1,0 1-1,0-1 0,0 1 0,0-1 0,1 1 0,-1-1 0,1 1 0,0-1 0,0 1 1,0 0-1,0-1 0,0 1 0,0 0 0,1-1 0,-1 1 0,1-1 0,0 1 1,0-1-1,0 1 0,0-1 0,2 3 0,8 12-6769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5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119 417 24575,'1'-20'0,"1"1"0,1 0 0,1 0 0,11-34 0,-7 28 0,7-40 0,-13 52 0,-1-1 0,0 0 0,-1 1 0,-1-1 0,-2-17 0,2 25 0,0 0 0,-1 1 0,1-1 0,-1 0 0,0 1 0,-1 0 0,1-1 0,-1 1 0,0 0 0,-1 0 0,1 1 0,-1-1 0,0 1 0,-7-7 0,8 9 0,0 0 0,1 1 0,-1-1 0,0 1 0,0 0 0,0 0 0,0 0 0,0 0 0,0 0 0,-1 1 0,1 0 0,0-1 0,0 1 0,0 0 0,0 0 0,-1 1 0,1-1 0,0 1 0,0 0 0,0 0 0,0 0 0,0 0 0,0 0 0,0 0 0,0 1 0,1 0 0,-1-1 0,0 1 0,1 0 0,0 0 0,-1 0 0,1 1 0,0-1 0,0 1 0,0-1 0,0 1 0,1-1 0,-2 4 0,0 1 0,1 0 0,0 0 0,0 1 0,1-1 0,0 0 0,0 1 0,0-1 0,1 0 0,2 13 0,0-1 0,1 0 0,10 29 0,-10-37 0,1 1 0,0-1 0,1 0 0,0-1 0,1 1 0,0-1 0,1 0 0,0-1 0,0 1 0,1-1 0,0-1 0,1 0 0,0 0 0,0 0 0,20 11 0,-8-8 15,0-1 0,0-1 1,42 12-1,71 8-397,-78-18-662,-23-5-5782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7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0,3 2 0,2 1 0,0-1 0,0 1 0,0-1 0,1 0 0,-1-1 0,6 2 0,35 3 0,-33-5 0,134 8 0,-104-8 0,-40-1 0,0 0 0,0 1 0,0-1 0,0 1 0,0-1 0,0 1 0,0 0 0,-1 0 0,6 2 0,-7-2 0,0 0 0,0 0 0,0 0 0,0-1 0,0 1 0,-1 0 0,1 0 0,0 0 0,0 0 0,-1 0 0,1 0 0,-1 0 0,1 1 0,-1-1 0,1 0 0,-1 0 0,0 0 0,0 1 0,1-1 0,-1 0 0,0 0 0,0 0 0,0 1 0,0-1 0,-1 0 0,1 2 0,-1 2 0,-1 1 0,1 0 0,-1-1 0,-1 1 0,1-1 0,-1 0 0,-5 9 0,-30 35 0,23-30 0,-14 15 0,14-16 0,1 0 0,-21 33 0,34-49 0,1-1 0,-1 0 0,0 1 0,1-1 0,-1 1 0,1-1 0,-1 1 0,1-1 0,0 1 0,0-1 0,-1 1 0,1 0 0,0-1 0,0 1 0,1-1 0,-1 1 0,0-1 0,1 1 0,-1-1 0,2 4 0,-1-4 0,0 1 0,0-1 0,0 0 0,0 1 0,0-1 0,0 0 0,1 0 0,-1 0 0,0 0 0,1 0 0,-1 0 0,1 0 0,-1-1 0,1 1 0,0 0 0,-1-1 0,1 1 0,3 0 0,6-1-186,0 1 0,0-1 0,0-1 0,0 0 0,0 0 0,12-4 0,-23 5 123,27-6-6763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7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0 147 24575,'0'0'0,"6"-2"0,15-2 0,17-3 0,16-4 0,10-3 0,7-6 0,14-9 0,9-2 0,-12 2-8191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8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24575,'-2'0'0,"1"0"0,-1-1 0,1 1 0,-1 0 0,1 0 0,-1 0 0,1 1 0,-1-1 0,1 0 0,0 1 0,-1-1 0,1 1 0,-1-1 0,1 1 0,0-1 0,-1 1 0,1 0 0,0 0 0,0 0 0,-1 0 0,1 0 0,0 0 0,0 0 0,0 0 0,0 0 0,1 0 0,-1 1 0,0-1 0,-1 2 0,0 4 0,0-1 0,0 1 0,0-1 0,1 1 0,-1 9 0,0 14 0,1 0 0,2 0 0,0 0 0,2 0 0,8 32 0,45 144 0,-37-146-341,3-2 0,3 0-1,46 77 1,-41-87-6485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8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485 1 24575,'-2'0'0,"-1"0"0,1 0 0,0 1 0,0-1 0,0 1 0,0-1 0,0 1 0,0 0 0,0 0 0,0 0 0,0 0 0,-3 3 0,-1-1 0,-39 26 0,-63 52 0,11-6 0,23-27 0,-26 18 0,98-64 0,0 0 0,-1 0 0,1 0 0,0 0 0,1 0 0,-1 0 0,0 0 0,1 1 0,-1-1 0,-1 5 0,2-6 0,1 1 0,-1 0 0,1 0 0,0 0 0,0 0 0,0-1 0,0 1 0,0 0 0,0 0 0,0 0 0,1 0 0,-1 0 0,0-1 0,1 1 0,0 0 0,1 3 0,12 22 0,21 29 0,-12-21 0,77 116-1365,-81-122-5461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9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24575,'0'0'0,"0"0"0,0 3 0,-2 10 0,-1 10 0,1 8 0,-2 7 0,0 8 0,1 6 0,1-1 0,0-2 0,2-5 0,-1-5 0,1-8 0,0-7 0,1-8 0,-1-6-8191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9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24575,'6'-7'0,"-3"4"0,1 0 0,0 1 0,-1 0 0,1 0 0,0 0 0,1 0 0,5-2 0,33-5 0,-16 5 0,1 1 0,0 2 0,0 1 0,0 1 0,44 7 0,-14 3 0,90 29 0,-135-36 0,-4-1 0,0-1 0,0 1 0,0 1 0,-1 0 0,1 0 0,-1 0 0,10 9 0,-17-13 0,0 1 0,-1 0 0,1 0 0,0-1 0,0 1 0,-1 0 0,1 0 0,-1 0 0,1 0 0,-1 0 0,1 0 0,-1 0 0,1 0 0,-1 0 0,0 0 0,0 0 0,1 0 0,-1 0 0,0 0 0,0 0 0,0 1 0,0-1 0,0 0 0,-1 0 0,1 0 0,0 1 0,-2 2 0,0 0 0,0 1 0,0-1 0,0-1 0,-3 5 0,4-6 0,-19 25 0,-1 0 0,-31 31 0,-54 42 0,35-35 0,63-57-341,-1 1 0,2-1-1,-14 20 1,11-9-6485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19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1 24575,'0'0'0,"0"0"0,7 6 0,7 8 0,-10-9 0,0 0 0,1-1 0,-1 0 0,1 0 0,1 0 0,-1 0 0,0-1 0,1 1 0,0-2 0,11 5 0,-8-2 0,-9-5 0,0 0 0,0 0 0,0 0 0,0 1 0,0-1 0,0 0 0,0 0 0,0 0 0,0 1 0,0-1 0,1 0 0,-1 0 0,0 1 0,0-1 0,0 0 0,0 0 0,0 0 0,-1 1 0,1-1 0,0 0 0,0 0 0,0 1 0,0-1 0,0 0 0,0 1 0,-2 0 0,1 1 0,-1 0 0,1 0 0,-1-1 0,0 1 0,-3 2 0,-35 23 0,-71 38 0,59-37 0,-22 13 0,-50 29 0,118-67 0,2-1 0,0 1 0,-1 0 0,1 0 0,0 0 0,-6 7 0,10-10 0,-1 0 0,1 0 0,0 0 0,0 0 0,0 0 0,0 0 0,0 1 0,0-1 0,0 0 0,0 0 0,-1 0 0,1 0 0,0 0 0,0 1 0,0-1 0,0 0 0,0 0 0,0 0 0,0 0 0,0 1 0,0-1 0,0 0 0,0 0 0,0 0 0,0 0 0,0 1 0,0-1 0,0 0 0,0 0 0,0 0 0,1 0 0,-1 0 0,0 1 0,0-1 0,0 0 0,0 0 0,0 0 0,0 0 0,0 0 0,0 0 0,1 1 0,-1-1 0,0 0 0,0 0 0,0 0 0,0 0 0,0 0 0,1 0 0,-1 0 0,0 0 0,0 0 0,5 2 0,0-1 0,0-1 0,1 1 0,-1-1 0,0 1 0,8-2 0,7 1 0,102 4-1365,-63-2-5461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22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403 0 24575,'0'0'0,"0"4"0,0 0 0,0 0 0,0 0 0,-1 0 0,0 0 0,1 0 0,-1 0 0,-1 0 0,1-1 0,-1 1 0,1 0 0,-1-1 0,0 1 0,0-1 0,0 0 0,-1 1 0,1-1 0,-1 0 0,0-1 0,-3 4 0,-23 17 0,14-11 0,1 0 0,0 0 0,-20 25 0,-8 24 0,-44 83 0,67-111 0,3-6 0,-37 69 0,42-74 0,2 1 0,-11 32 0,19-49 0,-1 0 0,1 0 0,0 0 0,0 0 0,1 1 0,0-1 0,0 0 0,0 0 0,2 8 0,-1-10 0,0 1 0,1-1 0,0 0 0,-1 1 0,1-1 0,1 0 0,-1-1 0,1 1 0,-1 0 0,1-1 0,0 1 0,0-1 0,5 4 0,-4-4 0,1 1 0,0-1 0,0 1 0,0-1 0,1-1 0,-1 1 0,1-1 0,0 0 0,-1 0 0,13 1 0,-5-1 0,0-1 0,1-1 0,23-2 0,-36 2 0,-1 0 0,1-1 0,0 1 0,-1 0 0,1-1 0,-1 1 0,1 0 0,-1-1 0,1 1 0,-1-1 0,1 1 0,-1-1 0,1 1 0,-1-1 0,0 1 0,1-1 0,-1 0 0,0 1 0,0-1 0,1 1 0,-1-1 0,0 0 0,0 1 0,0-1 0,0 0 0,1 0 0,2-9 0,11-12 0,0 1 0,2 0 0,1 1 0,22-22 0,-34 37 0,1 0 0,-1 0 0,1 1 0,0-1 0,0 1 0,10-4 0,-14 7 0,1 0 0,-1 0 0,1 0 0,0 1 0,-1-1 0,1 1 0,0-1 0,-1 1 0,1 0 0,0 0 0,-1 1 0,1-1 0,-1 0 0,1 1 0,0-1 0,-1 1 0,1 0 0,-1 0 0,1 0 0,3 3 0,8 5 0,-2 0 0,1 1 0,-2 1 0,1 0 0,15 20 0,43 68 0,-43-57 0,-1 2 0,-3 1 0,18 49 0,-36-80-142,3 22-1,-6-25-937,1 3-5746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0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24575,'9'0'0,"255"12"0,1-13 0,-237 0 0,-26 1-1365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25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0 24575,'-9'10'0,"1"-4"0,0 1 0,1 0 0,0 1 0,0 0 0,0 0 0,1 0 0,0 1 0,-6 13 0,1 1 0,0 0 0,-8 32 0,11-26 0,1 0 0,1 0 0,2 1 0,1 0 0,1 0 0,2 0 0,1 0 0,1 0 0,1-1 0,2 1 0,1-1 0,16 47 0,-13-54 15,2 0 0,0 0 0,1-1 0,1-1 0,1 0 0,1-1 0,27 28 0,-20-26-263,1 0 1,1-2-1,1-1 1,1-1-1,41 21 1,-10-12-6579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26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24575,'1'5'0,"8"32"0,28 66 0,-15-46 0,-2 3 0,38 91 0,-57-150 0,15 30 0,-14-28 0,-1-1 0,1 1 0,0-1 0,0 1 0,0-1 0,1 0 0,-1 0 0,5 3 0,-6-5 0,0 1 0,0-1 0,0 1 0,0-1 0,1 0 0,-1 0 0,0 1 0,0-1 0,0 0 0,0 0 0,1 0 0,-1-1 0,0 1 0,0 0 0,0 0 0,0 0 0,0-1 0,0 1 0,1-1 0,-1 1 0,1-2 0,4-1 0,-1-1 0,10-7 0,-1 0 0,-1 3 0,0 1 0,0 1 0,25-9 0,44-8 0,-37 11 0,-27 8 0,-5 0 0,1 0 0,-1 0 0,19-9 0,-29 11 0,0 1 0,0-1 0,0 0 0,0 0 0,-1 0 0,1-1 0,0 1 0,-1-1 0,0 1 0,1-1 0,-1 0 0,0 0 0,0 0 0,-1 0 0,1 0 0,-1 0 0,1 0 0,-1-1 0,1-3 0,-1 0 0,-1-1 0,0 0 0,0 0 0,0 0 0,-1 0 0,0 0 0,-1 0 0,1 1 0,-2-1 0,-4-11 0,-5-9 0,-20-35 0,31 63 0,-45-77 48,-23-43-1461,61 104-5413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27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1 24575,'14'6'0,"2"3"0,0 0 0,-1 1 0,0 1 0,0 0 0,-2 1 0,20 20 0,-32-31 0,0 1 0,1 0 0,-1-1 0,0 1 0,0 0 0,0-1 0,0 1 0,0 0 0,0 0 0,-1 0 0,2 2 0,-2-2 0,0-1 0,0 0 0,0 0 0,0 0 0,0 0 0,-1 0 0,1 0 0,0 1 0,-1-1 0,1 0 0,0 0 0,-1 0 0,1 0 0,-1 0 0,0 0 0,1 0 0,-1-1 0,0 1 0,1 0 0,-1 0 0,0 0 0,0-1 0,-1 2 0,-7 4 0,0 0 0,-1 0 0,0-1 0,-18 7 0,-47 13 0,51-18 0,-11 4 0,7-3 0,0 1 0,-35 17 0,61-26 0,1 1 0,0 0 0,-1-1 0,1 1 0,0 0 0,0 0 0,-1 0 0,1 0 0,0 0 0,0 0 0,0 0 0,-1 2 0,2-3 0,0 1 0,0-1 0,0 0 0,0 0 0,0 1 0,0-1 0,0 0 0,0 0 0,0 1 0,0-1 0,0 0 0,0 1 0,0-1 0,0 0 0,0 0 0,0 1 0,0-1 0,1 0 0,-1 0 0,0 1 0,0-1 0,0 0 0,0 0 0,1 0 0,-1 1 0,12 5 0,1-1 22,1-1-1,1-1 0,-1 0 0,18 1 1,60-1-1157,-84-3 798,43 0-6489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27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24575,'0'0'0,"0"0"0,2 0 0,9 0 0,16 0 0,20 2 0,15 1 0,11-3 0,2-2 0,-8-4 0,-16 0-8191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27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8 0,0 10 0,0 12 0,0 12 0,0 5 0,0-1 0,0-1 0,0-4 0,2-4 0,2-2 0,3-6 0,0-6 0,-1-7-8191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28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24575,'0'0'0,"0"0"0,5 6 0,14 14 0,21 22 0,15 19 0,3 9 0,-2 8 0,-4 4 0,-11 5 0,-12 0 0,-19-5 0,-15-7 0,-15-11 0,-12-10 0,-8-7 0,2-10 0,6-10-8191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28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24575,'0'0'0,"13"6"0,62 34 0,-60-31 0,-1 0 0,27 24 0,-33-24 0,1 0 0,-1 1 0,0 1 0,-1-1 0,9 19 0,25 63 0,-29-64 0,47 121 0,66 255 0,-113-356 0,-3 0 0,6 91 0,-15-117 0,0-1 0,-2 0 0,0 0 0,-1 0 0,-1 0 0,-1-1 0,-1 1 0,-1-1 0,-11 24 0,3-18 20,-1 0 0,-1-1 0,-1 0 0,-1-2 0,-32 32 0,-122 90-1505,117-103-5341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0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24575,'-3'0'0,"0"1"0,1-1 0,-1 1 0,1 0 0,-1 0 0,0 0 0,1 0 0,-1 0 0,1 1 0,0-1 0,0 1 0,-1-1 0,1 1 0,0 0 0,0 0 0,-2 3 0,-2 2 0,0 1 0,1-1 0,-8 15 0,7-10 0,1 1 0,1 0 0,0 0 0,0 0 0,-2 26 0,0 68 0,6-80-273,1 0 0,1 0 0,2 0 0,11 44 0,-1-29-6553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0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1 491 24575,'0'0'0,"0"0"0,0 0 0,5-2 0,18-4 0,22-4 0,29-3 0,37-5 0,30-6 0,20-6-1566,14-7 1566,9-7 0,-5-4-2074,-12-4 2074,-7-8 0,35-16 0,-15 6-4551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1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24575,'0'-1'0,"0"1"0,-1 0 0,1 0 0,0 0 0,-1 0 0,1 0 0,0 0 0,0 0 0,-1 0 0,1 0 0,0 0 0,-1 0 0,1 1 0,0-1 0,0 0 0,-1 0 0,1 0 0,0 0 0,0 0 0,-1 0 0,1 1 0,0-1 0,0 0 0,0 0 0,-1 0 0,1 1 0,0-1 0,-7 7 0,6-4 0,-1 1 0,0-1 0,1 1 0,-1-1 0,1 1 0,0 0 0,1-1 0,-1 1 0,0 5 0,1 5 0,0 17 0,1-30 0,2 36 0,2-1 0,1 1 0,3-1 0,0-1 0,2 0 0,2 0 0,2-1 0,24 44 0,-30-63-195,2 0 0,-1 0 0,2-1 0,0 0 0,0-1 0,16 12 0,-12-11-6631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0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24575,'0'9'0,"0"92"0,0-100 0,0 0 0,0 0 0,0 0 0,0 0 0,0 0 0,1 0 0,-1 0 0,0 0 0,0-1 0,1 1 0,-1 0 0,1 0 0,-1 0 0,1 0 0,-1-1 0,1 1 0,0 0 0,-1-1 0,1 1 0,0 0 0,-1-1 0,1 1 0,0-1 0,0 1 0,-1-1 0,1 0 0,0 1 0,0-1 0,0 0 0,0 1 0,0-1 0,1 0 0,4 1 0,-1-1 0,1 1 0,0-1 0,7-1 0,-10 1 0,25-4-86,-1-1-1,1-1 1,25-10 0,-26 8-934,12-4-5806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1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0 372 24575,'0'0'0,"0"0"0,2-2 0,11-3 0,19-5 0,24-8 0,27-10 0,28-9 0,22-10 0,5-5-1378,-6-7 1378,-15-2 0,-28 8-6813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2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0 24575,'0'0'0,"0"0"0,-2 4 0,-3 13 0,-2 18 0,-4 21 0,-3 10 0,0-7-8191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2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396 282 24575,'-3'11'0,"1"-9"0,0 0 0,0-1 0,0 1 0,0-1 0,0 0 0,-1 0 0,1 0 0,0 0 0,-1 0 0,1 0 0,-5 0 0,-8 3 0,-28 14 0,-59 33 0,-34 32 0,124-75 0,4-3 0,0 0 0,0 1 0,0 0 0,-11 12 0,19-18 0,0 1 0,0-1 0,0 0 0,-1 0 0,1 0 0,0 0 0,0 0 0,0 0 0,0 0 0,0 0 0,0 0 0,-1 1 0,1-1 0,0 0 0,0 0 0,0 0 0,0 0 0,0 0 0,0 0 0,0 1 0,0-1 0,0 0 0,0 0 0,0 0 0,0 0 0,0 0 0,0 1 0,0-1 0,0 0 0,0 0 0,0 0 0,0 0 0,0 1 0,0-1 0,0 0 0,0 0 0,0 0 0,0 0 0,0 0 0,0 0 0,0 1 0,0-1 0,0 0 0,1 0 0,-1 0 0,0 0 0,0 0 0,0 0 0,0 1 0,0-1 0,0 0 0,0 0 0,1 0 0,9-1 0,0-1 0,0-1 0,0-1 0,-1 0 0,1 0 0,16-12 0,-9 5 0,0-1 0,17-17 0,-20 15 0,0 0 0,-1-2 0,-1 1 0,0-2 0,-1 0 0,12-25 0,-16 27 0,0-1 0,-1-1 0,-1 1 0,0-1 0,-1 0 0,-1 0 0,2-29 0,-5 38 0,0 0 0,-1 0 0,0 1 0,0-1 0,0 1 0,-1-1 0,-5-12 0,6 16 0,-1 1 0,0-1 0,0 1 0,0-1 0,0 1 0,-1 0 0,1 0 0,-1 0 0,0 0 0,0 0 0,0 1 0,0 0 0,-1-1 0,1 1 0,-1 0 0,-4-2 0,1 2 0,1 0 0,0 0 0,0 0 0,-1 1 0,1 0 0,-1 0 0,1 1 0,-1-1 0,1 1 0,-1 1 0,-6 0 0,8 0 0,1 1 0,-1-1 0,0 0 0,1 1 0,-1 0 0,1 0 0,0 1 0,0-1 0,0 1 0,0 0 0,0 0 0,0 0 0,1 0 0,0 1 0,-6 6 0,5-3 0,-1 0 0,1 1 0,0 0 0,0-1 0,1 2 0,0-1 0,0 0 0,-1 14 0,2-9 0,1-1 0,0 1 0,1 0 0,0 0 0,4 17 0,0-9 0,1 0 0,0-1 0,2 1 0,1-1 0,0 0 0,21 33 0,-12-26-455,2-1 0,24 26 0,-8-14-6371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3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88 449 24575,'6'-6'0,"-3"4"0,5-4 0,-1-2 0,1 1 0,-1-1 0,-1 0 0,1 0 0,-1-1 0,-1 0 0,1 0 0,-2 0 0,1-1 0,-1 0 0,-1 1 0,0-2 0,3-15 0,-2 2 0,-1 0 0,-1 0 0,-1 0 0,-1-1 0,-4-28 0,3 47 0,-1-9 0,-6-27 0,7 38 0,0 0 0,0 1 0,0-1 0,-1 0 0,0 1 0,0-1 0,0 1 0,0 0 0,0 0 0,-1 0 0,1 0 0,-5-3 0,6 5 0,0-1 0,-1 2 0,1-1 0,-1 0 0,1 0 0,-1 0 0,1 1 0,-1-1 0,0 1 0,1-1 0,-1 1 0,0-1 0,1 1 0,-1 0 0,0 0 0,0 0 0,-2 0 0,1 1 0,0 0 0,1 0 0,-1 0 0,0 0 0,1 0 0,-1 0 0,1 1 0,-1-1 0,1 1 0,-2 1 0,-2 3 0,0-1 0,0 1 0,1 0 0,0 1 0,1-1 0,-8 15 0,4-3 0,0 0 0,2 1 0,0 0 0,1 0 0,1 1 0,1-1 0,1 1 0,1 0 0,1 37 0,1-47 30,0-1 0,1 1 0,3 12 0,-4-18-154,0 0 0,1-1 1,-1 1-1,1-1 0,0 0 0,0 0 1,0 1-1,0-1 0,1 0 0,-1-1 1,4 4-1,9 4-6702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3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 24575,'53'0'0,"-53"0"0,0 0 0,0 0 0,0 0 0,0 0 0,1 0 0,-1 0 0,0 0 0,0 0 0,0 0 0,0 0 0,0 0 0,0 0 0,0 0 0,1 0 0,-1 0 0,0 0 0,0 1 0,0-1 0,0 0 0,0 0 0,0 0 0,0 0 0,0 0 0,0 0 0,0 0 0,0 0 0,1 1 0,-1-1 0,0 0 0,0 0 0,0 0 0,0 0 0,0 0 0,0 0 0,0 1 0,0-1 0,0 0 0,0 0 0,0 0 0,0 0 0,0 0 0,0 0 0,0 0 0,0 1 0,-1-1 0,1 0 0,0 0 0,0 0 0,0 0 0,0 0 0,0 0 0,0 0 0,0 0 0,0 1 0,0-1 0,0 0 0,0 0 0,-1 0 0,1 0 0,0 0 0,0 0 0,0 0 0,0 0 0,-7 8 0,-56 46 0,-2 3 0,53-46 0,1 1 0,1 0 0,-12 18 0,19-25 0,0 0 0,0 0 0,1 0 0,0 0 0,0 0 0,0 0 0,1 1 0,-2 7 0,3-11 0,-1 1 0,1-1 0,0 1 0,0-1 0,1 1 0,-1-1 0,0 1 0,1-1 0,0 1 0,-1-1 0,1 0 0,0 1 0,0-1 0,1 0 0,-1 0 0,0 0 0,1 0 0,-1 0 0,1 0 0,2 3 0,0-3 7,-1 1-1,1-1 1,0 1-1,0-1 1,0 0-1,0-1 1,1 1-1,-1-1 1,0 0-1,1 0 1,-1 0-1,1 0 1,-1-1-1,7 0 1,6 0-472,1-2 0,20-3 0,-36 5 397,50-10-6758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4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921 1 24575,'-13'0'0,"-1"1"0,1 1 0,-27 7 0,-37 16 0,50-15 0,-163 62 0,-106 34 0,216-86 0,41-11 0,-61 21 0,98-29 0,1 0 0,-1-1 0,0 1 0,0 0 0,0 0 0,1 0 0,-1 0 0,1 1 0,-1-1 0,1 0 0,-1 1 0,1-1 0,-1 1 0,1-1 0,0 1 0,0-1 0,0 1 0,-1 3 0,1-2 0,1 1 0,-1-1 0,1 0 0,0 0 0,0 1 0,0-1 0,1 0 0,-1 0 0,1 0 0,0 0 0,1 5 0,14 38 0,33 66 0,-23-55 0,45 101-476,58 130 168,13-6 316,-43-120-8,-95-156 13,1 0 0,0 0 1,0 0-1,1-1 0,8 8 0,-10-10-93,1 0 1,-1-1-1,0 0 0,1 0 0,0 0 1,-1 0-1,1-1 0,0 1 0,6 0 1,6 0-6618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6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24575,'0'0'0,"4"0"0,11-2 0,17-2 0,20-3 0,13-4 0,10-5 0,5-6 0,9-11 0,14-17 0,-2-5-582,-19 7-7027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6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 24575,'-2'0'0,"1"0"0,-1 1 0,0-1 0,0 0 0,1 1 0,-1 0 0,0-1 0,1 1 0,-1 0 0,1 0 0,-1 0 0,1 0 0,-1 0 0,1 0 0,0 0 0,-1 1 0,-1 1 0,-2 4 0,0 0 0,-6 11 0,8-12 0,-10 17 0,2 0 0,0 1 0,2 0 0,1 1 0,0-1 0,2 2 0,1-1 0,-2 28 0,6-36 25,2 0 0,0 0 0,3 19 0,13 47-995,-14-71 475,8 34-6331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7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1 171 24575,'0'0'0,"0"0"0,0 0 0,1 0 0,6 0 0,4 0 0,6-2 0,14-2 0,17-5 0,13-4 0,12-4 0,5-5 0,-6-2 0,-8-1 0,-12 2 0,-13 5 0,-13 5-8191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7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24575,'0'0'0,"4"0"0,6-2 0,3-1 0,7 1 0,5 0 0,-2 0-8191</inkml:trace>
  <inkml:trace contextRef="#ctx0" brushRef="#br0" timeOffset="1">34 368 24575,'0'0'0,"2"-1"0,7-6 0,14-6 0,17-7 0,14-8 0,6-6 0,-3 0 0,-11 6-8191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0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0 352 24575,'0'0'0,"2"0"0,6 0 0,15-1 0,19-6 0,18-8 0,11-13 0,6-17 0,1-16 0,-7-9 0,-12 1 0,-16 13-8191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7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8 0,2 10 0,0 9 0,3 8 0,-1 4 0,2 3 0,-1 0 0,-1-3 0,-1-10-8191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8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 46 24575,'1'-1'0,"-1"0"0,0 0 0,0 0 0,0 0 0,0 0 0,0 0 0,0 0 0,0 0 0,0 0 0,-1 0 0,1 0 0,0 0 0,-1 0 0,1 0 0,-1 0 0,1 0 0,-1 0 0,1 0 0,-1 0 0,1 1 0,-1-1 0,0 0 0,1 0 0,-1 1 0,0-1 0,0 0 0,0 1 0,0-1 0,1 1 0,-1-1 0,0 1 0,0-1 0,0 1 0,-2-1 0,-8-2 0,1 0 0,-1 1 0,-19-2 0,-36 1 0,43 2 0,-3 0 0,-146 3 0,159-1 0,-17 5 0,26-5 0,0 0 0,0 0 0,1 0 0,-1 1 0,1-1 0,-1 1 0,1 0 0,-6 4 0,9-6 0,0 1 0,0-1 0,0 0 0,0 0 0,0 0 0,0 0 0,0 0 0,-1 0 0,1 0 0,0 1 0,0-1 0,0 0 0,0 0 0,0 0 0,0 0 0,0 0 0,0 0 0,0 1 0,0-1 0,0 0 0,0 0 0,0 0 0,0 0 0,0 1 0,0-1 0,0 0 0,0 0 0,0 0 0,0 0 0,0 0 0,0 1 0,0-1 0,0 0 0,0 0 0,0 0 0,0 0 0,1 0 0,-1 1 0,6 3 0,12 1 0,-18-5 0,27 6 0,0-2 0,41 2 0,57-6 0,-89-1 0,-36 2 0,1-1 0,0 0 0,0 0 0,-1 0 0,1 0 0,0 0 0,0 1 0,-1-1 0,1 0 0,0 1 0,-1-1 0,1 0 0,-1 1 0,1-1 0,0 1 0,-1-1 0,1 1 0,-1-1 0,1 1 0,0 0 0,8 15 0,-8-12 0,10 21 0,13 50 0,0 31 0,-12-49 0,0-7-82,26 104-1201,-29-131-5543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9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90 24575,'0'-13'0,"0"10"0,0 1 0,0-1 0,0 0 0,0 1 0,0-1 0,1 1 0,-1-1 0,1 1 0,0-1 0,0 1 0,0-1 0,0 1 0,0 0 0,0-1 0,1 1 0,-1 0 0,1 0 0,-1 0 0,1 0 0,0 0 0,0 0 0,0 1 0,0-1 0,0 1 0,0-1 0,0 1 0,4-2 0,0 0 0,0 1 0,0 0 0,1 0 0,-1 0 0,1 1 0,-1 0 0,1 0 0,-1 0 0,9 1 0,-15 0 0,1 0 0,0 1 0,0-1 0,0 0 0,0 0 0,-1 0 0,1 1 0,0-1 0,0 0 0,0 1 0,-1-1 0,1 1 0,0-1 0,-1 1 0,1-1 0,0 1 0,-1-1 0,1 1 0,-1 0 0,1-1 0,-1 1 0,1 1 0,0-1 0,0 1 0,-1 0 0,1 0 0,-1-1 0,1 1 0,-1 0 0,0 0 0,0 0 0,0 3 0,-1 3 0,0 0 0,0 0 0,-5 14 0,-4 4 0,0 0 0,-2-1 0,0 0 0,-2-1 0,-21 28 0,-2-3 0,-56 55 0,87-98 0,3-4 0,1 1 0,-1-1 0,1 0 0,0 1 0,0 0 0,0-1 0,0 1 0,0 0 0,1 0 0,-1 0 0,1 0 0,-2 4 0,3-6 0,0-1 0,0 1 0,0-1 0,1 1 0,-1-1 0,0 1 0,0-1 0,0 1 0,0-1 0,0 0 0,1 1 0,-1-1 0,0 1 0,0-1 0,1 1 0,-1-1 0,0 0 0,1 1 0,-1-1 0,0 0 0,1 1 0,-1-1 0,1 0 0,-1 0 0,0 1 0,1-1 0,0 0 0,15 5 0,-15-5 0,19 4 0,-1-2 0,40 1 0,43-8 0,-57 2 0,27-1-1365,-11 1-5461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39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2 0,4 5 0,9 4 0,13 6 0,14 1 0,12 0 0,6-4 0,3-3 0,-3-3 0,-11-4-8191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0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539 1 24575,'-2'1'0,"0"-1"0,0 1 0,0 0 0,0 0 0,0 0 0,0 0 0,-2 2 0,-5 4 0,-52 29 0,20-12 0,-73 54 0,89-55 0,0 1 0,2 1 0,0 1 0,2 1 0,-21 35 0,21-27 0,2 2 0,1 0 0,-26 79 0,35-83 0,1 1 0,1 0 0,-2 40 0,8-53 0,1 0 0,0 0 0,2 0 0,0-1 0,1 1 0,9 30 0,-7-39 12,0 0 0,0-1 0,1 1 0,0-1 0,1 0 0,0-1 0,1 0 0,0 0 0,19 17 0,-6-8-383,2-2-1,0-1 1,33 18 0,1-4-6455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0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24575,'-14'0'0,"9"0"0,-7 1 0,12-1 0,0 0 0,0 1 0,-1-1 0,1 0 0,0 1 0,0-1 0,0 0 0,0 0 0,0 1 0,-1-1 0,1 0 0,0 1 0,0-1 0,0 0 0,0 1 0,0-1 0,0 0 0,0 1 0,0-1 0,0 0 0,0 1 0,0-1 0,0 0 0,0 0 0,1 1 0,-1-1 0,0 0 0,0 1 0,0-1 0,0 0 0,0 1 0,1-1 0,-1 0 0,0 0 0,0 1 0,0-1 0,1 0 0,8 15 0,1-1 0,0-1 0,14 14 0,39 36 0,-50-51 0,34 31 60,60 44 0,-78-67-431,1-1-1,0-1 1,57 23 0,-39-24-6455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0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441 0 24575,'0'0'0,"0"0"0,-2 0 0,-3 6 0,-2 15 0,-2 19 0,-5 16 0,-7 10 0,-11 4 0,-12 0 0,-11-1 0,-3-4 0,0-1 0,3 4 0,9-4 0,12-13-8191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1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287 443 24575,'-7'0'0,"1"1"0,-1 0 0,1 0 0,0 1 0,0-1 0,-1 1 0,1 1 0,0-1 0,1 1 0,-11 6 0,6-2 0,0 1 0,0-1 0,1 1 0,-14 17 0,12-12 0,1 1 0,0 0 0,1 1 0,1 0 0,-8 18 0,12-22 0,-1 1 0,2 0 0,0 0 0,0 0 0,1 0 0,0 0 0,1 24 0,0-35 0,1 0 0,0 0 0,0 0 0,1 0 0,-1 0 0,0 0 0,0 0 0,0 0 0,1 0 0,-1 0 0,0 0 0,1 0 0,-1 0 0,1 0 0,1 1 0,-2-2 0,0 1 0,1-1 0,-1 0 0,0 0 0,1 0 0,-1 0 0,0 0 0,1 0 0,-1 0 0,1 0 0,-1 0 0,0 0 0,1 0 0,-1 0 0,0 0 0,1 0 0,-1 0 0,0 0 0,1 0 0,-1-1 0,0 1 0,1 0 0,-1 0 0,0 0 0,1 0 0,-1-1 0,0 1 0,1-1 0,2-2 0,0 0 0,0 0 0,0-1 0,-1 1 0,1-1 0,2-5 0,5-11 0,-2-1 0,0 0 0,-1 0 0,-1-1 0,-1 0 0,5-41 0,-7 12 0,-6-97 0,-13 3 0,12 129 0,0-1 0,0 0 0,-2 1 0,0 0 0,-1 0 0,-12-21 0,14 30 0,1 0 0,-2 0 0,-10-11 0,13 16 0,0-1 0,0 1 0,0 0 0,0-1 0,0 1 0,-1 1 0,1-1 0,0 1 0,-1-1 0,-6-1 0,9 3 0,1 0 0,0 0 0,-1 0 0,1 0 0,0 0 0,-1 0 0,1 0 0,-1 0 0,1 0 0,0 0 0,-1 0 0,1 0 0,0 0 0,-1 0 0,1 0 0,-1 0 0,1 0 0,0 1 0,-1-1 0,1 0 0,0 0 0,-1 0 0,1 1 0,0-1 0,0 0 0,-1 1 0,1-1 0,-1 1 0,1 0 0,0 0 0,0 0 0,-1 0 0,1 0 0,0 0 0,0 0 0,0-1 0,0 1 0,0 0 0,1 1 0,1 16 0,2-1 0,0 0 0,1 0 0,10 22 0,-5-12 0,79 197 126,-6-16-1617,-56-135-5335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1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23 24575,'0'0'0,"0"0"0,0-1 0,0 0 0,0 0 0,0 0 0,0 0 0,1 1 0,-1-1 0,0 0 0,0 0 0,0 0 0,1 0 0,-1 0 0,0 1 0,1-1 0,-1 0 0,1 0 0,-1 1 0,1-1 0,-1 0 0,1 0 0,0 0 0,0 0 0,1 1 0,-1-1 0,1 0 0,-1 1 0,1-1 0,-1 1 0,1 0 0,-1-1 0,1 1 0,2 0 0,-4 0 0,1 0 0,-1 0 0,1 0 0,-1 1 0,1-1 0,-1 0 0,0 0 0,1 0 0,-1 0 0,1 1 0,-1-1 0,0 0 0,1 1 0,-1-1 0,0 0 0,1 0 0,-1 1 0,0-1 0,0 1 0,1-1 0,-1 0 0,0 1 0,0-1 0,0 1 0,0-1 0,1 0 0,-1 1 0,0-1 0,0 1 0,0-1 0,0 1 0,0-1 0,0 0 0,0 1 0,0-1 0,0 1 0,-2 21 0,2-20 0,-7 43 0,-19 59 0,11-47 0,15-55 0,-1 3 0,-1-1 0,2 1 0,-1-1 0,0 1 0,1 8 0,0-12 0,0 0 0,1 0 0,-1 0 0,0 1 0,0-1 0,1 0 0,-1 0 0,1 0 0,-1 0 0,1 0 0,-1-1 0,1 1 0,0 0 0,0 0 0,-1 0 0,1 0 0,0-1 0,0 1 0,0 0 0,0-1 0,-1 1 0,1-1 0,0 1 0,0-1 0,0 1 0,0-1 0,1 0 0,-1 1 0,0-1 0,1 0 0,6 1 0,1 0 0,-1 0 0,0-1 0,0-1 0,0 1 0,1-1 0,12-4 0,4-2 0,26-11 0,100-54-1365,-88 37-5461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 3 0,0 2 0,1 1 0,1-1 0,-1 1 0,1-1 0,-1 0 0,2 0 0,-1 0 0,0-1 0,1 1 0,0-1 0,5 5 0,-2-2 0,0-1 0,1-1 0,0 1 0,0-1 0,0-1 0,10 5 0,-5-5 14,-1 0-1,1 0 0,0-1 0,0-1 1,0 0-1,0-1 0,0-1 1,25-1-1,-11-3-384,0 0-1,0-1 1,32-12 0,-16 2-6455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1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0 24575,'0'0'0,"0"0"0,0 0 0,0 0 0,0 2 0,0 6 0,-1 14 0,-4 15 0,-3 22 0,-5 24 0,-5 18 0,-1 5 0,1-7 0,4-11 0,6-17 0,5-15 0,5-16 0,1-14-8191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2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24575,'0'9'0,"0"0"0,0-1 0,1 1 0,0-1 0,0 1 0,1-1 0,0 0 0,0 1 0,1-1 0,0 0 0,8 14 0,4 2 0,1-1 0,1-1 0,30 31 0,67 54 0,-105-100 0,125 101 120,-114-94-417,1-1 0,0-1 0,1-1 0,47 16 0,-38-18-6529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3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477 1 24575,'-7'9'0,"-23"33"5,3 1 1,-37 78-1,-29 97-189,91-212 170,-207 555-966,200-533 869,-1 1-247,1 1 1,-7 48 0,15-72-5489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3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24575,'-2'0'0,"-2"2"0,-3 6 0,-4 11 0,-3 18 0,-2 18 0,2 12 0,3 11 0,4 10 0,3 8 0,4 2 0,4-3 0,3-15 0,0-20-8191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3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261 374 24575,'-1'0'0,"1"0"0,-1 0 0,0 0 0,1-1 0,-1 1 0,0 0 0,1 0 0,-1 1 0,0-1 0,1 0 0,-1 0 0,0 0 0,1 0 0,-1 0 0,0 1 0,1-1 0,-2 1 0,-11 7 0,7-5 0,-26 17 0,-54 41 0,71-49 0,1 1 0,1 1 0,0 0 0,1 0 0,-17 27 0,27-38 0,-1 1 0,1 0 0,0-1 0,1 1 0,-1 0 0,-1 6 0,3-10 0,0 0 0,0 0 0,0 1 0,0-1 0,0 0 0,0 1 0,0-1 0,0 0 0,0 0 0,0 1 0,0-1 0,0 0 0,1 0 0,-1 1 0,0-1 0,0 0 0,0 1 0,0-1 0,0 0 0,0 0 0,1 0 0,-1 1 0,0-1 0,0 0 0,0 0 0,1 0 0,-1 1 0,0-1 0,0 0 0,1 0 0,-1 0 0,0 0 0,0 0 0,1 1 0,-1-1 0,0 0 0,0 0 0,1 0 0,-1 0 0,0 0 0,0 0 0,1 0 0,-1 0 0,0 0 0,1 0 0,-1 0 0,0 0 0,0 0 0,1 0 0,-1-1 0,0 1 0,0 0 0,1 0 0,-1 0 0,0 0 0,0 0 0,1-1 0,16-7 0,-7 0 0,0 0 0,-1 0 0,0-1 0,-1 0 0,1 0 0,-2-1 0,1 0 0,-1 0 0,-1-1 0,0 0 0,-1 0 0,0-1 0,4-12 0,0-7 0,-1 1 0,-1-2 0,4-61 0,-9 63 0,-2 1 0,-3-39 0,1 57 0,1-1 0,-2 1 0,1 0 0,-1 0 0,-1 0 0,0 0 0,-1 0 0,-11-18 0,15 27 0,0 0 0,-1 0 0,1 0 0,0 0 0,-1 0 0,1 0 0,-1 1 0,1-1 0,-1 1 0,0-1 0,0 1 0,-4-3 0,6 4 0,0 0 0,0 0 0,0 0 0,0 0 0,0 0 0,0 0 0,-1 1 0,1-1 0,0 0 0,0 0 0,0 0 0,0 0 0,0 0 0,0 0 0,0 0 0,-1 0 0,1 0 0,0 1 0,0-1 0,0 0 0,0 0 0,0 0 0,0 0 0,0 0 0,0 0 0,0 1 0,0-1 0,0 0 0,0 0 0,0 0 0,0 0 0,0 0 0,0 0 0,0 1 0,0-1 0,0 0 0,0 0 0,0 0 0,0 0 0,0 0 0,0 1 0,0-1 0,0 0 0,0 0 0,0 0 0,2 11 0,-1-10 0,106 375 0,-90-327-118,11 30-506,19 86 1,-37-114-6203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4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 24575,'2'-2'0,"1"0"0,-1 1 0,1-1 0,-1 0 0,0-1 0,3-2 0,9-9 0,-10 12 0,0-1 0,0 1 0,8-3 0,-10 4 0,0 0 0,0 1 0,-1-1 0,1 1 0,0-1 0,0 1 0,0 0 0,0 0 0,0 0 0,0 0 0,3 0 0,-4 0 0,-1 1 0,0-1 0,1 0 0,-1 0 0,0 1 0,1-1 0,-1 0 0,0 1 0,1-1 0,-1 0 0,0 1 0,0-1 0,1 0 0,-1 1 0,0-1 0,0 0 0,0 1 0,1-1 0,-1 1 0,0-1 0,0 0 0,0 1 0,0-1 0,0 1 0,0-1 0,0 1 0,0-1 0,0 0 0,0 1 0,0 0 0,-3 15 0,2-15 0,-15 44 0,11-32 0,0 0 0,-4 18 0,8-30 0,1 0 0,0 0 0,0 0 0,-1 0 0,1 0 0,0 0 0,0 0 0,0 0 0,0 0 0,0 0 0,0 0 0,0 0 0,1 0 0,-1-1 0,0 1 0,0 0 0,1 0 0,-1 0 0,1 0 0,-1 0 0,1 0 0,-1-1 0,1 1 0,-1 0 0,1 0 0,0-1 0,-1 1 0,1 0 0,0-1 0,0 1 0,-1-1 0,1 1 0,0-1 0,0 1 0,0-1 0,1 1 0,3 0 0,0 0 0,0-1 0,0 0 0,0 1 0,10-2 0,54-6-455,0-3 0,112-31 0,-129 26-6371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4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24575,'1'0'0,"0"1"0,-1-1 0,1 1 0,-1-1 0,1 1 0,0-1 0,-1 1 0,1-1 0,-1 1 0,1-1 0,-1 1 0,1 1 0,3 3 0,13 19 0,29 51 0,-28-44 0,116 228-548,-114-211 441,-2 2 1,-1 0-1,14 82 1,-27-103 89,-1 1-1,-1-1 1,-2 1-1,-1 0 1,-1-1 0,-1 1-1,-2-1 1,-1 0-1,-2 0 1,0 0 0,-2-1-1,-1-1 1,-1 1-1,-2-2 1,-19 30 0,-18 17-1140,4-13-4625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5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0,6 10 0,9 20 0,10 24 0,8 15 0,4 11 0,2 7 0,-4-1 0,-6-5 0,-8-12 0,-10-11 0,-8-15 0,-7-14 0,-2-14-8191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5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0 135 24575,'5'1'0,"1"-1"0,-1 1 0,0-1 0,1 0 0,6-1 0,5-1 0,340-29 0,-352 30 0,60-7 0,0-2 0,122-38 0,-157 36-67,-17 7-258,1 0 1,0 1-1,24-5 1,-22 8-6502</inkml:trace>
  <inkml:trace contextRef="#ctx0" brushRef="#br0" timeOffset="1">425 1061 24575,'0'0'0,"0"0"0,0 0 0,4 2 0,9 1 0,15-2 0,18-6 0,15-7 0,16-9 0,25-14 0,24-13 0,6-4-1066,-14 5 1066,-27 11-7125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6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24575,'32'-7'0,"-6"5"0,1 1 0,27 2 0,-44 0 0,1 0 0,-1 1 0,0 0 0,0 1 0,0 0 0,0 0 0,-1 1 0,13 7 0,-21-11 0,0 1 0,0-1 0,0 1 0,0 0 0,0-1 0,0 1 0,0 0 0,0 0 0,0 0 0,-1 0 0,1-1 0,0 1 0,-1 0 0,1 0 0,-1 0 0,1 1 0,-1-1 0,1 0 0,-1 0 0,0 0 0,1 0 0,-1 2 0,0-2 0,0 1 0,-1-1 0,1 1 0,0-1 0,-1 0 0,1 1 0,-1-1 0,0 0 0,1 1 0,-1-1 0,0 0 0,0 1 0,0-1 0,-2 2 0,-3 3 0,0-1 0,-1 0 0,0 0 0,-13 7 0,-54 24 0,29-15 0,35-14 0,10-7 0,0 0 0,0 1 0,-1-1 0,1 0 0,0 0 0,0 0 0,0 0 0,0 1 0,0-1 0,0 0 0,0 0 0,0 0 0,0 0 0,0 1 0,0-1 0,-1 0 0,1 0 0,0 0 0,0 1 0,0-1 0,0 0 0,0 0 0,1 0 0,-1 1 0,0-1 0,0 0 0,0 0 0,0 0 0,0 0 0,0 1 0,1 0 0,1 0 0,-1 0 0,0-1 0,1 1 0,-1 0 0,0-1 0,1 1 0,-1-1 0,1 1 0,-1-1 0,4 1 0,28 4 0,1-1 0,49-1 0,-49-3 0,453-13-1365,-425 9-5461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7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460 607 24575,'-12'0'0,"0"3"0,-1-1 0,1 2 0,0 0 0,-13 5 0,-46 27 0,35-15 0,1 1 0,-35 30 0,48-34 0,1 2 0,0 0 0,-33 44 0,51-60 0,1-2 0,1-1 0,0 1 0,-1 0 0,1-1 0,0 1 0,0 0 0,0 0 0,1 0 0,-1-1 0,0 1 0,1 0 0,-1 2 0,1-3 0,0-1 0,1 0 0,-1 0 0,0 0 0,1 1 0,-1-1 0,0 0 0,1 0 0,-1 0 0,0 0 0,1 0 0,-1 0 0,0 0 0,1 0 0,-1 0 0,1 0 0,-1 0 0,0 0 0,1 0 0,-1 0 0,0 0 0,1 0 0,-1 0 0,0-1 0,1 1 0,-1 0 0,0 0 0,1 0 0,-1-1 0,13-5 0,-9 3 0,0 0 0,0 0 0,0-1 0,-1 1 0,1-1 0,-1 0 0,0 0 0,0 0 0,3-6 0,1-4 0,9-25 0,-8 14 0,-1 0 0,-2-1 0,0 1 0,-2-1 0,0-1 0,-2 1 0,-1 0 0,-3-28 0,-7-19 0,-28-114 0,13 94 0,-36-93 0,56 176 0,3 9 0,7 20 0,8 9 0,29 46 0,-36-64 0,138 221-403,14 23-340,-12 7-639,-127-223-4281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1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343 195 24575,'0'0'0,"-2"-3"0,-55-59 0,-3-3 0,51 56 0,0 1 0,0 0 0,0 1 0,-1 0 0,-12-7 0,18 12 0,0 1 0,0-1 0,-1 0 0,1 1 0,-1 0 0,1 0 0,-1 0 0,1 1 0,-1-1 0,1 1 0,-1 0 0,1 1 0,-1-1 0,1 1 0,-1 0 0,-7 2 0,8-2 0,0 1 0,1 0 0,-1-1 0,0 1 0,1 1 0,-1-1 0,1 0 0,0 1 0,-1 0 0,1 0 0,1 0 0,-1 0 0,-5 7 0,5-5 0,0 1 0,1 0 0,-1-1 0,1 1 0,0 0 0,1 0 0,-1 0 0,0 11 0,1-6 0,1 1 0,0-1 0,1 0 0,0 0 0,1 0 0,0 1 0,1-1 0,0-1 0,1 1 0,5 10 0,-6-13 0,-2-5 0,0 0 0,1 0 0,-1-1 0,1 1 0,-1 0 0,1-1 0,0 0 0,0 1 0,0-1 0,2 3 0,-3-5 0,-1 0 0,1 0 0,-1 0 0,0 0 0,1 0 0,-1 0 0,1 0 0,-1 0 0,0 0 0,1 0 0,-1 0 0,0 0 0,1 0 0,-1-1 0,1 1 0,-1 0 0,0 0 0,1 0 0,-1-1 0,0 1 0,1 0 0,-1 0 0,0-1 0,0 1 0,1 0 0,-1 0 0,0-1 0,0 1 0,1 0 0,-1-1 0,0 1 0,0-1 0,0 1 0,8-16 0,-8 15 0,12-30 0,-1 0 0,-2-1 0,-1 0 0,6-54 0,-14 86 0,0 0 0,1 0 0,-1 0 0,0 0 0,0 1 0,0-1 0,0 0 0,0 0 0,0 0 0,0 0 0,0 0 0,0 0 0,0 0 0,0 0 0,1 0 0,-1 0 0,0 0 0,0 0 0,0 0 0,0 0 0,0 0 0,0 0 0,0 0 0,1 0 0,-1 0 0,0 0 0,0 0 0,0 0 0,0 0 0,0 0 0,0 0 0,0 0 0,1 0 0,-1 0 0,0 0 0,0 0 0,0 0 0,0 0 0,0 0 0,0 0 0,0 0 0,0 0 0,0 0 0,0 0 0,1-1 0,-1 1 0,0 0 0,0 0 0,0 0 0,0 0 0,0 0 0,0 0 0,0 0 0,0 0 0,0-1 0,0 1 0,0 0 0,0 0 0,0 0 0,0 0 0,8 12 0,-5-6 0,81 140 0,-58-95 0,20 54 0,-17-22 0,-3 1 0,22 134 0,-40-150 0,-8-67-97,0 0-1,0 0 1,1 1-1,-1-1 1,1 0-1,-1 0 1,1 0-1,-1 0 1,1 0-1,0 0 1,-1 0-1,1 0 0,2 1 1,3 4-6729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7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61 24575,'0'0'0,"-1"0"0,0 0 0,1 0 0,-1 0 0,1 0 0,-1 0 0,0 1 0,1-1 0,-1 0 0,1 0 0,-1 0 0,1 0 0,-1 1 0,0-1 0,1 0 0,-1 1 0,1-1 0,-1 0 0,1 1 0,0-1 0,-1 1 0,1-1 0,-1 0 0,1 1 0,0-1 0,-1 1 0,1-1 0,0 1 0,-1 0 0,1 0 0,0 0 0,0 0 0,0 0 0,0 0 0,0 0 0,0 0 0,0 0 0,0 0 0,0 0 0,1 0 0,-1 0 0,0 0 0,1 0 0,-1 0 0,1 0 0,-1 0 0,1 0 0,0 0 0,0 1 0,2 1 0,1 1 0,0-1 0,-1 1 0,1-1 0,0 0 0,1 0 0,-1-1 0,6 4 0,41 13 0,-47-18 0,14 5 0,1-1 0,0 0 0,0-2 0,1 0 0,21 0 0,-28-3 0,-1-1 0,0 0 0,1-1 0,-1 0 0,0-1 0,0 0 0,0-1 0,0 0 0,13-8 0,-10 4-170,-1-1-1,-1-1 0,1 0 1,-1 0-1,-1-2 0,0 0 1,16-20-1,-5 0-6655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8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0,6 15 0,10 25 0,9 21 0,8 14 0,8 3 0,4-6 0,-6-12 0,-8-17-8191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8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24575,'0'4'0,"1"44"4,13 77 1,19 44-77,-24-128 1,4 20-56,70 297-419,-78-339 546,1 0 0,1-1 0,16 33 0,-19-45 0,-1 0 0,1-1 0,0 1 0,1-1 0,-1 0 0,1 0 0,0 0 0,1-1 0,-1 0 0,1 0 0,-1 0 0,1-1 0,0 0 0,9 4 0,-4-4 96,0 0 0,0 0 0,1-1 0,-1-1 1,17 1-1,56-6-1366,-34-2-5421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9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24575,'0'0'0,"0"0"0,2 0 0,9 0 0,18 0 0,29-2 0,20-2 0,5-1 0,-11 0-8191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9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1 24575,'-2'0'0,"0"0"0,0 1 0,1 0 0,-1-1 0,0 1 0,1 0 0,-1 0 0,1 0 0,-1 0 0,1 0 0,-3 2 0,-14 18 0,11-10 0,0 1 0,0 0 0,1 1 0,1-1 0,0 1 0,-5 21 0,1 4 0,-3 43 0,8-31 0,3 78 0,14 51 0,-5-91 0,-5-49-120,4 80 373,-7-101-553,0 0 1,-2 0-1,0-1 1,-7 26-1,0-15-6526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49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24575,'0'0'0,"2"0"0,9 0 0,9 0 0,9-2 0,12-3 0,11-2 0,5 0 0,-7 2-8191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1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24575,'0'0'0,"-2"0"0,-2 0 0,-1 0 0,1 0 0,1 0 0,0 0 0,4 0 0,8 2 0,25 0 0,28 1 0,14-1 0,-6-1-8191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2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70 24575,'0'0'0,"-7"-7"0,-5-5 0,4 4 0,-1 0 0,-12-10 0,17 15 0,1 1 0,0 1 0,0-1 0,-1 0 0,1 1 0,-1 0 0,1 0 0,-1 0 0,0 0 0,1 0 0,-8 0 0,11 1 0,0 0 0,-1 0 0,1 0 0,0 0 0,0 0 0,-1 0 0,1 0 0,0 0 0,0 0 0,-1 1 0,1-1 0,0 0 0,0 0 0,-1 0 0,1 0 0,0 0 0,0 0 0,-1 1 0,1-1 0,0 0 0,0 0 0,0 0 0,-1 0 0,1 1 0,0-1 0,0 0 0,0 0 0,0 1 0,0-1 0,-1 0 0,1 1 0,0 10 0,7 46 0,2-1 0,22 70 0,21 41-1365,-44-143-5461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3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1 467 24575,'17'-2'0,"113"-14"0,-1-4 0,393-94-2139,0-29 1977,-283 76 46,139-23-1397,-293 76-2748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3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5 0,1 11 0,0 1 0,2-1 0,0 0 0,0 1 0,2-1 0,9 24 0,49 89 0,76 116-1365,-120-209-5461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2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 24575,'16'0'0,"-9"-1"0,-2 1 0,1 0 0,-1 0 0,0 1 0,0 0 0,6 1 0,-9-2 0,-1 1 0,1-1 0,-1 1 0,0 0 0,1 0 0,-1-1 0,0 1 0,1 0 0,-1 0 0,0 0 0,0 0 0,0 1 0,0-1 0,0 0 0,0 0 0,0 1 0,0-1 0,0 0 0,-1 1 0,1-1 0,0 4 0,0-1 0,0 0 0,-1 0 0,1 0 0,-1 0 0,0 0 0,-1 0 0,1 0 0,0 0 0,-1 0 0,0 0 0,0 0 0,-3 7 0,-3 5 0,-15 25 0,15-29 0,-51 95 0,-47 119 0,100-213 0,-11 31 0,14-39 0,1-1 0,0 1 0,0 0 0,1 0 0,0 0 0,0 10 0,0-14 0,0 1 0,1-1 0,-1 1 0,0-1 0,1 1 0,-1-1 0,1 0 0,0 1 0,0-1 0,-1 0 0,1 1 0,0-1 0,0 0 0,0 0 0,2 2 0,0-1 0,-1 0 0,1 0 0,0-1 0,0 1 0,0-1 0,6 2 0,1 0 0,1 0 0,0-1 0,0-1 0,0 0 0,0 0 0,18-2 0,1-2 0,38-9 0,123-43 110,-7-15-1282,-169 64 869,61-25-6523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4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0 434 24575,'0'0'0,"0"0"0,0 0 0,0 0 0,2-1 0,12-7 0,25-10 0,28-10 0,33-11 0,31-10 0,15-4-1431,0 1 1431,-11 2 0,-17 4 0,-22 7 0,-23 9 0,-23 10-6760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4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 0 24575,'0'0'0,"-12"1"0,-6 3 0,0 1 0,1 1 0,0 1 0,-21 10 0,28-12 0,-29 14 0,0 1 0,2 2 0,0 2 0,2 2 0,-64 59 0,95-82 0,-1 2 0,0-1 0,1 1 0,-1 0 0,1 1 0,0-1 0,0 1 0,1 0 0,-5 9 0,8-15 0,0 1 0,0-1 0,0 0 0,0 1 0,-1-1 0,1 0 0,0 1 0,0-1 0,0 0 0,0 1 0,0-1 0,0 1 0,0-1 0,0 0 0,0 1 0,0-1 0,0 0 0,0 1 0,1-1 0,-1 0 0,0 1 0,0-1 0,0 0 0,0 0 0,0 1 0,1-1 0,-1 0 0,0 1 0,0-1 0,1 0 0,-1 0 0,0 1 0,0-1 0,1 0 0,-1 0 0,0 0 0,1 0 0,-1 1 0,0-1 0,1 0 0,-1 0 0,0 0 0,1 0 0,-1 0 0,0 0 0,1 0 0,19-1 0,-18 0 0,93-19 0,-47 8 0,0 3 0,84-5 0,-131 13 0,-1 1 0,1 0 0,-1 0 0,1 0 0,-1 0 0,1 0 0,-1 0 0,1 0 0,-1 1 0,1-1 0,-1 0 0,1 0 0,-1 0 0,0 0 0,1 0 0,-1 1 0,1-1 0,-1 0 0,1 1 0,-1-1 0,0 0 0,1 0 0,-1 1 0,0-1 0,1 1 0,-1-1 0,0 0 0,1 2 0,-1-1 0,1 1 0,-1 0 0,0 0 0,0 0 0,0-1 0,0 1 0,-1 3 0,1-4 0,-9 75 0,-12 184 0,22-205 40,2-1 0,14 77 0,-10-96-337,2-1 0,1 0 0,2 0 0,27 55 0,-17-49-6529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4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0 329 24575,'0'0'0,"5"0"0,74 7 0,-3 0 0,-60-7 0,0-1 0,-1 0 0,1-1 0,0-1 0,-1 0 0,22-7 0,-27 6 0,-1 0 0,1-1 0,-1 0 0,-1 0 0,1-1 0,-1 0 0,1 0 0,-2-1 0,1 0 0,12-16 0,-11 10 0,1-1 0,-2 0 0,0-1 0,-1 0 0,0 0 0,-1-1 0,-1 0 0,0 0 0,3-27 0,-7 39 0,0 1 0,-1-1 0,0 0 0,0 0 0,0 0 0,-1 0 0,1 0 0,-2-7 0,1 9 0,0 1 0,1-1 0,-1 1 0,0 0 0,0-1 0,0 1 0,0 0 0,0 0 0,0-1 0,0 1 0,0 0 0,-1 0 0,1 0 0,0 0 0,-1 1 0,1-1 0,0 0 0,-1 0 0,1 1 0,-1-1 0,1 1 0,-1-1 0,0 1 0,-1 0 0,-2-1 0,-1 1 0,1 0 0,0 0 0,0 0 0,0 1 0,0 0 0,-6 1 0,-1 2 0,0 0 0,-11 6 0,-9 7 0,1 1 0,1 1 0,1 2 0,1 1 0,1 1 0,-30 33 0,36-33-1365,8-5-5461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5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 24575,'0'0'0,"0"0"0,0 2 0,-2 4 0,-2 5 0,-3 5 0,-2 7 0,-1 7 0,1 9 0,0 17 0,0 14 0,1 2 0,2-11-8191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6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24575,'0'0'0,"7"0"0,-1 0 0,1 0 0,-1 1 0,1 0 0,-1 1 0,1-1 0,-1 1 0,0 0 0,0 1 0,0-1 0,0 1 0,9 7 0,-11-8 0,-1 0 0,0 1 0,0-1 0,0 1 0,0 0 0,-1 0 0,1 0 0,-1 0 0,0 1 0,0-1 0,0 1 0,0-1 0,0 1 0,-1 0 0,0 0 0,0-1 0,0 1 0,0 0 0,0 0 0,-1 7 0,0-3 0,-1 0 0,0 0 0,0 0 0,-1-1 0,0 1 0,-1 0 0,-5 13 0,-4 2 0,-17 24 0,0 1 0,27-45 0,-6 15 0,8-17 0,0-1 0,0 1 0,0-1 0,-1 1 0,1-1 0,0 1 0,0-1 0,0 1 0,0-1 0,0 0 0,0 1 0,1-1 0,-1 1 0,0-1 0,0 1 0,0-1 0,0 1 0,0-1 0,1 1 0,-1-1 0,0 0 0,0 1 0,1-1 0,-1 1 0,0-1 0,1 0 0,-1 1 0,0-1 0,1 0 0,-1 0 0,1 1 0,-1-1 0,0 0 0,1 0 0,-1 1 0,1-1 0,4 1 0,1 0 0,-1-1 0,0 1 0,1-1 0,-1 0 0,0 0 0,1-1 0,6-1 0,0 1 0,68-13-170,98-29 0,-126 29-855,15-4-5801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7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949 0 24575,'-1'1'0,"-1"-1"0,1 0 0,-1 1 0,1-1 0,-1 0 0,1 0 0,0 0 0,-3-1 0,-4 0 0,-50 2 0,-68 7 0,10 8 0,-183 28 0,274-39 0,1 1 0,-38 15 0,51-17 0,0 2 0,0-1 0,1 1 0,-1 1 0,2 0 0,-1 1 0,-11 11 0,9-6 2,2 0 0,0 1-1,0 0 1,2 1 0,-1 0-1,2 0 1,0 0 0,1 1 0,-8 31-1,5-3-74,2 0-1,-4 69 1,9-48-238,3-1 1,10 66-1,37 123 132,25-5 304,14-3-142,-64-179-71,-16-46 59,-1-2 48,1 1 1,1-1 0,11 20-1,-16-34-29,0 0-1,0 1 0,0-1 0,1 0 0,-1-1 0,1 1 1,0 0-1,0-1 0,0 0 0,0 0 0,1 0 0,-1-1 1,1 1-1,0-1 0,-1 0 0,11 2 0,1-2-6751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8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1 197 24575,'0'0'0,"0"0"0,0 0 0,0 0 0,3 0 0,10 0 0,12-2 0,10-3 0,16-7 0,27-14 0,25-12 0,7-4 0,-11 2 0,-21 8-8191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8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24575,'-2'4'0,"1"-1"0,0 1 0,0 0 0,0 0 0,0 0 0,1-1 0,0 1 0,0 7 0,0 0 0,1 68 0,12 82 0,-3-53 0,-4-6-455,-5-1 0,-18 159 0,10-204-6371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8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24575,'-1'6'0,"1"-5"0,0-1 0,0 0 0,0 0 0,0 0 0,0 1 0,0-1 0,0 0 0,0 0 0,0 0 0,1 1 0,-1-1 0,0 0 0,0 0 0,0 0 0,0 1 0,0-1 0,0 0 0,0 0 0,0 0 0,1 0 0,-1 1 0,0-1 0,0 0 0,0 0 0,0 0 0,1 0 0,-1 0 0,0 0 0,0 1 0,0-1 0,0 0 0,1 0 0,-1 0 0,0 0 0,0 0 0,1 0 0,569-88-1365,-555 85-5461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9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24575,'0'0'0,"4"0"0,9 2 0,11 0 0,10-1 0,7-4 0,1-2 0,0-5 0,-4-2 0,-6 1 0,-6 1 0,-9 4 0,-6 2 0,-5 4 0</inkml:trace>
  <inkml:trace contextRef="#ctx0" brushRef="#br0" timeOffset="1">158 547 24575,'0'0'0,"3"0"0,6-2 0,7-2 0,9-7 0,17-8 0,26-15 0,21-13 0,3-2 0,-16 7-8191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10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17 0,1-1 0,0 0 0,2 1 0,8 29 0,-7-35 0,0-1 0,1 0 0,1-1 0,0 1 0,0-1 0,1 0 0,14 16 0,3-1 0,50 43 0,35 17 0,-88-71 0,147 109 120,7-15-1605,-116-78-5341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3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24575,'0'15'0,"0"217"0,0-232-62,0-1 0,0 1 0,0-1 0,0 1 0,0 0 0,0-1 0,1 1 0,-1-1 0,0 1 0,0 0 0,1-1 0,-1 1-1,0 0 1,1-1 0,-1 1 0,0 0 0,1 0 0,-1-1 0,0 1 0,1 0 0,0-1 0,4-1-6764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4:59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24575,'0'0'0,"0"0"0,0 0 0,0 0 0,0 4 0,0 10 0,0 19 0,0 16 0,-2 12 0,-2 3 0,-3-4 0,-2-6 0,1-9 0,2-11-8191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0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476 689 24575,'-22'-11'0,"-1"1"0,0 1 0,0 0 0,-46-8 0,56 15 0,0 1 0,0 0 0,0 0 0,-1 1 0,1 1 0,0 1 0,0 0 0,0 0 0,0 1 0,-21 8 0,18-4 0,1 0 0,0 1 0,-22 16 0,30-20 0,0 2 0,1-1 0,0 1 0,0 0 0,1 0 0,-1 0 0,1 1 0,1 0 0,-6 9 0,5 2 0,5-18 0,0 0 0,0 1 0,0-1 0,-1 0 0,1 0 0,0 0 0,0 1 0,0-1 0,0 0 0,1 0 0,-1 0 0,0 1 0,0-1 0,0 0 0,0 0 0,0 0 0,0 1 0,0-1 0,0 0 0,0 0 0,0 0 0,0 0 0,1 1 0,-1-1 0,0 0 0,0 0 0,0 0 0,1 0 0,-1 0 0,1 0 0,-1 0 0,1 0 0,-1 0 0,1 0 0,-1 0 0,1-1 0,-1 1 0,0 0 0,1 0 0,-1-1 0,1 1 0,-1 0 0,0 0 0,1-1 0,0 0 0,4-3 0,0-1 0,-1 0 0,1 0 0,-1-1 0,0 0 0,3-6 0,18-39 0,-13 22 0,-2 0 0,0-1 0,-3 0 0,0 0 0,-2-1 0,1-39 0,-5 32 0,-1 1 0,-3-1 0,-1 0 0,-15-66 0,-34-81 0,56 211 0,3-6 0,0-1 0,12 26 0,134 253 0,-64-134 0,67 189-1365,-131-285-5461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1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24575,'9'3'0,"12"3"0,78 20 0,-80-22 0,0-1 0,0-1 0,27 0 0,-47 1 0,0-1 0,0 0 0,0 0 0,0 0 0,0 1 0,-1-1 0,1 0 0,-3 1 0,1 2 0,-1 0 0,1 1 0,-1 0 0,1 0 0,0 0 0,0 1 0,1-1 0,0 1 0,-2 7 0,4-11 0,0-1 0,-1 0 0,1 1 0,1-1 0,-1 0 0,0 1 0,0-1 0,1 0 0,-1 1 0,1-1 0,0 0 0,0 0 0,0 1 0,0-1 0,0 0 0,0 0 0,0 0 0,1 0 0,-1-1 0,1 1 0,0 0 0,-1 0 0,1-1 0,0 1 0,0-1 0,0 0 0,3 2 0,0 0 0,1 0 0,0-1 0,0 0 0,0 0 0,0 0 0,0-1 0,0 0 0,0 0 0,10 0 0,4-1 0,35-6 0,1-3 60,66-20 0,50-26-1545,-100 31-5341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2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24575,'0'0'0,"1"0"0,-1 0 0,0 0 0,0 1 0,0-1 0,0 0 0,0 0 0,0 0 0,0 0 0,0 0 0,0 1 0,0-1 0,0 0 0,0 0 0,0 0 0,0 0 0,0 1 0,0-1 0,0 0 0,0 0 0,0 0 0,0 0 0,0 0 0,0 1 0,0-1 0,0 0 0,0 0 0,0 0 0,0 0 0,0 0 0,-1 0 0,1 1 0,0-1 0,0 0 0,0 0 0,0 0 0,0 0 0,-6 6 0,6-5 0,-3 2 0,0 0 0,0 1 0,0 0 0,1 0 0,-1-1 0,1 2 0,0-1 0,0 0 0,-2 9 0,3-11 0,1 1 0,-1 0 0,1 0 0,0 0 0,0-1 0,0 1 0,0 0 0,0 0 0,1 0 0,-1 0 0,1-1 0,0 1 0,0 0 0,0-1 0,0 1 0,0 0 0,3 3 0,1 1 0,1 0 0,1 0 0,-1 0 0,1-1 0,1 0 0,-1 0 0,1-1 0,0 0 0,10 5 0,0-1 0,0-1 0,0-1 0,29 6 0,-24-8 0,0-2 0,0 0 0,0-2 0,0 0 0,0-2 0,29-4 0,-11-1 0,-1-2 0,65-23 0,-69 17-341,0-1 0,-1-2-1,34-23 1,-29 15-6485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2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24575,'0'0'0,"0"0"0,-3 3 0,1 2 0,0 1 0,0-1 0,0 0 0,1 1 0,0-1 0,0 1 0,0 0 0,1-1 0,-1 7 0,1-4 0,-1 67 0,8 75 0,-5-115 0,-1-28-53,8 90 233,-7-81-478,1-1-1,1 1 1,0-1-1,7 15 1,0-7-6528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3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1 24575,'-2'0'0,"1"1"0,-1-1 0,1 1 0,-1-1 0,1 1 0,-1 0 0,1 0 0,0-1 0,-1 1 0,1 0 0,-2 2 0,-2 1 0,-7 6 0,0 1 0,0 1 0,1-1 0,0 2 0,-15 24 0,5-3 0,-20 45 0,21-32-93,2 0-1,2 1 1,2 0 0,2 2-1,3-1 1,2 1-1,1 0 1,4 84 0,5-61 101,4-1 0,3 0 0,3 0 0,4-1 1,35 96-1,-34-118-625,46 83 0,-29-74-5549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3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0 236 24575,'6'5'0,"19"10"0,51 23 0,-33-18 0,279 144-356,-226-109 178,112 84 0,-107-53-1069,-70-55-4985</inkml:trace>
  <inkml:trace contextRef="#ctx0" brushRef="#br0" timeOffset="1">627 1 24575,'0'0'0,"0"0"0,0 4 0,-2 10 0,-2 15 0,-7 15 0,-6 14 0,-7 14 0,-5 16 0,-4 13 0,-6 5 0,-2-2 0,-3-9 0,3-10 0,6-12 0,9-17-8191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4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377 2 24575,'-2'0'0,"1"0"0,-1 1 0,0-1 0,0 0 0,0 0 0,1 0 0,-1 0 0,-4-1 0,-3 1 0,-9-1 0,-14 1 0,-1 1 0,1 1 0,-47 9 0,68-8 0,1 0 0,0 0 0,0 1 0,0 1 0,1-1 0,-11 8 0,14-8 0,0 1 0,0 0 0,0 0 0,1 1 0,0-1 0,0 1 0,0 0 0,1 1 0,-6 9 0,7-10 0,1 0 0,-1 0 0,1 0 0,1 0 0,-2 8 0,2-11 0,1 0 0,-1 0 0,1 0 0,0 0 0,0 0 0,1 0 0,-1 0 0,0 0 0,1 0 0,0 0 0,0 0 0,0 0 0,1 3 0,-2-6 0,1 1 0,-1-1 0,0 1 0,1 0 0,-1-1 0,1 0 0,-1 1 0,1-1 0,-1 1 0,0-1 0,1 1 0,0-1 0,-1 0 0,1 1 0,-1-1 0,1 0 0,-1 0 0,1 1 0,0-1 0,-1 0 0,1 0 0,-1 0 0,1 0 0,0 0 0,0 0 0,1 0 0,-1 0 0,0-1 0,1 1 0,-1-1 0,1 1 0,-1-1 0,0 1 0,0-1 0,1 0 0,1-2 0,0 0 0,1 0 0,-1 0 0,0 0 0,0-1 0,0 0 0,3-5 0,-6 9 0,0 0 0,0 0 0,0 0 0,0 0 0,0 0 0,0-1 0,1 1 0,-1 0 0,0 0 0,0 0 0,0 0 0,0 0 0,0 0 0,1 0 0,-1 0 0,0-1 0,0 1 0,0 0 0,0 0 0,1 0 0,-1 0 0,0 0 0,0 0 0,0 0 0,1 0 0,-1 0 0,0 0 0,0 0 0,0 0 0,0 0 0,1 0 0,-1 0 0,0 1 0,8 4 0,7 10 0,-13-14 0,8 13 0,1 0 0,-2 1 0,0 0 0,0 0 0,-2 1 0,12 31 0,-6-2 0,12 62 0,1 74-238,-21-137-889,-1-9-5699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4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24575,'0'0'0,"5"2"0,52 25 0,-26-13 0,52 32 0,-80-43 0,1-1 0,-1 1 0,0-1 0,1 1 0,-1 0 0,-1 0 0,1 0 0,2 5 0,-4-7 0,0 0 0,-1 1 0,1-1 0,-1 1 0,1-1 0,-1 0 0,1 1 0,-1-1 0,0 1 0,0 0 0,0-1 0,0 1 0,0-1 0,0 1 0,0-1 0,-1 1 0,1-1 0,-1 1 0,1-1 0,-1 0 0,1 1 0,-1-1 0,0 1 0,-1 1 0,-1 1 0,1 0 0,-1 0 0,1 1 0,0-1 0,-3 9 0,5-11 0,0-1 0,-1 1 0,1 0 0,0-1 0,0 1 0,0 0 0,1-1 0,-1 1 0,0-1 0,1 1 0,-1 0 0,1-1 0,-1 1 0,1-1 0,0 1 0,-1-1 0,1 0 0,0 1 0,0-1 0,0 0 0,2 2 0,1 1 0,0 0 0,1 0 0,-1 0 0,1-1 0,0 0 0,0 0 0,0 0 0,1-1 0,-1 1 0,1-1 0,-1-1 0,1 1 0,0-1 0,-1 0 0,1 0 0,10 0 0,6-1 0,0-1 0,1-2 0,33-7 0,72-17-1365,17-8-5461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5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0,7 2 0,15 3 0,18 2 0,15-2 0,9-4 0,1-5 0,-8-3 0,-15 0-8191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3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 24575,'5'0'0,"532"-43"0,-398 22 120,-100 13-863,57-19 1,-76 20-6084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5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24575,'0'2'0,"0"-1"0,1 1 0,-1 0 0,1-1 0,-1 1 0,1-1 0,0 1 0,-1-1 0,1 1 0,0-1 0,0 1 0,0-1 0,0 0 0,2 2 0,0 2 0,48 57-70,3-2 0,103 89 0,42 6-612,-142-117 498,102 51 1,-139-80 279,1 0 0,38 10 1,-51-17-242,1 0 1,-1-1-1,1 0 1,0 0 0,0-1-1,-1 0 1,1-1-1,0 0 1,13-3-1,-1-3-5631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6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351 1 24575,'0'0'0,"-7"5"0,2 3 0,0 1 0,0 0 0,1 0 0,0 0 0,-4 15 0,3-9 0,-10 29 0,-56 147 0,54-150 0,-2-1 0,-40 60 0,38-71-455,0 0 0,-40 39 0,37-47-6371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6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7 0,0 18 0,2 24 0,3 19 0,2 8 0,3 2 0,5-1 0,5-7 0,1-12 0,-3-17-8191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6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 0 24575,'0'0'0,"-3"0"0,-39 0 0,1 2 0,-74 12 0,99-10 0,0 0 0,0 1 0,1 0 0,-1 1 0,1 1 0,1 1 0,-1 0 0,1 0 0,-25 22 0,26-18 0,0 0 0,-16 22 0,24-28 0,1 1 0,-1 0 0,1 0 0,1 0 0,-1 0 0,1 1 0,-4 13 0,7-21 0,0 0 0,0 1 0,0-1 0,0 0 0,0 0 0,0 0 0,0 0 0,0 0 0,-1 0 0,1 1 0,0-1 0,0 0 0,0 0 0,0 0 0,0 0 0,0 0 0,0 1 0,0-1 0,0 0 0,0 0 0,0 0 0,0 0 0,0 1 0,0-1 0,0 0 0,1 0 0,-1 0 0,0 0 0,0 0 0,0 0 0,0 1 0,0-1 0,0 0 0,0 0 0,0 0 0,0 0 0,0 0 0,1 0 0,-1 0 0,0 1 0,0-1 0,0 0 0,0 0 0,0 0 0,1 0 0,-1 0 0,0 0 0,0 0 0,0 0 0,0 0 0,0 0 0,1 0 0,-1 0 0,0 0 0,0 0 0,0 0 0,0 0 0,0 0 0,1 0 0,-1 0 0,0 0 0,0 0 0,0 0 0,0 0 0,1-1 0,10-5 0,-9 4 0,44-32 0,20-14 0,-57 43 0,-1 0 0,1 0 0,0 1 0,0 1 0,1-1 0,10-1 0,-17 4 0,0 1 0,0-1 0,0 1 0,0 0 0,0 0 0,0 0 0,0 0 0,0 1 0,-1-1 0,1 1 0,0 0 0,0 0 0,0 0 0,0 0 0,3 2 0,-1 0 0,-1 0 0,0 1 0,-1-1 0,1 1 0,0 0 0,-1 0 0,0 0 0,4 6 0,3 6 3,-1 1 0,-1 1 1,0 0-1,7 25 0,15 79-41,-9-30-1305,-13-63-5483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7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24575,'0'0'0,"5"3"0,62 36 0,-2 2 0,69 59 0,-130-96 0,0-1 0,0 1 0,0 0 0,-1 0 0,6 7 0,-9-10 0,1 1 0,0-1 0,-1 0 0,1 0 0,-1 0 0,0 1 0,1-1 0,-1 0 0,0 1 0,0-1 0,0 0 0,0 1 0,0-1 0,0 0 0,0 1 0,0-1 0,-1 0 0,1 0 0,0 1 0,-1-1 0,1 0 0,-1 0 0,1 1 0,-1-1 0,0 0 0,1 0 0,-2 1 0,-5 6 0,5-7 0,1 1 0,-1-1 0,1 1 0,0-1 0,0 1 0,0 0 0,-1 2 0,1-4 0,1 1 0,0-1 0,0 1 0,0-1 0,0 1 0,0-1 0,0 1 0,0-1 0,0 1 0,0-1 0,1 1 0,-1-1 0,0 1 0,0-1 0,0 1 0,0-1 0,1 0 0,-1 1 0,0-1 0,0 1 0,1-1 0,-1 1 0,0-1 0,1 0 0,-1 1 0,1-1 0,-1 0 0,0 1 0,1-1 0,-1 0 0,1 0 0,-1 1 0,1-1 0,5 3 17,-1-1-1,1 1 1,0-1-1,-1 0 0,1-1 1,11 2-1,1-1-756,18 0 0,-4-2-6086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7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24575,'5'5'0,"1"0"0,1 0 0,6 4 0,10 7 0,11 12-15,-1 2-1,46 53 1,49 82-994,-84-103 921,-3 1 0,49 105 0,-73-131 95,-2 0 1,-2 1-1,-2 0 1,-1 1-1,-2 1 1,5 60-1,-12-72-7,-1 0-1,-2 0 1,-1 0-1,-1 0 1,-13 44-1,7-39 1,-1-2-1,-2 0 1,-1 0-1,-25 38 1,-17 13-1154,4-14-4611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8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560 222 24575,'0'0'0,"5"0"0,0 1 0,0 0 0,0 0 0,-1 0 0,1 1 0,0 0 0,0 0 0,7 4 0,-1 0 0,17 8 0,-2 1 0,0 2 0,-1 0 0,45 41 0,-40-28 0,-1 1 0,-2 1 0,25 37 0,-8 2 0,-39-62 0,-1 0 0,-1 0 0,1 0 0,-1 0 0,-1 1 0,3 12 0,-5-19 6,0 0 0,0 0 0,0 0 1,0 1-1,0-1 0,-1 0 0,1-1 0,-1 1 0,0 0 0,0 0 0,0 0 0,0 0 0,-1 0 0,1-1 0,-1 1 0,-2 3 0,0-1-189,0-1-1,-1 0 1,0 0-1,1 0 1,-1 0-1,0-1 1,-6 3-1,-25 12-6642</inkml:trace>
  <inkml:trace contextRef="#ctx0" brushRef="#br0" timeOffset="1">1 210 24575,'3'-2'0,"2"0"0,-1 0 0,1 1 0,-1-1 0,10 0 0,0-1 0,742-147-670,-659 134 716,43-10-1345,-127 23-4969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8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0 176 24575,'0'0'0,"0"0"0,2 0 0,7 0 0,16-2 0,24-1 0,20-1 0,15-4 0,13-7 0,11-6 0,6-5 0,0-2-653,-3 0 653,-15 4 0,-24 7-7538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8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 0 24575,'-18'3'0,"-137"45"0,86-24 0,45-16 0,3 0 0,-1-1 0,0-1 0,-37 4 0,59-10 0,0 0 0,-1 0 0,1 0 0,0 0 0,0 0 0,0 0 0,0 0 0,-1 0 0,1 0 0,0 1 0,0-1 0,0 0 0,0 0 0,0 0 0,-1 0 0,1 0 0,0 0 0,0 0 0,0 0 0,0 0 0,0 0 0,0 0 0,-1 1 0,1-1 0,0 0 0,0 0 0,0 0 0,0 0 0,0 0 0,0 0 0,0 1 0,0-1 0,0 0 0,0 0 0,0 0 0,0 0 0,0 0 0,0 1 0,0-1 0,3 7 0,13 10 0,-13-15 0,18 18 0,35 24 0,-43-33 15,-1 0-1,1 0 1,-2 1-1,0 0 0,0 1 1,-1 1-1,9 15 1,49 106-1358,-66-131 1205,15 35-6688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09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24575,'1'1'0,"0"0"0,-1 1 0,1-1 0,0 0 0,1 0 0,-1 0 0,0 0 0,2 2 0,1 1 0,15 13 0,1 1 0,41 26 0,49 20 0,-53-32 0,-52-29 0,13 9 0,-17-12 0,-1 0 0,0 0 0,1 1 0,-1-1 0,0 0 0,0 1 0,1-1 0,-1 0 0,0 1 0,0-1 0,0 0 0,1 1 0,-1-1 0,0 0 0,0 1 0,0-1 0,0 1 0,0-1 0,0 0 0,0 1 0,0-1 0,0 1 0,0-1 0,0 0 0,0 1 0,0-1 0,0 1 0,0-1 0,0 0 0,0 1 0,-1-1 0,1 1 0,0-1 0,0 0 0,0 1 0,-1-1 0,1 0 0,0 1 0,0-1 0,-1 0 0,1 0 0,0 1 0,-1-1 0,-4 4 0,-1 0 0,1-1 0,-1 1 0,-7 2 0,8-4 0,0 0 0,0 1 0,0 0 0,0 0 0,0 0 0,-6 7 0,11-10 0,-1 1 0,1-1 0,-1 1 0,1-1 0,-1 1 0,1 0 0,-1-1 0,1 1 0,0 0 0,-1 0 0,1-1 0,0 1 0,-1 0 0,1 0 0,0-1 0,0 1 0,0 0 0,0 0 0,0-1 0,0 1 0,0 0 0,0 0 0,0 0 0,0-1 0,0 1 0,1 0 0,-1 0 0,0-1 0,0 1 0,1 0 0,-1-1 0,1 1 0,-1 0 0,0-1 0,2 2 0,0 0 0,1 0 0,-1 0 0,1 0 0,-1 0 0,1 0 0,0 0 0,0-1 0,3 2 0,10 2 0,0-1 0,0 0 0,0-1 0,0-1 0,29 1 0,135-5 38,-2-14-2027,-66 4-4251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4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24575,'0'0'0,"2"0"0,8 2 0,20 1 0,25-3 0,19-2 0,10-6 0,4-6 0,-7-3 0,-17 1-8191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0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24575,'0'0'0,"2"6"0,2 11 0,3 16 0,-2 12 0,-3 4 0,-5 0 0,-1-8 0,0-9-8191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0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</inkml:trace>
  <inkml:trace contextRef="#ctx0" brushRef="#br0" timeOffset="1">101 737 24575,'0'0'0,"0"2"0,0 3 0,0 1 0,2 3 0,1-1-8191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0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1 24575,'0'0'0,"0"2"0,0 2 0,0 3 0,0 2 0,0-1 0,0-2 0,0-1 0,0-3 0,0 0 0,0-2 0</inkml:trace>
  <inkml:trace contextRef="#ctx0" brushRef="#br0" timeOffset="1">22 504 24575,'0'0'0,"0"1"0,2 4 0,0 1 0,1 3 0,-1 1 0,-1 1 0,-2-1 0,-3-3 0,-2-4 0,-1-3 0,1-1 0,2 0 0,1-1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1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24575,'0'0'0,"2"4"0,2 5 0,3 7 0,2 4 0,-1 1 0,-2-1 0,-1-3 0,-4-2 0,-2-3 0,-1-4 0,0-4 0,0-1 0,1-3 0,0 0 0</inkml:trace>
  <inkml:trace contextRef="#ctx0" brushRef="#br0" timeOffset="1">112 325 24575,'2'54'0,"13"70"0,-7-72 0,1 75 0,-10-122 120,1-7-1605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1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1 24575,'0'3'0,"0"10"0,0 9 0,2 8 0,3 3 0,0-1 0,0-5 0,-2-5 0,-1-6 0,0-5 0,-2-6 0,1-2 0</inkml:trace>
  <inkml:trace contextRef="#ctx0" brushRef="#br0" timeOffset="1">12 1095 24575,'-2'0'0,"0"4"0,-1 5 0,1 2 0,1 2 0,0 0 0,0-3 0,3-4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2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24575,'0'0'0,"0"5"0,2 10 0,3 12 0,2 11 0,0 4 0,-2-3 0,0-8 0,-3-9 0,0-9 0,-2-6-8191</inkml:trace>
  <inkml:trace contextRef="#ctx0" brushRef="#br0" timeOffset="1">12 581 24575,'0'0'0,"0"7"0,2 17 0,2 15 0,3 8 0,2 1 0,-1-9 0,-2-10 0,-1-11 0,-2-8-8191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3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24575,'0'3'0,"10"23"0,0 0 0,26 45 0,-17-35 0,92 194-280,-14-24-156,16-8 209,16-14 227,3 6 0,-14 12 0,9 81-595,-14 9-629,-63-160 687,157 437-893,-46 16 661,-115-333 769,-10 1 0,4 483 0,-60-106-865,-21 0-984,4-74 289,14 2 869,25 149-631,19 2 753,-1 12 498,-18 0 243,-38-1-28,-58-3-300,-63 7 156,-32-9 0,-151 388 0,65-413 0,111-353 679,6-34 2716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7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24575,'-15'28'0,"9"-17"0,0-1 0,1 1 0,0 0 0,-5 20 0,6-9 0,1 0 0,0-1 0,2 1 0,1 0 0,0 0 0,2 0 0,0 0 0,1 0 0,2-1 0,0 1 0,1-1 0,1-1 0,1 1 0,1-1 0,1 0 0,1-1 0,19 26 0,-1-8-171,60 59 0,44 22-1562,-55-53-4383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7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1 147 24575,'0'11'0,"1"-1"0,1 1 0,0 0 0,0 0 0,1-1 0,6 16 0,31 57 0,-31-66 0,0-1 0,1 0 0,1 0 0,1-1 0,0 0 0,15 14 0,-25-28 0,0 1 0,0 0 0,0-1 0,0 0 0,0 1 0,1-1 0,-1 0 0,0 0 0,1 0 0,-1 0 0,1-1 0,2 1 0,-4-1 0,1 0 0,-1 0 0,0 0 0,0 0 0,1 0 0,-1 0 0,0-1 0,0 1 0,1-1 0,-1 1 0,0-1 0,0 1 0,0-1 0,0 0 0,0 1 0,0-1 0,0 0 0,0 0 0,0 0 0,0 0 0,0 0 0,-1 0 0,1 0 0,0 0 0,0-2 0,4-6 0,-4 6 0,1 1 0,-1-1 0,0 1 0,1 0 0,-1-1 0,1 1 0,0 0 0,0 0 0,0 0 0,0 0 0,0 0 0,0 0 0,0 1 0,1-1 0,-1 1 0,0-1 0,5 0 0,7-2 0,0 1 0,1 0 0,-1 2 0,1-1 0,-1 2 0,18 1 0,-12-1 0,67 3 0,33 0 0,-95-3 0,1-2 0,39-8 0,-65 10 0,8-2 0,1 0 0,-1 0 0,11-5 0,-18 6 0,1 0 0,0 0 0,-1 1 0,1-1 0,-1 0 0,1 0 0,-1 0 0,0-1 0,1 1 0,-1 0 0,0-1 0,0 1 0,0 0 0,0-1 0,0 1 0,0-1 0,0 0 0,0 1 0,-1-1 0,1 0 0,-1 1 0,1-4 0,-1-1 0,0 0 0,0 1 0,-1-1 0,0 0 0,0 1 0,0-1 0,-5-9 0,-19-38 0,22 47 0,-80-125 35,45 74-1435,19 28-5426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8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24575,'1'0'0,"1"0"0,-1 1 0,0-1 0,-1 0 0,1 1 0,0-1 0,0 1 0,0-1 0,0 1 0,0-1 0,1 2 0,-1-1 0,8 6 0,-1 1 0,0 1 0,0 0 0,-1 0 0,0 0 0,0 1 0,6 13 0,-4-8 0,0-1 0,19 22 0,-18-26 0,0-1 0,0 0 0,1-1 0,1 0 0,-1 0 0,25 10 0,80 26 0,-46-20 0,-63-22 0,-1 1 0,1 1 0,0-1 0,-1 1 0,0 0 0,0 0 0,0 1 0,0 0 0,8 8 0,-12-10 0,0 1 0,1-1 0,-1 0 0,0 1 0,0-1 0,-1 1 0,1-1 0,-1 1 0,0 0 0,0 0 0,0-1 0,0 1 0,-1 0 0,1 0 0,-1 0 0,0 0 0,0 0 0,-1 0 0,-1 6 0,0-2 0,-1 0 0,0-1 0,0 0 0,-1 0 0,0 0 0,0 0 0,0-1 0,-1 1 0,0-1 0,-1 0 0,1-1 0,-10 8 0,-10 7 0,-47 27 0,72-46 0,-52 30-455,-1-2 0,-88 35 0,134-61-6371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4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24575,'0'8'0,"9"152"0,-2-71 0,13 185 120,-7-104-1605,-9-105-5341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24575,'0'0'0,"6"0"0,11 0 0,14 0 0,14-2 0,10-3 0,7-6 0,1-6 0,-8-1 0,-14 2-8191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9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1 234 24575,'0'0'0,"4"4"0,10 7 0,15 11 0,14 15 0,9 16 0,5 13 0,-2 6 0,-4-3 0,-8-5 0,-11-9 0,-10-9 0,-9-11 0,-6-10 0,-5-8-8191</inkml:trace>
  <inkml:trace contextRef="#ctx0" brushRef="#br0" timeOffset="1">471 0 24575,'0'0'0,"6"4"0,17 12 0,21 21 0,19 25 0,12 33 0,1 29 0,-12 25-1575,-22 25 1575,-28 13 0,-37-4-1918,-32-12 1918,-27-17 0,-13-23 0,5-27 0,17-33-4698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19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 24575,'1'0'0,"0"0"0,0 0 0,0 0 0,0 0 0,0 0 0,0 0 0,0 0 0,0 0 0,0 1 0,0-1 0,0 0 0,-1 1 0,1-1 0,0 0 0,0 1 0,0 0 0,0-1 0,0 1 0,0-1 0,-1 1 0,1 0 0,0-1 0,-1 1 0,1 0 0,0 0 0,-1 0 0,1-1 0,-1 1 0,1 2 0,10 15 0,10 28 0,-5-11 0,113 203 0,-89-176 0,80 94 0,-109-143 0,32 33 0,-38-40 0,1-1 0,-1-1 0,1 1 0,0-1 0,14 7 0,-20-11 0,0 0 0,1 0 0,-1 0 0,0 0 0,0 0 0,1 0 0,-1 0 0,0 1 0,1-1 0,-1 0 0,0 0 0,0 0 0,1 0 0,-1 0 0,0 0 0,0 0 0,1-1 0,-1 1 0,0 0 0,1 0 0,-1 0 0,0 0 0,0 0 0,1 0 0,-1 0 0,0-1 0,0 1 0,1 0 0,-1 0 0,0 0 0,0-1 0,5-9 0,1-3 0,-2 9 0,0 1 0,0 0 0,0-1 0,0 1 0,1 1 0,8-5 0,33-10 0,-31 12 0,158-42 0,-10 3 0,-155 41 0,1 0 0,-1 0 0,0-1 0,0-1 0,0 1 0,0-1 0,-1 0 0,12-11 0,-14 11 0,0-1 0,-1 1 0,0-1 0,0 0 0,0 0 0,-1 0 0,0-1 0,0 1 0,0-1 0,-1 1 0,3-12 0,-3 8 0,-1 1 0,0-1 0,0 0 0,-1 0 0,0 0 0,-1 0 0,0 0 0,-1 0 0,-4-14 0,2 11 0,-1 0 0,0 1 0,-1-1 0,-1 1 0,0 0 0,-10-13 0,-3 2 0,-1 0 0,0 2 0,-2 0 0,0 1 0,-39-24 0,41 30-682,-30-14-1,28 18-6143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20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703 191 24575,'-3'-1'0,"0"0"0,0 0 0,0 0 0,0-1 0,0 1 0,1-1 0,-1 0 0,1 1 0,-1-1 0,1 0 0,-3-3 0,-2-1 0,-34-28 0,13 9 0,-59-37 0,77 55 0,-1 2 0,0-1 0,1 2 0,-2-1 0,1 2 0,0-1 0,-1 2 0,0-1 0,1 1 0,-15 0 0,11 3 0,0 0 0,1 0 0,-1 1 0,0 1 0,1 1 0,-17 5 0,12-1 0,0 0 0,0 1 0,-32 22 0,43-26 0,1 1 0,0 0 0,0 0 0,-9 9 0,14-12 0,0-1 0,1 0 0,-1 0 0,1 1 0,0-1 0,-1 1 0,1-1 0,0 1 0,0-1 0,1 1 0,-1 0 0,0-1 0,1 1 0,0 0 0,0 0 0,0-1 0,0 1 0,1 5 0,0-3 0,0 0 0,1-1 0,0 1 0,0 0 0,0-1 0,1 1 0,-1-1 0,1 0 0,0 0 0,0 0 0,5 4 0,5 5 0,26 19 0,-39-32 0,96 62 0,2 2 0,-94-61 0,-1 0 0,1 0 0,-1 0 0,1 1 0,-1-1 0,0 1 0,0 0 0,-1 0 0,4 5 0,-5-6 0,-1-1 0,1 1 0,0-1 0,0 1 0,-1-1 0,0 1 0,1 0 0,-1-1 0,0 1 0,-1 0 0,1-1 0,0 1 0,-1-1 0,1 1 0,-1 0 0,0-1 0,0 1 0,-1 2 0,-1 1 0,-1 1 0,0-1 0,0 1 0,-1-1 0,0-1 0,-8 9 0,-1-1 0,-24 17 0,-15 3-455,-1-2 0,-76 32 0,66-35-6371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21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24575,'0'0'0,"0"2"0,0 0 0,2 3 0,4 1 0,8 2 0,10 2 0,18-3 0,29-7 0,29-12 0,8-13 0,-13-1-8191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21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2 0,2 5 0,3 4 0,2 4 0,2 4 0,3 5 0,3 11 0,2 9 0,-3-3-8191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22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4 0,0 5 0,2 5 0,2 1 0,3 2 0,2 2 0,1 1 0,-1-4-8191</inkml:trace>
  <inkml:trace contextRef="#ctx0" brushRef="#br0" timeOffset="1">192 1596 24575,'0'2'0,"0"5"0,1 6 0,4 7 0,0 4 0,1 3 0,3 7 0,7 3 0,4-1 0,0-4 0,-4-8-8191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22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1 24575,'-2'2'0,"-2"14"0,-5 28 0,-6 42 0,-8 46 0,-4 26 0,-2 4-2266,1-15 2266,1-29 0,-2-32 513,0-35-513,5-24-6438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23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24575,'0'2'0,"1"1"0,-1-1 0,1 1 0,0-1 0,-1 0 0,1 0 0,0 1 0,0-1 0,1 0 0,-1 0 0,0 0 0,1 0 0,-1 0 0,1 0 0,-1-1 0,1 1 0,0 0 0,3 2 0,2 0 0,-1 0 0,0 0 0,1-1 0,13 6 0,-10-6 0,1 0 0,0-1 0,0 0 0,0-1 0,0 0 0,0-1 0,0 0 0,0-1 0,0 0 0,15-4 0,13-5 0,57-22 0,-55 18 0,-40 13 0,-1 1 0,0 0 0,1 0 0,-1-1 0,1 1 0,-1 0 0,0 0 0,1 0 0,-1 0 0,1 0 0,-1 0 0,1 0 0,-1 0 0,1 0 0,-1 0 0,0 0 0,1 0 0,-1 0 0,1 0 0,-1 0 0,1 1 0,-1-1 0,0 1 0,0-1 0,0 1 0,-1 0 0,1-1 0,0 1 0,0 0 0,-1-1 0,1 1 0,-1-1 0,1 1 0,0-1 0,-1 1 0,1-1 0,-1 1 0,0-1 0,-23 28 24,1 0 0,1 2 0,2 0 0,-28 55 0,-45 138-1509,72-161-5341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45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24575,'4'1'0,"0"1"0,0 0 0,0 0 0,-1 1 0,1-1 0,-1 1 0,1 0 0,-1 0 0,0 0 0,5 6 0,-2-1 0,66 75 0,12 15 0,33 27-352,139 151-789,247 306 25,-436-504-4466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5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24575,'0'1'0,"1"0"0,-1 0 0,0-1 0,1 1 0,-1 0 0,1 0 0,-1 0 0,1-1 0,-1 1 0,1 0 0,0-1 0,-1 1 0,2 1 0,0-1 0,4 4 0,0 0 0,1 0 0,-1 0 0,1-1 0,11 5 0,40 13 0,-25-13-8,0-1 0,0-1 0,1-2 0,53 2 0,-12-7-475,76-9 0,206-50 231,-10-34 303,-150 24 172,-83 28-1610,-97 35-4433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46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76 231 24575,'-1'-2'0,"0"1"0,0 0 0,0 0 0,0-1 0,0 1 0,0 0 0,0 0 0,-2-1 0,-2-3 0,-4-4 0,2 0 0,-1-1 0,1 0 0,1 0 0,-6-12 0,10 19 0,1 0 0,-1 0 0,1 0 0,0-1 0,0 1 0,0 0 0,1-1 0,-1 1 0,1-1 0,0 1 0,0-1 0,0 1 0,0-1 0,1 1 0,-1-1 0,1 1 0,0 0 0,0-1 0,0 1 0,0 0 0,1 0 0,2-5 0,0 3 0,0 0 0,1 0 0,-1 1 0,1 0 0,0 0 0,1 0 0,-1 0 0,0 1 0,1 0 0,0 0 0,0 1 0,0-1 0,0 1 0,0 0 0,9-1 0,1 1 0,0 0 0,0 0 0,0 2 0,0 0 0,18 2 0,-11 2 0,0 0 0,0 2 0,-1 0 0,0 1 0,0 2 0,0 0 0,-1 1 0,-1 1 0,0 1 0,0 1 0,-1 1 0,29 27 0,-29-23 0,-1 2 0,0 0 0,-2 1 0,0 0 0,-2 1 0,0 1 0,-1 1 0,-2 0 0,0 0 0,14 51 0,-16-29 0,8 88 0,-17-128 0,1 0 0,-1 1 0,1-1 0,0 1 0,3 9 0,-3-15 0,-1 1 0,1-1 0,0 0 0,-1 1 0,1-1 0,0 0 0,0 0 0,0 1 0,0-1 0,0 0 0,0 0 0,0 0 0,0 0 0,0 0 0,0-1 0,1 1 0,-1 0 0,0 0 0,0-1 0,1 1 0,-1-1 0,1 1 0,-1-1 0,0 0 0,4 1 0,3-1 0,0-1 0,-1 1 0,1-1 0,0 0 0,11-4 0,7-1 0,385-54-1365,-366 55-5461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46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0 24575,'-14'0'0,"12"0"0,0 0 0,-1 1 0,1-1 0,-1 0 0,1 1 0,-1 0 0,1-1 0,0 1 0,-1 0 0,1 0 0,0 0 0,0 0 0,0 1 0,-1-1 0,1 1 0,-2 2 0,1-1 0,0 0 0,1 1 0,-1-1 0,1 1 0,0-1 0,0 1 0,1 0 0,-1 0 0,-1 5 0,1 3 0,-1 0 0,2 0 0,-1 0 0,2 0 0,1 23 0,0-17 0,2 0 0,0 0 0,1-1 0,9 25 0,-10-33 0,1 0 0,0 0 0,1-1 0,-1 1 0,2-1 0,-1 0 0,1-1 0,0 1 0,1-1 0,7 7 0,-8-10 0,-1-1 0,1 1 0,-1-1 0,1 0 0,0-1 0,0 1 0,9 1 0,47 8 0,-15-4 0,-37-6 0,0 0 0,0 1 0,0 1 0,-1 0 0,0 0 0,17 10 0,-22-12 0,-1 1 0,0-1 0,0 1 0,0 0 0,-1 0 0,1 0 0,-1 0 0,0 0 0,1 1 0,-2-1 0,1 1 0,0-1 0,-1 1 0,1 0 0,-1 0 0,0 0 0,0-1 0,-1 1 0,1 0 0,-1 0 0,0 5 0,0 8 0,-2 0 0,-6 33 0,-15 33 0,15-55 0,-35 104 48,-18 71-1461,57-185-5413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46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380 332 24575,'0'-2'0,"0"1"0,1-1 0,-1 0 0,0 0 0,1 1 0,-1-1 0,1 0 0,0 0 0,-1 1 0,1-1 0,0 1 0,0-1 0,0 1 0,0-1 0,0 1 0,0-1 0,1 1 0,-1 0 0,0 0 0,1 0 0,-1 0 0,1 0 0,-1 0 0,1 0 0,0 0 0,-1 0 0,3 0 0,-1 0 0,1 0 0,-1 0 0,1 0 0,-1 1 0,1-1 0,0 1 0,-1 0 0,1 0 0,0 0 0,-1 1 0,1-1 0,0 1 0,3 1 0,2 1 0,1 2 0,-1-1 0,0 1 0,-1 0 0,14 11 0,38 37 0,-44-38 0,8 7-112,79 77-1141,-89-83-5573</inkml:trace>
  <inkml:trace contextRef="#ctx0" brushRef="#br0" timeOffset="1">1 98 24575,'0'0'0,"0"0"0,0-2 0,3-4 0,6-15 0,3-13 0,-1 0-8191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47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0 621 24575,'0'0'0,"0"0"0,0-2 0,4-6 0,5-11 0,9-14 0,10-13 0,10-11 0,9-10 0,5-11 0,1-8 0,-3-2 0,-10 10 0,-10 20-8191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47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11 440 24575,'0'0'0,"-2"1"0,-1 4 0,1 0 0,0-1 0,0-1 0,3-2 0,5-8 0,7-10 0,17-21 0,28-37 0,26-33 0,8-7-1345,-13 17-5501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48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293 667 24575,'8'0'0,"1"-1"0,0 0 0,-1 0 0,1-1 0,-1 0 0,0 0 0,1-1 0,-1 0 0,0 0 0,7-5 0,-5 2 0,-1 0 0,0-1 0,-1 0 0,0 0 0,0-1 0,0 0 0,7-10 0,-3-1 0,0 0 0,-1 0 0,0-2 0,-2 1 0,-1-1 0,0-1 0,5-23 0,-9 26 0,0 0 0,-1-1 0,-1 1 0,0 0 0,-2-1 0,0 1 0,-6-36 0,4 45 0,0 0 0,-1 0 0,0 0 0,0 1 0,-1 0 0,-1-1 0,0 1 0,0 1 0,0-1 0,-1 1 0,0 0 0,-1 0 0,0 1 0,0 0 0,-1 0 0,-13-9 0,12 10 0,0 1 0,0 0 0,0 0 0,0 1 0,-1 0 0,0 1 0,0 0 0,0 1 0,0 0 0,0 1 0,0 0 0,-1 0 0,1 1 0,0 0 0,0 1 0,-1 0 0,1 1 0,0 0 0,-14 5 0,10-2 10,1 2 0,0 0 0,1 0 0,0 1 0,0 0 0,0 2 0,1-1 0,0 1 0,1 0 0,0 1 0,-15 23 0,12-13-222,0 0 0,1 1 0,2 0-1,0 0 1,1 2 0,-6 28 0,3 2-6614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48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37 975 24575,'-14'0'0,"10"0"0,-12-1 0,13 3 0,11 2 0,304 89-67,-270-82-20,-17-5-74,292 68-490,-263-65 643,0-2 0,1-2 1,104-6-1,-134-1 4,0-1 0,-1-2 0,39-11 0,-52 12 4,0 0 1,-1 0-1,0-1 0,0-1 0,0 0 0,-1 0 0,0-1 0,0 0 0,0 0 0,8-10 1,-13 12 22,0-1 0,-1 1 0,1-1 0,-1 1 0,0-1 0,-1 0 0,0 0 0,0 0 0,0 0 0,0-1 0,-1 1 0,0 0 0,-1-1 0,1 1 0,-1-1 0,0 1 0,-1-1 0,0 1 0,-1-8 0,-4-10 92,-1 1 0,-1 0 0,-20-39 0,-8-9-211,-4 1 1,-73-97 0,-116-117-191,92 117-969,87 103-5018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49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1768 24575,'0'0'0,"0"0"0,0-4 0,0-12 0,2-21 0,9-27 0,20-37 0,20-35 0,15-25-2853,14-21 2853,16-15 0,13-4 0,8 3 0,-2 8 0,-15 29 0,-24 42-5338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49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8 159 24575,'-4'-14'0,"3"10"0,0-1 0,0 1 0,1-1 0,-1 1 0,1 0 0,0-1 0,0 1 0,1-1 0,-1 1 0,1-1 0,0 1 0,1 0 0,-1-1 0,1 1 0,-1 0 0,1 0 0,0 0 0,1 0 0,-1 0 0,1 1 0,0-1 0,4-4 0,-2 4 0,0-1 0,0 1 0,0 0 0,1 1 0,0-1 0,-1 1 0,1 0 0,0 1 0,0-1 0,1 1 0,-1 1 0,0-1 0,1 1 0,11-1 0,-8 2 0,0 0 0,0 1 0,1 0 0,-1 1 0,0 0 0,0 1 0,0 0 0,0 1 0,-1 0 0,0 0 0,1 1 0,8 6 0,12 10 0,-1 0 0,29 30 0,-18-15 0,-22-21 0,0-1 0,0-1 0,39 21 0,-48-30 0,0 0 0,0-1 0,0 0 0,0 0 0,0-1 0,1 0 0,-1-1 0,1 0 0,-1 0 0,1-1 0,-1-1 0,11-1 0,-5-1-273,1-1 0,-1 0 0,0-1 0,21-10 0,1-5-6553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49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24575,'0'0'0,"7"-4"0,22-4 0,17-4 0,2 1-8191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5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24575,'13'32'0,"-2"1"0,9 43 0,-10-34 0,135 602 0,-137-608-455,-2 1 0,0 38 0,-6-51-6371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5:52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3179 342 24575,'-10'2'0,"-18"9"0,1 0 0,-37 22 0,49-25 0,-28 18 6,1 1-1,-58 48 1,-65 75-209,-110 134-748,12 13-689,-297 397 642,450-553-424,-201 253 920,-190 246 586,-69 77-1131,551-695 1588,6-7 35,0 1-1,1 0 1,1 0 0,-9 19 0,19-32-455,-1-1 0,2 1 1,-1-1-1,0 1 0,1-1 0,-1 1 0,1 0 1,0-1-1,-1 1 0,1 0 0,1-1 0,-1 1 1,0-1-1,1 1 0,-1 0 0,1-1 0,1 4 1,2 3 93,0-1 1,1 0-1,9 13 1,-2-3-130,37 63-361,-3 3 1,-4 2 0,53 154-1,55 286-2344,-122-417 1789,228 827 311,-113-416-365,-31 6 1,-84-336 812,34 170-228,-47-296 292,3 0 1,2-1-1,43 89 0,54 45 186,16-10 1676,-97-138-783,-15-20-239,-1 1 0,-1 1 0,-2 1 0,21 51 0,-36-74-820,0 0 0,-1 0 0,1 0-1,-2 0 1,0 16 0,0-14-15,0-1 1,1 0 0,0 0-1,2 11 1,-2-18 1,0 1 0,0-1 0,0 0 0,1 0 0,-1 0 0,1-1 0,0 1 1,0 0-1,0-1 0,0 1 0,0-1 0,0 1 0,1-1 0,-1 0 0,1 0 0,5 3 0,-2-2 0,-1 0 0,1-1 0,0 0 0,1 0 0,-1 0 0,0-1 0,0 0 0,1 0 0,10 0 0,-2-2 0,1 0 0,29-6 0,-20 2 4,0-2-1,-1-1 1,42-20-1,66-46-239,178-140-1753,-14-24 158,625-565-2504,-543 466 3915,-169 152-123,159-140 182,16 12 6866,-379 310-5940,-4 2-410,0 0 0,0 0-1,0 0 1,0 0 0,1 0 0,-1 0 0,0 1-1,0-1 1,1 0 0,-1 1 0,0-1-1,1 1 1,-1 0 0,1-1 0,-1 1-1,3 0 1,-3 0-155,-1 0 0,0 0 0,1 0 0,-1-1 0,1 1 0,-1 0 0,0 0 0,1 0 0,-1 0 0,1-1 0,-1 1 0,0 0 0,1 0 0,-1-1 0,0 1 0,1 0 0,-1-1 0,0 1 0,0 0 0,1-1 0,-1 1 0,0-1 0,0 1 0,0 0 0,1-1 0,-1 1 0,0-1 0,0 1 0,0-1 0,0 0 0,3-17 0,-3 13 0,4-39 10,-3-72 0,-15-52-310,-7 4-821,-11-34 355,-79-348-1804,10 54 50,-41-492-944,49-8 3566,38 366-42,-13 3-1223,-27 25 1196,62 454 780,-5 1-1,-62-146 0,94 274-970,-29-63 1735,30 67-1184,-1 1-1,-1 0 0,1 1 0,-2-1 0,-8-8 0,10 13-136,1 1 0,0 0-1,-1 0 1,1 1 0,-1-1 0,0 1-1,0 1 1,-1-1 0,1 1 0,0 0-1,-1 0 1,1 1 0,-1 0 0,-7 0-1,-4 0 85,0 1 0,0 1 0,-35 6 0,30-3-320,1 1 1,0 1-1,0 1 0,1 1 1,0 1-1,0 0 0,1 2 0,0 0 1,1 1-1,0 2 0,1-1 1,1 2-1,-18 18 0,-27 37-20,-40 40 0,-41 10-1365,79-72-5461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2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87 195 24575,'-1'1'0,"0"-1"0,-1 0 0,1 1 0,0-1 0,0 0 0,-1 1 0,1 0 0,0-1 0,0 1 0,0 0 0,0-1 0,0 1 0,-2 1 0,-11 14 0,9-9 0,0 0 0,1 0 0,0 1 0,0 0 0,0 0 0,1 0 0,1 0 0,-1 0 0,1 1 0,1-1 0,-2 12 0,2 2 0,0 0 0,1 0 0,4 27 0,0-26 0,0 0 0,1 0 0,1 0 0,2-1 0,15 35 0,-16-43 0,1 0 0,0-1 0,1 0 0,0 0 0,1 0 0,0-2 0,1 1 0,0-1 0,18 12 0,-21-18 0,-1-1 0,1 0 0,0 0 0,0-1 0,1 0 0,-1 0 0,0-1 0,1 0 0,0-1 0,0 0 0,-1 0 0,16-1 0,-7-1 0,0-1 0,-1 0 0,1-1 0,-1-1 0,28-11 0,-25 7 0,1-1 0,-2-1 0,1-1 0,-1-1 0,-1 0 0,0-2 0,16-15 0,-20 15 0,1-1 0,-2 0 0,0 0 0,-1-1 0,0-1 0,-1 0 0,14-34 0,-20 38 0,0 0 0,-1 0 0,-1 0 0,0 0 0,0-1 0,-2 1 0,1 0 0,-2-1 0,0 1 0,0 0 0,-2-1 0,1 1 0,-8-22 0,2 15 0,0 0 0,-2 1 0,0 0 0,-1 0 0,0 1 0,-2 0 0,-25-27 0,29 35 0,-2 1 0,1-1 0,-1 1 0,0 1 0,-1 0 0,0 1 0,0 0 0,-1 1 0,0 0 0,0 1 0,0 0 0,0 1 0,-1 1 0,0 0 0,0 1 0,0 0 0,0 1 0,-20 2 0,12 0-97,0 1-1,1 2 1,-1 0-1,1 1 1,0 1-1,0 1 1,1 1-1,0 1 1,0 0-1,1 2 1,0 0-1,1 1 0,-22 19 1,16-7-6729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2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1 224 24575,'0'0'0,"2"-2"0,4-2 0,5-3 0,5-2 0,9-5 0,19-6 0,27-7 0,21-4 0,9-8 0,-5 1 0,-18 5-8191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2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24575,'0'0'0,"0"0"0,0 0 0,0 0 0,0 0 0,0 0 0,0 0 0,2 0 0,7-2 0,10-2 0,16-7 0,12-7 0,9-7 0,6-8 0,-3-2 0,-12 5-8191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3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1 132 24575,'0'0'0,"0"0"0,3-2 0,20-3 0,25-2 0,23-1 0,16-4 0,21-6 0,66-19-1937,2-5-4317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3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460 197 24575,'-7'-11'0,"-34"-60"0,32 58 0,-1 0 0,0 0 0,-13-12 0,16 19 0,1 1 0,-1 0 0,0 0 0,0 1 0,-1 0 0,1 0 0,-1 1 0,0 0 0,0 0 0,0 1 0,0 0 0,0 0 0,0 1 0,-1 0 0,1 1 0,0 0 0,-1 0 0,1 0 0,0 1 0,-1 1 0,1-1 0,0 1 0,0 1 0,0 0 0,0 0 0,0 0 0,1 1 0,0 0 0,0 0 0,-11 9 0,7-3 0,1-1 0,0 2 0,1-1 0,0 1 0,1 1 0,0 0 0,1 0 0,-10 20 0,14-23 0,-1-1 0,1 0 0,1 1 0,-1 0 0,2-1 0,-1 1 0,1 0 0,0 0 0,1 0 0,0 0 0,1 0 0,-1 0 0,2 0 0,3 14 0,-4-18 0,1-1 0,0 1 0,0-1 0,1 0 0,-1 1 0,1-1 0,0 0 0,0 0 0,0-1 0,1 1 0,-1-1 0,1 0 0,7 6 0,-6-6 0,1 0 0,-1-1 0,0 0 0,1 0 0,-1 0 0,1 0 0,0-1 0,0 0 0,-1 0 0,1-1 0,7 1 0,-3-2 0,-7 1 0,0-1 0,-1 1 0,1 0 0,-1 0 0,1 0 0,0 1 0,-1-1 0,1 1 0,-1-1 0,1 1 0,-1 0 0,1 0 0,-1 0 0,0 0 0,1 0 0,3 3 0,0 3 0,1 0 0,-1 0 0,0 1 0,-1 0 0,0 0 0,6 13 0,21 43 3,40 115 0,3 75-1073,-26-51 963,37 317 1,-73-337 106,-12-152 0,-2 0 0,-2 0 0,-10 53 0,11-75-3,-1 0 0,0 1-1,0-1 1,-1-1 0,-6 11 0,9-16 15,-1-1 0,0 1 1,0 0-1,0-1 0,0 0 0,0 1 0,0-1 1,0 0-1,-1 0 0,1-1 0,-1 1 0,0 0 1,0-1-1,1 1 0,-1-1 0,0 0 0,0 0 0,-6 1 1,7-2 37,1 0 0,-1 0 0,0 0 0,0 0 1,0 0-1,0 0 0,1-1 0,-1 1 0,0-1 1,0 0-1,1 1 0,-1-1 0,0 0 0,1 0 1,-1 0-1,1 0 0,-1 0 0,1 0 0,-1 0 0,1-1 1,-2-1-1,-1-3-58,0 1 0,0-1 0,1 0 0,-5-11 0,-1-7 8,1 0 0,1 0 0,1 0 0,1-1 0,1 0 0,0-39 0,3 34 0,2-1 0,1 1 0,2 1 0,1-1 0,11-36 0,24-43-1365,6 11-5461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4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 24575,'0'0'0,"2"0"0,8-2 0,18-3 0,30-2 0,35-2 0,18-1 0,-2 1 0,-20 2-8191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4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0 24575,'-9'4'0,"5"-2"0,1 1 0,-1 1 0,1-1 0,0 0 0,0 1 0,0 0 0,1 0 0,-1 0 0,-2 5 0,-11 21 0,-23 57 0,-5 39 0,35-100 0,4-11 0,-52 175 0,49-159 0,2-1 0,2 1 0,1 1 0,1 40 0,2-65 0,0-1 0,1 1 0,0 0 0,0 0 0,0-1 0,1 1 0,0-1 0,1 1 0,-1-1 0,1 0 0,1 0 0,-1 0 0,1 0 0,0 0 0,0-1 0,0 0 0,1 0 0,7 7 0,10 4-455,1 0 0,47 24 0,-11-11-6371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4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0 212 24575,'3'14'0,"3"2"0,1 1 0,13 19 0,-2-1 0,8 15-114,81 152 362,-87-170-548,1 0 0,1-2 1,2-1-1,27 27 0,-17-25-6526</inkml:trace>
  <inkml:trace contextRef="#ctx0" brushRef="#br0" timeOffset="1">112 0 24575,'0'0'0,"0"0"0,0 8 0,0 15 0,2 19 0,2 24 0,3 28 0,2 24 0,-1 8-813,-4-4 813,-3-10 0,-5-18 0,-4-19 0,-1-16 0,0-17 0,1-15 0,3-12-7378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5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24575,'0'0'0,"-2"2"0,-2 10 0,-3 18 0,0 18 0,3 13 0,7 8 0,5 4 0,8-2 0,7-6 0,5-13 0,4-17 0,-1-16 0,-2-12 0,-7-6-8191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5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0 397 24575,'17'7'0,"-10"-6"0,-1 0 0,1-1 0,-1 1 0,1-1 0,-1-1 0,1 1 0,9-3 0,47-15 0,-63 18 0,194-70 5,-90 31-178,-103 38 160,450-176-822,-421 164 725,18-9-441,95-29 0,-92 39-5412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5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0 333 24575,'13'2'0,"-10"-1"0,4 1 0,-1 0 0,1-1 0,0 1 0,-1-1 0,14 0 0,-18-1 0,-1-1 0,1 1 0,-1 0 0,1 0 0,-1-1 0,1 1 0,-1-1 0,1 1 0,-1-1 0,0 0 0,1 0 0,-1 1 0,0-1 0,1 0 0,-1 0 0,0 0 0,0 0 0,0-1 0,0 1 0,0 0 0,0 0 0,0-1 0,-1 1 0,1 0 0,0-1 0,-1 1 0,1-1 0,-1 1 0,1-1 0,-1 1 0,0-1 0,1-2 0,-1-6 0,1-1 0,-1 1 0,-1 0 0,0 0 0,-2-13 0,-15-50 0,14 60 0,-37-126 0,40 130 0,1 9 0,-1 0 0,1 0 0,0 0 0,0 0 0,0 0 0,0 0 0,0 0 0,0 0 0,0 0 0,0 0 0,0 0 0,0 0 0,0 0 0,0 0 0,0 0 0,0-1 0,1 1 0,-1 0 0,0 0 0,0 0 0,0 0 0,0 0 0,0 0 0,0 0 0,0 0 0,0 0 0,0 0 0,0 0 0,0 0 0,0 0 0,0 0 0,0 0 0,0 0 0,0 0 0,0 0 0,0 0 0,0 0 0,0 0 0,0 0 0,0 0 0,0 0 0,0 0 0,0 0 0,0 0 0,0 0 0,1 0 0,-1 0 0,0 0 0,0 0 0,0 0 0,0 0 0,0 0 0,0 0 0,0 0 0,0 0 0,0 0 0,0 0 0,0 0 0,0 0 0,0 0 0,0 0 0,0 0 0,11 11 0,-9-8 0,44 58-82,-2 1-1,59 115 1,-64-100-165,-3 2 0,-3 1 0,-4 2-1,33 156 1,-55-198 190,-1 0 0,-3 0 0,-1 54 0,-3-73 32,-1-1 0,0 1-1,-2-1 1,-1 0 0,0 0 0,-2 0-1,0-1 1,-13 25 0,11-28 25,-1 0 0,-1 0 0,0-1 0,-1-1 0,-21 20 0,24-26 0,-1 1 0,0-1 0,-1-1 0,0 0 0,0-1 0,-1 0 0,1 0 0,-23 6 0,30-11 68,-1 1 1,0-1 0,0-1-1,1 1 1,-1-1-1,0 0 1,0 0 0,0 0-1,0-1 1,1 1 0,-1-1-1,0 0 1,1-1 0,-7-1-1,7 0-16,0 1 0,1 0-1,-1-1 1,0 0 0,1 0-1,-1 0 1,1 0 0,0 0 0,0-1-1,0 1 1,1-1 0,-1 0-1,1 0 1,0 0 0,-2-6-1,-1-3-27,0-1-1,2 1 0,0-1 0,0 0 0,1 0 0,1 0 0,0 0 1,3-22-1,0 12-396,1-1 0,2 0 0,14-45 0,7 2-6453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6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0 228 24575,'0'0'0,"2"0"0,7 0 0,8-2 0,16-2 0,21-3 0,22-5 0,15-7 0,8-13 0,-2-17 0,-13-5 0,-22 6-8191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6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24575,'0'0'0,"0"0"0,0 0 0,6 8 0,9 17 0,12 24 0,13 35 0,5 41 0,-6 30-1659,-15 25 1659,-25 15 0,-21-4-2158,-19-11 2158,-7-25 0,0-33-675,7-34 675,10-31-3699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7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1 120 24575,'0'0'0,"2"0"0,11-2 0,20 0 0,17-1 0,13-1 0,12-1 0,6-5 0,0-2 0,1-3 0,-3-2 0,-11-2 0,-15 1 0,-17 5-8191</inkml:trace>
  <inkml:trace contextRef="#ctx0" brushRef="#br0" timeOffset="1">269 488 24575,'0'0'0,"0"0"0,4 0 0,8 0 0,13-2 0,18-2 0,29-5 0,18-2 0,-7 0-8191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08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704 0 24575,'-7'15'0,"2"-1"0,1 0 0,-3 22 0,7-34 0,-33 253 4,11 7-934,5-46 3,-4-3-686,-13 37 613,-17 45-1389,-17 42 1186,-13 37-1219,-2 33 1383,-105 980-2456,106 17 2444,85 1138 909,264 263-34,14-1422 176,128-38 0,-240-917 33,-2-59 101,-5-64 52,-7-61 422,-111-182-328,3-3 0,77 76 0,-87-100-122,2-2-1,1-2 0,2-1 1,69 37-1,94 23 777,-2-21 3736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1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0 24575,'-3'0'0,"1"1"0,-1-1 0,1 0 0,-1 1 0,1-1 0,-1 1 0,1 0 0,0 0 0,-1 0 0,1 0 0,0 0 0,-1 0 0,1 0 0,-3 4 0,2-3 0,1 1 0,-1 0 0,1 0 0,-1 0 0,1 0 0,0 1 0,0-1 0,0 0 0,-1 5 0,1-2 0,0 0 0,1 1 0,-1-1 0,1 1 0,0 0 0,1-1 0,0 1 0,0-1 0,0 1 0,1 0 0,1 8 0,1-4 0,1 0 0,0 0 0,1 0 0,6 10 0,28 40 0,-28-44 0,39 56 0,1 0 0,54 105 0,-91-148 0,-1 1 0,13 45 0,-21-54 0,0 1 0,-1 0 0,-2 0 0,1 31 0,-3-40 0,-1 0 0,-1 0 0,0 0 0,-1 0 0,0-1 0,-1 1 0,-1-1 0,0 0 0,-10 19 0,11-25 0,0-1 0,0 0 0,0 0 0,-1-1 0,0 1 0,0-1 0,0 0 0,0 0 0,-1 0 0,0-1 0,0 0 0,0 0 0,-1-1 0,1 0 0,-1 0 0,0 0 0,0-1 0,0 0 0,-14 2 0,14-3 0,0-1 0,0 0 0,0 0 0,1-1 0,-1 0 0,0 0 0,0-1 0,1 0 0,-1 0 0,1 0 0,0-1 0,-1 0 0,1 0 0,1 0 0,-9-7 0,11 8 0,0-1 0,0 1 0,1-1 0,-1 0 0,1 0 0,-1 0 0,1 0 0,0 0 0,0 0 0,1 0 0,-1-1 0,1 1 0,0-1 0,-1 1 0,1-1 0,1 1 0,-1-1 0,1 0 0,-1 1 0,1-1 0,0 0 0,0 1 0,1-1 0,-1 0 0,1 0 0,0 1 0,0-1 0,0 1 0,3-7 0,2-1-195,0 0 0,1 1 0,0 0 0,1 1 0,-1 0 0,13-10 0,16-15-6631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2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24575,'6'0'0,"0"1"0,-1 0 0,1 0 0,0 0 0,-1 1 0,1 0 0,-1 0 0,1 0 0,-1 1 0,0-1 0,0 1 0,0 0 0,0 1 0,0-1 0,-1 1 0,0 0 0,7 9 0,-6-8 0,-1 0 0,0 1 0,-1 0 0,1-1 0,-1 2 0,0-1 0,-1 0 0,1 0 0,-1 1 0,-1-1 0,1 1 0,-1 0 0,0-1 0,-1 1 0,1 7 0,-4 5 0,0 0 0,-1-1 0,-12 36 0,-3 8 0,18-60 0,1 0 0,-1 0 0,1-1 0,0 1 0,0 0 0,-1 0 0,1-1 0,0 1 0,0 0 0,1 0 0,-1 0 0,0-1 0,1 1 0,-1 0 0,1-1 0,-1 1 0,1 0 0,0-1 0,0 1 0,0 0 0,-1-1 0,2 0 0,-1 1 0,0-1 0,0 1 0,0-1 0,1 0 0,-1 0 0,0 0 0,1 0 0,-1 0 0,1 0 0,0 0 0,-1 0 0,1-1 0,1 1 0,3 1 13,0 0-1,0-1 0,-1 1 1,1-1-1,0-1 0,0 1 1,0-1-1,10-1 1,4-1-635,23-7 0,-40 8 389,30-6-6593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2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24575,'0'0'0,"0"2"0,2 4 0,2 7 0,1 9 0,-1 7 0,0 3 0,-2-1 0,-1-7-8191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3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24575,'0'0'0,"0"0"0,-2 2 0,0 3 0,0 0-8191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3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24575,'-1'0'0,"0"1"0,-1-1 0,1 0 0,0 1 0,0-1 0,0 1 0,0-1 0,0 1 0,0-1 0,0 1 0,0 0 0,0 0 0,0 0 0,0-1 0,0 1 0,0 0 0,1 0 0,-2 2 0,-13 21 0,14-22 0,-9 19 0,1 1 0,1 0 0,1 1 0,0 0 0,2 0 0,-3 24 0,5-18 0,1 0 0,2 0 0,1 0 0,6 48 0,1-42 0,1-1 0,1 0 0,2 0 0,1-1 0,24 43 0,102 148 0,-109-178 0,-14-21 0,-1 0 0,14 34 0,-23-44 0,0 0 0,-1 1 0,-1 0 0,-1-1 0,3 25 0,-5-30 0,-1-5 0,1 0 0,-1-1 0,0 1 0,0 0 0,0 0 0,-1-1 0,-1 9 0,1-15 0,4-6 0,34-42-1365,-23 32-5461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6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546 666 24575,'-3'-3'0,"0"1"0,0 0 0,0 0 0,0 0 0,0 1 0,0-1 0,-1 1 0,-3-2 0,0 1 0,-14-6 0,0 2 0,0 0 0,-1 2 0,0 0 0,1 2 0,-1 0 0,-44 3 0,47 0 0,0 1 0,1 1 0,0 1 0,-1 1 0,1 0 0,1 2 0,-1 0 0,1 0 0,-30 19 0,38-19 0,-1 0 0,1 1 0,-14 14 0,20-18 0,0 0 0,0-1 0,0 1 0,1 0 0,-1 0 0,1 1 0,0-1 0,0 0 0,1 1 0,-1-1 0,-1 10 0,3-12 0,0 1 0,0-1 0,0 1 0,1-1 0,-1 0 0,0 1 0,1-1 0,0 1 0,0-1 0,0 0 0,0 0 0,0 0 0,0 0 0,0 0 0,1 0 0,-1 0 0,1 0 0,-1 0 0,1 0 0,0-1 0,0 1 0,0-1 0,0 1 0,0-1 0,4 2 0,2 1 0,0 0 0,0-1 0,1 0 0,-1 0 0,17 2 0,-11-3 0,0 0 0,0-1 0,0-1 0,-1 0 0,1-1 0,0 0 0,24-7 0,-29 6 0,0-1 0,-1 0 0,1-1 0,-1 1 0,0-2 0,0 1 0,0-1 0,0-1 0,-1 1 0,0-1 0,0 0 0,11-14 0,-9 7 0,0 0 0,-1-1 0,0-1 0,-1 1 0,-1-1 0,0 0 0,-1-1 0,0 1 0,-2-1 0,1 0 0,0-16 0,-3 11 0,0-1 0,-2 1 0,0 0 0,-1 0 0,-1 0 0,-1 0 0,-1 0 0,-8-20 0,0 6 0,-3 1 0,-31-52 0,-53-54 0,85 121 0,-1 1 0,-28-26 0,37 40 0,7 10 0,8 10 0,-8-15 0,8 13 0,0-1 0,1 0 0,1-1 0,0 0 0,0 0 0,17 14 0,5 0 0,42 27 0,-63-45 0,0 1 0,0 0 0,-1 1 0,0 0 0,10 13 0,37 61 0,-32-46 0,251 339 0,-177-248 0,-87-112 0,0 0 0,26 26 0,-37-41-80,1-1 0,-1 1-1,1-1 1,0 1 0,-1-1-1,1 0 1,0 0 0,0 1-1,0-1 1,0-1 0,0 1 0,0 0-1,1 0 1,-1-1 0,0 1-1,4-1 1,7-2-6746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3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24575,'0'0'0,"2"4"0,6 12 0,8 19 0,6 21 0,6 13 0,3 10 0,-1-1 0,-4-3 0,-5-7 0,-3-11 0,-6-14 0,-4-14 0,-4-13 0,-3-11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4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1 606 24575,'1'2'0,"0"0"0,0 0 0,0 0 0,0 0 0,0 0 0,0-1 0,1 1 0,-1 0 0,1-1 0,-1 1 0,1-1 0,2 2 0,0 0 0,14 12 0,1-1 0,1-1 0,0-1 0,1-1 0,34 14 0,-46-21 0,-1-1 0,1-1 0,0 1 0,-1-1 0,1-1 0,0 1 0,12-1 0,-17-1 0,-1 0 0,1-1 0,-1 1 0,0-1 0,1 0 0,-1 0 0,0 0 0,0 0 0,0 0 0,0-1 0,0 1 0,0-1 0,0 0 0,0 0 0,0 0 0,-1-1 0,1 1 0,-1 0 0,0-1 0,0 0 0,0 1 0,3-6 0,-2 1 0,1 0 0,-2 0 0,1 0 0,-1 0 0,0 0 0,0-1 0,-1 1 0,0-1 0,-1 1 0,0-12 0,-1-5 0,-2 2 0,-6-30 0,-52-168 96,-15 2-962,62 178 271,2 8-6231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4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1 120 24575,'0'0'0,"0"4"0,0 0 0,1 0 0,0 0 0,0-1 0,0 1 0,0 0 0,1-1 0,1 5 0,-1-5 0,20 40 0,1-2 0,3 0 0,41 51 0,-43-62 0,1-2 0,1-1 0,1 0 0,1-3 0,2 0 0,0-1 0,2-2 0,0-2 0,65 30 0,-85-44 0,0-1 0,0 0 0,1-1 0,-1 0 0,20 1 0,-28-4 0,1 0 0,-1 0 0,0 0 0,1-1 0,-1 1 0,0-1 0,0 0 0,8-4 0,-10 4 0,1 0 0,-1-1 0,1 1 0,-1-1 0,1 0 0,-1 0 0,0 0 0,0 0 0,0 0 0,0-1 0,-1 1 0,1-1 0,0 1 0,1-4 0,1-3 0,-1-1 0,0 0 0,0 0 0,-1 1 0,0-2 0,1-14 0,-4-64 0,1 78 0,-19-172 0,2 21 0,16 147 60,1-18 0,0 29-225,1-1 0,-1 1 0,1 0 0,0 0 0,1 0 0,-1 0 0,1 0 0,3-7 0,3 0-6661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5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24575,'9'0'0,"2"2"0,-1 0 0,1 1 0,-1 0 0,0 1 0,0 0 0,0 1 0,-1 0 0,1 0 0,-1 1 0,-1 0 0,1 1 0,9 9 0,-9-6 0,-1 1 0,0 0 0,-1 1 0,7 12 0,-5-7 0,13 16 0,-18-27 0,0-1 0,0 0 0,1-1 0,0 1 0,0-1 0,0 0 0,7 4 0,-5-4 0,0-1 0,0 0 0,0 0 0,1-1 0,-1 0 0,1 0 0,-1-1 0,1 0 0,0 0 0,-1-1 0,1 0 0,11-1 0,9-3 0,-1-1 0,31-10 0,-38 9 0,60-15-1365,-6 0-5461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5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5 0,2 2 0,0 1-8191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5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24575,'0'4'0,"1"0"0,0 1 0,1-1 0,-1 0 0,1 0 0,0 0 0,0 0 0,2 5 0,3 4 0,23 50 0,37 113 0,-61-151 0,-1 1 0,2 40 0,-3-23 0,24 516-1365,-28-527-5461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6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24575,'0'1'0,"0"1"0,-1 0 0,1-1 0,0 1 0,0 0 0,0 0 0,0-1 0,1 3 0,0 7 0,8 71 0,33 131 0,31 40-456,-51-196 415,2-1-1,40 68 0,-57-111 42,0 0 0,2-1 0,0 0 0,0 0 0,15 13 0,-23-23 0,1-1 0,0 0 0,-1 1-1,1-1 1,0 0 0,0 0 0,0 0 0,0 0-1,-1 0 1,1-1 0,1 1 0,-1 0-1,0-1 1,0 0 0,0 1 0,0-1 0,0 0-1,0 0 1,0 0 0,1 0 0,-1-1-1,0 1 1,0 0 0,0-1 0,0 0 0,0 1-1,0-1 1,0 0 0,0 0 0,0 0-1,-1 0 1,1-1 0,3-1 0,2-4 15,-1 0 0,1 0-1,-1-1 1,0 0 0,-1 0 0,6-11 0,9-19 153,-3 0 0,20-61 0,16-86-719,-50 171 484,53-208-1299,-33 132-4861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6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1 517 24575,'7'42'0,"4"-6"12,2-2-1,20 39 1,40 61-171,-27-53-1082,-39-68-5585</inkml:trace>
  <inkml:trace contextRef="#ctx0" brushRef="#br0" timeOffset="1">214 618 24575,'4'3'0,"21"12"0,1-1 0,30 13 0,-43-22 0,0 0 0,1-1 0,-1-1 0,1 0 0,0-1 0,21 1 0,-31-3 0,0 0 0,0 0 0,0 0 0,0-1 0,0 0 0,-1 0 0,1 0 0,0 0 0,0 0 0,-1-1 0,1 1 0,4-4 0,-6 4 0,0-1 0,0 0 0,0 0 0,0 0 0,0 0 0,-1 0 0,1-1 0,0 1 0,-1 0 0,0-1 0,0 1 0,0-1 0,0 1 0,0-1 0,0 0 0,0 1 0,-1-1 0,1-5 0,-1-1 0,0 1 0,0-1 0,-1 1 0,0-1 0,-4-13 0,-18-44 0,-136-277-85,104 232-1195,28 58-5546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7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24575,'3'1'0,"8"5"0,0 2 0,-1-1 0,0 1 0,0 0 0,14 18 0,-20-23 0,30 33 11,41 57-1,22 49-258,-73-105 29,92 144-1566,13 41 816,3 36-1119,-3 33 962,0 30-1292,4 25 1275,4 30-1011,263 921-333,-266-797 1727,-4 41 478,-10 38-84,110 1000 60,-159 17 253,-93-968 53,-25-30 0,-21-33 0,-23-39 1365,-4-72 5462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18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1 24575,'-8'5'0,"-1"5"0,1 0 0,0 1 0,1 0 0,-10 20 0,-19 54 0,18-31-169,3 2 0,2 0 0,-12 114 1,20-80-809,11 169 0,20-53 659,17 28-200,16 32-1552,10 35 952,4 34-1283,-3 28 1800,-9 29 90,40 753-2594,-64 11 1611,-26-694 632,30 289 411,62-6 203,-39-452 219,144 400 0,194 251 30,-158-476 1364,-12-51 5462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7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0 24575,'-1'4'0,"1"0"0,-1 0 0,1-1 0,-3 6 0,-1 6 0,0 11 0,0 1 0,1-1 0,3 44 0,0-61 0,1 1 0,0-1 0,1 0 0,0 0 0,1 0 0,0 0 0,0-1 0,0 1 0,2-1 0,-1 0 0,1 0 0,0 0 0,0-1 0,8 8 0,-6-7 0,1-1 0,0-1 0,0 1 0,1-1 0,0-1 0,0 0 0,0 0 0,1-1 0,-1 0 0,1 0 0,14 2 0,-19-5 0,1 0 0,-1-1 0,0 1 0,0-1 0,1 0 0,-1-1 0,0 1 0,0-1 0,0 0 0,9-3 0,-10 2 0,-1 1 0,1-1 0,0-1 0,-1 1 0,1 0 0,-1-1 0,0 0 0,1 0 0,-1 0 0,-1 0 0,1 0 0,0 0 0,-1-1 0,4-6 0,-3 4 0,0 0 0,-1-1 0,1 1 0,-1-1 0,-1 0 0,1 0 0,-1 0 0,0 0 0,-1-7 0,0 3 0,0 1 0,-1 0 0,-1 0 0,0 0 0,-6-19 0,4 17 0,-1 1 0,0-1 0,-1 1 0,-1 0 0,0 0 0,0 0 0,-1 1 0,0 0 0,0 1 0,-15-13 0,18 19 0,1-1 0,-1 1 0,0 0 0,0 0 0,0 1 0,0 0 0,-1 0 0,1 0 0,-1 0 0,1 1 0,-1 0 0,1 0 0,-1 0 0,0 1 0,1 0 0,-1 0 0,0 0 0,1 1 0,-1 0 0,0 0 0,1 0 0,-9 4 0,-2 1 0,1 1 0,-1 0 0,2 2 0,-1-1 0,-22 19 0,19-12 0,1 1 0,0 1 0,-22 28 0,23-21-1365,6-5-5461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20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24575,'-21'238'0,"2"-62"0,18-140 0,1 0 0,9 71 0,-3-73 0,3 1 0,1-1 0,1-1 0,2 0 0,1 0 0,29 48 0,132 167 0,-103-145 0,-63-87 0,0 1 0,-1 0 0,-1 0 0,8 29 0,-13-40 0,-1 1 0,0-1 0,0 0 0,-1 1 0,0 0 0,0-1 0,0 1 0,-2 8 0,1-10 0,0 0 0,-1-1 0,0 1 0,0 0 0,0-1 0,0 1 0,-1-1 0,0 0 0,0 0 0,0 0 0,-5 5 0,-1 0 0,-1-1 0,0 0 0,-1-1 0,1 0 0,-1-1 0,-1 0 0,1 0 0,-1-1 0,-14 3 0,15-4 0,0-1 0,-1-1 0,1 0 0,-1-1 0,0 0 0,1 0 0,-1-1 0,0-1 0,1 0 0,-14-3 0,18 2 0,1 0 0,0 0 0,0-1 0,1 0 0,-1 0 0,0 0 0,1 0 0,0-1 0,0 0 0,0 0 0,-8-9 0,10 9 0,0 0 0,0 0 0,1 0 0,-1 0 0,1 0 0,0 0 0,0-1 0,0 1 0,1-1 0,0 1 0,0-1 0,0 1 0,0-1 0,1 0 0,0 0 0,0 1 0,0-8 0,2 2 0,1 1 0,-1-1 0,2 0 0,-1 1 0,10-17 0,58-96-1365,20-15-5461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25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24575,'0'0'0,"2"0"0,4 0 0,7-2 0,9-4 0,7-1 0,-3 0-8191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25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0 202 24575,'0'0'0,"0"2"0,0 2 0,0 3 0,2 1 0,3 3 0,0-2 0,2-2 0,-2-2-8191</inkml:trace>
  <inkml:trace contextRef="#ctx0" brushRef="#br0" timeOffset="1">818 1 24575,'0'0'0,"0"0"0,0 1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42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24575,'0'0'0,"2"3"0,14 10 0,27 23 0,31 30 0,18 23 0,5 9-1548,-5 4 1548,-10 3 0,-15 7 0,-18 1 0,-18-5 0,-19-8 131,-15-13-131,-8-18 0,-4-20-6774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43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691 0 24575,'1'7'0,"-1"0"0,1 1 0,1-1 0,-1 0 0,1 0 0,1-1 0,-1 1 0,6 10 0,2 1 0,21 29 0,10 4 6,55 53 0,8 9-148,-30-19-373,-4 3 0,66 121 1,-60-74-969,62 163 0,-5 90 305,-37 10-760,-24 8-27,-13 3 703,-34-242 1118,173 1084-2386,-55-275 880,-113-654 1334,-12 333 0,-52-102 56,-46 25 175,-43 22 6,-240 687 57,-85-27 24,210-641-2,17-33 0,25-53 0,30-69 0,29-80 88,31-84 263,33-76 14,29-70 745,22-57 168,13-41 3722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48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0,0 6 0,0 9 0,0 6 0,0 6 0,0-1 0,0-4 0,0-3 0,0-6 0,2-4 0,0-4-8191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48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2 0,0 1 0,0 0 0,0-2 0,0 1 0,0 0 0,2 1 0,3 1 0,0 2 0,-1 0-8191</inkml:trace>
  <inkml:trace contextRef="#ctx0" brushRef="#br0" timeOffset="1">34 1105 24575,'0'0'0,"0"0"0,0 0 0,0 2 0,0 3 0,0 1 0,0 3 0,0-1-8191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57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190 675 24575,'0'0'0,"0"0"0,0 0 0,3-2 0,1-1 0,1 0 0,0 0 0,10-4 0,3-2 0,209-125-135,-9-12-422,149-90 319,-131 105 207,-245 136 278,1 1-1,-13 11 1,4-3-58,-285 218-931,5-4-91,282-216 830,-190 156-373,12 12 36,165-149 340,19-18-65,9-9 130,7-7 192,38-26 662,-3 0-549,158-89-675,-57 35-44,267-170 219,71-43-152,-470 290 282,-5 2 0,1 0 0,-1 1 0,12-5 0,-14 9 268,-6 3 70,-8 10 341,-28 24-400,-71 53-1,86-72-274,-326 221-880,-20-30 490,350-200 378,-61 32 3,76-40 18,0 0-21,0 0 0,-1-1 0,-8 3 0,12-3 14,0-1 0,1 0 0,-1 0 0,0 0 0,1 0 0,-1 0 0,0 0 0,1 0 0,-1 0 0,1 0 0,-1 0 0,0 0 0,1 0 0,-1-1 0,0 1 0,1 0 0,-1 0 0,1-1 0,-1 1 0,0 0 0,1-1 0,-1 1 0,1-1 0,-1 1 0,1 0 0,-1-1 0,1 1 0,0-1 0,-1 0 0,1 1 0,0-1 0,-1 1 0,1-1 0,0 1 0,-1-2 1,1-2 84,-1 0 0,1 0 0,0 0 1,0 0-1,0 0 0,0 0 1,1 0-1,0 0 0,0 0 1,2-6-1,5-14-71,2-1-1,1 2 1,19-34 0,49-64-29,-71 110 12,79-110-3,5-8 0,-89 126 0,0-2 0,1 0 0,-1 0 0,0-1 0,0 1 0,2-9 0,-5 13 0,1 0 0,-1 0 0,0-1 0,0 1 0,0 0 0,0-1 0,0 1 0,0 0 0,0 0 0,0-1 0,0 1 0,0 0 0,-1 0 0,1-1 0,-1 1 0,1 0 0,-1 0 0,1 0 0,-1 0 0,0 0 0,1 0 0,-1 0 0,0 0 0,0 0 0,0 0 0,0 0 0,0 0 0,0 0 0,0 1 0,0-1 0,-1 0 0,-4-2 0,0 0 0,0 1 0,0-1 0,0 1 0,-1 1 0,1-1 0,-1 1 0,1 0 0,-1 1 0,-12 0 0,0 1 0,-1 2 0,-29 6 0,6 2 0,-80 33 0,-36 32 0,-4 17 0,123-67 0,-69 58 0,105-81 0,-23 24 0,25-25 0,0 0 0,1 0 0,-1 1 0,1-1 0,0 0 0,-1 1 0,1-1 0,0 1 0,0-1 0,-1 6 0,2-7 0,0 0 0,0 1 0,0-1 0,1 0 0,-1 0 0,0 1 0,0-1 0,1 0 0,-1 1 0,0-1 0,1 0 0,-1 0 0,1 0 0,0 0 0,-1 1 0,1-1 0,0 0 0,0 0 0,0 0 0,0 0 0,1 0 0,2 3 0,0-2 0,0 1 0,0 0 0,8 2 0,3 2 0,1-1 0,0-1 0,0 0 0,26 3 0,70 2 0,264-10 0,-160-5 0,-215 5 0,3 0 0,0 0 0,0 0 0,0 1 0,0-1 0,7 3 0,-10-3 0,-1 0 0,1 1 0,0-1 0,0 1 0,0-1 0,0 1 0,-1-1 0,1 1 0,0 0 0,-1-1 0,1 1 0,0 0 0,-1-1 0,1 1 0,-1 0 0,1 0 0,-1 0 0,1-1 0,-1 1 0,0 0 0,0 0 0,1 0 0,-1 0 0,0 0 0,0 0 0,0 0 0,0 0 0,0 2 0,0 1 0,-1 1 0,1 0 0,-1 0 0,0 0 0,-1-1 0,-2 7 0,-15 30 0,-22 29 0,-52 68 0,36-55 0,51-74 0,3-5 0,0 0 0,0 0 0,0 1 0,1-1 0,-1 1 0,1 0 0,1-1 0,-1 1 0,-1 6 0,3-10 0,0-1 0,0 1 0,0-1 0,0 1 0,0 0 0,0-1 0,0 1 0,0-1 0,0 1 0,0-1 0,1 1 0,-1-1 0,0 1 0,0-1 0,1 1 0,-1-1 0,0 1 0,1-1 0,-1 1 0,0-1 0,1 1 0,-1-1 0,1 0 0,-1 1 0,1-1 0,-1 0 0,1 1 0,-1-1 0,1 0 0,-1 0 0,1 0 0,-1 1 0,1-1 0,-1 0 0,1 0 0,-1 0 0,2 0 0,1 0 0,0 0 0,0 0 0,0 0 0,0 0 0,0-1 0,5-1 0,5-3 0,0 0 0,20-12 0,66-41 0,53-33-1365,16-9-5461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13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24575,'8'1'0,"0"0"0,0 0 0,0 1 0,0 0 0,0 0 0,-1 1 0,1 0 0,-1 1 0,8 4 0,22 11 7,56 40 0,29 34-205,-112-84 149,63 50-364,-2 4 0,77 89-1,-116-116 425,-3 2-1,-1 1 0,-1 2 1,-3 0-1,-1 2 0,22 60 0,-35-74-10,-1 0 0,9 58 0,-15-65 0,-1 0 0,-2 0 0,0 0 0,-6 39 0,1-34-141,-2 0-1,-1-1 1,-2 0-1,0-1 1,-1 0-1,-2 0 1,-30 44 0,-26 20-5440,68-88 5502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7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24575,'22'12'0,"-1"2"0,29 22 0,36 42 0,-5 6 0,-23-19-253,-3 4 0,-3 1 0,51 92-1,-75-109-94,39 102 0,-52-112 269,-3 0 0,-2 0 0,6 47 0,-12-46-435,-2 78 0,-15 15-4535,13-135 4959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7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1 24575,'-2'2'0,"1"0"0,-1 0 0,1 1 0,0-1 0,0 0 0,0 1 0,0-1 0,0 1 0,0 2 0,-4 7 0,-43 107 0,-27 70 0,-29 102-1365,89-247-5461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8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24575,'0'0'0,"3"6"0,8 13 0,9 19 0,7 14 0,-1-2-8191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48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2 0,0 1 0,0-1 0</inkml:trace>
  <inkml:trace contextRef="#ctx0" brushRef="#br0" timeOffset="1">46 1061 24575,'0'0'0,"0"4"0,0 7 0,0 9 0,-2 10 0,-1 9 0,1-4-8191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49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2 0,0 2 0,0 0 0,0 0-8191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50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0 24575,'0'0'0,"0"0"0,-7 5 0,2 2 0,1 1 0,0 0 0,1 0 0,-1 0 0,1 0 0,-2 13 0,1-9 0,-5 25 2,1 2 0,2-1 0,2 0 0,0 72 0,8-24-60,17 91 0,-6-92-116,28 88 1,41 76-14,33 88-1071,-105-300-5035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50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24575,'5'-2'0,"7"-1"0,0 1 0,0 1 0,24 0 0,39 6 0,-67-4 0,14 1 0,0 1 0,0 1 0,0 1 0,-1 2 0,1-1 0,-2 2 0,1 1 0,-1 1 0,0 0 0,-1 2 0,0 0 0,-1 1 0,28 27 0,-28-23 0,-2 1 0,0 1 0,27 40 0,-37-48 0,0-1 0,0 1 0,-1 1 0,-1-1 0,0 1 0,-1 0 0,0 0 0,0 0 0,-1 0 0,0 13 0,-3-9 10,0 0 0,0 0 0,-2 0 0,0 0 0,-1-1 0,-1 1 0,0-1 0,-1 0 0,0 0 0,-1-1 0,-15 23 0,1-8-307,-1-1 0,-1-1 0,-1-1 0,-32 26 0,13-14-6529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52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233 0 24575,'0'0'0,"0"0"0,0 0 0,-3 1 0,1-1 0,-1 1 0,1 0 0,0 0 0,0 0 0,0 0 0,-1 0 0,1 1 0,0-1 0,-3 4 0,-3 0 0,-7 6 0,0-1 0,1 2 0,1 0 0,0 0 0,1 1 0,0 1 0,1 0 0,0 1 0,1 0 0,1 0 0,-12 27 0,13-23 0,1 0 0,1 0 0,0 1 0,2 0 0,0 0 0,1 0 0,2 0 0,-1 27 0,3-36 0,0 1 0,0-1 0,1 0 0,0 0 0,1 0 0,0 0 0,1 0 0,0 0 0,0-1 0,1 0 0,1 0 0,0 0 0,0-1 0,1 0 0,0 0 0,12 11 0,-13-15 0,0 0 0,0 0 0,0-1 0,1 0 0,0 0 0,0 0 0,0-1 0,0 0 0,0-1 0,1 1 0,-1-2 0,1 1 0,0-1 0,-1 0 0,1 0 0,0-1 0,14-1 0,-18 0 0,0 0 0,0-1 0,-1 1 0,1-1 0,-1 0 0,1 0 0,-1 0 0,0 0 0,0-1 0,0 1 0,0-1 0,3-3 0,-4 3 0,1 0 0,0 1 0,-1-1 0,1 1 0,0 0 0,0 0 0,0 0 0,1 0 0,-1 0 0,0 1 0,1 0 0,-1-1 0,1 1 0,4-1 0,-1 2 0,0 1 0,0-1 0,0 1 0,0 0 0,0 0 0,0 1 0,0 0 0,0 0 0,9 6 0,-4-3 0,-1 1 0,-1 0 0,1 1 0,16 14 0,-21-15 8,0 1 0,0 0 0,0 0 0,0 1 1,-1-1-1,-1 1 0,1 1 0,-1-1 0,-1 0 0,1 1 0,-1 0 0,-1 0 0,3 14 0,-2 7-428,0 1 1,-3 51-1,-1-74 201,0 43-6607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52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24575,'2'5'0,"33"55"0,-14-26 0,-2 0 0,18 45 0,-10 3-682,32 163-1,-57-233-6143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53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1 135 24575,'105'92'0,"-63"-61"0,2-1 0,2-2 0,0-2 0,1-3 0,98 35 0,-82-40 0,-55-16 0,0-1 0,1 0 0,-1 0 0,0-1 0,15-1 0,-21 1 0,0-1 0,1 1 0,-1-1 0,0 1 0,1-1 0,-1 0 0,0 0 0,0 0 0,0 0 0,0 0 0,0 0 0,0-1 0,0 1 0,0-1 0,0 0 0,1-2 0,-1 2 0,0-1 0,0 0 0,0 0 0,-1 0 0,0 0 0,0 0 0,1-1 0,-2 1 0,1 0 0,0-5 0,0-3 0,-1 0 0,0 0 0,-1 0 0,0 0 0,-5-21 0,-1 7 0,0 1 0,-2 0 0,-13-24 0,-40-65 0,60 110 0,1-1 0,-1 1 0,0 0 0,1 0 0,0-1 0,-2-5 0,3 8 0,0 0 0,0 0 0,0 1 0,0-1 0,0 0 0,0 0 0,0 0 0,0 0 0,1 0 0,-1 0 0,0 0 0,1 0 0,-1 0 0,1 0 0,-1 1 0,1-1 0,-1 0 0,1 0 0,-1 0 0,1 1 0,0-1 0,-1 0 0,1 1 0,0-1 0,0 1 0,0-1 0,1 0 0,18-7-1365,1 2-5461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53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0 24575,'0'0'0,"0"0"0,-2 1 0,1-1 0,0 1 0,0 0 0,0-1 0,0 1 0,0 0 0,0-1 0,0 1 0,1 0 0,-1 0 0,0 0 0,0 0 0,0 1 0,-3 2 0,-30 31 0,1 2 0,-31 47 0,52-67 0,1 2 0,0 0 0,2 0 0,0 1 0,1 0 0,1 0 0,-6 31 0,10-33 0,1-1 0,0 0 0,1 1 0,1-1 0,3 30 0,-2-39 0,1-1 0,0 0 0,0 0 0,0 0 0,1 0 0,7 12 0,-7-15 0,0 1 0,0-1 0,0 0 0,1 0 0,0-1 0,0 1 0,0-1 0,0 1 0,0-1 0,8 4 0,-9-6 0,0 0 0,-1 0 0,1 0 0,0 0 0,0 0 0,-1 0 0,1-1 0,0 1 0,0-1 0,0 0 0,0 0 0,0 0 0,0 0 0,0 0 0,3-2 0,1 0 0,0 0 0,-1-1 0,1 0 0,9-6 0,-9 4 0,1 1 0,-1 0 0,13-4 0,-16 7 0,0 0 0,0 1 0,0 0 0,0 0 0,-1 0 0,1 0 0,0 0 0,0 1 0,0 0 0,-1 0 0,1 0 0,0 0 0,-1 0 0,1 1 0,-1 0 0,1-1 0,-1 1 0,5 4 0,4 3 0,0 1 0,-1 0 0,13 16 0,24 33-29,6 6 142,-45-56-403,0 1 0,1-2 1,0 1-1,14 8 0,-15-12-6536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54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24575,'0'0'0,"0"7"0,1 8 0,0 0 0,1 0 0,5 21 0,17 43 0,-11-38 0,-5-14 0,15 58 0,-21-75 0,0 0 0,-1 0 0,0 1 0,-1-1 0,0 0 0,-3 15 0,-1-7-682,-8 25-1,3-19-6143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10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613 1 24575,'-14'0'0,"10"0"0,-1 1 0,0-1 0,1 1 0,-1 0 0,1 1 0,0-1 0,-1 1 0,1 0 0,0 0 0,0 0 0,0 0 0,0 1 0,0-1 0,1 1 0,-1 0 0,-3 4 0,-1 3 0,-1 0 0,1 0 0,1 1 0,-11 19 0,-59 117 9,-25 45-173,-87 129-597,110-189-462,52-86-4829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8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65 24575,'0'0'0,"0"16"0,0-16 0,0 0 0,0 0 0,0 0 0,0 0 0,0 0 0,0 0 0,0 0 0,0 0 0,0 0 0,0 1 0,0-1 0,0 0 0,0 0 0,0 0 0,0 0 0,0 0 0,0 0 0,0 0 0,0 0 0,0 0 0,0 0 0,1 0 0,-1 0 0,0 0 0,0 1 0,0-1 0,0 0 0,0 0 0,0 0 0,0 0 0,0 0 0,0 0 0,0 0 0,0 0 0,1 0 0,-1 0 0,0 0 0,0 0 0,0 0 0,0 0 0,0 0 0,0 0 0,0 0 0,0 0 0,0 0 0,0 0 0,1 0 0,-1 0 0,0-1 0,0 1 0,0 0 0,0 0 0,0 0 0,0 0 0,7-4 0,-1 1 0,19-11 0,1 2 0,0 1 0,0 2 0,1 0 0,45-8 0,-70 17 0,2-1 0,1 1 0,0-1 0,-1 1 0,9 0 0,-13 0 0,1 0 0,0 0 0,0 1 0,-1-1 0,1 0 0,0 0 0,-1 0 0,1 1 0,0-1 0,-1 0 0,1 1 0,0-1 0,-1 0 0,1 1 0,-1-1 0,1 1 0,0-1 0,-1 1 0,1-1 0,-1 1 0,0 0 0,1-1 0,-1 1 0,1 0 0,-1-1 0,0 1 0,0 0 0,1-1 0,-1 1 0,0 0 0,0-1 0,0 1 0,0 0 0,0 0 0,0-1 0,0 1 0,0 1 0,-1 4 0,-1-1 0,1 1 0,-2 0 0,1-1 0,0 1 0,-1-1 0,0 0 0,-8 10 0,7-8 0,-54 78 0,-45 73 0,102-156 0,-54 97 0,45-79 0,1 1 0,-12 41 0,20-59 0,1-1 0,-1 1 0,1 0 0,-1 0 0,1-1 0,0 4 0,0-5 0,0 0 0,1 0 0,-1-1 0,0 1 0,0 0 0,0 0 0,1-1 0,-1 1 0,1 0 0,-1-1 0,0 1 0,1 0 0,-1-1 0,1 1 0,-1-1 0,1 1 0,-1-1 0,1 1 0,0-1 0,-1 1 0,1-1 0,0 0 0,-1 1 0,1-1 0,0 0 0,1 1 0,1 0 0,1-1 0,0 1 0,-1-1 0,1 0 0,0 0 0,-1 0 0,1-1 0,-1 1 0,5-2 0,35-10 0,-41 11 0,65-26-549,64-34 0,-124 57 282,50-25-6559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54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0 380 24575,'0'0'0,"0"0"0,0 0 0,2 0 0,10-2 0,19-2 0,20-5 0,17-6 0,9-5 0,-3 2 0,-15 3-8191</inkml:trace>
  <inkml:trace contextRef="#ctx0" brushRef="#br0" timeOffset="1">784 0 24575,'0'0'0,"0"4"0,4 5 0,5 7 0,6 8 0,7 9 0,5 11 0,2 11 0,0 4 0,-5-8-8191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3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24575,'0'1'0,"0"1"0,1-1 0,-1 1 0,1-1 0,-1 1 0,1-1 0,-1 0 0,1 1 0,0-1 0,0 0 0,0 1 0,0-1 0,0 0 0,0 0 0,0 0 0,0 0 0,0 0 0,0 0 0,3 1 0,2 3 0,1-2 0,11 6 0,-7-4 0,1-1 0,0-1 0,0 0 0,0-1 0,1 0 0,-1 0 0,1-1 0,22-2 0,-1-2 0,67-16 0,-40 3-273,-1-3 0,0-3 0,-2-2 0,62-35 0,-58 23-6553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3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24575,'-1'0'0,"0"0"0,1 0 0,-1 0 0,0 1 0,0-1 0,1 0 0,-1 1 0,0-1 0,1 0 0,-1 1 0,0-1 0,1 0 0,-1 1 0,1-1 0,-1 1 0,1-1 0,-1 1 0,1 0 0,-1 0 0,-8 15 0,8-14 0,-6 14 0,1 0 0,0 1 0,1 0 0,1 0 0,-2 22 0,2-6 0,3 64 0,6-31 9,24 116 1,31 63-536,-60-244 521,136 506-1360,-118-442-4949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3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24575,'0'-1'0,"0"-1"0,0 0 0,0 1 0,1-1 0,-1 1 0,1-1 0,-1 1 0,1-1 0,0 1 0,-1 0 0,1-1 0,0 1 0,0 0 0,0-1 0,0 1 0,0 0 0,0 0 0,0 0 0,1 0 0,-1 0 0,2-1 0,1-1 0,1 1 0,0-1 0,0 1 0,0 0 0,7-1 0,1 0 0,0 0 0,1 1 0,0 1 0,-1 0 0,1 1 0,0 1 0,0 0 0,-1 1 0,1 0 0,23 8 0,-21-5 0,-1 1 0,1 0 0,-2 1 0,1 1 0,-1 0 0,0 1 0,0 1 0,20 19 0,-26-21 0,0 0 0,-1 0 0,1 1 0,-2 0 0,1 1 0,-2-1 0,1 1 0,-1 1 0,-1-1 0,1 1 0,-2-1 0,0 1 0,0 0 0,-1 0 0,0 1 0,0 12 0,-2 3 0,-1-1 0,-7 50 0,-20 51 0,10-50 0,15-63-227,0 1-1,1 0 1,0-1-1,1 1 1,1 21-1,3-16-6598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4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24575,'0'13'0,"0"2"0,0 42 0,11 92 0,-8-131 0,0-1 0,1 0 0,1 0 0,0-1 0,2 0 0,0 0 0,0 0 0,2-1 0,17 26 0,-21-36 0,-1 1 0,1-1 0,0 0 0,1 0 0,-1-1 0,1 1 0,0-1 0,0 0 0,0-1 0,1 0 0,12 5 0,-11-6 0,0 0 0,1 0 0,-1-1 0,0 0 0,1-1 0,-1 0 0,0 0 0,1-1 0,15-3 0,121-39 0,-88 24 0,145-51-1365,-154 52-5461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4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2 0,0 5 0,0 4 0,0 4 0,2 5 0,2 6 0,3 10 0,2 9 0,1 9 0,1 2 0,0 1 0,3-1 0,0-3 0,0-8 0,-2-13-8191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5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1 243 24575,'7'5'0,"-1"-2"-5,553 292-531,-536-285 486,76 35-14,-77-37 66,-1 0 0,40 6 0,-56-13-2,1 0 0,0 0 0,-1-1 0,1 0 0,-1 0 0,1 0 0,6-2 0,-10 1 0,0 1 0,0-1 0,0 0 0,0 1 0,0-1 0,0 0 0,-1 0 0,1-1 0,0 1 0,0 0 0,-1-1 0,1 1 0,-1-1 0,1 1 0,-1-1 0,0 0 0,1 1 0,-1-1 0,0 0 0,1-3 0,0 1 6,-1 0 0,0 0 0,0 0 1,0 0-1,-1 0 0,0-1 0,1 1 0,-1 0 0,-1 0 1,1-1-1,-1 1 0,-1-8 0,-3-3 140,0 0 0,-8-16-1,12 29-121,-89-166 93,8 19-126,79 142 9,0 0 0,0-1 0,0 1 0,-2-14 0,5 19 0,-1-1 0,1 1 0,0 0 0,0-1 0,0 1 0,1 0 0,-1-1 0,0 1 0,1 0 0,0-1 0,-1 1 0,1 0 0,0 0 0,0 0 0,0 0 0,0 0 0,1 0 0,-1 0 0,3-3 0,2 0 14,-1 1-1,0 0 0,1 0 1,-1 0-1,1 1 1,0-1-1,8-2 0,6-1-749,21-5 0,-2 3-6090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5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24575,'0'0'0,"0"0"0,2 0 0,5 1 0,4 4 0,5 1 0,9 1 0,15-3 0,24-10 0,22-13 0,2-6 0,-14 2-8191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5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978 1 24575,'-1'0'0,"0"0"0,0 0 0,1 0 0,-1 0 0,0 0 0,0 1 0,1-1 0,-1 0 0,0 0 0,1 1 0,-1-1 0,1 0 0,-1 1 0,0-1 0,0 1 0,-2 1 0,-13 6 0,0 0 0,0-2 0,-32 9 0,-56 6 0,67-14 0,-81 14 0,-116 24 0,168-29 0,-92 34 0,141-44 0,-1 2 0,2 0 0,-1 0 0,-17 13 0,30-17 0,-1 0 0,1 0 0,0 0 0,0 0 0,0 0 0,0 1 0,-3 7 0,5-9 0,0 0 0,1 1 0,0-1 0,-1 1 0,1-1 0,1 1 0,-1-1 0,0 1 0,1 0 0,0-1 0,0 1 0,0 6 0,2-1 0,0-1 0,0 0 0,1 0 0,0 1 0,0-2 0,1 1 0,0 0 0,0-1 0,8 10 0,0-2 0,-1-1 0,2-1 0,20 18 0,-19-20 0,1-1 0,0 0 0,0 0 0,1-2 0,30 12 0,89 21 0,-55-19 0,-75-21 0,2 1 0,-1 0 0,0 0 0,8 5 0,-12-6 0,-1-1 0,1 1 0,-1 0 0,0 0 0,0 0 0,1 0 0,-1 0 0,0 1 0,0-1 0,0 0 0,0 1 0,0-1 0,0 0 0,-1 1 0,1-1 0,0 1 0,-1-1 0,2 4 0,-2 0 0,0 1 0,-1-1 0,1 1 0,-1-1 0,0 1 0,0-1 0,-1 0 0,0 0 0,0 0 0,-3 7 0,1-3 0,-93 209 0,-1-1 0,92-200 0,0-1 0,0 1 0,-5 30 0,10-42 0,1-1 0,0 1 0,-1-1 0,1 1 0,1 0 0,-1-1 0,1 1 0,0-1 0,0 1 0,0-1 0,0 1 0,1-1 0,0 0 0,0 1 0,0-1 0,0 0 0,1 0 0,-1-1 0,6 6 0,-3-4 0,1 0 0,1 0 0,-1 0 0,1-1 0,-1 0 0,1 0 0,1-1 0,-1 0 0,0 0 0,1-1 0,12 3 0,2-1 0,1-2 0,44 0 0,121-18-66,1-15-778,-177 29 750,111-21-1271,-22 3-4457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6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24575,'16'9'0,"-1"0"0,0 1 0,-1 1 0,0 0 0,12 14 0,-3-4 0,42 39-52,103 90-331,10-13 121,-58-61 262,-100-65 0,0-1 0,1-1 0,0 0 0,25 5 0,-39-12-179,-1-1 1,1 0-1,0 0 1,-1-1-1,1 0 1,10-1 0,1-2-6067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8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788 1 24575,'-107'5'0,"91"-3"0,0 1 0,1 1 0,-1 0 0,-24 10 0,18-3 0,0 1 0,1 1 0,0 0 0,-33 30 0,-69 76 0,90-86 0,26-26 0,-44 44 0,-67 88 0,104-121 0,2 1 0,0 1 0,1 0 0,1 1 0,1 0 0,1 0 0,0 1 0,2 0 0,-4 24 0,7-19-1,1 0 0,2 0 0,0 1 0,2-1 0,11 53 0,46 128-570,38 62 449,-18-56 129,-72-194 0,56 142-25,-53-140 39,1-1 0,1-1 0,0 0 0,2-1 0,21 23 0,15 7-924,-2-9-5808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6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432 0 24575,'-1'6'0,"1"-1"0,-1 1 0,-2 8 0,0-1 0,-74 283 32,-28-6-1221,71-206 1027,-104 281 69,120-306-213,3 2 1,2-1-1,3 1 0,-3 78 0,12-75-4944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7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45 24575,'0'0'0,"0"0"0,5 0 0,10 1 0,0 0 0,0 2 0,-1 0 0,1 1 0,21 8 0,28 7 0,-64-19 0,1 0 0,-1 0 0,1 0 0,-1 0 0,1 1 0,-1-1 0,0 0 0,1 0 0,-1 0 0,1 1 0,-1-1 0,0 0 0,1 0 0,-1 1 0,1-1 0,-1 0 0,0 1 0,0-1 0,1 0 0,-1 1 0,0-1 0,1 1 0,-1-1 0,0 0 0,0 1 0,0-1 0,0 1 0,1-1 0,-1 1 0,0-1 0,0 1 0,0-1 0,0 0 0,0 1 0,0-1 0,0 1 0,0-1 0,0 1 0,0-1 0,-1 1 0,1-1 0,0 1 0,0-1 0,0 0 0,0 1 0,-1-1 0,1 1 0,-3 4 0,1-1 0,-1 1 0,-6 6 0,4-5 0,-16 22 0,-64 94 0,81-116 0,1 0 0,-5 11 0,8-15 0,-1 0 0,0 0 0,1 0 0,-1 0 0,1 0 0,0 0 0,0 0 0,0 1 0,0-1 0,0 0 0,0 0 0,1 3 0,0-4 0,-2-2 0,-3-6 0,-95-91 0,99 98 0,0-1 0,-1 1 0,1 0 0,0-1 0,0 1 0,-1 0 0,1 0 0,0-1 0,-1 1 0,1 0 0,0 0 0,-1-1 0,1 1 0,0 0 0,-1 0 0,1 0 0,-1 0 0,1-1 0,0 1 0,-1 0 0,1 0 0,-1 0 0,1 0 0,0 0 0,-1 0 0,1 0 0,-1 0 0,1 0 0,0 0 0,-1 0 0,1 1 0,-1-1 0,1 0 0,0 0 0,-1 0 0,1 0 0,-1 1 0,1-1 0,0 0 0,-1 0 0,1 1 0,0-1 0,0 0 0,-1 1 0,1-1 0,-2 3 0,1 0 0,0-1 0,0 1 0,0 0 0,-1 4 0,0-1 0,-5 22 0,0 0 0,3 1 0,-3 45 0,7 88 0,0-162 0,0 0 0,0 0 0,0 0 0,0 0 0,0 0 0,0 0 0,0 1 0,0-1 0,0 0 0,0 0 0,0 0 0,0 0 0,0 0 0,0 0 0,0 0 0,0 0 0,0 0 0,0 0 0,0 1 0,0-1 0,0 0 0,0 0 0,0 0 0,0 0 0,0 0 0,0 0 0,0 0 0,0 0 0,0 0 0,0 0 0,0 1 0,0-1 0,0 0 0,0 0 0,0 0 0,0 0 0,0 0 0,-1 0 0,1 0 0,0 0 0,0 0 0,0 0 0,0 0 0,0 0 0,0 0 0,0 0 0,0 0 0,0 0 0,-1 0 0,-2-4 0,-5-13 0,-5-20 0,-11-64 0,15 63 0,-15-87 0,20 97 0,1-1 0,2-39 0,1 67 0,0 0 0,0 0 0,0 0 0,0 1 0,0-1 0,0 0 0,0 0 0,1 0 0,-1 0 0,0 1 0,1-1 0,-1 0 0,1 0 0,0 0 0,-1 0 0,1 1 0,-1 0 0,0-1 0,1 1 0,-1 0 0,1 0 0,-1 0 0,1-1 0,-1 1 0,0 0 0,1 0 0,-1 0 0,1 0 0,-1 0 0,1 0 0,-1 0 0,1 0 0,-1 0 0,1 0 0,3 1 0,0 0 0,-1 0 0,1 0 0,-1 1 0,6 3 0,-8-5 0,184 112 0,-3-2 0,-170-104 0,15 9 0,0-1 0,1-1 0,45 13 0,-72-25 0,1-1 0,0 1 0,0-1 0,0 0 0,0 1 0,0-1 0,0 0 0,-1 0 0,1-1 0,0 1 0,0 0 0,0-1 0,0 1 0,0-1 0,-1 1 0,1-1 0,0 0 0,1-1 0,-1 1 0,0-1 0,0 0 0,0 1 0,-1-1 0,1 0 0,-1 0 0,1 0 0,-1-1 0,0 1 0,0 0 0,0 0 0,0-1 0,1-2 0,1-8 0,0 1 0,-1-1 0,1-19 0,-2-41 0,-2 45 0,0-51 0,0-37 0,2 97-1365,1 6-5461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8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 24575,'0'10'0,"1"31"0,12 73 0,19 40 0,-10-55 0,-9-27 0,8 100 0,-20-141 0,-1 1 0,-1-1 0,-2 0 0,-1 0 0,-16 58 0,10-57 0,-1-1 0,-2 0 0,-30 53 0,41-82 0,-16 24 0,18-25 0,-1 0 0,-1 0 0,1 0 0,0 0 0,0 0 0,0 0 0,0-1 0,-1 1 0,1 0 0,0 0 0,-1-1 0,1 1 0,0-1 0,-1 0 0,1 1 0,-1-1 0,-2 0 0,4 0 0,-1 0 0,0 0 0,0 0 0,0-1 0,0 1 0,1 0 0,-1-1 0,0 1 0,0-1 0,1 1 0,-1-1 0,0 1 0,1-1 0,-1 1 0,0-1 0,1 0 0,-1 1 0,1-1 0,-1 0 0,1 0 0,0 1 0,-1-1 0,1 0 0,0 0 0,-1 0 0,1 0 0,0 1 0,0-1 0,0 0 0,-1-1 0,0-10 0,-1 0 0,1 1 0,1-1 0,2-21 0,-2 29 0,31-223-1365,-18 160-5461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8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0,6 5 0,7 6 0,6 3 0,-1-1-8191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9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24575,'0'8'0,"1"25"0,2 1 0,8 39 0,-5-41 0,10 59-170,48 148 0,-44-183 85,2-1 0,3 0 0,54 87 0,22-5 85,-79-112 0,0-2 0,2 0 0,29 22 0,-47-41 0,0 0 0,0 0 0,0-1 0,0 1 0,12 3 0,-16-6 0,1 0 0,-1-1 0,1 0 0,-1 1 0,1-1 0,-1 0 0,1 0 0,-1 0 0,0 0 0,1-1 0,-1 1 0,1 0 0,-1-1 0,1 0 0,-1 0 0,0 0 0,0 0 0,1 0 0,1-2 0,0 0 17,0 0-1,0 0 1,-1-1 0,1 1-1,-1-1 1,0 0-1,0 0 1,0 0-1,-1 0 1,1-1-1,1-6 1,2-5 167,8-34 0,0-23-122,5-123 0,-7 53-79,12 3 23,-21 130-126,-2 3-87,1 0-1,0-1 1,0 1-1,1 0 1,4-8-1,-1 8-6618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09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3 0,24 275-181,-15-202-1003,-7-63-5642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10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0 316 24575,'2'1'0,"0"-1"0,0 1 0,0 0 0,0 0 0,0 0 0,0 0 0,-1 0 0,1 0 0,0 0 0,1 2 0,6 4 0,38 22 0,2-2 0,1-2 0,82 28 0,-106-44 0,34 7 0,-50-14 0,0-1 0,0 0 0,0 0 0,0-1 0,0 0 0,17-3 0,-24 3 0,1-1 0,-1 0 0,1 0 0,-1 0 0,1-1 0,-1 1 0,0-1 0,0 0 0,0 0 0,0 0 0,0 0 0,0 0 0,0-1 0,3-3 0,-3 2 0,-1 1 0,1-1 0,-1 0 0,0 0 0,0-1 0,-1 1 0,1 0 0,-1 0 0,0-1 0,1-4 0,0-7 0,-2 0 0,0 0 0,-1 0 0,0 0 0,-5-21 0,-6-20-455,-3 1 0,-36-90 0,35 105-6371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10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24575,'0'4'0,"1"-1"0,-1 1 0,1-1 0,0 0 0,0 1 0,0-1 0,3 5 0,1 4 0,80 190 0,-53-128 0,80 164 0,-93-204 0,2 0 0,1-2 0,1 0 0,48 48 0,-63-72 0,0 0 0,0-1 0,1 0 0,13 7 0,-21-13 0,0 0 0,0-1 0,0 1 0,0-1 0,0 1 0,0-1 0,0 0 0,0 1 0,0-1 0,0 0 0,0 0 0,1 0 0,-1 0 0,0 0 0,0 0 0,0 0 0,0 0 0,0 0 0,0 0 0,0-1 0,0 1 0,1 0 0,-1-1 0,0 1 0,0-1 0,0 1 0,-1-1 0,1 1 0,0-1 0,0 0 0,0 0 0,0 1 0,0-1 0,-1 0 0,1 0 0,0 0 0,-1 0 0,1 0 0,-1 0 0,1 0 0,-1 0 0,1-1 0,1-5 0,1 0 0,-2 0 0,1-1 0,-1 1 0,1-10 0,-1-24 0,-2 0 0,-9-64 0,-2-47 0,12 134 0,1 1 0,1-1 0,0 1 0,1 0 0,1 0 0,11-29 0,-5 25-455,0-1 0,24-33 0,-6 16-6371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10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0 24575,'5'6'0,"0"1"0,1 0 0,-1 1 0,7 15 0,-9-18 0,28 58-67,-2 2 0,-4 1 0,23 88 0,-28-70-136,-4 0 1,7 117-1,-19-88 203,-5-89 0,-1 0 0,-8 37 0,8-54-1,1-1 0,-1 0 0,0 0 0,-1 0 0,0 0 0,0 0 0,0-1 0,0 1 0,-1-1-1,0 0 1,-7 7 0,9-10 8,-1 1 0,1-1-1,-1-1 1,0 1-1,0 0 1,0-1 0,0 1-1,0-1 1,0 0 0,0 0-1,0 0 1,0 0-1,-1-1 1,1 1 0,0-1-1,-1 0 1,1 0-1,0 0 1,-1 0 0,1-1-1,0 1 1,0-1 0,-6-2-1,-1-1 71,1 0 0,1 0 0,-1-1 0,0 0 0,1-1 0,0 0 1,1 0-1,-1-1 0,-9-11 0,6 5-85,0 0 0,1-1-1,1-1 1,-14-26 0,18 28 8,0 0 0,0 0 0,2 0 0,-1-1 0,2 1 0,0-1 0,0 0 0,1 0 0,2-16 0,1 8 0,0 0 0,2 0 0,1 1 0,0-1 0,10-20 0,69-143-1365,-42 110-5461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11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5 0,4 4 0,3 1-8191</inkml:trace>
  <inkml:trace contextRef="#ctx0" brushRef="#br0" timeOffset="1">942 34 24575,'-10'12'0,"-72"85"0,-37 49 0,103-123 0,1 0 0,1 1 0,1 1 0,-16 44 0,25-57 0,0 1 0,1-1 0,1 0 0,-2 23 0,4-29 0,0 1 0,0 0 0,1 0 0,0-1 0,0 1 0,1 0 0,0-1 0,0 1 0,0-1 0,6 10 0,-2-7 13,0 0 0,1 0 0,0-1 0,0 0 0,1 0 0,0-1 0,15 12 0,6 0-747,31 16-1,2-2-6091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29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 24575,'0'-1'0,"1"0"0,-1 1 0,0-1 0,1 0 0,-1 0 0,1 1 0,-1-1 0,1 0 0,-1 1 0,1-1 0,0 0 0,-1 1 0,1-1 0,0 1 0,-1-1 0,2 0 0,1-1 0,136-93 0,-79 57 0,42-28 0,-101 66 0,1-1 0,-1 1 0,0 0 0,1 0 0,-1 0 0,0 0 0,1 0 0,-1 0 0,2 1 0,2-1 0,75 0 0,65 4 0,-135-3-1,0 1 0,1 0 0,-1 1 0,0 0 1,0 1-1,-1 0 0,1 0 0,-1 1 0,0 0 0,10 8 0,-7-4 5,-1 1-1,-1 0 1,0 0 0,-1 1-1,0 0 1,13 21 0,-8-8-13,-1 1 0,16 43 1,9 52-157,70 337-717,-53-211 887,25 76-5,-23-100 0,-55-215 33,1 6-52,0-1 0,-1 1-1,1 18 1,-3-28 65,0 0 0,0 1 0,0-1 0,0 0 0,-1 0 0,0 0 0,0 0 0,1 0 0,-2 0 1,1 0-1,0 0 0,-1 0 0,1 0 0,-1 0 0,0-1 0,0 1 0,0-1 0,0 1 0,-3 2 0,0-2-19,-1 1-1,1-1 1,-1 1 0,0-2 0,0 1 0,-8 2-1,-3 0-32,-20 3 0,-35 2-1359,5-5-5461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11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120 163 24575,'1'1'0,"0"0"0,-1 0 0,1 0 0,0 0 0,-1 0 0,1 0 0,0-1 0,0 1 0,2 1 0,1 2 0,28 28 0,55 43 0,-83-73 0,-1 1 0,1 0 0,0-1 0,0 0 0,8 3 0,-11-5 0,0 1 0,1-1 0,-1 0 0,0 1 0,1-1 0,-1 0 0,0 0 0,1 0 0,-1 0 0,0 0 0,1-1 0,-1 1 0,0 0 0,1-1 0,-1 1 0,0-1 0,0 1 0,1-1 0,-1 1 0,0-1 0,0 0 0,0 0 0,2-1 0,0-1 0,0-1 0,0 1 0,0-1 0,-1 0 0,1 0 0,-1 0 0,0-1 0,3-7 0,0-3 0,3-21 0,-6 27 0,-1 0 0,0 0 0,0 0 0,-1 0 0,0 0 0,-2-13 0,1 17 0,0 1 0,0 0 0,-1-1 0,1 1 0,-1 0 0,0-1 0,0 1 0,-1 0 0,1 0 0,-1 1 0,0-1 0,0 1 0,0-1 0,-6-4 0,0 1 10,-1 0 0,-1 1 0,1 0 0,-1 1 0,0 0 0,0 1 0,0 0 0,-1 0 0,0 1 0,1 1 0,-16-2 0,14 3-145,1 1 0,-1-1 0,0 2 0,0 0 0,1 0 0,-1 2 0,1-1 0,-1 1 0,1 1 0,-18 8 0,12-2-6691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12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24575,'0'14'0,"2"-2"0,-1 1 0,2-1 0,7 22 0,17 36 0,-21-57 0,23 51 0,3 0 0,47 67 0,-78-129 0,0-1 0,0 1 0,0-1 0,0 1 0,0 0 0,0-1 0,-1 1 0,1 0 0,-1 0 0,1 2 0,-1-4 0,0 1 0,0 0 0,-1 0 0,1 0 0,-1-1 0,1 1 0,-1 0 0,1-1 0,-1 1 0,1 0 0,-1-1 0,1 1 0,-1 0 0,0-1 0,0 1 0,1-1 0,-1 0 0,0 1 0,0-1 0,1 1 0,-1-1 0,0 0 0,-1 1 0,-33 14-106,12-6-208,0 2-1,1 0 0,-39 27 0,42-23-6511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12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24575,'0'0'0,"-2"3"0,-3 12 0,0 23 0,5 32 0,5 29 0,10 24 0,14 18-1718,12 6 1718,7-11 0,12-19 0,13-24 0,12-23-83,7-23 83,-3-17 0,-19-13-6390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14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1840 24575,'-1'1'0,"1"-1"0,-1 0 0,1 0 0,-1 1 0,1-1 0,-1 0 0,1 0 0,-1 0 0,0 0 0,1 0 0,-1 0 0,1 0 0,-1 0 0,1 0 0,-1 0 0,1 0 0,-1 0 0,0 0 0,1 0 0,-1 0 0,1-1 0,-1 1 0,1 0 0,-1 0 0,1-1 0,-1 1 0,1 0 0,-1-1 0,0 0 0,1 1 0,-1-1 0,1 0 0,0 1 0,-1-1 0,1 0 0,0 0 0,0 1 0,-1-1 0,1 0 0,0 1 0,0-1 0,0 0 0,0 0 0,0 0 0,0 1 0,0-1 0,0 0 0,0 0 0,0 1 0,1-2 0,1-4 0,0 0 0,1 0 0,0 0 0,0 1 0,1-1 0,6-7 0,-4 5 0,311-458-883,63-91-986,-43 29 487,-315 491 1347,66-97-187,-55 90-3578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14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24575,'0'0'0,"6"0"0,11 1 0,0 0 0,1 2 0,-1 0 0,25 8 0,65 28 0,-6 7 0,-84-37 0,1 1 0,-1 1 0,23 21 0,-33-26 0,-1 1 0,0 0 0,0 0 0,-1 1 0,0 0 0,0 0 0,-1 0 0,0 0 0,5 16 0,-1 3 0,9 53 0,-11-28 0,-1 1 0,-5 102 0,-28 104 0,27-252-1365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15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48 511 24575,'12'1'0,"0"0"0,22 5 0,-2-1 0,-12-2 0,0-1 0,0-2 0,33-2 0,-39 0 0,0 0 0,-1-1 0,1 0 0,-1-1 0,0-1 0,16-8 0,-10 2 0,0 0 0,-1-1 0,-1-1 0,0-1 0,-1 0 0,29-33 0,-32 31 0,-1 1 0,-1-1 0,-1-1 0,0 0 0,-1-1 0,-1 1 0,12-38 0,-17 44 0,-1 1 0,0-1 0,-1 1 0,0-1 0,-1 1 0,0-1 0,-2-13 0,1 19 0,1 0 0,-1 1 0,-1-1 0,1 1 0,-1-1 0,1 1 0,-1 0 0,-1-1 0,1 1 0,0 0 0,-1 0 0,0 1 0,0-1 0,0 0 0,-1 1 0,1 0 0,-1 0 0,-7-5 0,5 5 0,0 0 0,-1 0 0,0 0 0,1 1 0,-1 0 0,-13-2 0,7 3 0,-1 0 0,-25 1 0,18 2 0,0 1 0,1 1 0,-1 1 0,1 1 0,0 1 0,0 0 0,1 2 0,0 0 0,-24 16 0,23-12 0,0 1 0,1 1 0,1 1 0,1 0 0,0 1 0,1 1 0,1 1 0,-14 21 0,23-31 15,1 1 0,-1 0 0,2 0 0,-1 1 0,2-1 0,-1 1-1,-1 11 1,4-16-114,0-1 0,1 1 1,-1 0-1,2 0 0,-1 0 0,0 0 0,1 0 0,0 0 0,1 0 0,-1 0 0,1-1 0,0 1 0,1-1 0,3 8 0,1-2-3314,16 18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25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53 24575,'0'1'0,"1"-1"0,-1 1 0,0-1 0,0 1 0,0-1 0,0 1 0,0 0 0,0-1 0,0 1 0,0-1 0,0 1 0,-1-1 0,1 1 0,0 0 0,0-1 0,0 1 0,-1-1 0,1 1 0,0-1 0,-1 1 0,-6-1 0,4 0 0,-1 0 0,0 0 0,0 1 0,1-1 0,-1 1 0,0-1 0,1 1 0,-1 0 0,0 1 0,1-1 0,-1 1 0,-4 2 0,0 2 0,1 0 0,-1 0 0,1 0 0,1 1 0,-1 0 0,1 0 0,-9 14 0,8-9 0,1 0 0,0 1 0,1 0 0,-7 22 0,6-8 0,1 1 0,1-1 0,2 1 0,1 47 0,3-18 0,3-1 0,3 1 0,1-1 0,31 94 0,-34-132 0,1 0 0,1 0 0,1-1 0,1 0 0,20 28 0,-21-34 0,0-1 0,1 0 0,0 0 0,1 0 0,0-2 0,1 1 0,0-1 0,18 9 0,-16-11 0,0 0 0,0-1 0,1 0 0,-1-1 0,1-1 0,28 3 0,-34-5 0,-1-1 0,0 0 0,1-1 0,-1 0 0,0 0 0,0-1 0,0 0 0,0 0 0,0-1 0,0 0 0,0 0 0,-1-1 0,0 0 0,9-5 0,-6 0 0,0 0 0,0 0 0,-1-1 0,-1 0 0,1-1 0,-1 1 0,10-21 0,-5 5 0,0-1 0,12-42 0,-12 24-70,-1-2 0,-3 0 0,-2 0 0,-1 0 0,-3-1 0,-2 1 0,-8-80 0,4 105 70,0 1 0,-2 0 0,0 0 0,-2 1 0,0-1 0,-1 2 0,-1-1 0,-16-25 0,19 35 0,-1 0 0,-1 0 0,0 1 0,0 0 0,-1 0 0,0 1 0,0 0 0,-1 1 0,0 0 0,0 1 0,-1 0 0,1 0 0,-1 1 0,-1 1 0,1 0 0,-16-4 0,14 6 0,0 1 0,0 0 0,0 0 0,0 1 0,0 1 0,0 0 0,1 1 0,-1 1 0,0 0 0,1 0 0,-1 1 0,-14 7 0,-1 3 0,0 1 0,2 0 0,-50 39 0,43-26 80,0 2-1,3 0 1,-53 68-1,50-51-609,1 2 0,-35 73 0,35-53-5829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25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24575,'1'-13'0,"0"10"0,0 1 0,0-1 0,0 1 0,0-1 0,1 1 0,-1 0 0,1-1 0,0 1 0,0 0 0,0 0 0,2-2 0,3-1 0,0-1 0,9-5 0,-9 7 0,-1 1 0,1 0 0,0 0 0,0 0 0,1 1 0,-1-1 0,1 2 0,12-2 0,-8 2 0,-1 1 0,1 0 0,0 1 0,-1 1 0,13 2 0,7 5 0,-1 1 0,0 1 0,32 18 0,3 4 0,64 45 0,54 52 0,-136-95-455,1-1 0,54 26 0,-51-35-6371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26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379 0 24575,'-15'0'0,"-7"1"0,0 0 0,0 1 0,0 0 0,1 2 0,-1 1 0,1 1 0,-34 14 0,44-16 0,1 2 0,-1 0 0,1 0 0,1 0 0,-1 1 0,1 1 0,0 0 0,1 0 0,0 1 0,0 0 0,1 0 0,0 0 0,0 1 0,1 0 0,-9 21 0,13-25 0,0 1 0,0-1 0,0 1 0,1-1 0,0 1 0,0 0 0,1-1 0,-1 1 0,2 0 0,-1-1 0,3 11 0,-1-8 0,0 0 0,1 0 0,0-1 0,1 0 0,0 0 0,0 0 0,10 13 0,0-4 0,0-1 0,1-1 0,1 0 0,0-1 0,1-1 0,27 17 0,-28-20 0,0-1 0,1 0 0,1-1 0,0-1 0,0 0 0,22 4 0,-33-9 0,1-1 0,0 0 0,0 0 0,-1-1 0,1 0 0,0 0 0,0-1 0,0 0 0,-1 0 0,1-1 0,-1 0 0,1 0 0,-1-1 0,0 0 0,1 0 0,-2 0 0,13-9 0,-13 7 0,-1 0 0,0-1 0,0 1 0,-1-1 0,1 0 0,-1 0 0,-1-1 0,1 1 0,3-10 0,-4 8 0,1 0 0,1 0 0,-1 1 0,1-1 0,8-9 0,-11 16 0,-1-1 0,1 1 0,0 0 0,-1 0 0,1-1 0,0 1 0,0 0 0,0 1 0,0-1 0,0 0 0,0 0 0,0 1 0,0-1 0,3 1 0,-1-1 0,0 1 0,0 1 0,-1-1 0,1 0 0,0 1 0,-1 0 0,7 2 0,2 2 0,-1 0 0,1 2 0,17 11 0,-14-7 24,-1 0 0,0 1 0,0 1 0,21 27 0,-16-15-767,31 56 1,-34-51-6084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26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0 24575,'0'14'0,"0"-5"0,0-4 0,0 0 0,0 0 0,1 0 0,1 7 0,-2-10 0,1 0 0,0 0 0,-1-1 0,1 1 0,0 0 0,0 0 0,0-1 0,1 1 0,-1-1 0,0 1 0,1-1 0,-1 0 0,1 1 0,2 1 0,3 1 0,0 1 0,-1 0 0,0 1 0,11 10 0,-15-13 0,0-1 0,-1 1 0,1-1 0,-1 1 0,1 0 0,-1 0 0,0-1 0,0 1 0,0 0 0,0 0 0,-1 0 0,1 0 0,-1 0 0,0 0 0,0 1 0,0 3 0,-2 3 0,0 1 0,0-1 0,-1 0 0,-6 16 0,-22 39 0,27-57 0,-55 102 0,-11 21 0,68-127 0,-1 2 0,0-1 0,1 1 0,-1 0 0,1 1 0,1-1 0,-2 7 0,3-12 0,-1 0 0,1 0 0,0 0 0,0 0 0,0 0 0,1 0 0,-1-1 0,0 1 0,0 0 0,0 0 0,1 0 0,-1 0 0,0 0 0,1 0 0,-1-1 0,1 1 0,0 1 0,0-1 0,0 0 0,0-1 0,0 1 0,0 0 0,0-1 0,0 1 0,0-1 0,1 1 0,-1-1 0,0 1 0,0-1 0,0 0 0,1 0 0,0 1 0,12-1 0,-1 0 0,1-1 0,-1-1 0,0 0 0,18-6 0,-21 6 0,321-97-488,-256 74-888,24-7-4951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0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24575,'0'-1'0,"0"1"0,0-1 0,0 1 0,0-1 0,0 1 0,0-1 0,0 1 0,1-1 0,-1 1 0,0-1 0,0 1 0,0-1 0,1 1 0,-1-1 0,0 1 0,1-1 0,-1 1 0,0-1 0,1 1 0,-1 0 0,1-1 0,0 0 0,-1 1 0,1-1 0,-1 1 0,1-1 0,-1 0 0,0 1 0,1-1 0,-1 0 0,1 1 0,-1-1 0,0 0 0,0 0 0,1 1 0,-1-1 0,0-1 0,1 9 0,-1 1 0,-1 12 0,1 6 0,21 358-545,-3-93 184,-10 100 361,-8-382 0,0-1 0,0-1 0,0 1 0,-1 0 0,0 0 0,0-1 0,-1 1 0,-5 14 0,2-15-1214,1-6-4857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27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24575,'0'0'0,"2"0"0,11 4 0,20 3 0,17 2 0,11 0 0,8-4 0,-2-4 0,-9-3 0,-15-1-8191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27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0 24575,'-8'15'0,"-139"301"0,132-277 0,2 1 0,-12 62 0,21-78 0,1 2 0,1-1 0,1 0 0,1 1 0,5 34 0,-3-48 0,0 0 0,1-1 0,0 1 0,1-1 0,6 15 0,-8-22 0,0 0 0,1 0 0,-1 0 0,1 0 0,0-1 0,0 1 0,0-1 0,0 0 0,0 0 0,1 0 0,-1 0 0,1 0 0,0-1 0,0 0 0,0 0 0,0 0 0,5 2 0,-3-3 0,0 0 0,0 0 0,0 0 0,0-1 0,0 1 0,-1-2 0,7 0 0,5-1 0,22-7 0,11-6 0,-2-2 0,1-2 0,-2-3 0,-1-1 0,46-31 0,-74 41 0,1 0 0,-2-1 0,0-1 0,-1-1 0,0 0 0,-2-1 0,0 0 0,15-25 0,-20 27 0,-1 0 0,-1 0 0,-1 0 0,0-1 0,-1 0 0,0 0 0,-1 0 0,-1 0 0,-1-1 0,0 0 0,-2-27 0,-1 33 0,0 0 0,-1 1 0,0-1 0,-1 1 0,0-1 0,-1 1 0,0 0 0,-1 0 0,0 1 0,0-1 0,-1 1 0,0 0 0,-1 1 0,0 0 0,0 0 0,-1 0 0,-12-9 0,5 5 0,-1 1 0,0 1 0,-1 0 0,0 1 0,-1 1 0,0 1 0,0 1 0,-36-9 0,40 12 0,1 1 0,-1 1 0,1 0 0,-1 0 0,1 2 0,-1 0 0,-25 4 0,32-3 0,1-1 0,0 1 0,0 1 0,0-1 0,1 1 0,-1 0 0,1 0 0,-1 0 0,1 1 0,0 0 0,0 0 0,1 0 0,-1 1 0,1-1 0,0 1 0,0 0 0,0 1 0,-5 10 0,5-6-227,0 0-1,1 0 1,0 1-1,0 0 1,-1 18-1,2 6-6598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28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0,1 1 0,5 5 0,0-1 0,10 6 0,0 1 0,59 44 0,-3 4 0,103 111 0,-148-140-1365,-8-5-5461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28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24575,'6'16'0,"0"3"0,-1-1 0,0 1 0,4 34 0,-7-35 0,22 326 0,-24-330 0,0-13 0,0 2 0,1 1 0,-1 0 0,0-1 0,1 1 0,1 3 0,-2-6 0,0 0 0,1 0 0,-1 0 0,1 0 0,0 0 0,-1 0 0,1 0 0,0 0 0,-1-1 0,1 1 0,0 0 0,0 0 0,0-1 0,0 1 0,0 0 0,0-1 0,0 1 0,0-1 0,0 0 0,2 1 0,21 3-1365,4-4-5461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29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0,3 0 0,34 0 0,0 2 0,49 8 0,-72-7 0,0 0 0,-1 1 0,0 0 0,0 1 0,0 0 0,0 1 0,-1 1 0,0 0 0,17 13 0,-26-17 0,1 0 0,-1 0 0,0 1 0,0-1 0,0 1 0,0 0 0,2 4 0,-4-6 0,0 1 0,0-1 0,0 0 0,0 0 0,-1 0 0,1 1 0,-1-1 0,0 0 0,0 1 0,1-1 0,-1 0 0,-1 1 0,1-1 0,0 0 0,-1 1 0,0 2 0,-3 3 0,0 1 0,0-1 0,-1 0 0,0 0 0,-1 0 0,-10 12 0,13-17 0,-139 157 0,44-52 0,90-99 0,1 0 0,-9 14 0,15-23 0,1 1 0,-1-1 0,1 1 0,0 0 0,0-1 0,-1 1 0,1-1 0,0 1 0,0 0 0,0-1 0,0 1 0,-1-1 0,1 1 0,0 0 0,0-1 0,1 2 0,-1-2 0,0 0 0,0 1 0,0-1 0,0 0 0,1 0 0,-1 1 0,0-1 0,0 0 0,0 0 0,1 1 0,-1-1 0,0 0 0,0 0 0,1 0 0,-1 0 0,0 0 0,1 1 0,-1-1 0,0 0 0,0 0 0,1 0 0,-1 0 0,0 0 0,1 0 0,3 0 0,0 0 0,0 0 0,0-1 0,6-1 0,-9 2 0,236-65-311,-187 49-743,20-5-5772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29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2 0,0 5 0,5 4 0,13 5 0,17 7 0,16-1 0,14-1 0,14-5 0,16-8 0,6-5 0,-14-3-8191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0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953 0 24575,'-10'0'0,"-34"1"0,-52 9 0,-42 14 0,116-20 0,-507 129 0,512-128 0,7-2 0,0 0 0,0 0 0,0 1 0,1 0 0,-1 1 0,-16 11 0,26-16 0,-1 1 0,0 0 0,0-1 0,0 1 0,0 0 0,1 0 0,-1-1 0,0 1 0,1 0 0,-1 0 0,0 0 0,1 0 0,-1 0 0,1 0 0,0 0 0,-1 0 0,1 0 0,0 0 0,-1 2 0,1-3 0,1 1 0,-1 0 0,0 0 0,1-1 0,-1 1 0,0 0 0,1 0 0,-1-1 0,1 1 0,-1-1 0,0 1 0,1 0 0,0-1 0,-1 1 0,1-1 0,-1 1 0,1-1 0,0 1 0,-1-1 0,2 1 0,5 2 0,-1-1 0,1 0 0,0 0 0,11 2 0,-17-4 0,48 8 0,59 0 0,-68-6 0,0 1 0,78 17 0,-110-18 0,0 1 0,0 0 0,0 0 0,-1 1 0,1 0 0,-1 0 0,0 0 0,8 7 0,-12-7 0,1-1 0,0 1 0,-1 0 0,0 0 0,1 1 0,-2-1 0,1 1 0,0-1 0,-1 1 0,0 0 0,0 0 0,-1 0 0,1 0 0,0 5 0,-1-1 0,-1 0 0,1 1 0,-2-1 0,1 0 0,-1 0 0,-1 1 0,0-1 0,0 0 0,-1-1 0,0 1 0,0 0 0,-1-1 0,0 1 0,-5 7 0,-6 7 0,-1-1 0,0-1 0,-30 30 0,-27 19 0,-13 13 0,84-80 0,-1 0 0,0 0 0,1 0 0,0 0 0,0 0 0,0 1 0,0-1 0,-2 6 0,4-7 0,-1-1 0,1 1 0,0 0 0,0 0 0,0-1 0,0 1 0,0 0 0,0-1 0,0 1 0,1 0 0,-1-1 0,1 1 0,-1 0 0,1-1 0,0 1 0,-1-1 0,1 1 0,0-1 0,0 1 0,0-1 0,2 3 0,4 3 0,-1-1 0,1 1 0,1-1 0,-1-1 0,1 1 0,14 6 0,54 22 0,-46-23 17,0-2 0,0-1 1,1-1-1,0-2 0,0-1 0,57 0 0,-37-6-388,0-2-1,-1-3 1,70-17 0,-62 9-6455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1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0,3 5 0,26 30 0,53 49 0,-53-56 0,15 15 0,76 56 0,-93-80 0,0-1 0,1-2 0,2-1 0,47 19 0,-62-29-114,1 0 1,0-2-1,0 1 0,0-2 0,0 0 1,0-1-1,1-1 0,-1 0 0,0-2 1,0 1-1,20-6 0,-5-2-6712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1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330 0 24575,'-2'0'0,"0"0"0,0 1 0,1-1 0,-1 0 0,0 0 0,0 1 0,1-1 0,-1 1 0,0 0 0,1-1 0,-1 1 0,1 0 0,-1 0 0,1 0 0,-1 0 0,1 0 0,-1 0 0,1 1 0,0-1 0,0 0 0,0 1 0,-2 2 0,0 2 0,-1 1 0,2-1 0,-1 1 0,-2 11 0,4-16 0,-48 213 0,25-103 0,-91 386 0,37-50-1365,70-386-5461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2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24575,'1'0'0,"-1"0"0,1 0 0,0-1 0,-1 2 0,1-1 0,0 0 0,-1 0 0,1 0 0,0 0 0,-1 0 0,1 0 0,0 1 0,-1-1 0,1 0 0,0 1 0,0 0 0,3 0 0,14 8 0,1 0 0,-1 1 0,-1 1 0,0 1 0,0 0 0,-2 1 0,1 1 0,-1 1 0,-1 0 0,-1 0 0,0 1 0,11 21 0,-21-32 0,0-1 0,-1 1 0,0 0 0,0 0 0,0 0 0,0 0 0,-1 1 0,1 5 0,-2-8 0,0 0 0,0 0 0,0 0 0,-1 0 0,1 0 0,-1 0 0,1 0 0,-1 0 0,0-1 0,0 1 0,-1 0 0,1 0 0,0-1 0,-1 1 0,0-1 0,-1 3 0,-4 3 0,0-1 0,-1 1 0,0-1 0,-14 9 0,-39 22 0,20-14 0,32-18 0,-18 12 0,25-17 0,0 0 0,1 1 0,-1-1 0,1 1 0,0-1 0,-1 1 0,1 0 0,0 0 0,0-1 0,0 1 0,0 0 0,-1 2 0,2-3 0,0 0 0,0 0 0,0 0 0,0 1 0,0-1 0,0 0 0,1 0 0,-1 0 0,0 0 0,0 0 0,1 0 0,-1 0 0,1 0 0,-1 0 0,1 0 0,-1 0 0,1 0 0,0 0 0,-1-1 0,1 1 0,0 0 0,0 0 0,0-1 0,-1 1 0,1 0 0,0-1 0,1 1 0,3 2 0,0 0 0,0 0 0,10 3 0,-4-3 17,-1-1 0,1 1 0,-1-2 0,1 1 1,-1-1-1,18-1 0,-3-2-760,41-8 1,-24 0-6084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1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24575,'0'6'0,"0"0"0,1 0 0,-1 0 0,4 11 0,-3-13 0,0-1 0,1 0 0,-1 0 0,1 1 0,0-1 0,0-1 0,0 1 0,0 0 0,1 0 0,3 2 0,3 3 0,0 0 0,1-1 0,0-1 0,0 0 0,18 8 0,0-3 0,31 8 0,-23-9 0,0-3 0,1-1 0,-1-2 0,1-1 0,74-4 0,-42-6 0,-1-3 0,86-23 0,-132 28-195,0-1 0,-1-1 0,0-1 0,0-1 0,-1-1 0,20-13 0,-20 8-6631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2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24575,'4'5'0,"31"33"0,-2 1 0,51 83 0,-45-56 0,36 90 0,-58-118 0,-3 1 0,-1 1 0,11 53 0,-21-76 0,-1 1 0,0-1 0,-1 1 0,-1-1 0,-1 1 0,0 0 0,-1-1 0,-1 0 0,-1 1 0,-8 23 0,7-31 0,1 1 0,-2-1 0,1 0 0,-1-1 0,-11 14 0,13-19 0,1 0 0,-1 0 0,0 0 0,0 0 0,0-1 0,-1 1 0,1-1 0,-1-1 0,0 1 0,0 0 0,0-1 0,0 0 0,-7 1 0,11-2 0,0-1 0,0 0 0,0 0 0,0 0 0,-1 0 0,1 0 0,0 0 0,0 0 0,0 0 0,0 0 0,0-1 0,0 1 0,0 0 0,0-1 0,0 1 0,0-1 0,0 1 0,0-1 0,0 1 0,0-1 0,0 0 0,0 0 0,1 1 0,-1-1 0,0 0 0,1 0 0,-1 0 0,0 0 0,1 0 0,-1 0 0,1 0 0,-1 0 0,1 0 0,0 0 0,-1 0 0,1-1 0,-2-5 0,1 0 0,0-1 0,0 1 0,1-11 0,2-22 43,10-65 0,16-38-750,-21 109-37,11-46-6082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2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0,1 0 0,4 0 0,1 0 0,1 0-8191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3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56 24575,'-1'-3'0,"0"1"0,0-1 0,0 1 0,0 0 0,-1 0 0,1 0 0,0-1 0,-1 1 0,0 0 0,0 1 0,-3-4 0,2 2 0,1 1 0,0-1 0,0 1 0,-1 0 0,1 0 0,-1 0 0,0 0 0,1 1 0,-1-1 0,0 1 0,0 0 0,-6-2 0,9 3 0,-1 0 0,1 0 0,0 0 0,0 0 0,-1 0 0,1 0 0,0 0 0,0 0 0,-1 0 0,1 0 0,0 1 0,0-1 0,-1 0 0,1 0 0,0 0 0,0 0 0,0 1 0,-1-1 0,1 0 0,0 0 0,0 1 0,0-1 0,0 0 0,-1 0 0,1 1 0,0-1 0,0 0 0,0 0 0,0 1 0,0-1 0,0 1 0,-1 10 0,1-10 0,0 7 0,1 0 0,0 0 0,0 1 0,1-1 0,4 12 0,18 40 0,-21-53 0,147 294 0,-130-262 0,-10-20 0,73 131 0,-68-126 0,0-2 0,2 0 0,0-1 0,25 23 0,-36-39 0,0 1 0,1-1 0,0 0 0,0-1 0,0 0 0,13 6 0,-17-9 0,0 0 0,0 0 0,1 0 0,-1 0 0,1-1 0,-1 1 0,0-1 0,1 0 0,-1 0 0,1 0 0,-1-1 0,1 1 0,-1-1 0,0 0 0,1 1 0,-1-2 0,0 1 0,5-3 0,-1 0 0,-2 0 0,1-1 0,0 0 0,-1 0 0,0 0 0,0-1 0,0 1 0,-1-1 0,0-1 0,0 1 0,-1 0 0,4-8 0,2-8 0,-1 0 0,8-35 0,-8 21 0,6-61 0,-8-39 0,-1 25 0,-4 91-136,1 0-1,1 0 1,1 0-1,1 0 1,0 1-1,1 0 1,2 0-1,0 1 0,18-31 1,-4 17-6690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4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24575,'0'0'0,"4"0"0,0 0 0,0 1 0,0 0 0,0 0 0,0 0 0,0 0 0,0 1 0,0 0 0,6 3 0,3 3 0,14 12 0,-22-17 0,7 6 0,1 1 0,-2 1 0,0-1 0,17 21 0,-25-27 0,-1 0 0,1 1 0,-1-1 0,1 1 0,-1 0 0,0-1 0,2 11 0,-4-12 0,1 1 0,-1-1 0,0 0 0,0 1 0,0-1 0,0 1 0,-1-1 0,0 0 0,1 1 0,-1-1 0,0 0 0,0 0 0,-2 4 0,-1-1 0,1 0 0,-1 0 0,0-1 0,0 1 0,-1-1 0,-5 5 0,-33 25 0,2-1 0,39-33 0,1 1 0,-1 0 0,0-1 0,1 1 0,-1 0 0,-1 4 0,3-5 0,-1-1 0,1 1 0,0-1 0,0 1 0,0-1 0,0 1 0,0 0 0,0-1 0,0 1 0,0-1 0,0 1 0,0 0 0,0-1 0,0 1 0,0-1 0,0 1 0,0-1 0,1 1 0,-1-1 0,0 1 0,0 0 0,1-1 0,-1 0 0,0 1 0,1-1 0,-1 1 0,1-1 0,-1 1 0,1-1 0,-1 0 0,0 1 0,1-1 0,-1 0 0,2 1 0,6 3 0,0-1 0,0 0 0,1 0 0,-1-1 0,1 0 0,14 2 0,-23-4 0,37 4 23,0-1 0,0-2-1,40-4 1,110-18-1479,-27-3-5370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4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24575,'3'131'0,"0"-103"0,0-1 0,13 47 0,0-26 0,2-1 0,1-1 0,3 0 0,2-2 0,1-1 0,3 0 0,58 68 0,-74-98 0,1 1 0,26 21 0,-38-34 0,1 0 0,-1 0 0,1 0 0,0 0 0,-1 0 0,1 0 0,0 0 0,-1-1 0,1 1 0,0-1 0,0 1 0,0-1 0,-1 0 0,5 1 0,-5-2 0,0 1 0,0 0 0,0-1 0,1 1 0,-1-1 0,0 1 0,0-1 0,0 0 0,0 1 0,-1-1 0,1 0 0,0 0 0,0 0 0,0 0 0,0 1 0,-1-1 0,1 0 0,-1 0 0,1 0 0,0-1 0,-1 1 0,0 0 0,1-2 0,2-5 0,-1 0 0,0-1 0,-1 1 0,0-1 0,0 1 0,-1-1 0,0 1 0,-3-18 0,-18-69 0,20 92 0,-28-97 0,12 49 0,-11-63 0,27 102-80,-1 1 0,2-1-1,0 0 1,0 1 0,1-1-1,0 0 1,1 1 0,1-1-1,0 1 1,0 0 0,1 0 0,0 0-1,1 0 1,0 1 0,1 0-1,8-11 1,11-12-6746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5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0 24575,'0'4'0,"3"70"0,-2 22 0,-5-27-128,-3-1-1,-2 0 0,-23 77 1,15-85-1,-2-1 1,-4-1-1,-50 96 0,18-66 129,43-72 0,0-2 0,-1 1 0,-18 15 0,27-26-7,-1 0 0,1-1 0,-1 0 0,0 1 0,-7 2-1,11-5 14,0-1 0,0 0 0,0 1 0,0-1-1,0 0 1,0 0 0,0 1 0,0-1 0,0 0-1,0 0 1,0 0 0,0 0 0,-1 0 0,1-1-1,0 1 1,0 0 0,0 0 0,0-1 0,0 1-1,0 0 1,0-1 0,0 1 0,0-1-1,1 0 1,-1 1 0,0-1 0,0 0 0,0 1-1,0-1 1,1 0 0,-1 0 0,0 0 0,1 0-1,-1 1 1,1-1 0,-1-1 0,-1-3 100,-1-1 0,1 1 0,1 0-1,-1-1 1,1 1 0,-1-12 0,1-1-48,1-19 0,3-2-56,2 1 0,2 0 0,1 0 0,20-56 0,0 18-62,45-84 0,121-165-1748,-164 280-4465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5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0,4 2 0,13 3 0,11 3 0,0 2-8191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6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0 24575,'-14'3'0,"7"0"0,0 1 0,1-1 0,0 1 0,0 1 0,0-1 0,1 1 0,-1 0 0,1 1 0,0-1 0,1 1 0,-8 10 0,6-6 0,1 0 0,0 0 0,0 0 0,1 1 0,0 0 0,-5 22 0,8-23 0,1 0 0,-1 0 0,1 0 0,1 0 0,0 0 0,0 0 0,1 0 0,0-1 0,1 1 0,0 0 0,9 17 0,4 4 0,1-1 0,24 30 0,-31-45 0,4 5 0,75 118 0,-76-115 0,-1 0 0,-2 1 0,0 0 0,8 33 0,-16-50 0,0 0 0,-1 0 0,0 0 0,0 0 0,-1 0 0,0 0 0,0 1 0,0-1 0,-1 0 0,0 0 0,-1 0 0,0 0 0,0 0 0,0 0 0,-1-1 0,0 1 0,0-1 0,-1 0 0,1 0 0,-1 0 0,-1 0 0,1 0 0,-9 7 0,3-4-114,-1 0 1,0-1-1,0 0 0,-1 0 0,0-1 1,0-1-1,-1 0 0,0-1 0,0-1 1,0 1-1,-21 2 0,18-5-6712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6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24575,'0'6'0,"1"-1"0,0 0 0,0 0 0,0 0 0,1 0 0,0 0 0,4 9 0,0-1 0,15 34 0,3 0 0,1-2 0,54 73 0,-73-109 0,1-1 0,0 0 0,1 0 0,0-1 0,0 0 0,16 11 0,-21-16 0,-1-1 0,0 0 0,1 0 0,-1 0 0,1 0 0,0 0 0,-1 0 0,1-1 0,0 1 0,-1-1 0,1 1 0,0-1 0,0 0 0,-1 0 0,1-1 0,0 1 0,0 0 0,-1-1 0,1 0 0,0 0 0,-1 0 0,1 0 0,-1 0 0,1 0 0,-1 0 0,0-1 0,1 1 0,-1-1 0,0 0 0,0 0 0,3-3 0,5-8 0,0 0 0,-1-1 0,-1 0 0,0 0 0,6-18 0,-11 27 0,-1-1 0,0 1 0,0 0 0,0-1 0,0-5 0,-2 11 0,1-1 0,-1 1 0,0 0 0,0 0 0,1-1 0,-1 1 0,0 0 0,1 0 0,-1 0 0,0-1 0,1 1 0,-1 0 0,1 0 0,-1 0 0,0 0 0,1 0 0,-1 0 0,1 0 0,-1 0 0,0 0 0,1 0 0,-1 0 0,0 0 0,1 0 0,14 1 0,-13-1 0,32 6 0,-25-4 0,1-1 0,-1 1 0,0-2 0,1 1 0,-1-1 0,1 0 0,-1-1 0,15-3 0,2-4 0,-4 0 0,0 2 0,0 1 0,41-5 0,-34 8 0,0 1 0,0 1 0,0 2 0,-1 1 0,56 13 0,-64-10-1365,-4-1-5461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6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0,0 8 0,2 15 0,3 9 0,0 1 0,-1-6-8191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1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1 344 24575,'2'-2'0,"6"-1"0,12 0 0,11 3 0,11 2 0,11-4 0,15-10 0,18-15 0,9-18 0,-1-16 0,-4-8 0,-12 2 0,-19 13-8191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7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24575,'0'0'0,"0"0"0,-2 0 0,-3 4 0,-2 11 0,1 17 0,0 18 0,2 11 0,3 10 0,7 8 0,17 9 0,21 3 0,20 2 0,9-5 0,-8-18-8191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4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0,4 3 0,8 6 0,11 5 0,6 2 0,8-2 0,6-5 0,-1-4 0,-8-3-8191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8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24575,'-2'2'0,"-1"5"0,1 8 0,-1 13 0,2 16 0,0 9 0,1 3 0,-1-2 0,1-4 0,1-8 0,-1-8 0,0-10 0,0-9 0,0-8-8191</inkml:trace>
  <inkml:trace contextRef="#ctx0" brushRef="#br0" timeOffset="1">1 1240 24575,'0'0'0,"0"0"0,0 2 0,0 2 0,0 1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9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519 0 24575,'-14'0'0,"-11"5"0,-1 0 0,1 2 0,1 0 0,-28 13 0,47-18 0,-10 4 0,-1 2 0,1-1 0,1 2 0,0 0 0,0 0 0,0 1 0,-11 13 0,9-8 0,2 1 0,0 1 0,1 0 0,0 1 0,-10 21 0,4-2-85,2 0-1,1 2 0,-20 76 0,23-56-141,3 0-1,-4 64 1,12-85 227,2 0 1,1-1-1,2 1 0,1 0 0,16 58 1,-14-73-4,1-1 1,2 1 0,0-1 0,1-1-1,2 0 1,0 0 0,1-1-1,1-1 1,30 33 0,-34-42-4,0-1 1,0-1 0,1 1-1,0-2 1,1 0 0,0 0 0,0-1-1,0 0 1,0-1 0,1-1-1,0 0 1,0-1 0,0 0-1,1-1 1,-1 0 0,1-1-1,-1-1 1,1 0 0,17-3 0,-7 0-18,-1-1 1,0-1 0,1-1-1,-2-2 1,1 0 0,28-15 0,-25 9-47,-1-1 0,0-2 1,-1 0-1,37-35 1,-33 23 5,0-1 1,-3-2 0,0 0-1,-2-2 1,-1-1 0,-2 0-1,28-70 1,-30 57 67,-2-2 1,19-98-1,-30 117-16,-2 0-1,-1 0 0,-1 0 1,-2-1-1,-1 1 0,-8-37 1,6 49-13,-1 1 1,-1-1-1,0 1 1,-2 0-1,0 1 1,-1 0-1,-1 0 1,-11-15-1,12 21 15,0 0-1,-1 0 1,0 1-1,0 0 1,-1 1-1,-1 0 1,1 1-1,-2 0 1,1 1-1,-1 0 1,-18-7-1,14 9 10,0 1 0,-1 0 0,1 1 0,0 1 0,-1 0 0,0 1 0,1 2 0,-1-1 0,-34 7 0,24-1 0,1 1 0,1 1 0,-1 2 0,1 0 0,-37 22 0,37-17 92,1 2 0,1 0 0,1 2-1,1 1 1,-40 44 0,40-37-264,0 1-1,3 2 1,0 0-1,-24 53 1,23-32-5167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39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24575,'8'0'0,"1"1"0,-1 0 0,0 0 0,1 1 0,13 5 0,38 18 0,-48-19 0,29 15-55,-2 2 0,-1 1 0,0 2 0,-2 1 0,-1 2 0,-1 2 0,-2 1 0,-1 1 0,-2 2 0,-1 1 0,-2 1 0,26 49-1,-21-28-567,26 74 0,-31-59-5606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0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 1 24575,'0'0'0,"-5"2"0,-35 24 0,0 1 0,-63 59 0,78-62 0,1 1 0,2 1 0,0 1 0,-29 50 0,41-59 0,0 0 0,2 1 0,0 0 0,1 0 0,1 1 0,-6 35 0,11-50 0,1 0 0,-1 0 0,1 0 0,0 0 0,1 0 0,-1 0 0,1 1 0,2 7 0,-1-10 0,-1 0 0,0 0 0,0-1 0,1 1 0,0-1 0,-1 1 0,1-1 0,0 0 0,0 0 0,0 1 0,1-1 0,-1-1 0,0 1 0,1 0 0,5 2 0,-1 0 0,1-1 0,0-1 0,1 1 0,-1-1 0,0-1 0,1 1 0,-1-1 0,1-1 0,11 0 0,1-1 0,0-2 0,34-7 0,27-16 0,-56 16 0,1 2 0,27-5 0,-50 12 0,0 0 0,0 1 0,0 0 0,0 0 0,0 0 0,-1 1 0,1-1 0,0 1 0,0 0 0,0 0 0,-1 0 0,1 0 0,-1 1 0,1 0 0,-1-1 0,1 1 0,-1 0 0,0 1 0,0-1 0,0 1 0,0-1 0,0 1 0,-1 0 0,1 0 0,1 3 0,12 20-54,0-1-1,-3 2 0,19 46 1,-16-34-1093,5 10-5679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0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11 261 24575,'0'0'0,"-1"0"0,1 1 0,-1-1 0,1 0 0,-1 0 0,1 0 0,-1 1 0,1-1 0,0 0 0,-1 1 0,1-1 0,-1 0 0,1 1 0,0-1 0,-1 0 0,1 1 0,0-1 0,-1 1 0,1-1 0,0 1 0,0-1 0,0 1 0,-1-1 0,1 1 0,0-1 0,0 1 0,0-1 0,0 1 0,0 0 0,-1 18 0,1-18 0,2 75 0,20 129 0,40 69 0,-61-271 0,-4-9 0,-4-14 0,-31-152 0,0 2 0,38 170 0,0 0 0,0 0 0,-1 0 0,1-1 0,0 1 0,0 0 0,0 0 0,0 0 0,0-1 0,0 1 0,0 0 0,0 0 0,0-1 0,0 1 0,0 0 0,0 0 0,0 0 0,0-1 0,0 1 0,0 0 0,0 0 0,0 0 0,0-1 0,0 1 0,0 0 0,0 0 0,0 0 0,0-1 0,1 1 0,-1 0 0,0 0 0,0 0 0,0-1 0,0 1 0,1 0 0,6 3 0,-2-1 0,25 9 0,1-1 0,0-1 0,1-2 0,-1-1 0,1-1 0,50 0 0,-69-4 0,-1-2 0,1 1 0,-1-2 0,0 1 0,1-2 0,12-3 0,-20 4 0,0 0 0,0 0 0,0-1 0,0 1 0,0-1 0,-1 0 0,1-1 0,-1 1 0,0-1 0,0 0 0,0 0 0,0 0 0,-1 0 0,1-1 0,-1 1 0,3-7 0,-2 2 0,-1 0 0,0-1 0,0 1 0,-1-1 0,0 0 0,0 0 0,-1 1 0,-1-1 0,0 0 0,0 0 0,-2-15 0,-3-5 0,-2 1 0,-13-43 0,-43-87-1365,46 123-5461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1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24575,'0'14'0,"0"-7"0,1-1 0,-1 1 0,3 11 0,-2-15 0,-1 0 0,2 0 0,-1-1 0,0 1 0,0 0 0,1-1 0,-1 1 0,1-1 0,0 0 0,0 1 0,2 1 0,2 1 0,-1-1 0,1 1 0,0-1 0,0-1 0,0 1 0,1-1 0,-1 0 0,1-1 0,13 4 0,-2-2 0,0-1 0,33 2 0,-11-5 40,-1-1 0,53-9 0,76-23-1525,-103 18-5341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2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388 1 24575,'-2'0'0,"1"1"0,-1-1 0,1 1 0,0-1 0,-1 1 0,1 0 0,0-1 0,-1 1 0,1 0 0,0 0 0,0 0 0,-2 2 0,-3 2 0,-19 15 0,1 1 0,2 1 0,0 1 0,1 1 0,-22 35 0,16-17 0,1 1 0,-32 77 0,37-67-118,2 1-1,-16 74 1,28-90 46,1 1 1,2 0 0,1 0 0,4 52 0,1-70 71,0-1 0,2 1 0,0-1 0,2 0 0,0-1 0,1 1 0,1-1 0,0 0 0,2-1 0,16 25 0,-17-31 0,1 1 0,0-1 0,1-1 0,1 0 0,-1 0 0,2-1 0,-1-1 0,2 0 0,-1 0 0,1-2 0,0 0 0,1 0 0,-1-1 0,19 4 0,-10-5 0,1-1 0,-1 0 0,1-2 0,0-1 0,0-1 0,0-1 0,0-1 0,30-6 0,-23 1 0,0-1 0,-1-2 0,0-1 0,-1-1 0,50-28 0,-53 23 0,-1-1 0,0-1 0,-2-1 0,0-1 0,-2-1 0,0-1 0,-1-1 0,-2 0 0,0-1 0,-2-2 0,-1 1 0,21-50 0,-27 52 0,-2 1 0,0-2 0,-1 1 0,-1-1 0,-2 0 0,2-48 0,-6 53 0,0 0 0,-2 0 0,0 1 0,-1-1 0,-1 1 0,0 0 0,-2 0 0,0 1 0,-14-24 0,11 24 0,0 1-1,-2 1 1,0 0 0,-1 1-1,0 0 1,-1 1 0,-1 0 0,0 2-1,-22-15 1,23 18 0,-1 1-1,1 0 1,-1 2 0,-1-1 0,1 2-1,-1 0 1,0 1 0,0 1 0,-1 0-1,1 1 1,-27 0 0,23 3-60,1 1 1,-1 1 0,1 0-1,0 2 1,0 0 0,0 1-1,0 1 1,1 1 0,1 0-1,-1 2 1,1 0-1,-22 17 1,1 5-6643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2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0,1 1 0,105 118 0,-87-96 0,116 158-1,-7 10 44,-13-20-1450,-81-122-5419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1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 24575,'0'0'0,"0"0"0,0 2 0,0 4 0,0 11 0,0 16 0,-2 17 0,-2 16 0,-5 8 0,-2-2 0,0-8 0,2-16-8191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2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12 24575,'0'-1'0,"0"1"0,0-1 0,0 0 0,0 1 0,0-1 0,0 0 0,0 0 0,0 1 0,0-1 0,-1 0 0,1 1 0,0-1 0,0 0 0,-1 0 0,0 1 0,1 0 0,0 0 0,-1-1 0,1 1 0,-1 0 0,1 0 0,-1 0 0,1 0 0,0 0 0,-1 0 0,1 0 0,-1 1 0,1-1 0,0 0 0,-1 0 0,1 0 0,0 0 0,-1 0 0,1 1 0,-1-1 0,1 0 0,0 0 0,-1 0 0,1 1 0,0-1 0,0 0 0,-1 1 0,1-1 0,0 1 0,-4 3 0,0 0 0,0 1 0,1 0 0,0-1 0,0 1 0,0 0 0,0 1 0,1-1 0,0 0 0,-2 7 0,2-5 0,-69 242 0,59-205 0,-32 157 0,36-155 0,3 0 0,0 66 0,5-111 0,0 0 0,0 1 0,0-1 0,0 0 0,0 0 0,0 0 0,0 0 0,0 0 0,1 0 0,-1 0 0,0 0 0,1 0 0,-1 0 0,1 0 0,0 0 0,0 2 0,0-3 0,0 0 0,0 1 0,0-1 0,-1 0 0,1 0 0,0 0 0,0 1 0,0-1 0,0 0 0,0 0 0,0 0 0,0 0 0,0-1 0,0 1 0,0 0 0,0 0 0,0 0 0,-1-1 0,2 0 0,40-10 0,1 2 0,-1 1 0,75-3 0,-78 9-102,364-24-1161,-339 18-5563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3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0 24575,'-2'1'0,"0"0"0,0-1 0,-1 1 0,1 1 0,0-1 0,0 0 0,0 0 0,0 1 0,0-1 0,0 1 0,1 0 0,-1 0 0,-1 2 0,-4 3 0,4-5 0,-8 8 0,-13 14 0,21-20 0,0 0 0,0 1 0,0-1 0,0 1 0,1-1 0,0 1 0,-3 8 0,1 0 0,2 0 0,0 1 0,0-1 0,1 25 0,8 58 0,-5-71 0,45 340-56,-28-236-1253,-17-113-5517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3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1 220 24575,'14'21'0,"7"1"0,1 0 0,41 33 0,57 27 0,22-2 0,-107-63 0,2-1 0,41 11 0,-61-23 0,-1 0 0,26 3 0,-38-7 0,1 1 0,0-1 0,-1 0 0,1 0 0,-1-1 0,1 1 0,-1-1 0,1 0 0,-1-1 0,0 1 0,1-1 0,-1 1 0,0-1 0,4-3 0,-6 3 0,0 1 0,0-1 0,-1 1 0,1-1 0,-1 0 0,0 0 0,1 0 0,-1 0 0,0 0 0,0 0 0,0 0 0,0 0 0,-1-1 0,1 1 0,0 0 0,-1 0 0,0-1 0,1 1 0,-1-5 0,-1-1 0,1-1 0,-2 1 0,1 0 0,-4-12 0,-4-8 0,-2 0 0,0 1 0,-27-45 0,-56-71 0,2 19-1365,57 82-5461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6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24575,'0'0'0,"0"0"0,0 0 0,0 0 0,8 2 0,16 3 0,20-2 0,23-7 0,18-12 0,5-9 0,-13-1-8191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6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1073 1 24575,'-18'4'0,"-140"33"0,-86 24 0,-27 43-669,207-73 608,2 3 1,-63 44-1,60-30 61,54-38 0,-1 1 0,1 0 0,-9 12 0,19-22-1,0 1 1,0-1-1,0 0 1,0 0-1,0 1 1,0-1-1,0 0 1,1 1-1,-1-1 0,1 1 1,-1-1-1,1 1 1,-1-1-1,1 1 1,0-1-1,0 1 1,0 2-1,0-3 8,1 1 1,0-1-1,-1 0 0,1 0 0,0 0 0,0 0 1,0 0-1,0 0 0,0 0 0,0 0 1,0 0-1,0 0 0,0-1 0,0 1 0,0 0 1,1-1-1,-1 1 0,0-1 0,1 1 1,1 0-1,22 6 166,1-1 0,0-1 0,31 2 1,-16-3-158,-17-1-16,160 24 0,-125-16 0,63 21 0,-101-26 0,-1 2 0,-1 0 0,0 1 0,0 1 0,-1 1 0,0 0 0,0 2 0,19 18 0,-29-23 0,0 0 0,0 0 0,-1 1 0,0 1 0,0-1 0,-1 1 0,0 0 0,-1 1 0,0-1 0,-1 1 0,0 0 0,-1 0 0,0 0 0,-1 1 0,0-1 0,0 20 0,-2-16 0,-1 0 0,-1-1 0,-1 1 0,0-1 0,0 1 0,-2-1 0,-9 23 0,-5 1 0,-32 50 0,-62 75 0,26-38 0,80-114 0,1-3 0,1 0 0,0 0 0,0 0 0,-6 17 0,11-24 0,0 0 0,0-1 0,-1 1 0,1 0 0,0 0 0,0 0 0,0 0 0,0-1 0,0 1 0,0 0 0,0 0 0,0 0 0,0 0 0,0-1 0,1 1 0,-1 0 0,0 0 0,0 0 0,1-1 0,-1 1 0,1 0 0,-1-1 0,1 2 0,0-1 0,1 0 0,-1 0 0,0-1 0,0 1 0,1 0 0,-1-1 0,1 1 0,-1-1 0,1 1 0,-1-1 0,1 1 0,-1-1 0,2 0 0,12 1 0,0-2 0,0 1 0,0-2 0,-1 0 0,28-7 0,182-59-201,-5-16-1483,-190 73 1276,70-29-5490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7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 24575,'-2'0'0,"-1"0"0,1 0 0,0 1 0,0 0 0,0-1 0,0 1 0,-1 0 0,1 0 0,0 0 0,0 0 0,1 0 0,-1 0 0,0 1 0,0-1 0,1 1 0,-1-1 0,0 1 0,1 0 0,0-1 0,-1 1 0,1 0 0,0 0 0,0 0 0,0 0 0,0 0 0,0 0 0,1 0 0,-1 1 0,0-1 0,1 0 0,0 0 0,0 1 0,-1-1 0,1 0 0,1 0 0,-1 1 0,1 2 0,1 3 0,1 0 0,0 0 0,1 0 0,0-1 0,0 1 0,0-1 0,1 0 0,9 11 0,26 29 0,2-1 0,2-3 0,61 48 0,-78-70-151,1-2-1,1 0 0,0-2 0,1-1 1,1-2-1,1-1 0,0-1 1,36 8-1,-16-8-6674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7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0 24575,'-2'10'0,"-120"482"-582,26 6 0,29 82 582,64-518-1171,4-17-4685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8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24575,'2'9'0,"5"9"0,-1-2 0,-1 0 0,5 27 0,27 150 0,-26-154 0,1 0 0,30 66 0,-35-91 120,-2-9-321,-5-5 174,0 0-1,0 0 1,0 0 0,0 0-1,0 0 1,0 0 0,1 0-1,-1 0 1,0 0 0,0 0-1,0 0 1,0 0 0,0 0 0,0 0-1,0 0 1,0 0 0,0 0-1,0 0 1,1 0 0,-1 0-1,0 0 1,0 0 0,0 0-1,0 0 1,0 0 0,0 0-1,0 0 1,0 0 0,0 0-1,0 0 1,1 0 0,-1 0-1,0 0 1,0 0 0,0 0-1,0 0 1,0-1 0,0 1 0,0 0-1,0 0 1,0 0 0,0 0-1,0 0 1,0 0 0,0 0-1,0 0 1,2-6-6799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8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 24575,'0'0'0,"0"1"0,0 0 0,1 0 0,-1 0 0,0 0 0,1-1 0,-1 1 0,1 0 0,-1 0 0,1 0 0,-1-1 0,2 2 0,1 2 0,6 11 0,1-2 0,0 1 0,1-1 0,1 0 0,0-1 0,1-1 0,25 18 0,-10-12 0,1-1 0,0-2 0,39 13 0,98 20 0,-153-44 0,53 9 0,-59-11 0,0-1 0,-1 0 0,1 0 0,0 0 0,-1-1 0,1 0 0,10-3 0,-16 4 0,0 0 0,0-1 0,1 1 0,-1 0 0,0-1 0,0 1 0,0-1 0,0 0 0,0 1 0,0-1 0,0 0 0,0 0 0,0 0 0,0 0 0,0 0 0,0 0 0,-1 0 0,1 0 0,0 0 0,-1 0 0,1 0 0,-1 0 0,1 0 0,-1 0 0,0-1 0,1 1 0,-1 0 0,0 0 0,0-1 0,0 1 0,0 0 0,0 0 0,0-1 0,0 1 0,0 0 0,0 0 0,-1 0 0,1-1 0,0 1 0,-1 0 0,1 0 0,-2-2 0,-2-5 0,0 0 0,-1 0 0,0 1 0,-10-12 0,14 18 0,-54-63 1,-46-60-1367,85 98-5460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9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369 859 24575,'-17'0'0,"12"-1"0,-1 1 0,1 0 0,-1 0 0,1 0 0,0 1 0,-10 2 0,14-3 0,0 1 0,0 0 0,0-1 0,0 1 0,0 0 0,0-1 0,0 1 0,0 0 0,1 0 0,-1 0 0,0 0 0,1 0 0,-1 0 0,0 0 0,1 0 0,-1 0 0,1 0 0,0 0 0,-1 0 0,1 1 0,0-1 0,0 1 0,-1 5 0,0 0 0,2 12 0,-1-13 0,5 61 1,22 100 0,-7-59-192,36 376-1396,-48-323 935,-13 164 1,-13-146 304,12-145 261,-2 0-1,-1 0 1,-14 33-1,17-51 67,-17 27-1,20-37 50,-1 0 1,0-1-1,-1 1 0,1-1 0,-1 0 1,-10 8-1,13-12 12,0 1 1,0-1 0,-1 1-1,1-1 1,0 0-1,-1 0 1,1 0-1,0 0 1,-1-1 0,1 1-1,-1-1 1,1 1-1,-1-1 1,1 0 0,-1 0-1,1 0 1,-1 0-1,0 0 1,1-1 0,-1 1-1,1-1 1,0 0-1,-5-1 1,3 0 80,0-1 0,0 0 0,0 0 1,0 0-1,0 0 0,0-1 0,1 1 0,0-1 0,-1 0 0,2 0 1,-5-7-1,-1-3-35,2 0 0,-1 0 1,-6-25-1,-7-52-107,15 55 8,2-1 1,1 0-1,3 0 1,0 0-1,3 0 1,15-70-1,-4 51-319,2 0-1,3 1 0,44-85 1,-15 50-5638</inkml:trace>
  <inkml:trace contextRef="#ctx0" brushRef="#br0" timeOffset="1">0 0 24575,'0'2'0,"0"8"0,2 10 0,2 8 0,5 4 0,6 4 0,14 3 0,17-3 0,9-5 0,-6-7-8191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2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24575,'0'0'0,"0"0"0,2 0 0,3 0 0,4 0 0,4 2 0,8 3 0,11 1 0,10 3 0,10 1 0,9-2 0,13-6 0,12-4 0,8-4 0,-1-4 0,-4-7 0,-13 0 0,-19 3-8191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4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24575,'1'4'0,"-1"-1"0,1 0 0,0 0 0,0 0 0,0 0 0,0 0 0,1 0 0,-1 0 0,3 3 0,3 8 0,31 69 0,71 143 0,68 58-672,16-9-226,-159-228 919,-5-5-79,73 92 54,-101-133 53,1 1 1,-1-1-1,0 1 0,1-1 1,-1 0-1,1 0 0,0 1 1,-1-1-1,1 0 0,0 0 1,2 0-1,-4-1-26,1 0 0,0 0 0,0 0 0,0 0 0,-1 0 0,1 0 0,0 0 0,0-1 0,0 1 0,-1 0 0,1-1 0,0 1 0,0 0 0,-1-1 0,1 1 0,0-1 1,-1 1-1,1-1 0,0 1 0,-1-1 0,1 0 0,-1 1 0,1-1 0,-1 0 0,1 1 0,-1-1 0,0 0 0,1 1 0,-1-3 0,6-9 43,-1-1 1,-1-1-1,0 1 1,3-26-1,-6 31-70,33-249-205,-15-3-372,16-143 448,-32 380-1078,-1 11-4846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50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 12 0,4 8 0,0 0 0,15 35 0,-6-17 0,9 28 0,-3 0 0,18 110 0,-37-162-1365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50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24575,'1'6'0,"4"4"0,0 0 0,0 0 0,1-1 0,12 17 0,-8-12 0,30 42 0,68 73 0,-89-109 0,0-2 0,1 0 0,1-1 0,1-1 0,1-1 0,44 22 0,-55-32 0,0 0 0,1-1 0,-1 0 0,1-2 0,0 1 0,24 1 0,-31-4 0,1-1 0,-1 1 0,0-1 0,0 0 0,0 0 0,0-1 0,7-2 0,-9 2 0,0 1 0,-1-1 0,1 0 0,-1-1 0,0 1 0,0 0 0,0-1 0,0 0 0,0 0 0,0 0 0,-1 0 0,3-4 0,-1-1 0,0 1 0,-1-1 0,0 0 0,0 0 0,-1 0 0,0-1 0,0 1 0,-1 0 0,0-18 0,-1-4 0,-6-43 0,0 33-455,-2-1 0,-21-64 0,21 80-6371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50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24575,'15'274'0,"-6"-214"0,2-2 0,28 90 0,-28-118 0,1-1 0,1 0 0,2 0 0,0-2 0,2 0 0,1-1 0,1 0 0,2-2 0,0 0 0,1-2 0,35 28 0,-44-40 0,29 16 0,-37-23 0,1 0 0,-1-1 0,1 0 0,-1 0 0,1-1 0,0 1 0,0-1 0,10 0 0,-14-1 0,1 0 0,-1 0 0,0 0 0,0 0 0,0-1 0,0 1 0,0-1 0,0 0 0,0 0 0,0 0 0,0 0 0,0 0 0,0 0 0,0 0 0,0 0 0,-1-1 0,1 1 0,-1-1 0,1 1 0,-1-1 0,1 0 0,-1 1 0,0-1 0,0 0 0,0 0 0,0 0 0,0 0 0,1-4 0,0-3 0,1-1 0,-1 0 0,-1 0 0,1-20 0,-2-13 0,-1 0 0,-10-61 0,5 71 0,-1 1 0,-2 0 0,-21-55 0,22 71-120,5 10 171,0-1-1,0 1 1,0-1-1,-2-12 0,5 18-107,0-1-1,-1 0 1,1 1-1,0-1 0,0 1 1,0-1-1,1 0 1,-1 1-1,0-1 0,1 1 1,-1-1-1,1 1 1,-1-1-1,1 1 0,0-1 1,-1 1-1,1-1 1,0 1-1,0 0 1,0 0-1,0-1 0,0 1 1,0 0-1,1 0 1,1-2-1,15-6-6768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51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102 692 24575,'3'9'0,"61"161"6,28 86-160,-67-163-7,-4 1 1,16 179-1,-32-194 97,-5 0-1,-2 0 0,-26 149 0,4-123 65,19-88 0,-1-1 0,-1 0 0,0-1 0,-11 17 0,15-27 0,0-1 0,0 1 0,-1-1 0,1 0 0,-1 1 0,-7 4 0,10-8 0,0 0 0,-1 0 0,1 0 0,0-1 0,-1 1 0,1 0 0,0-1 0,-1 1 0,1-1 0,-1 0 0,1 1 0,-1-1 0,1 0 0,0 0 0,-1 0 0,1 0 0,-1 0 0,1 0 0,-1 0 0,1-1 0,-1 1 0,1-1 0,-1 1 0,1-1 0,0 1 0,-1-1 0,1 0 0,0 1 0,-2-2 0,0-1 29,-1 0 0,1 0-1,0 0 1,0-1 0,0 1 0,1-1 0,-1 0 0,-2-6-1,-1-1 133,2-1-1,-5-13 1,3 3-144,1 0 0,1 0 1,1 0-1,1 0 0,1-26 0,2 16 11,2 1 0,1 0 0,10-35 0,2 8-247,4 0 0,2 2 0,38-71-1,-11 36-1145,-6 18-4651</inkml:trace>
  <inkml:trace contextRef="#ctx0" brushRef="#br0" timeOffset="1">0 0 24575,'0'0'0,"0"0"0,0 0 0,2 2 0,11 3 0,9 1 0,2 1-8191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52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338 0 24575,'-9'1'0,"0"-1"0,1 2 0,-1-1 0,0 1 0,0 1 0,1-1 0,0 1 0,-15 8 0,0 2 0,-35 26 0,37-23 0,0 0 0,2 1 0,-18 20 0,29-29 0,2 1 0,-1 0 0,1 0 0,0 0 0,1 1 0,0 0 0,1 0 0,0 0 0,0 0 0,-2 13 0,3-5 0,2 0 0,0 1 0,1-1 0,0 0 0,2 0 0,0 0 0,1 0 0,9 30 0,2-5 0,2-1 0,29 57 0,78 111-646,-1 1 351,-108-183 295,0 1 0,11 39 0,-22-60 0,-1 1 0,0-1 0,0 1 0,-1 0 0,0-1 0,-1 1 0,0 0 0,0 0 0,-1-1 0,0 1 0,0 0 0,-6 16 0,6-22 22,-1 1 1,0 0-1,0 0 0,0-1 1,-1 1-1,1-1 1,-1 1-1,0-1 1,0 0-1,0 0 0,0-1 1,-1 1-1,1-1 1,-1 1-1,0-1 0,1 0 1,-1 0-1,0-1 1,0 1-1,0-1 1,0 0-1,-1 0 0,1 0 1,0 0-1,0-1 1,0 0-1,-1 0 0,1 0 1,0 0-1,0-1 1,-1 0-1,1 0 1,0 0-1,0 0 0,0 0 1,0-1-1,0 0 1,0 0-1,1 0 0,-1 0 1,-4-4-1,2 0-22,0 1 0,0-1 0,1 0 0,0 0 0,0-1 0,1 1 0,-1-1 0,1 0 0,1 0 0,-1-1 0,2 1 0,-1-1 0,1 1 0,0-1 0,0 0 0,1 0 0,0 0 0,0 0 0,1 0 0,1-14 0,0 12 0,0 0 0,1 1 0,0-1 0,1 1 0,-1-1 0,2 1 0,-1 0 0,2 0 0,-1 1 0,1-1 0,0 1 0,1 0 0,0 0 0,0 0 0,0 1 0,15-11 0,-12 11 0,1 0 0,0 1 0,0 1 0,0-1 0,1 2 0,0 0 0,0 0 0,0 1 0,1 0 0,-1 1 0,1 0 0,-1 1 0,1 0 0,-1 1 0,1 0 0,0 1 0,-1 0 0,1 1 0,-1 0 0,1 1 0,-1 0 0,0 1 0,19 9 0,-8-1 0,0 0 0,-1 1 0,0 2 0,-1 0 0,28 28 0,-44-39 0,-3-3 0,-1-1 0,0-1 0,-1 0 0,1 0 0,0 0 0,-1 0 0,1 0 0,0 0 0,0 0 0,0 0 0,0 0 0,0 0 0,0-1 0,0 1 0,1 0 0,-1-1 0,1 1 0,-1 0 0,1 0 0,-1 0 0,1 0 0,0 0 0,0 0 0,-1 0 0,1 0 0,0 0 0,0 0 0,0 0 0,0 1 0,0-1 0,2-1 0,22-9 0,-23 11 0,44-15 0,83-13 0,-52 13 0,-52 10 0,67-18 0,-79 19 0,-1 0 0,0-1 0,-1 0 0,1-1 0,12-9 0,3-9 0,-22 19 0,0 0 0,0 0 0,7-4 0,-9 8 0,-1-1 0,1 1 0,-1 0 0,1 0 0,0 0 0,-1 0 0,1 1 0,0-1 0,0 1 0,0-1 0,4 1 0,23 1-1365,-24 0-5461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52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5 0,0 9 0,2 6 0,2 6 0,3 1 0,0-5-8191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53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0 24575,'-2'2'0,"-7"6"0,-8 11 0,-12 18 0,-8 20 0,-2 15 0,4 18 0,11 22 0,19 15-913,16 5 913,21 1 0,27 2 0,24-2 0,18-13 0,9-17 0,-8-25 0,-20-24-7278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53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24575,'0'0'0,"4"4"0,9 5 0,9 8 0,13 13 0,14 27 0,15 33 0,17 39 0,10 40-2241,-3 29 2241,-17 15 0,-31 1-2440,-33-12 2440,-21-33 0,-9-46-3510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56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1758 24575,'-7'6'0,"-33"40"0,28-31 0,-24 23 0,36-38 0,0 0 0,0 0 0,0 0 0,0 1 0,0-1 0,-1 0 0,1 0 0,0 0 0,0 0 0,0 0 0,0 0 0,0 1 0,0-1 0,0 0 0,0 0 0,-1 0 0,1 0 0,0 0 0,0 0 0,0 0 0,0 0 0,0 0 0,0 0 0,-1 0 0,1 0 0,0 0 0,0 1 0,0-1 0,0 0 0,-1 0 0,1 0 0,0 0 0,0 0 0,0-1 0,0 1 0,0 0 0,-1 0 0,1 0 0,0 0 0,0 0 0,0 0 0,0 0 0,0 0 0,0 0 0,-1 0 0,1 0 0,0 0 0,0 0 0,0-1 0,0 1 0,0 0 0,0 0 0,0 0 0,0 0 0,-1 0 0,1-1 0,1-9 0,3-3 0,0 1 0,9-20 0,-9 22 0,31-61-97,58-93-1,59-62-921,-102 155 895,326-442 124,18-13-154,-376 499 38,89-142-910,-97 151-4531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3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560 352 24575,'0'0'0,"-8"1"0,-21 6 0,-57 25 0,48-17 0,-20 8 0,-55 31 0,90-41 0,0 1 0,1 1 0,0 1 0,1 1 0,-18 19 0,29-25 0,1-1 0,1 1 0,0 0 0,1 1 0,-11 21 0,15-26 0,0 0 0,0 1 0,1-1 0,0 1 0,0-1 0,1 1 0,0 0 0,1 0 0,-1-1 0,1 1 0,2 11 0,-1-15 0,0 1 0,0-1 0,1 0 0,0 0 0,-1 1 0,1-1 0,1 0 0,-1-1 0,1 1 0,-1 0 0,1-1 0,0 1 0,0-1 0,1 0 0,-1 0 0,1 0 0,-1-1 0,1 1 0,0-1 0,0 0 0,0 0 0,0 0 0,0 0 0,6 1 0,0-1 0,-1 0 0,1 0 0,0-1 0,0 0 0,0 0 0,0-1 0,-1 0 0,1-1 0,0-1 0,11-2 0,-11 2 0,0-1 0,0-1 0,0 0 0,0-1 0,-1 0 0,0 0 0,0-1 0,0 0 0,14-12 0,-13 8 0,0-1 0,-1 0 0,0-1 0,-1 1 0,0-1 0,9-20 0,-7 9 0,0-1 0,11-48 0,0-49 0,-17 93 0,-2-1 0,-2 1 0,0-1 0,-9-54 0,6 67 0,-1 0 0,-1 0 0,0 0 0,-1 1 0,0 0 0,-2 0 0,1 1 0,-2 0 0,-19-26 0,15 26 0,0 0 0,-19-15 0,25 23 0,-1 0 0,1 1 0,-1 0 0,0 1 0,0 0 0,-16-6 0,18 9 0,4 4 0,8 9 0,-5-10 0,53 90 0,82 197 0,-45-27 0,-40-110 0,-39-119-227,1 0-1,1-1 1,2-1-1,1 0 1,24 31-1,-4-16-6598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56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24575,'5'-8'0,"3"1"0,1 0 0,-1 0 0,1 1 0,0 0 0,1 0 0,-1 1 0,18-7 0,-10 6 0,0 1 0,1 0 0,33-4 0,-36 8 0,-1 0 0,1 1 0,-1 1 0,1 0 0,-1 1 0,1 0 0,13 5 0,-9-1 0,-1 1 0,0 0 0,-1 2 0,31 18 0,-25-11 0,0 2 0,-1 0 0,-1 2 0,-1 0 0,-1 1 0,-1 1 0,21 32 0,-18-20 0,-1 1 0,-2 0 0,-2 2 0,-1 0 0,-2 1 0,-1 0 0,-3 1 0,0 0 0,-3 0 0,2 45 0,-8-66 40,0 0 0,-6 34 0,4-42-226,0-1 1,-1 0-1,0-1 0,0 1 1,-1 0-1,0-1 1,-6 10-1,-1-3-6640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0:57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24 340 24575,'-6'11'0,"2"-2"0,1 1 0,0-1 0,1 0 0,0 1 0,1-1 0,-1 1 0,2-1 0,0 1 0,1 13 0,-1-21 0,0 0 0,0 0 0,1 0 0,-1 1 0,1-1 0,-1 0 0,1 0 0,0 0 0,0 0 0,0 0 0,0 0 0,0-1 0,0 1 0,1 0 0,-1 0 0,1-1 0,1 3 0,-1-3 0,0 0 0,1 1 0,-1-1 0,0 0 0,1 0 0,-1 0 0,1 0 0,-1-1 0,1 1 0,-1-1 0,1 1 0,-1-1 0,1 0 0,3 0 0,1 0 0,0-1 0,0 0 0,0-1 0,0 1 0,0-1 0,0 0 0,-1-1 0,1 0 0,9-5 0,-7 2 0,0 0 0,-1-1 0,1 0 0,-1 0 0,11-14 0,-5 3 0,-1-1 0,0 0 0,-2-1 0,0 0 0,10-28 0,-14 32 0,-1-2 0,-1 1 0,-1 0 0,0-1 0,-1 0 0,1-25 0,-4 35 0,-1 1 0,1 0 0,-1 0 0,-1-1 0,1 1 0,-1 0 0,-1 0 0,-2-7 0,3 10 0,-1-1 0,1 1 0,-1-1 0,0 1 0,-1 0 0,1 0 0,-1 0 0,0 1 0,1-1 0,-2 1 0,1 0 0,-7-4 0,8 5 0,-1 1 0,0-1 0,0 0 0,0 1 0,0 0 0,0 0 0,0 0 0,0 0 0,-1 1 0,1-1 0,0 1 0,0 0 0,-1 1 0,-3 0 0,2 0 0,-1 1 0,1 0 0,0 0 0,1 0 0,-1 1 0,0 0 0,1 0 0,-10 7 0,6-3 0,1 1 0,-1 0 0,1 1 0,1-1 0,-1 1 0,2 1 0,-1 0 0,1-1 0,-9 22 0,13-25 0,-1 0 0,2-1 0,-1 1 0,0 0 0,1 0 0,0 0 0,1 1 0,0-1 0,-1 0 0,2 0 0,-1 0 0,1 0 0,0 0 0,0 0 0,1 0 0,-1 0 0,1 0 0,1 0 0,-1-1 0,1 1 0,0-1 0,0 0 0,8 10 0,-2-5-455,1 0 0,17 14 0,24 13-6371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0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24575,'0'14'0,"-1"-10"0,0 1 0,1-1 0,-1 0 0,0 1 0,-1-1 0,1 0 0,-1 0 0,0 0 0,-3 4 0,2-2 0,1-1 0,-1 1 0,1-1 0,-2 10 0,1-2 0,2 1 0,0-1 0,1 1 0,0-1 0,2 15 0,15 68 0,-16-90 0,89 338 0,-85-325 0,14 52 0,11 73 0,-25-109 0,-2 1 0,-1-1 0,-2 0 0,-5 44 0,2-62-151,0-1-1,-1 1 0,0-1 0,-1 0 1,-1 0-1,-1-1 0,0 0 1,-11 16-1,4-10-6674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0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24575,'2'1'0,"0"-1"0,0 1 0,0-1 0,0 1 0,0-1 0,0 1 0,0 0 0,-1 0 0,1 0 0,2 2 0,3 0 0,77 41 0,-31-17 0,0 2 0,58 44 0,-101-65 0,0 0 0,0 1 0,-1 0 0,0 1 0,-1 0 0,14 21 0,-18-24 0,0 1 0,-1-1 0,0 0 0,0 1 0,-1 0 0,0 0 0,-1 0 0,1 0 0,-1 0 0,-1 0 0,0 0 0,0 11 0,-2-6 0,0-1 0,-1 1 0,0-1 0,-1 0 0,0 0 0,-1 0 0,-1 0 0,1-1 0,-2 0 0,0 0 0,0 0 0,-1-1 0,-10 10 0,5-6 0,-2-1 0,0 0 0,0-1 0,-1-1 0,0 0 0,-1-1 0,-35 14 0,-2-3-1365,5-5-5461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1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530 1 24575,'-25'1'0,"-1"2"0,0 1 0,1 1 0,-26 8 0,35-9 0,-22 6 0,-66 28 0,89-32 0,1 1 0,0 1 0,1 1 0,0 0 0,0 0 0,1 1 0,-16 18 0,16-15 0,1 0 0,1 2 0,0-1 0,1 1 0,-13 31 0,18-35 0,-1 1 0,2 0 0,0 0 0,0 0 0,1 1 0,0-1 0,1 1 0,2 24 0,-1-31 0,1-1 0,0 1 0,1-1 0,-1 1 0,1-1 0,0 0 0,0 0 0,1 0 0,-1 0 0,1 0 0,0-1 0,1 1 0,-1-1 0,1 1 0,0-1 0,0-1 0,8 7 0,-6-6 0,0 0 0,1 0 0,-1-1 0,1 0 0,0 0 0,0-1 0,0 0 0,1 0 0,-1 0 0,0-1 0,1 0 0,13-1 0,-10 0 0,0-2 0,0 1 0,-1-1 0,1-1 0,-1 0 0,1 0 0,-1-1 0,0 0 0,12-8 0,-7 3 0,1-2 0,-1 0 0,-1 0 0,21-22 0,-29 27 0,-2 1 0,0 1 0,1-1 0,0 1 0,9-7 0,-13 11 0,0-1 0,0 1 0,0-1 0,0 1 0,0-1 0,1 1 0,-1 0 0,0-1 0,0 1 0,0 0 0,0 0 0,0 0 0,1 0 0,-1 0 0,0 0 0,0 0 0,0 0 0,0 0 0,0 1 0,1-1 0,-1 0 0,0 1 0,0-1 0,0 1 0,0-1 0,0 1 0,0 0 0,0-1 0,0 1 0,-1 0 0,1 0 0,1 1 0,3 4-2,0 0 0,0 1 0,-1 0 1,0 0-1,0 0 0,-1 0 0,0 1 0,4 14 0,-2 3 54,4 37 1,-7-39-537,1-1-1,7 25 1,-4-28-6342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2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24575,'3'9'0,"10"23"0,32 54 0,-30-60 0,-13-22 0,0-1 0,-1 0 0,1 0 0,-1 1 0,0-1 0,0 1 0,0-1 0,0 1 0,-1-1 0,1 1 0,-1 0 0,0-1 0,0 1 0,0 0 0,-1-1 0,1 1 0,-1-1 0,0 1 0,0-1 0,0 1 0,-1-1 0,-1 5 0,-4 7 0,-1-1 0,0-1 0,-1 1 0,0-1 0,-12 12 0,18-22 0,0 1 0,0-1 0,1 0 0,-1 1 0,1-1 0,0 1 0,0 0 0,0 0 0,0-1 0,0 1 0,1 1 0,0-1 0,0 0 0,-1 9 0,2-13 0,0 0 0,0 0 0,0 1 0,0-1 0,0 0 0,0 0 0,0 1 0,0-1 0,0 0 0,1 0 0,-1 1 0,0-1 0,0 0 0,0 0 0,0 1 0,0-1 0,1 0 0,-1 0 0,0 0 0,0 0 0,0 1 0,1-1 0,-1 0 0,0 0 0,0 0 0,1 0 0,-1 0 0,0 1 0,0-1 0,1 0 0,10 1 0,-8-1 0,107-4-202,-76 2-961,24-1-5663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2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24575,'0'0'0,"2"2"0,5 2 0,6 3 0,11 2 0,14 0 0,17-3 0,13-5 0,13-7 0,2-6 0,-9-3 0,-18 1-8191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3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0,1 24 0,2-1 0,8 36 0,-3-25 0,47 234 0,18 118 0,-66-340-1365,-1-9-5461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3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24575,'3'-6'0,"-1"3"0,1 1 0,-1-1 0,1 1 0,0 0 0,0 0 0,0 0 0,0 0 0,6-2 0,28-10 0,-17 9 0,0 0 0,0 1 0,0 2 0,33-2 0,-9 5 0,46 6 0,-73-5 0,-1 0 0,0 1 0,0 0 0,29 11 0,-42-12 0,1-1 0,-1 1 0,1 0 0,-1 0 0,1 0 0,-1 1 0,0-1 0,0 1 0,0-1 0,-1 1 0,1 0 0,-1 0 0,1 1 0,-1-1 0,0 0 0,0 1 0,0-1 0,-1 1 0,1 0 0,-1-1 0,0 1 0,0 0 0,0 0 0,-1 0 0,1 0 0,-1 4 0,-1 2 0,1 0 0,-2 1 0,1-1 0,-2 0 0,1 0 0,-1 0 0,-8 16 0,-38 65 0,35-66 0,6-12 0,-58 109 0,57-102 0,1 0 0,1 0 0,1 1 0,-6 30 0,8-10-682,0 73-1,5-75-6143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4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24575,'0'0'0,"-12"188"0,-15-3 0,-8 96 0,34-265 0,0-1 0,1 1 0,1 0 0,4 26 0,-4-38 0,0-1 0,0 1 0,0 0 0,0-1 0,1 1 0,-1-1 0,1 0 0,0 0 0,0 1 0,0-1 0,0 0 0,1-1 0,-1 1 0,1 0 0,0-1 0,-1 1 0,1-1 0,0 0 0,1 0 0,-1 0 0,0 0 0,1-1 0,-1 1 0,1-1 0,5 2 0,-2-2 11,1 0 0,-1-1 0,1 0 0,-1 0 0,0 0 0,1-1-1,-1 0 1,1-1 0,-1 0 0,10-3 0,3-3-506,0-1 0,24-14 0,-9 2-6331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3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24575,'0'0'0,"0"0"0,0 0 0,0 0 0,-1 7 0,1-4 0,-1 0 0,0 0 0,0 0 0,-1 0 0,1 0 0,-1 0 0,1-1 0,-4 5 0,-20 21 0,8-10 0,8-6-1365,1-3-5461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4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0 24575,'56'26'0,"-38"-18"0,0 0 0,-1 1 0,23 15 0,-39-23 0,0-1 0,-1 1 0,1-1 0,0 1 0,-1 0 0,1-1 0,0 1 0,-1 0 0,1-1 0,-1 1 0,1 0 0,-1 0 0,1 0 0,-1-1 0,1 1 0,-1 0 0,0 0 0,0 0 0,1 0 0,-1 0 0,0 0 0,0-1 0,0 1 0,0 0 0,0 0 0,0 0 0,0 0 0,0 0 0,0 0 0,-1 0 0,1 0 0,0-1 0,-1 1 0,1 0 0,0 0 0,-1 0 0,1 0 0,-1-1 0,1 1 0,-2 1 0,-2 2 0,0 0 0,-1 0 0,1 0 0,-1 0 0,-5 3 0,7-5 0,-36 22 0,-79 35 0,13-8 0,102-49 0,-3 1 0,-1 1 0,2-1 0,-1 2 0,-6 4 0,11-8 0,1-1 0,-1 1 0,0-1 0,0 1 0,1 0 0,-1 0 0,1-1 0,-1 1 0,1 0 0,-1 0 0,1 0 0,-1 0 0,1 0 0,0 0 0,-1 0 0,1 0 0,0-1 0,0 1 0,0 0 0,0 0 0,-1 0 0,2 0 0,-1 0 0,0 0 0,0 0 0,0 0 0,0 0 0,1 0 0,-1 0 0,0 0 0,1 0 0,-1 0 0,0 0 0,1 0 0,0-1 0,0 3 0,2-1 0,0 1 0,0-1 0,0 0 0,1 0 0,-1 0 0,0 0 0,1-1 0,0 1 0,-1-1 0,1 0 0,0 0 0,-1 0 0,6 0 0,14 2 0,0-1 0,0 0 0,1-2 0,36-4 0,93-22 0,-72 7-1365,-14 1-5461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5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24575,'0'0'0,"4"0"0,8 0 0,20 0 0,28 0 0,23-3 0,12-4 0,-5-1 0,-18 2-8191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5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999 46 24575,'-27'5'0,"23"-3"0,0-1 0,0-1 0,-1 1 0,1 0 0,0-1 0,0 0 0,-8-1 0,-14-4 0,-28-9 0,-15-4 0,20 10 0,1 3 0,-51 0 0,-96 12 0,40 10 0,132-12 0,0 0 0,0 1 0,1 1 0,-34 16 0,48-20 0,1 1 0,1 0 0,-1 1 0,0 0 0,1 0 0,0 0 0,0 1 0,1-1 0,-1 1 0,-4 9 0,8-12 0,0 0 0,0 0 0,1 0 0,-1 0 0,1 1 0,0-1 0,0 0 0,0 1 0,0-1 0,1 1 0,0-1 0,-1 1 0,1 0 0,0-1 0,1 1 0,-1-1 0,1 1 0,0-1 0,-1 1 0,1-1 0,1 0 0,-1 1 0,0-1 0,1 0 0,2 4 0,2 2 0,1-1 0,0 0 0,0-1 0,0 1 0,1-1 0,0-1 0,0 1 0,12 5 0,9 5 0,38 15 0,-1-6 0,-39-16 0,-1 0 0,31 19 0,-53-27 0,-1 0 0,1 1 0,0-1 0,-1 1 0,1 0 0,4 6 0,-7-7 0,0-1 0,0 1 0,0-1 0,0 1 0,-1 0 0,1-1 0,0 1 0,-1 0 0,0-1 0,1 1 0,-1 0 0,0 0 0,0-1 0,0 1 0,0 0 0,0 0 0,0 0 0,0-1 0,-1 1 0,0 2 0,-2 6 0,-2 0 0,1-1 0,-1 1 0,-1-1 0,0 0 0,-14 16 0,7-7 0,-58 73 0,-49 69 0,117-156 0,-4 6 0,0 1 0,1 0 0,-7 16 0,12-24 0,0 0 0,0 0 0,1 0 0,-1 0 0,0 0 0,1 0 0,0 0 0,0 0 0,0 0 0,0 0 0,0 0 0,0 0 0,1 0 0,0 0 0,-1 0 0,1 0 0,0 0 0,1 0 0,1 4 0,1-2 0,1 1 0,-1-1 0,1 1 0,1-1 0,-1 0 0,1-1 0,0 0 0,0 0 0,0 0 0,0 0 0,10 3 0,4 1 0,1-1 0,36 8 0,-10-7 40,1-1 0,78-1 0,95-14-1525,-157 4-5341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6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8 0,1 0 0,0-1 0,0 1 0,1 0 0,0-1 0,0 1 0,7 12 0,-1-3 0,1-1 0,14 18 0,0-4 0,0-1 0,2-2 0,2 0 0,0-2 0,1-1 0,1-1 0,2-1 0,0-2 0,1-1 0,59 24 0,-63-32-682,30 6-1,-32-11-6143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6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375 1 24575,'-1'0'0,"1"0"0,-1 1 0,1-1 0,-1 1 0,1-1 0,-1 1 0,1-1 0,-1 1 0,1 0 0,0-1 0,-1 1 0,1 1 0,-1-1 0,-3 8 0,0 0 0,1-1 0,0 1 0,-3 16 0,-2 40 0,4-33 0,-9 63 0,-45 159 0,15-117-628,-6-2 0,-99 192 0,123-281-5679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7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0 201 24575,'0'-2'0,"1"0"0,-1 0 0,1 0 0,0 0 0,-1 1 0,1-1 0,0 0 0,0 0 0,2-2 0,1-3 0,11-17 0,1 0 0,1 1 0,1 1 0,29-28 0,-44 47 0,1-1 0,0 1 0,0 0 0,0 0 0,0 0 0,1 0 0,5-2 0,-9 4 0,0 1 0,1 0 0,-1-1 0,0 1 0,1 0 0,-1 0 0,0 0 0,1-1 0,-1 2 0,0-1 0,1 0 0,-1 0 0,0 0 0,1 1 0,-1-1 0,0 0 0,0 1 0,0-1 0,1 1 0,-1 0 0,0-1 0,0 1 0,0 0 0,0 0 0,0-1 0,0 1 0,0 0 0,0 0 0,0 0 0,0 0 0,-1 1 0,2 1 0,1 2 0,-1 0 0,1 0 0,-1 0 0,0 1 0,-1-1 0,1 1 0,-1-1 0,0 1 0,-1 0 0,1 9 0,-2-1 0,0 0 0,0 0 0,-5 17 0,3-19 0,-1 0 0,-1 0 0,0-1 0,0 1 0,-1-1 0,0-1 0,-16 20 0,21-29 0,1-1 0,0 1 0,-1-1 0,1 1 0,-1-1 0,1 1 0,0-1 0,0 1 0,-1-1 0,1 1 0,0-1 0,0 1 0,0 0 0,-1-1 0,1 1 0,0-1 0,0 1 0,0 0 0,0-1 0,0 1 0,0-1 0,0 1 0,1 0 0,-1-1 0,0 1 0,0-1 0,0 1 0,0 0 0,1-1 0,-1 1 0,0-1 0,1 1 0,-1-1 0,0 1 0,1-1 0,-1 0 0,1 1 0,-1-1 0,1 1 0,-1-1 0,1 0 0,-1 1 0,1-1 0,-1 0 0,1 1 0,-1-1 0,1 0 0,-1 0 0,2 0 0,4 3 0,0-2 0,0 1 0,12 1 0,-13-2 0,93 8-53,-61-7-1259,7 2-5514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7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 24575,'0'0'0,"-1"0"0,1 0 0,0 0 0,0 0 0,-1 0 0,1 1 0,0-1 0,0 0 0,0 0 0,-1 0 0,1 0 0,0 1 0,0-1 0,0 0 0,-1 0 0,1 1 0,0-1 0,0 0 0,0 0 0,0 1 0,0-1 0,0 0 0,0 0 0,0 1 0,-1-1 0,1 0 0,0 1 0,-1 9 0,1-7 0,-3 27 0,3 1 0,4 51 0,16 64 0,-15-118 0,5 34 0,27 215 0,-33-230 0,-3-1 0,-2 0 0,-2 0 0,-8 46 0,7-73 0,0-1 0,-1 0 0,-1 0 0,-1-1 0,-1 0 0,-11 20 0,14-28 0,-1 0 0,-1 0 0,0 0 0,0-1 0,-1 0 0,0-1 0,0 1 0,0-1 0,-1-1 0,0 0 0,-18 9 0,24-14 0,1 0 0,-1 0 0,0 0 0,1 0 0,-1 0 0,0-1 0,0 1 0,0-1 0,-4 0 0,6 0 0,0 0 0,0 0 0,0 0 0,0-1 0,0 1 0,0 0 0,1-1 0,-1 1 0,0-1 0,0 1 0,0-1 0,0 1 0,1-1 0,-1 1 0,0-1 0,1 0 0,-1 1 0,0-1 0,1 0 0,-1 0 0,1 1 0,-1-1 0,1 0 0,0 0 0,-1 0 0,1 0 0,0 0 0,0 0 0,-1 1 0,1-1 0,0 0 0,0 0 0,0-1 0,0-6 0,0 0 0,0 0 0,1 0 0,0 0 0,3-13 0,15-40 0,-13 46 0,101-252-898,-100 249 431,16-34-6359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8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6 0,4 8 0,3 6 0,2 2 0,0-4-8191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8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1 24575,'-48'-1'0,"-53"3"0,99-2 0,0 0 0,0 0 0,1 0 0,-1 1 0,0-1 0,0 1 0,0-1 0,0 1 0,1 0 0,-1 0 0,0 0 0,1 0 0,-1 0 0,-1 1 0,2-1 0,0 1 0,0-1 0,0 0 0,0 1 0,1-1 0,-1 1 0,1-1 0,-1 1 0,1-1 0,-1 1 0,1-1 0,0 1 0,-1-1 0,1 1 0,0 0 0,0-1 0,0 1 0,1 2 0,2 12 0,0 0 0,2 0 0,0 0 0,11 24 0,-13-34 0,234 467 0,-231-461 0,-1-3 0,0 0 0,0 0 0,1-1 0,8 10 0,-12-16 0,-1 0 0,1-1 0,0 1 0,0-1 0,0 1 0,0-1 0,0 0 0,0 0 0,0 0 0,0 0 0,0 0 0,1 0 0,-1-1 0,0 1 0,0-1 0,1 1 0,-1-1 0,0 0 0,1 0 0,-1 0 0,0 0 0,1 0 0,3-1 0,-1-1 0,-1 1 0,1-1 0,-1 0 0,1 0 0,-1 0 0,0-1 0,0 0 0,0 1 0,7-8 0,-5 5 0,-1-1 0,0 0 0,0-1 0,-1 1 0,6-11 0,-1-5 0,0 1 0,-1-1 0,5-24 0,12-66 0,4-14 0,-26 116-124,0 0 0,0 1 0,1 0 0,1 0 0,0 0 0,0 0-1,0 0 1,1 1 0,1 0 0,7-8 0,9-4-6702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9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24575,'0'5'0,"-9"46"0,0 11 0,6-26 0,1 38 0,2-72 0,1 0 0,-1 0 0,0 0 0,1 0 0,-1 0 0,1 0 0,0 0 0,-1 0 0,1 0 0,0 0 0,0 0 0,0-1 0,1 1 0,-1 0 0,0-1 0,1 1 0,-1-1 0,1 1 0,-1-1 0,1 0 0,0 1 0,0-1 0,-1 0 0,1 0 0,0 0 0,0 0 0,3 0 0,5 2 0,0-1 0,0 0 0,0-1 0,16 0 0,-11 0 0,38 2-1365,-4-1-5461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15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24575,'3'10'0,"38"138"0,16 53 0,-29-99-1365,-23-74-5461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4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24575,'1'2'0,"0"-1"0,-1 1 0,1 0 0,0 0 0,0-1 0,1 1 0,-1-1 0,0 1 0,0-1 0,1 1 0,1 0 0,21 16 0,-12-10 0,30 22 0,-20-15 0,36 32 0,-52-41 0,-1 0 0,1-1 0,-1 2 0,-1-1 0,1 0 0,-1 1 0,0 0 0,-1 0 0,0 0 0,4 13 0,-4-7 0,-1 0 0,-1 0 0,0 0 0,-1 0 0,0 0 0,-1 0 0,-1 0 0,0 0 0,0 0 0,-9 23 0,3-13 0,-2 1 0,0-2 0,-2 1 0,-24 35 0,21-39 0,0-1 0,-1 0 0,-30 27 0,42-43 0,3-2 0,7-7 0,2 1 0,0 0 0,0 1 0,1 0 0,-1 1 0,12-5 0,48-13 0,-50 17 24,1 0 0,-1 2 0,1 0 0,35 0 0,-40 3-236,1 2 0,-1-1 0,1 2-1,-1 0 1,0 0 0,25 11 0,-2 3-6614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39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24575,'5'8'0,"42"88"0,8 18 0,212 365-678,-234-422 753,-24-41-75,-1-1 0,20 26 0,-28-40 0,0 0 0,1-1 0,-1 1 0,1-1 0,-1 1 0,1-1 0,0 1 0,-1-1 0,1 1 0,0-1 0,-1 0 0,1 1 0,0-1 0,-1 0 0,1 1 0,0-1 0,-1 0 0,2 0 0,-1 0 0,-1 0 0,1 0 0,-1 0 0,1 0 0,-1 0 0,1-1 0,-1 1 0,1 0 0,-1 0 0,1-1 0,-1 1 0,1 0 0,-1-1 0,0 1 0,1 0 0,-1-1 0,1 1 0,-1-1 0,1 0 0,1-2 0,0-1 0,0 0 0,-1 0 0,1 0 0,0-5 0,10-44 312,9-95-1,-10 55-331,22-89 140,-26 150-491,2 1-1,1 1 1,25-52 0,-18 52-6455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40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24575,'3'9'0,"27"86"-166,28 159-1,-12 102-410,-45-343 577,9 135 0,-9-109 0,-7 68 0,5-95-12,-1 0 0,-1 0 0,1 0-1,-8 15 1,9-24 49,0 0 1,-1 0-1,1 0 0,-1 0 0,0 0 1,0-1-1,0 1 0,0-1 0,0 1 1,0-1-1,-1 0 0,1 0 0,-1 0 1,0 0-1,0 0 0,1-1 0,-1 1 1,0-1-1,0 0 0,-1 0 0,-2 1 1,1-1-25,-1 0 1,1-1 0,-1 0 0,1 0-1,-1 0 1,1-1 0,-1 1 0,1-1-1,0-1 1,-1 1 0,-6-4 0,8 4-15,1-1 0,0 1 1,0-1-1,0 0 0,0 0 1,0 0-1,1-1 0,-1 1 1,0 0-1,1-1 0,0 0 1,0 0-1,0 1 0,0-1 1,0-1-1,0 1 0,1 0 1,0 0-1,-2-4 0,1-2 1,1-1 0,0 1 0,1 0 0,-1-1 0,2 1 0,-1-1 0,2 1 0,-1-1 0,1 1 0,4-11 0,2-6 0,2 1 0,17-33 0,43-58-1365,-38 73-5461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40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0 0,5 4 0,7 7 0,8 7 0,4 5 0,-4-3-8191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40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1 24575,'-2'0'0,"1"0"0,-1 0 0,1 1 0,-1-1 0,1 1 0,0 0 0,-1-1 0,1 1 0,0 0 0,0 0 0,0 0 0,0-1 0,-1 1 0,1 1 0,-1 1 0,-2 0 0,-22 24 0,2 1 0,-34 48 0,-31 70 0,87-141 0,-54 103 0,50-95 0,1 1 0,1-1 0,0 1 0,1 0 0,0 0 0,-1 20 0,4-28 7,0 0 0,0 0-1,1 0 1,0 1 0,0-1-1,0-1 1,1 1-1,0 0 1,0 0 0,1 0-1,-1-1 1,1 0 0,0 1-1,1-1 1,-1 0 0,1 0-1,9 8 1,-6-7-131,0 0 0,0-1 1,1 0-1,0 0 0,0-1 0,1 0 1,-1 0-1,1-1 0,0 0 0,-1 0 1,11 1-1,15 1-6702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41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0 196 24575,'2'0'0,"-1"0"0,1 1 0,0-1 0,-1 1 0,1 0 0,-1-1 0,0 1 0,1 0 0,-1 0 0,3 2 0,2 1 0,14 9 0,31 17 0,-45-27 0,1 0 0,0 0 0,0-1 0,0 0 0,12 2 0,-17-3 0,0-1 0,0 0 0,0 0 0,0 0 0,0 0 0,0-1 0,0 1 0,0-1 0,0 1 0,0-1 0,0 1 0,0-1 0,0 0 0,0 0 0,-1 0 0,1 0 0,0 0 0,-1-1 0,1 1 0,-1 0 0,1-1 0,-1 1 0,0-1 0,0 0 0,1 1 0,-1-1 0,0 0 0,0 1 0,-1-1 0,1 0 0,1-3 0,0-1 0,-1-1 0,1 1 0,-1-1 0,0 0 0,-1 1 0,0-1 0,0 0 0,-1-8 0,0 6 0,-1 1 0,0-1 0,-1 1 0,0 0 0,0 0 0,-1 0 0,0 0 0,0 0 0,-1 1 0,0 0 0,-1 0 0,1 0 0,-1 1 0,0 0 0,-1 0 0,1 0 0,-1 1 0,0 0 0,-1 0 0,1 1 0,-1 0 0,0 0 0,0 1 0,0 0 0,-17-4 0,15 6 0,9 1 0,1 0 0,0 0 0,0 0 0,0 0 0,0 0 0,0 1 0,0-1 0,0 0 0,0 0 0,0 0 0,0 0 0,0 0 0,0 0 0,0 0 0,0 0 0,0 0 0,0 0 0,0 0 0,0 0 0,0 0 0,0 0 0,0 0 0,0 0 0,0 0 0,0 1 0,0-1 0,0 0 0,0 0 0,0 0 0,0 0 0,0 0 0,0 0 0,0 0 0,0 0 0,0 0 0,0 0 0,0 0 0,0 0 0,0 0 0,0 0 0,1 0 0,-1 0 0,0 0 0,0 0 0,0 0 0,0 0 0,0 0 0,0 0 0,0 0 0,0 0 0,0 0 0,0 0 0,0 1 0,0-1 0,0 0 0,0 0 0,0 0 0,0 0 0,0 0 0,0 0 0,1-1 0,-1 1 0,0 0 0,0 0 0,0 0 0,18 8 0,4-1-1365,2 1-5461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9:41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359 33 24575,'0'1'0,"-1"-1"0,1 1 0,-1-1 0,1 1 0,-1-1 0,1 1 0,0-1 0,-1 1 0,1-1 0,0 1 0,-1 0 0,1-1 0,-1 2 0,0 2 0,-104 185 0,95-171 0,1 0 0,-8 22 0,15-33 0,0 0 0,0 0 0,1 0 0,-1 0 0,2 0 0,-1 0 0,1 0 0,0 0 0,2 14 0,0-13 0,0 1 0,1 0 0,0-1 0,1 0 0,-1 1 0,8 9 0,33 42 0,-29-41 0,-14-17 0,1 1 0,0-1 0,-1 1 0,1-1 0,-1 1 0,0-1 0,0 1 0,0 0 0,0 0 0,-1 0 0,1 0 0,-1-1 0,1 1 0,-1 0 0,0 0 0,0 0 0,-1 0 0,1 0 0,0 0 0,-1 0 0,0 0 0,-2 5 0,-1 1 0,-1 0 0,0 0 0,0 0 0,-1 0 0,-10 9 0,-22 25 0,-75 64 0,70-70 0,33-28-116,1-1 199,0 1 1,-10 11-1,17-17-177,0-1 1,1 0-1,-1 1 0,1-1 1,-1 1-1,1-1 0,0 1 0,0 0 1,0-1-1,0 1 0,1 0 1,-1 0-1,1 0 0,0-1 1,-1 5-1,6 11-6732</inkml:trace>
  <inkml:trace contextRef="#ctx0" brushRef="#br0" timeOffset="1">818 1 24575,'0'0'0,"0"0"0,-2 2 0,-6 6 0,-8 15 0,-5 19 0,-2 13 0,2 12 0,7 12 0,10 12 0,12 6 0,14-2 0,10-10 0,10-15 0,21-16 0,13-14 0,-5-13-8191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1:00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210 141 24575,'-1'-2'0,"1"0"0,0-1 0,-1 1 0,1 0 0,-1 0 0,0 0 0,0-1 0,0 1 0,0 0 0,0 0 0,0 0 0,0 0 0,-1 1 0,-1-3 0,-4-4 0,0 2 0,-9-7 0,8 6 0,0 0 0,-44-34 0,46 38 0,1-1 0,-1 1 0,0 0 0,1 1 0,-1-1 0,-1 1 0,1 0 0,-6-1 0,10 3 0,1 0 0,0 0 0,0-1 0,0 1 0,-1 0 0,1 0 0,0 0 0,0 0 0,-1 0 0,1 0 0,0 1 0,0-1 0,0 0 0,-1 1 0,1-1 0,0 1 0,0-1 0,0 1 0,0-1 0,0 1 0,0 0 0,0 0 0,0-1 0,0 1 0,0 0 0,1 0 0,-1 0 0,0 0 0,0 0 0,1 0 0,-1 0 0,1 0 0,-1 0 0,1 0 0,-1 1 0,1-1 0,0 0 0,-1 0 0,1 0 0,0 3 0,0 1 0,0 0 0,0 0 0,1 0 0,-1-1 0,1 1 0,0 0 0,1 0 0,-1 0 0,4 5 0,8 15 0,2 0 0,0-1 0,2-1 0,1 0 0,40 39 0,-49-52 0,1-1 0,1 0 0,0-1 0,0 0 0,24 12 0,-31-17 0,1-2 0,0 1 0,-1 0 0,1-1 0,0 0 0,0 0 0,0 0 0,0 0 0,0-1 0,0 0 0,0 0 0,0 0 0,0-1 0,-1 0 0,1 0 0,0 0 0,0 0 0,0-1 0,6-3 0,-2 0 0,0-1 0,11-8 0,1-2 0,-19 15 0,-1 1 0,1-1 0,0 0 0,0 1 0,0 0 0,0-1 0,0 1 0,-1 0 0,1 0 0,0 0 0,0 0 0,0 0 0,0 1 0,0-1 0,0 1 0,-1-1 0,4 2 0,0 0 0,30 9 0,-1 2 0,-1 1 0,34 21 0,19 8 0,-83-42 0,-1 0 0,1 0 0,0 0 0,0 0 0,-1 0 0,1-1 0,0 1 0,0-1 0,5 0 0,-6 0 0,0 0 0,-1-1 0,1 1 0,-1-1 0,1 1 0,0-1 0,-1 0 0,1 0 0,-1 0 0,0 0 0,1 0 0,-1 0 0,0 0 0,1 0 0,-1 0 0,0 0 0,2-3 0,6-9 0,-3 4 0,1 1 0,0-1 0,0 1 0,0 0 0,1 1 0,1 0 0,-1 0 0,14-7 0,24-10-682,49-16-1,-20 11-6143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1:01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24575,'0'0'0,"0"0"0,-2 13 0,-17 38 0,14-40 0,0 0 0,1 0 0,1 0 0,0 0 0,-3 17 0,6-27 0,0 1 0,0 0 0,1-1 0,-1 1 0,0 0 0,1-1 0,-1 1 0,1 0 0,-1-1 0,1 1 0,0-1 0,-1 1 0,1-1 0,0 1 0,0-1 0,0 1 0,0-1 0,0 0 0,1 0 0,-1 0 0,0 1 0,1-1 0,-1 0 0,0-1 0,1 1 0,-1 0 0,3 1 0,4 1 0,1 0 0,-1-1 0,0 1 0,10 0 0,-18-3 0,15 2 0,0 0 0,1-1 0,21-2 0,48-8 0,-29 3 0,-11 2 0,0 2 0,1 2 0,89 11 0,-112-7 0,1 1 0,-1 1 0,-1 2 0,1 0 0,-1 1 0,-1 1 0,0 1 0,0 1 0,27 20 0,-27-15 0,0-2 0,35 19 0,-45-29 0,0 0 0,1 0 0,0-1 0,0-1 0,0 0 0,0-1 0,19 2 0,-4-3 0,1-2 0,-1 0 0,39-9 0,80-25 0,-117 27 0,1 2 0,0 1 0,1 1 0,39 1 0,121 12 0,5 0 0,-128-12-682,120-23-1,-138 17-6143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59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464 0 24575,'-18'1'0,"6"1"0,1 1 0,-1 0 0,0 1 0,-19 9 0,-41 26 0,47-24 0,2 2 0,0 0 0,0 1 0,2 2 0,0 0 0,2 1 0,0 1 0,1 1 0,2 1 0,0 0 0,1 1 0,-11 28 0,19-37 0,1 1 0,-6 28 0,10-37 0,0 1 0,1-1 0,1 1 0,0-1 0,0 1 0,0 0 0,3 11 0,-3-20 0,0 1 0,0-1 0,0 1 0,0-1 0,0 1 0,0-1 0,1 0 0,-1 1 0,0-1 0,0 1 0,0-1 0,1 0 0,-1 1 0,0-1 0,0 1 0,1-1 0,-1 0 0,0 0 0,1 1 0,-1-1 0,0 0 0,1 1 0,-1-1 0,0 0 0,1 0 0,-1 0 0,1 1 0,0-1 0,-1 0 0,1-1 0,0 1 0,-1 0 0,1 0 0,0 0 0,-1 0 0,1-1 0,-1 1 0,1 0 0,0-1 0,-1 1 0,1 0 0,-1-1 0,2 0 0,1-3 0,1 0 0,0 0 0,3-6 0,4-7 0,-1 0 0,0-1 0,8-19 0,-14 27 0,-1 0 0,0-1 0,0 1 0,-1-1 0,0 0 0,-1 0 0,0-14 0,-2 18 0,4 14 0,3 7 0,1 0 0,17 25 0,15 14 0,3-1 0,1-2 0,87 76 0,-99-100-273,1-1 0,1-1 0,1-2 0,72 34 0,-38-27-6553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0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 24575,'0'0'0,"-7"8"0,4 1 0,0 1 0,0-1 0,-1 19 0,2-16 0,-8 61-197,4 0-1,3 1 0,9 103 1,45 220-821,4-70-728,49 340 1336,-84-480 345,-6 299-1,-33-213-1412,7-172-1140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5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24575,'7'13'0,"-1"-7"0,0 0 0,1 0 0,0-1 0,0 0 0,1 0 0,-1-1 0,1 0 0,0 0 0,0-1 0,0 0 0,0-1 0,1 1 0,-1-2 0,1 1 0,9 0 0,112-5 30,-73 0-1425,-47 2-5431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0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0 954 24575,'1'0'0,"0"0"0,0 0 0,0 0 0,-1 0 0,1 0 0,0 0 0,0-1 0,0 1 0,0 0 0,-1-1 0,1 1 0,1-1 0,1-1 0,227-121 0,-48 23 0,22 10-340,-160 75 226,0 1 0,84-13 1,-112 25 113,-1 0 0,1 1 0,0 1 0,0 0 0,0 1 0,0 1 0,-1 1 0,1 0 0,-1 1 0,1 0 0,-1 1 0,0 1 0,23 13 0,-13-3 0,-1 0 0,0 2 0,37 38 0,54 71 0,-104-115 0,63 77-24,54 59 161,-94-117 454,-29-27-614,-25-18 23,0 0 0,-26-12 0,13 7 0,22 13 0,-118-74 0,106 64 0,1-1 0,1-1 0,-28-29 0,42 39 0,1 0 0,0 0 0,0 0 0,1-1 0,0 1 0,1-2 0,-1 1 0,2 0 0,-1-1 0,-1-10 0,4 13 0,0-1 0,0 1 0,0 0 0,1 0 0,1-1 0,-1 1 0,1 0 0,0 0 0,1-1 0,0 1 0,0 0 0,0 1 0,1-1 0,7-12 0,-2 6 0,2 0 0,-1 0 0,2 1 0,0 1 0,0 0 0,1 0 0,0 1 0,17-11 0,8-1 0,71-34 0,-75 41 0,1 2 0,0 1 0,1 2 0,0 1 0,0 2 0,58-5 0,-71 11 0,1 1 0,-1 2 0,1 0 0,40 9 0,-46-6 0,-1 0 0,1 1 0,-1 1 0,-1 1 0,1 0 0,27 20 0,-24-13 0,-1 1 0,-1 1 0,0 1 0,-1 0 0,-1 1 0,0 1 0,16 30 0,-15-20 0,-2 1 0,0 0 0,-2 1 0,13 58 0,-21-76 0,-2 0 0,1 0 0,-2 1 0,0 16 0,-3-43 0,0-17 0,11-145 0,15-3 0,14-12-496,-28 150 325,3 0 0,30-63-1,15 2-1025,1 20-4787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1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38 24575,'0'0'0,"-2"-2"0,-3-2 0,-3-3 0,-7-2 0,-3 1 0,2 1-8191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24575,'0'5'0,"5"219"-257,9-1 0,60 311 1,-53-426 256,28 155 0,-39-188 0,2 118 0,-15-112-619,-15 98 1,11-130-5566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2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1 620 24575,'0'-10'0,"1"-1"0,1 0 0,0 1 0,6-20 0,-1 3 0,17-64 0,62-155 0,-79 230 0,1 1 0,0-1 0,1 2 0,20-25 0,-23 31 0,1 1 0,0 0 0,1 1 0,0-1 0,0 2 0,0-1 0,1 1 0,-1 0 0,17-6 0,-14 7 0,1 1 0,-1 0 0,1 0 0,0 2 0,0-1 0,0 1 0,-1 1 0,1 0 0,0 1 0,18 3 0,-14 0 0,-1 0 0,0 1 0,1 0 0,-2 2 0,1 0 0,-1 0 0,20 14 0,1 5-110,-1 1 0,-2 1 0,57 64-1,-55-50-35,-1 1-1,47 85 0,-55-81 147,-3 1 0,20 63 0,-30-75 0,-3 0 0,-1 1 0,6 71 0,-13-87 0,-1 0 0,-4 32 0,3-45 0,0 1 0,-1-1 0,0 0 0,-1 0 0,0 0 0,0 0 0,-1-1 0,-8 14 0,9-18 88,1 1 0,-1-1 0,-1 1 0,-5 4 0,8-7-58,-1 0-1,1 0 1,-1 0-1,1 0 0,-1 0 1,1-1-1,-1 1 1,1-1-1,-1 1 0,0-1 1,1 1-1,-1-1 0,0 0 1,-3 0-1,5 0-29,-1 0 0,1 0 0,-1 0 0,1 0 0,-1 0 0,1 0 0,-1 0 0,1-1 0,0 1 0,-1 0 0,1 0 0,-1-1 0,1 1 0,0 0 0,-1-1 0,1 1 0,0 0 0,-1-1 0,1 1 0,0-1 0,-1 1 0,1 0 0,0-1 0,0 1 0,0-1 0,-1 1 0,1-1 0,0 1 0,0-1 0,0 1 0,0-1 0,0 1 0,0-1 0,0 1 0,0 0 0,0-1 0,0 1 0,0-1 0,0 1 0,0-1 0,1 1 0,-1-1 0,0 1 0,0-1 0,1 0 0,-1-1 0,1 0 0,0 0 0,0 1 0,0-1 0,0 0 0,0 0 0,0 1 0,1-1 0,2-2 0,0 1 0,1 0 0,0 1 0,0-1 0,0 1 0,0 0 0,1 1 0,-1-1 0,0 1 0,1 0 0,5 0 0,58-1 0,-67 2 0,68 4 0,0 3 0,-1 3 0,117 32 0,-165-35-682,25 10-1,-25-7-6143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2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1 569 24575,'1'2'0,"-1"-2"0,0 1 0,0-1 0,0 0 0,1 0 0,-1 0 0,0 0 0,0 0 0,0 0 0,0 0 0,0 1 0,0-1 0,0 0 0,0 0 0,0 0 0,1 0 0,-1 0 0,0 0 0,0 0 0,0 0 0,0 0 0,0 0 0,1 0 0,-1 1 0,0-1 0,0 0 0,0 0 0,0 0 0,0 0 0,1 0 0,-1 0 0,0 0 0,0 0 0,0 0 0,0 0 0,0-1 0,0 1 0,1 0 0,-1 0 0,0 0 0,2-1 0,1 0 0,-1 0 0,0 0 0,0 0 0,0 0 0,0-1 0,0 1 0,-1-1 0,1 0 0,0 1 0,-1-1 0,1 0 0,-1 0 0,1 0 0,-1 0 0,2-4 0,4-9 0,0 1 0,-1-1 0,-1 0 0,0-1 0,3-18 0,7-83 0,-12 83 0,-1 0 0,-2 0 0,-1 0 0,-2-1 0,-8-39 0,9 64 0,-7-18 0,8 25 0,0 1 0,-1-1 0,1 1 0,-1 0 0,1-1 0,-1 1 0,1 0 0,-1 0 0,0 0 0,0 0 0,-4-3 0,5 5 0,1 0 0,-1-1 0,1 1 0,-1 0 0,1-1 0,-1 1 0,1 0 0,-1 0 0,1-1 0,-1 1 0,1 0 0,-1 0 0,0 0 0,1 0 0,-1 0 0,1 0 0,-1 0 0,0 0 0,1 0 0,-1 0 0,1 0 0,-1 0 0,1 0 0,-1 1 0,0-1 0,1 0 0,-1 0 0,1 0 0,-1 1 0,1-1 0,-1 0 0,1 1 0,-1-1 0,1 1 0,0-1 0,-1 1 0,1-1 0,0 0 0,-1 1 0,1 0 0,-2 2 0,1-1 0,0 1 0,0 0 0,0 0 0,0 0 0,1 0 0,-1 4 0,-1 8 0,2 0 0,0 0 0,1-1 0,0 1 0,1 0 0,1 0 0,0-1 0,1 1 0,1-1 0,0 0 0,0 0 0,2-1 0,0 0 0,0 0 0,1 0 0,1-1 0,0 0 0,1-1 0,0 0 0,1-1 0,0 0 0,0 0 0,1-1 0,0 0 0,17 8 0,-17-11 12,1-1 0,0 1 0,0-2 0,0 0 0,1-1 0,-1 0 0,1-1 0,0 0 0,24-1 0,-21-2-198,-1 0 1,0-2-1,0 0 0,0 0 1,0-2-1,0 0 1,27-13-1,15-14-6640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3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24575,'0'3'0,"1"12"0,1 0 0,0 0 0,1 0 0,9 27 0,-4-13 0,159 479-1291,-50-166-928,-30-48 1468,48 303 0,-114-481 1157,-15-85-3991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3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0 317 24575,'7'9'0,"-1"1"0,1-2 0,1 1 0,0-1 0,0 0 0,15 10 0,-15-10 0,5 2 0,0 1 0,1-2 0,0 0 0,1 0 0,0-2 0,0 0 0,22 8 0,-29-13 0,0 0 0,0-1 0,0 1 0,0-1 0,1-1 0,-1 1 0,0-2 0,0 1 0,0-1 0,1 0 0,-1-1 0,0 0 0,-1 0 0,1 0 0,0-1 0,-1-1 0,10-4 0,-7 1 0,0-1 0,0 1 0,-1-2 0,0 1 0,0-1 0,-1-1 0,-1 1 0,1-1 0,-1-1 0,-1 1 0,0-1 0,6-16 0,-5 10 0,-1-1 0,-1 0 0,0 0 0,-1-1 0,-1 1 0,-1-1 0,0-27 0,-2 37 0,-1 1 0,1-1 0,-2 0 0,1 1 0,-1 0 0,-1-1 0,0 1 0,-6-13 0,7 17 0,0 0 0,0 1 0,-1-1 0,0 1 0,1-1 0,-1 1 0,0 0 0,-1 0 0,1 0 0,-1 0 0,1 1 0,-1 0 0,0-1 0,0 1 0,0 1 0,0-1 0,0 0 0,-7-1 0,4 2 0,-1 0 0,1 1 0,-1 0 0,1 0 0,0 0 0,-1 1 0,1 0 0,0 1 0,-1 0 0,1 0 0,-9 4 0,5-2 0,0 2 0,1-1 0,-1 1 0,1 1 0,0 0 0,-10 10 0,15-12 0,1-1 0,-1 0 0,1 1 0,1 0 0,-1 0 0,-4 8 0,7-11 0,0 0 0,0 1 0,1-1 0,-1 0 0,0 0 0,1 0 0,0 1 0,-1-1 0,1 0 0,0 0 0,0 1 0,0-1 0,0 0 0,1 0 0,-1 1 0,1-1 0,-1 0 0,1 0 0,0 0 0,1 4 0,3 0-151,0 0-1,0 0 0,0 0 0,1-1 1,-1 1-1,1-1 0,1 0 1,8 5-1,21 12-6674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4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549 64 24575,'0'0'0,"-14"-7"0,3 1 0,-1 1 0,1 0 0,-1 1 0,1 0 0,-16-3 0,-64-6 0,80 11 0,-114-8 0,103 9 0,0 2 0,0 0 0,-36 8 0,50-8 0,0 2 0,0-1 0,1 1 0,-1 0 0,1 1 0,0-1 0,-12 9 0,17-10 0,0 0 0,-1-1 0,1 1 0,0 0 0,1 0 0,-1 0 0,0 0 0,1 1 0,-1-1 0,1 0 0,-1 1 0,1-1 0,0 1 0,0-1 0,1 1 0,-1 0 0,0-1 0,1 1 0,-1 0 0,1-1 0,0 1 0,0 0 0,0 0 0,0-1 0,1 1 0,0 3 0,1-1 0,0 0 0,0 0 0,0 0 0,1 0 0,0 0 0,0-1 0,0 1 0,0-1 0,1 0 0,0 0 0,0 0 0,0-1 0,6 5 0,4 2 0,1-1 0,30 15 0,-34-19 0,1-1 0,0 0 0,0 0 0,0-1 0,0-1 0,0 0 0,20 1 0,-25-2 0,-1 0 0,0 0 0,1 1 0,-1 0 0,0 0 0,11 6 0,6 1 0,21 8-1365,-25-8-5461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5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320 1 24575,'0'0'0,"-8"2"0,2 1 0,-66 32 0,61-29 0,0 1 0,0 0 0,0 1 0,-9 9 0,18-15 0,0-1 0,0 1 0,1 0 0,-1 0 0,1 0 0,-1 0 0,1 0 0,0 0 0,0 1 0,-1-1 0,2 0 0,-1 1 0,0-1 0,0 0 0,1 1 0,-1-1 0,1 1 0,0-1 0,0 4 0,1-2 0,0 0 0,0-1 0,0 1 0,0-1 0,1 1 0,-1-1 0,1 1 0,0-1 0,0 0 0,0 0 0,1 0 0,3 5 0,20 17 0,1-1 0,52 37 0,-45-37 0,49 46 0,-78-64 0,0-1 0,0 1 0,0 0 0,0 1 0,-1-1 0,6 12 0,-9-14 0,0-1 0,1 1 0,-2-1 0,1 1 0,0 0 0,-1-1 0,1 1 0,-1 0 0,0-1 0,0 1 0,-1 0 0,1 0 0,-1-1 0,1 1 0,-3 5 0,-1-1 0,0 0 0,0 0 0,0 0 0,-1-1 0,0 1 0,-1-1 0,0 0 0,0-1 0,0 0 0,-12 9 0,3-3 0,-1-2 0,1 0 0,-2-1 0,-19 9 0,12-9 30,0-1 0,-1-1 0,-28 5 0,-76 4-1515,88-12-5341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5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488 757 24575,'-3'1'0,"1"-1"0,-1 1 0,1-1 0,-1 1 0,1 0 0,-4 1 0,-4 2 0,-163 57 0,136-44 0,0 2 0,-48 32 0,77-46 0,0 0 0,1 1 0,0 0 0,-9 10 0,15-14 0,0-1 0,-1 1 0,1-1 0,0 1 0,0-1 0,0 1 0,0 0 0,1 0 0,-1-1 0,0 1 0,1 0 0,-1 0 0,1 0 0,0 0 0,-1 0 0,1 0 0,0-1 0,0 1 0,0 0 0,0 0 0,1 0 0,-1 0 0,0 0 0,1 0 0,0-1 0,-1 1 0,2 3 0,1-2 0,0 1 0,0 0 0,0-1 0,0 1 0,1-1 0,-1 0 0,1 0 0,0-1 0,-1 1 0,1-1 0,1 0 0,3 2 0,1 0 0,-1-1 0,1-1 0,-1 1 0,1-1 0,12 1 0,-16-3 0,-1 0 0,0 0 0,1 0 0,-1 0 0,0-1 0,1 0 0,-1 0 0,0 0 0,0 0 0,0 0 0,0-1 0,0 0 0,0 0 0,0 0 0,0 0 0,5-6 0,-3 3 0,-1 0 0,0-1 0,-1 1 0,1-1 0,-1-1 0,0 1 0,-1 0 0,0-1 0,4-9 0,-1-3 2,0-1-1,-2 0 0,0 0 1,-1-1-1,-1 1 0,-1-1 0,-1 1 1,0-1-1,-6-31 0,-3 1-55,-2 1 0,-28-78-1,11 54-95,-3 1 1,-3 1-1,-4 2 0,-48-69 0,72 119 150,-20-31 0,32 45 221,5 4 212,12 6-188,-5 2-245,1 0 0,-2 0 0,1 1 0,-1 0 0,0 1 0,9 9 0,25 27-34,70 93-1,25 63-1191,-138-198 1213,440 709-1804,-403-650-3249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5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24575,'0'0'0,"0"2"0,3 4 0,8 5 0,11 4 0,13 2 0,11-4 0,10-13 0,7-19 0,-1-12 0,-11 0-8191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5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1 328 24575,'4'-8'0,"19"-16"0,0 0 0,2 2 0,0 0 0,2 2 0,0 1 0,35-19 0,-1 7 0,126-46 0,-152 65 0,53-11 0,-72 20 0,0 1 0,1 0 0,-1 1 0,1 1 0,26 3 0,-35-1-1,0-1 0,0 1 0,0 1 0,0-1 0,-1 1 0,1 1 0,-1-1 0,0 1 0,0 1 0,0-1 0,6 6 0,-5-2 5,0-1 0,-1 1-1,0 0 1,-1 1 0,0 0 0,0 0 0,7 16-1,-4-4-31,-1 1 0,-2-1-1,0 2 1,-1-1-1,-1 1 1,-1-1 0,0 32-1,-4-1-300,-2 0-1,-14 79 1,-39 105-67,25-136-111,-5-2 0,-55 109-1,56-141 255,-3-2 0,-2-1 0,-88 105 0,67-106 291,49-51 102,-2 6 571,14-18-699,0 0-1,0 0 0,0 1 1,-1-1-1,1 0 0,0 0 1,0 0-1,0 1 0,0-1 1,0 0-1,0 0 0,0 1 1,0-1-1,0 0 0,0 0 1,0 1-1,0-1 0,0 0 1,0 0-1,0 0 0,0 1 1,1-1-1,-1 0 0,0 0 1,0 1-1,0-1 0,0 0 1,0 0-1,0 0 0,1 0 1,-1 1-1,0-1 0,0 0 1,0 0-1,0 0 0,1 0 1,-1 0-1,0 1 0,0-1 1,1 0-1,-1 0 1,0 0-1,0 0 0,0 0 1,1 0-1,5 1 189,0-1 1,-1 1-1,1-1 0,0-1 1,0 1-1,-1-1 0,1 0 1,10-3-1,-5 2-118,50-14 344,94-36-1,56-37-1683,-209 88 1232,390-180-387,-169 77-964,-178 84-3760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6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1 710 24575,'0'0'0,"2"-2"0,8-5 0,16-10 0,23-14 0,32-15 0,35-12 0,19-7-1323,12-2 1323,7-1 0,4-6 0,-3-5-1725,-17 2 1725,-27 9 0,-31 18-5143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6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24575,'-1'9'0,"-9"207"13,16 1-484,-4-165 150,44 621 165,-38-609-297,2-1 0,34 113 0,-31-140-5444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6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24575,'5'6'0,"13"21"0,18 37 0,-19-32 0,214 430-431,-192-368 323,-4 1 1,-5 1-1,21 112 0,-28-58-1113,-17-100-4887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7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0 263 24575,'7'-12'0,"0"1"0,1-1 0,0 1 0,1 1 0,0-1 0,0 1 0,1 1 0,15-11 0,-3 4 0,1 1 0,1 1 0,26-12 0,-9 9 0,78-24 0,-89 33 0,0 1 0,1 2 0,46-2 0,-73 7 0,0 0 0,0 0 0,0 0 0,0 1 0,0-1 0,0 1 0,-1 0 0,1 0 0,0 1 0,4 1 0,-6-1 0,0-1 0,0 1 0,0-1 0,0 1 0,0 0 0,-1-1 0,1 1 0,0 0 0,-1 0 0,0 0 0,0 0 0,1 1 0,-1-1 0,0 0 0,-1 0 0,1 1 0,1 3 0,-1 2 0,0 0 0,0 0 0,-1 0 0,1 0 0,-2 0 0,1 0 0,-1 0 0,-1 0 0,1 0 0,-4 8 0,-3 8 0,-23 45 0,-94 156-234,-6 12-92,125-225 326,-15 33 0,19-40 0,1 0 0,-1 0 0,1 0 0,0 0 0,0 1 0,0 7 0,1-12 0,0 1 0,0-1 0,1 1 0,-1-1 0,0 0 0,0 1 0,1-1 0,-1 1 0,1-1 0,-1 0 0,1 1 0,0-1 0,-1 0 0,1 0 0,0 1 0,0-1 0,0 0 0,0 0 0,0 0 0,0 0 0,2 1 0,0 0 0,0-1 0,-1 0 0,1 0 0,0 0 0,0 0 0,0 0 0,0-1 0,0 1 0,1-1 0,4 0 0,10-1 0,1-1 0,27-6 0,209-57-828,-234 59 384,118-33-5915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1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1 117 24575,'0'0'0,"0"-14"0,0-88 0,20 547-233,34-49-415,13 146 127,-62-349 521,-7-159 0,-1-1 0,-2 1 0,-13 50 0,4-43-1132,2-15-4525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1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24575,'1'2'0,"-1"0"0,0-1 0,0 1 0,1 0 0,-1 0 0,1-1 0,0 1 0,-1 0 0,1-1 0,0 1 0,0-1 0,2 2 0,15 18 0,-17-20 0,15 14 4,1 0-1,1-2 0,0 0 0,1 0 1,0-2-1,27 11 0,-6-5-114,1-2-1,61 14 1,69 1-1135,-70-21 544,107-3 0,103-26-1105,309-77-452,-494 74 2382,448-73-1730,-445 77 1927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7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466 1398 24575,'-1'0'0,"1"0"0,0-1 0,-1 1 0,1 0 0,0 0 0,-1 0 0,1 0 0,0 0 0,-1 0 0,1-1 0,0 1 0,0 0 0,-1 0 0,1 0 0,0-1 0,-1 1 0,1 0 0,0 0 0,0-1 0,0 1 0,-1 0 0,1-1 0,0 1 0,-1-1 0,-6-9 0,1-1 0,-7-13 0,7 11 0,-220-481-977,172 351 822,-54-233-1,81 234 17,22 108 136,2 0 0,1-38 0,1 69 6,2 0 1,-1 0-1,0 1 1,0-1-1,1 0 1,0 0-1,0 0 0,-1 0 1,3-3-1,-3 6 13,1-1 0,-1 1-1,1-1 1,-1 1 0,0-1-1,1 1 1,-1-1 0,1 1 0,-1 0-1,1-1 1,-1 1 0,1 0-1,0-1 1,-1 1 0,1 0-1,-1 0 1,1 0 0,0-1-1,1 1 44,-1 0 0,0 0 0,1 0 0,-1 1 0,0-1 0,0 0 0,1 0 0,-1 1-1,0-1 1,0 1 0,3 0 0,11 8 6,-1 1 0,0 0 0,0 1 0,-1 0 1,14 16-1,-10-11-59,228 241-372,-16 13-186,-200-235 614,5 5-62,36 46 0,-64-77-85,-4-6 655,-3-12-190,1 7-389,-6-237 9,6 173 0,0 56 0,2-107 0,0 95 0,0 0 0,2 1 0,8-29 0,-11 46 0,0 0 0,1-1 0,0 1 0,0 0 0,4-7 0,-5 10 0,0 0 0,0 0 0,0-1 0,0 1 0,1 0 0,-1 0 0,0 0 0,1 1 0,-1-1 0,0 0 0,1 0 0,-1 1 0,1-1 0,-1 1 0,1-1 0,-1 1 0,1 0 0,-1 0 0,1-1 0,2 1 0,4 1 0,0 0 0,0 1 0,1 0 0,-1 0 0,-1 1 0,1-1 0,0 2 0,14 7 0,7 6 5,0 1 1,47 38-1,48 56-246,245 275-830,-104-101-134,-219-240-4485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8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498 700 24575,'9'-7'0,"2"-2"0,0-1 0,0-1 0,-1 1 0,0-2 0,-1 1 0,-1-1 0,14-24 0,-4-1 0,20-58 0,7-50 0,-40 121 0,-1 0 0,-1 0 0,-1 0 0,-1-31 0,-1 49 0,0 0 0,-1 0 0,0 0 0,0 0 0,-1 0 0,1 0 0,-1 0 0,-1 1 0,1-1 0,-1 1 0,0-1 0,0 1 0,0 0 0,-1 0 0,0 0 0,0 1 0,0-1 0,-1 1 0,1 0 0,-1 0 0,0 1 0,0-1 0,0 1 0,-1 0 0,1 0 0,-8-2 0,1 1-2,0 0 0,0 0 0,-1 1 0,1 1 0,-1 0 0,1 1 0,-1 0 0,0 1 0,1 0 0,-15 2 0,10 1 10,1 1 0,-1 0 0,1 1 0,0 1 0,0 1-1,-28 15 1,19-6-73,0 2 0,1 0 0,1 2-1,0 0 1,2 2 0,1 0 0,0 2 0,-19 30-1,22-28 32,2 1-1,0 0 0,-15 43 1,23-50 38,1 1 1,1 0 0,0 0-1,2 0 1,-2 38 0,5-49-5,1 0 0,-1-1 0,1 1 0,1 0 0,0-1 0,5 14 0,-5-18 0,0 0 0,1 1 0,-1-1 0,1-1 0,0 1 0,1 0 0,-1-1 0,1 1 0,0-1 0,0 0 0,1 0 0,5 3 0,-1-1 39,-1-2 0,1 1 0,1-1 0,-1 0 1,0-1-1,1 0 0,14 2 0,-1-2-562,1 0 1,24-1-1,46-6-5538,-91 4 5850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8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845 783 24575,'-3'5'0,"-3"4"0,0-1 0,-1 1 0,0-1 0,-1-1 0,-16 14 0,8-8 0,-166 141-533,-329 212 0,493-355 533,-30 21 0,39-22-44,10-7 88,8-2 131,-3-2-83,0 1-1,0-1 0,0-1 0,0 1 0,8-4 1,32-16 233,-41 19-322,41-21-80,-1-3 0,0-2 0,-3-1 0,0-3 0,43-41 0,-51 39 0,-1-1 0,-2-1 0,-1-2 1,-2-1-1,41-78 0,-48 73 60,-1-1 1,-3-1 0,-2 0 0,-2-1-1,-2-1 1,8-73 0,-16 82 7,-1-1 0,-3 1 0,-1-1-1,-2 1 1,-1-1 0,-2 2 0,-2-1 0,-20-53 0,23 74-42,1 5 305,0-1-1,-1 1 1,-11-19 0,13 28-134,3 7-77,2 12-36,8 25-7,18 46 0,18 36 0,20 34-409,217 456-1561,-118-263 509,-127-269-2890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5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24575,'3'51'0,"-1"-32"0,0 23 0,-23 168 0,6-84 0,1 66 120,17-2-1605,2-146-5341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9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1026 24575,'8'8'0,"-6"-8"0,0 0 0,1 1 0,-1-1 0,0 0 0,0 0 0,1 0 0,-1 0 0,0-1 0,0 1 0,1 0 0,-1-1 0,0 0 0,0 0 0,0 1 0,0-1 0,0 0 0,0-1 0,0 1 0,0 0 0,0 0 0,1-3 0,5-3 0,0 0 0,-1-1 0,8-10 0,1-3 0,-1-1 0,-2-1 0,0 0 0,-2-1 0,0-1 0,-1 1 0,-2-1 0,10-49 0,-11 31 0,-2-1 0,-1 0 0,-3 0 0,-5-68 0,0 77 0,-2-1 0,-1 1 0,-16-47 0,14 57 0,0 1 0,-2 0 0,-1 1 0,-1 0 0,-21-28 0,27 42 0,0 1 0,-1-1 0,-16-13 0,21 19 0,-1 0 0,0 0 0,-1 1 0,1-1 0,0 1 0,-1 0 0,1 0 0,-1 1 0,0 0 0,0-1 0,-5 1 0,8 0 0,1 1 0,-1 0 0,0 0 0,1 1 0,-1-1 0,0 0 0,1 1 0,-1-1 0,0 0 0,1 1 0,-1 0 0,1-1 0,-1 1 0,1 0 0,-1 0 0,1 0 0,0 0 0,-1 0 0,1 0 0,0 0 0,0 1 0,0-1 0,0 0 0,0 1 0,0-1 0,0 1 0,0-1 0,0 1 0,1-1 0,-1 1 0,0 2 0,-1 4 0,0 1 0,0-1 0,1 1 0,0 16 0,1-3 2,1 0 1,2 0-1,0 0 0,1 0 0,14 41 0,50 102-170,56 87-338,-89-190 370,84 111 0,-104-154 212,1 0 0,1-1-1,19 16 1,-29-29-127,0 0 1,0 0 0,0-1-1,0 0 1,11 4-1,-13-7-70,0 1 0,0-1 0,0 0 0,0 0 0,0 0 1,0-1-1,0 0 0,0 0 0,9-1 0,1-2-5928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9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24575,'0'8'0,"1"1"0,0-1 0,0 0 0,1 0 0,3 9 0,-3-12 0,104 309-347,-39-125-1002,76 269-1115,-10 7 1663,-30-101 720,-29-131-880,-56-184 750,2-1 0,41 69-1,-28-67-1342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09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368 0 24575,'0'0'0,"0"0"0,-7 1 0,0-1 0,1 1 0,-13 3 0,4 0 0,8-3 0,-131 33 0,118-28 0,1 1 0,0 0 0,0 2 0,-33 20 0,48-26 0,1-1 0,0 0 0,0 1 0,0 0 0,0 0 0,0 0 0,0 0 0,1 0 0,-1 1 0,1-1 0,-3 6 0,5-7 0,-1 0 0,0 1 0,1-1 0,0 0 0,-1 1 0,1-1 0,0 1 0,0-1 0,0 0 0,1 1 0,-1-1 0,1 0 0,-1 1 0,1-1 0,0 0 0,-1 1 0,1-1 0,0 0 0,1 0 0,1 4 0,4 2 0,-1 0 0,1 0 0,1 0 0,-1-1 0,1 0 0,0-1 0,1 0 0,0 0 0,11 6 0,10 2 0,51 18 0,-19-13 0,-39-13 0,-2 1 0,1 0 0,23 13 0,-42-18 0,0-1 0,0 1 0,0 0 0,-1 0 0,1 0 0,-1 0 0,1 1 0,-1-1 0,0 1 0,0-1 0,0 1 0,0 0 0,0 0 0,-1 0 0,3 5 0,-3-3 0,0 0 0,0 0 0,0 0 0,-1 0 0,0 0 0,0 0 0,0 0 0,0 0 0,-3 9 0,-5 18 0,-1-1 0,-2 0 0,-25 51 0,18-41 0,-15 44 0,32-83-102,-2 11 337,3-13-289,0 1 1,0-1-1,0 0 1,0 1-1,0-1 1,0 0-1,0 1 1,0-1-1,0 0 1,0 1-1,0-1 1,0 0-1,0 1 1,0-1-1,0 0 1,1 1-1,-1-1 1,0 0-1,0 1 1,0-1-1,1 0 1,-1 0-1,0 1 1,0-1-1,1 0 1,-1 0-1,0 1 1,6-1-6773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8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4 0,32 478-978,-24-393 190,14 134-81,15 193-2026,76 719 33,-91-947 1982,-7-37 822,-8 31 1268,-10-140 55,-2-21-2601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8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0 189 24575,'10'-2'0,"144"-53"0,-60 19 0,-27 13-192,2 3-1,0 3 0,81-9 1,-105 21 182,-1 2 1,0 2 0,0 2 0,1 2 0,-1 2 0,56 13 0,-78-12 9,1 0 0,-1 2 0,32 16 0,-45-20 0,0 1 0,-1 1 0,1 0 0,-1 0 0,-1 1 0,1-1 0,-1 2 0,0-1 0,-1 1 0,9 13 0,-9-10 2,-1-1 0,0 1 0,-1-1 0,0 1 0,-1 1 0,0-1 1,2 13-1,-3-7-12,-1 1 0,-1-1 1,0 1-1,-4 20 0,-1-5-160,-2 0 0,-2 0 0,-1-1 0,-21 47 0,0-16 119,-3-2 1,-2 0-1,-74 92 0,-156 150 210,246-282-42,-39 43 247,49-51-320,0 0 0,0 1 0,-7 15 1,16-26-6,-1 0 0,1 0 1,0 0-1,0 1 1,0-1-1,0 0 0,0 1 1,1-1-1,-1 0 0,1 1 1,0-1-1,0 1 1,1 3-1,0-4 3,0 1 1,0-1-1,0 1 1,1-1-1,-1 0 0,1 1 1,0-1-1,0 0 1,0 0-1,0 0 0,1 0 1,3 3-1,14 12-42,1 0 0,26 17 0,52 27 0,-88-56 0,340 183-686,11-20 1,-344-161 727,21 10-631,41 12-1,-66-27-5093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19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306 341 24575,'0'13'0,"0"-7"0,0 14 0,0-1 0,-1 1 0,-7 31 0,-60 174 0,11-43 0,43-129 0,3 1 0,2 1 0,-2 62 0,10-73 0,1 0 0,3 1 0,2-1 0,14 58 0,-9-63 0,1 0 0,2-1 0,21 41 0,-31-73 0,-7-14 0,-30-61-134,-44-133 0,5-85-642,59 206 776,4 0 0,0-91 0,10 106 0,3 1 0,3 0 0,17-71 0,-16 104 0,1 0 0,2 1 0,2 0 0,0 1 0,29-49 0,-31 63 0,1 1 0,0 0 0,1 1 0,24-22 0,-26 27 0,1 1 0,0 0 0,1 1 0,0 0 0,0 0 0,0 2 0,15-6 0,-18 8 92,0 1 1,0 0-1,0 0 1,0 1-1,0 1 0,0-1 1,0 1-1,0 1 1,11 1-1,-8 1-61,1 0 0,-1 0 0,0 1-1,0 1 1,21 11 0,-9-1-44,0 2 0,-1 0 0,0 2 0,37 40 0,-36-33-21,-1 1-1,-2 1 1,0 1-1,-2 1 0,-1 1 1,-2 0-1,15 41 1,-23-51 12,-2 0 1,0 0 0,-1 1 0,-1-1-1,-1 1 1,-1 0 0,-1 1-1,-1-1 1,-1 0 0,-1 0 0,-1 0-1,-9 35 1,6-39 21,0 1 0,-2-1 0,0 0 0,-1-1 0,-1 0 0,-1 0 0,0-1 0,-1-1 0,-1 0 0,-28 27 0,19-25 0,0 0 0,-1-1 0,-1-1 0,0-1 0,-1-1 0,-1-2 0,-28 10 0,17-9 0,-74 14 0,88-23 0,0 0 0,0-2 0,0-1 0,-35-3 0,57 3 2,-24-5 314,24 5-416,0-1 1,-1 1 0,1-1-1,0 1 1,0-1-1,0 1 1,0-1-1,0 0 1,0 1 0,0-1-1,0 0 1,0 0-1,0 0 1,0 0-1,0-1 1,-1-8-6266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0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646 1 24575,'-22'17'0,"0"-1"0,-1-1 0,-39 20 0,18-12 0,-18 14 0,-103 78 0,136-92 0,2 2 0,0 0 0,2 2 0,1 1 0,-29 44 0,44-57 0,0 0 0,1 1 0,0 0 0,2 1 0,-8 23 0,13-33 0,-1 0 0,1 0 0,0 1 0,0-1 0,1 0 0,0 1 0,0-1 0,1 0 0,0 1 0,0-1 0,1 0 0,-1 0 0,2 0 0,-1 0 0,7 12 0,-3-10 0,1 1 0,0-1 0,0 0 0,1-1 0,0 0 0,1 0 0,0-1 0,15 10 0,9 3 0,43 19 0,95 29 0,7-13 0,-158-49 0,-16-5 0,6 1 0,-1 1 0,1 1 0,17 8 0,-25-10 0,1-1 0,-1 1 0,0 0 0,0-1 0,0 1 0,0 0 0,0 0 0,-1 0 0,1 0 0,0 1 0,-1-1 0,0 0 0,1 1 0,-1-1 0,0 1 0,0-1 0,0 1 0,-1-1 0,1 4 0,0-1 0,-1 0 0,0 0 0,0 0 0,-1-1 0,1 1 0,-1 0 0,0-1 0,0 1 0,-1 0 0,1-1 0,-1 1 0,-3 3 0,-3 8 0,-1-2 0,-12 15 0,18-26 0,-114 140 0,63-82 0,-47 73 0,90-118 0,-8 18 0,17-30 0,0 0 0,0 1 0,0 0 0,1-1 0,0 1 0,0 0 0,0 0 0,0 0 0,1 4 0,0-7 0,0 0 0,0 0 0,1 0 0,-1 0 0,0 0 0,1 0 0,0-1 0,-1 1 0,1 0 0,0 0 0,0-1 0,0 1 0,0-1 0,0 1 0,0 0 0,0-1 0,1 0 0,-1 1 0,1-1 0,-1 0 0,1 0 0,-1 0 0,1 0 0,-1 0 0,1 0 0,0 0 0,0-1 0,3 2 0,1-1 0,1 1 0,-1-2 0,0 1 0,1-1 0,-1 0 0,0 0 0,9-1 0,2-2-682,16-5-1,11-6-6143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1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24575,'0'1'0,"0"0"0,0-1 0,0 1 0,1 0 0,-1 0 0,0 0 0,1 0 0,-1 0 0,1-1 0,-1 1 0,1 0 0,0 1 0,4 4 0,58 115 0,-5 3 0,51 160 0,-74-174 0,-30-87 0,0 1 0,3 39 0,-8-58 0,0 1 0,0-1 0,0 0 0,-1 1 0,0-1 0,-2 8 0,3-12 0,0 0 0,-1 0 0,1 0 0,0 0 0,-1 0 0,1-1 0,-1 1 0,1 0 0,-1 0 0,1-1 0,-1 1 0,1 0 0,-1-1 0,0 1 0,1-1 0,-1 1 0,0-1 0,1 1 0,-1-1 0,0 1 0,0-1 0,0 0 0,1 1 0,-1-1 0,0 0 0,0 0 0,0 1 0,0-1 0,0 0 0,0 0 0,0 0 0,1 0 0,-1 0 0,0 0 0,0-1 0,0 1 0,0 0 0,0 0 0,1-1 0,-1 1 0,0 0 0,0-1 0,0 1 0,1-1 0,-1 1 0,-1-1 0,-2-2 0,1 0 0,-1-1 0,0 1 0,1 0 0,0-1 0,0 0 0,0 0 0,0 0 0,-3-5 0,-45-93-1365,-5-28-5461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1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1 195 24575,'0'0'0,"0"0"0,2 0 0,2 2 0,3 0 0,4-1 0,3-6 0,8-8 0,5-9 0,-1 0-8191</inkml:trace>
  <inkml:trace contextRef="#ctx0" brushRef="#br0" timeOffset="1">1333 228 24575,'0'0'0,"0"0"0,4 0 0,9 2 0,19-1 0,21-5 0,19-7 0,17-10 0,13-8 0,7-8 0,-6 0 0,-16 6 0,-21 5 0,-22 9 0,-18 6 0,-14 5-8191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2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0 156 24575,'0'0'0,"4"0"0,5 2 0,12-1 0,22-5 0,28-7 0,21-10 0,10-8 0,0-5 0,-13 1 0,-20 6-8191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6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1 284 24575,'1'1'0,"-1"0"0,1 0 0,0 0 0,0 0 0,0 0 0,0 0 0,0 0 0,0 0 0,2 1 0,0 0 0,6 4 0,0 0 0,0 0 0,1-1 0,0 0 0,0-1 0,18 6 0,-7-5 0,0-1 0,35 4 0,-11-6-112,0-3-1,-1 0 0,57-11 0,131-39-337,390-148 450,-521 161 284,32-10-1783,-110 41-4576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2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729 655 24575,'8'7'0,"-1"0"0,2-1 0,-1 0 0,1 0 0,16 7 0,-2-3 0,29 8 0,-34-12 0,1-1 0,0-1 0,1 0 0,-1-2 0,30 0 0,-36-2 0,0-1 0,0 0 0,-1-1 0,1-1 0,0 0 0,-1-1 0,0 0 0,0-1 0,16-8 0,-14 4 0,0 0 0,0-1 0,-2 0 0,1-1 0,-1-1 0,-1 0 0,0 0 0,-1-1 0,0 0 0,-1-1 0,0 0 0,-1-1 0,-1 0 0,0 0 0,-1 0 0,6-26 0,-8 26 0,-1-1 0,-1 1 0,0-1 0,-1 0 0,-1 0 0,0 1 0,-1-1 0,-1 0 0,0 1 0,-1-1 0,-1 1 0,-1 0 0,0 0 0,-1 0 0,0 1 0,-1-1 0,-12-17 0,9 18-1,-1 0-1,-1 1 0,0 0 0,0 1 1,-1 0-1,-1 1 0,0 1 1,0 0-1,-1 1 0,0 1 0,-26-11 1,18 11-101,1 1-1,-1 1 1,0 0 0,0 2 0,0 1 0,-1 1 0,1 1 0,-28 3 0,10 1 43,0 3 0,1 2 1,-68 20-1,49-7 82,-100 51 1,114-48-24,1 2 1,2 2-1,-50 42 0,71-52-1,0 1 0,2 1 0,1 0 0,0 2 0,2 0 0,0 1 0,-19 39 1,29-50-5,1 1 1,0-1 0,1 1 0,1 0 0,0 0 0,-3 26 0,6-33 4,0 0 0,0 0 0,1 0 0,-1-1 0,1 1-1,0 0 1,1 0 0,0-1 0,0 1 0,0-1 0,0 1-1,1-1 1,0 0 0,0 0 0,0 0 0,1 0-1,-1-1 1,6 5 0,-2-3 0,1 0 0,0 0 0,0-1 0,1 0 0,0 0 0,0-1 0,15 5 0,121 30-1171,22-6-4684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25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4 0,1 12 0,6 18 0,4 22 0,5 19 0,3 11 0,2 8 0,1 2 0,3 1 0,1-8 0,-2-9 0,-5-8 0,-7-14 0,-4-18-8191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25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1 550 24575,'0'0'0,"0"-2"0,4-4 0,12-9 0,27-13 0,28-10 0,26-8 0,28-5 0,23-5-1602,8-4 1602,-4 0 0,-3-5 0,-11-1 0,-29 10-6589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27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1 165 24575,'60'59'0,"3"-3"0,92 64 0,-127-101 0,1-2 0,33 15 0,-48-25 0,2-2 0,-1 1 0,0-2 0,1 0 0,0-1 0,23 2 0,-33-5 0,0 0 0,0 0 0,0 0 0,-1-1 0,1 0 0,0-1 0,0 1 0,0-1 0,-1 0 0,1 0 0,-1-1 0,1 1 0,-1-1 0,0-1 0,0 1 0,7-7 0,-7 5 0,0-1 0,0 1 0,-1-1 0,0 0 0,0 0 0,0 0 0,-1-1 0,0 1 0,0-1 0,-1 0 0,1 0 0,-2 0 0,3-10 0,-3 8 0,-1-1 0,1 1 0,-2-1 0,1 1 0,-1 0 0,-1-1 0,1 1 0,-2 0 0,1 0 0,-1 0 0,-1 0 0,-6-13 0,4 11 0,-1 0 0,0 0 0,-1 0 0,-1 1 0,1 0 0,-1 1 0,-1 0 0,-15-12 0,20 18 0,5 5 0,8 9 0,20 25 0,128 175 0,-112-134-330,-3 2-1,59 160 0,-68-140 309,-5 1-1,19 126 0,-22 15 23,-23-198 0,-1 1 0,-3-1 0,-13 68 0,15-107 7,-2 13-18,-11 29-1,13-42 25,-1-1 0,1 0 0,-1 1-1,0-1 1,1 0 0,-1 0 0,-1 0 0,1 0 0,0-1 0,-1 1 0,1 0-1,-1-1 1,0 0 0,-6 4 0,8-5 23,-1 0 1,0-1-1,1 1 1,-1-1-1,0 0 1,0 1-1,1-1 1,-1 0-1,0 0 1,0 0-1,1 0 1,-1 0-1,0 0 1,0-1-1,1 1 0,-1-1 1,0 1-1,1-1 1,-1 1-1,1-1 1,-1 0-1,0 0 1,1 0-1,-3-2 1,0-1-41,0 0 0,0 0-1,0 0 1,1-1 0,-1 1 0,-4-10 0,-1-3 7,2-1-1,0 0 1,0 0-1,2-1 1,1 0-1,0 0 1,1 0-1,-1-30 1,4-9-155,10-93 0,6 24-130,7 2 1,4 0-1,6 2 1,71-173-1,-9 97 106,-71 158 117,1 1 0,48-57 0,-65 87 59,0 1 0,0 1 0,1-1 0,1 1 0,17-11 0,-25 18 9,-1 0 0,1 0 1,0 0-1,0 0 0,0 0 1,0 0-1,0 1 0,0-1 0,0 1 1,0-1-1,0 1 0,0 0 1,0 0-1,0 0 0,0 0 0,0 0 1,0 1-1,0-1 0,0 0 1,0 1-1,3 1 0,-1 0 98,-1 0 0,1 1 0,-1 0 0,0-1 0,0 1 0,0 0 0,-1 1 0,1-1 0,-1 0 0,3 6 0,14 23-13,-3 1 0,15 40 1,-25-57-102,314 708-1159,-254-594 1148,121 267-77,-177-372 95,7 28 0,-14-34 0,-3-18 7,0-1 1,0 0-1,0 0 1,0 0 0,0 1-1,0-1 1,0 0 0,0 0-1,0 0 1,0 1-1,0-1 1,0 0 0,0 0-1,0 0 1,0 1 0,0-1-1,0 0 1,0 0-1,0 0 1,0 1 0,0-1-1,-1 0 1,1 0 0,0 0-1,0 0 1,0 1-1,0-1 1,0 0 0,-1 0-1,1 0 1,0 0 0,0 0-1,0 0 1,-1 1-1,1-1 1,0 0 0,0 0-1,0 0 1,0 0 0,-1 0-1,1 0 1,0 0-1,0 0 1,-1 0 0,1 0-1,0 0 1,0 0 0,0 0-1,-1 0 1,1 0-1,0 0 1,0 0 0,0 0-1,-1-1 1,1 1 0,0 0-1,0 0 1,-1 0-1,-12-10 829,-12-14-703,0 0 1,-32-44-1,-36-68-290,60 81 83,2-2 0,3-1 0,2-1 0,3-1 0,-29-121 0,43 138 50,2 0 0,3-1 0,0 0 0,3 0 0,2 0 0,2 0 1,1 1-1,3-1 0,19-68 0,-17 84 14,1 0 1,2 1-1,0 0 0,20-29 1,-24 44 4,0-1 1,1 1 0,1 1-1,0 0 1,1 0 0,0 1-1,0 0 1,1 1-1,0 0 1,14-7 0,-22 14 21,-1 1 0,0-1 0,0 1 0,1 0 0,-1 0 0,0 0 0,1 0 0,-1 1 0,1-1 0,-1 1 0,1 0 0,0 0 0,6 1 0,-7 0 7,-1 0 1,1 0-1,0 0 1,-1 0-1,1 1 1,-1-1-1,1 1 1,-1 0-1,1 0 1,-1-1-1,0 2 1,0-1 0,0 0-1,0 0 1,-1 1-1,1-1 1,1 4-1,2 4-6,0 0 0,-1 0 0,-1 1 0,0-1 0,0 1 0,-1 0 0,0 0-1,-1 0 1,-1 0 0,1 0 0,-2 0 0,-2 20 0,-2-1-17,-1-1 0,-2 0-1,-18 46 1,-2-11-1,-48 81 0,-47 55 0,107-176 0,6-9 0,7-11 0,0 0 0,0 0 0,1 0 0,-1 0 0,1 1 0,0-1 0,0 1 0,-2 7 0,4-12 0,0 1 0,0-1 0,0 0 0,0 0 0,0 0 0,0 0 0,0 1 0,0-1 0,0 0 0,1 0 0,-1 0 0,0 0 0,0 0 0,0 1 0,0-1 0,0 0 0,0 0 0,0 0 0,0 0 0,0 0 0,0 1 0,1-1 0,-1 0 0,0 0 0,0 0 0,0 0 0,0 0 0,0 0 0,1 0 0,6 0 0,4-4 0,0-1 0,-1 0 0,0 0 0,0-1 0,9-7 0,-5 3 0,92-62-348,157-140 0,-196 148 273,-2-3 1,-3-2-1,53-81 1,-45 41 57,-63 97 16,-1-1 0,0-1 0,0 1-1,-2-1 1,0 0 0,4-23 0,-7 34 25,-1 0 0,0 0 0,0 0 0,0 0 0,0 0 0,0 0 0,-1 0 0,1 0 0,-1 0 0,0 0 0,-2-3 0,2 4 5,0 0 1,0 1 0,0-1 0,0 1-1,-1-1 1,1 1 0,-1-1-1,1 1 1,-1 0 0,1 0 0,-1 0-1,0 0 1,0 0 0,1 0 0,-1 0-1,0 0 1,-3 0 0,-4-1-17,0 0 0,-1 1 0,1 0 0,0 1 0,-1 0 0,1 0 0,-1 1 1,1 0-1,0 0 0,0 1 0,-1 1 0,1-1 0,1 2 0,-13 5 0,18-8-13,0 1 0,0 0 0,0 0 0,0 0 0,1 0 0,-1 1 0,1-1 0,-1 1 0,1 0 0,0 0 0,0 0 0,0 0 0,0 0 0,0 0 0,1 0 0,0 0 0,-1 1 0,1-1 0,0 0 0,1 1 0,-1-1 0,1 1 0,-1 0 0,1-1 0,0 4 0,1 2 0,0 0 0,1 0 0,0 0 0,0-1 0,1 1 0,0-1 0,1 0 0,0 1 0,5 7 0,0-2 3,0-1 0,0 0 0,1-1 0,1 0 0,0-1 0,23 18 0,-16-16-31,1 0 0,1-1 0,0-2-1,25 11 1,1-5-492,0-2-1,1-2 1,86 11-1,-28-12-5468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27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10 0,8 26 0,9 32 0,6 30 0,4 30 0,3 25-1502,0 7 1502,0-9 0,0-11 0,3-11 0,3-13 0,1-16-458,4-17 458,0-16 0,-7-21-6231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28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515 1552 24575,'-11'11'0,"8"-9"0,3-1 0,-1 0 0,0 0 0,0-1 0,0 1 0,0 0 0,1 0 0,-1-1 0,0 1 0,0-1 0,0 1 0,-1-1 0,1 1 0,0-1 0,0 0 0,0 1 0,0-1 0,0 0 0,0 0 0,0 0 0,-3 0 0,2-1 0,0 1 0,0-1 0,0 0 0,0 0 0,1-1 0,-1 1 0,0 0 0,0-1 0,1 1 0,-1-1 0,-2-2 0,-12-15 0,0 0 0,-16-29 0,-24-48 0,48 81 0,-52-100-742,-86-232-1,115 252 720,5 0 0,3-1-1,-10-112 1,29 175-37,2 0-1,1 0 0,7-62 0,-4 82 46,1 0-1,0 1 1,1-1-1,0 1 1,9-16-1,-9 21 12,0-1 1,1 1-1,0 0 0,0 0 0,1 1 1,0-1-1,0 1 0,0 1 0,8-6 1,-9 7 24,1 1-1,-1 0 1,1 0 0,0 0 0,0 1 0,0 0 0,0 0 0,1 0-1,-1 1 1,10-1 0,-6 2 51,-1 0 0,1 0 0,0 1 0,0 1 1,-1-1-1,13 5 0,4 3 111,0 2 1,0 1-1,45 28 1,-24-10-263,-2 3 1,-1 1-1,-1 3 0,-2 1 1,-2 2-1,-2 1 1,-1 2-1,-3 2 1,-1 1-1,48 94 1,-13 18 13,-56-126 43,-1 2 0,9 61 0,-18-91 36,0 2 9,0 0 1,-1 0-1,1 0 0,-1 1 0,0-1 1,-1 0-1,1 0 0,-4 10 0,4-15-6,0-1-1,0 0 0,0 0 0,0 0 0,0 0 0,1 0 0,-1 0 0,0 0 0,0 0 1,0 1-1,0-1 0,0 0 0,-1 0 0,1 0 0,0 0 0,0 0 0,0 0 0,0 0 1,0 0-1,0 0 0,0 1 0,0-1 0,0 0 0,0 0 0,0 0 0,0 0 1,0 0-1,0 0 0,0 0 0,0 0 0,0 0 0,0 0 0,-1 0 0,1 0 0,0 0 1,0 0-1,0 0 0,0 1 0,0-1 0,0 0 0,0 0 0,0 0 0,0 0 0,-1 0 1,1 0-1,0 0 0,0 0 0,0 0 0,0 0 0,0 0 0,0 0 0,0 0 0,0-1 1,-1 1-1,1 0 0,0 0 0,0 0 0,0 0 0,0 0 0,0 0 0,-2-8 140,2-13-134,0 1 0,2-1 0,0 1 0,7-24 0,-6 25-16,81-320-524,-59 262 346,4 1-1,50-93 0,-22 73 173,-45 80 0,-1 1 0,2 1 0,23-23 0,-32 34-4,-1 0 0,1 0 0,0 0 1,0 0-1,0 1 0,1-1 0,-1 1 0,1 0 0,-1 0 0,7-1 0,-8 3 14,-1 0 0,1 0-1,0 0 1,-1 0 0,1 0 0,-1 1 0,1-1 0,-1 1-1,1 0 1,-1-1 0,1 1 0,-1 0 0,1 1-1,-1-1 1,0 0 0,0 1 0,0-1 0,0 1-1,0 0 1,0 0 0,2 2 0,4 5 137,0 1 0,0 0 1,-1 0-1,9 17 0,20 54-20,-3 9-593,-3 2 1,21 125-1,15 198 158,-58-355 292,-2-19-222,13 87-243,-12-95 456,20 58 1,-24-82-49,1 1-1,1 0 1,-1-1 0,2 0 0,-1 0 0,1 0 0,1-1 0,-1 0 0,1 0 0,1-1-1,-1 0 1,16 11 0,6-1-4678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28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10 378 24575,'1'0'0,"1"0"0,-1 0 0,1 1 0,-1-1 0,0 0 0,1 0 0,-1 1 0,0-1 0,1 1 0,1 0 0,5 2 0,19 4 0,0-1 0,0-1 0,41 2 0,-57-7 0,0 0 0,0 0 0,0-2 0,-1 1 0,1-1 0,0-1 0,-1 0 0,1 0 0,-1-1 0,0-1 0,18-10 0,-17 8 0,0-1 0,0-1 0,-1 0 0,0-1 0,0 1 0,-1-2 0,-1 1 0,1-2 0,9-17 0,-14 23 0,-1-1 0,0 1 0,-1-1 0,0 1 0,0-1 0,0 0 0,-1 0 0,1 0 0,-2 0 0,1 0 0,-1 0 0,0 0 0,-1 0 0,1 0 0,-1 0 0,-1 0 0,1 0 0,-1 0 0,-1 1 0,-3-9 0,3 8 0,-1 0 0,0 1 0,-1 0 0,0-1 0,0 1 0,0 1 0,0-1 0,-1 1 0,0 0 0,0 0 0,-8-4 0,5 4 0,0 1 0,0-1 0,-1 2 0,0-1 0,0 1 0,0 1 0,-18-3 0,13 4 0,0 0 0,0 1 0,0 1 0,0 0 0,0 1 0,1 1 0,-1 0 0,1 1 0,-1 0 0,1 1 0,-21 11 0,28-12-124,0 0 0,0 0 0,0 1 0,1 0 0,0 0 0,0 0-1,1 1 1,-1 0 0,1 0 0,-8 11 0,6-1-6702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29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413 889 24575,'-7'10'0,"-14"16"0,-1-2 0,-1 0 0,-1-1 0,-43 31 0,12-17 0,-76 40 0,115-69 0,9-5 0,0 0 0,1 1 0,-1 0 0,1 0 0,-7 6 0,13-8 0,3-2 0,5-2 0,13-6 0,1 0 0,-1-1 0,-1-1 0,1-1 0,-2-1 0,0 0 0,0-2 0,-1 0 0,-1-1 0,0-1 0,-1 0 0,-1-2 0,-1 1 0,0-2 0,-1 0 0,-1 0 0,-1-1 0,-1-1 0,-1 0 0,0 0 0,-2-1 0,9-40 0,-12 31-104,-1 1 0,-2-1 0,-4-58 0,-4 31-93,-16-62 1,8 60 184,-37-94 0,34 113-1,-1 0 0,-48-74 0,46 89 684,58 75-502,-16-23-148,81 107-761,114 197-1,-108-136 741,43 72-1468,-130-232-3763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29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1728 24575,'0'0'0,"9"0"0,11 0 0,0-1 0,0-1 0,0 0 0,31-9 0,-41 8 0,0-1 0,0 0 0,0 0 0,0-1 0,-1-1 0,1 1 0,-1-1 0,-1-1 0,1 0 0,8-9 0,-8 6 0,0 0 0,-1-1 0,0-1 0,-1 1 0,0-1 0,-1-1 0,0 1 0,-1-1 0,0 0 0,-1 0 0,3-18 0,-5 23 0,-1-1 0,-1 0 0,0 1 0,0-1 0,0 0 0,-1 0 0,-1 1 0,-2-11 0,2 12 0,0 1 0,-1-1 0,0 1 0,0 0 0,-1-1 0,0 1 0,0 1 0,0-1 0,0 1 0,-1 0 0,-6-6 0,9 9 0,-1 0 0,1 0 0,-1 0 0,0 0 0,0 1 0,0-1 0,0 1 0,0-1 0,0 1 0,0 0 0,0 0 0,-1 1 0,1-1 0,-6 0 0,6 1 0,0 1 0,0-1 0,0 1 0,0-1 0,0 1 0,1 0 0,-1 0 0,0 0 0,1 0 0,-1 1 0,1-1 0,-1 1 0,1-1 0,-1 1 0,1 0 0,0 0 0,-2 3 0,0-2 0,1 1 0,0 0 0,1 0 0,-1 0 0,1 0 0,-1 0 0,1 1 0,0-1 0,1 1 0,-1-1 0,1 1 0,0-1 0,0 1 0,0 0 0,1 0 0,0 0 0,0-1 0,0 1 0,0 0 0,1 0 0,0 0 0,0-1 0,0 1 0,0-1 0,3 6 0,1 1 0,1 0 0,-1-1 0,2 0 0,-1-1 0,1 1 0,1-1 0,0 0 0,0-1 0,13 10 0,0-2-43,0-2 1,1 0-1,0-2 0,1 0 0,1-2 0,-1 0 0,28 6 0,-7-4-96,-1-3-1,2-1 0,53 1 1,-69-7 139,0-2 0,0-1 0,-1-2 0,44-9 0,-53 8 0,0-2 0,-1 0 0,1-1 0,-1-1 0,-1-1 0,1 0 0,24-19 0,-24 13-2,0-1 1,-1 0 0,-1-1 0,-1-1 0,0-1-1,-1 0 1,-1-1 0,-1 0 0,-1-1-1,12-30 1,-6 6-286,-2-2 0,-3 1 0,-1-2 0,5-51 0,-8 14 239,-3-1 0,-4 0 0,-3 0-1,-4 0 1,-27-130 0,19 156 48,-26-71 0,26 94 0,-1 0 0,-39-62 0,48 88 27,-2 0 1,0 0-1,0 1 0,-12-12 1,19 21-2,1 1 0,-1-1 0,1 1 1,-1-1-1,1 1 0,-1-1 0,0 1 0,1-1 0,-1 1 1,0 0-1,1-1 0,-1 1 0,0 0 0,1-1 1,-1 1-1,0 0 0,0 0 0,1 0 0,-3 0 1,3 0-7,-1 1 0,1 0 0,-1-1 0,1 1 0,-1 0 1,1-1-1,-1 1 0,1 0 0,0 0 0,-1-1 0,1 1 1,0 0-1,0 0 0,0 0 0,0-1 0,-1 1 0,1 0 1,0 0-1,0 0 0,1 0 0,-1-1 0,0 2 0,1 21 357,2 0 0,0 0 0,8 24 0,-2-5-370,23 109-349,-15-71 64,64 288-2108,16-4 802,-38-191 1390,3-34-581,-46-108 655,1-1 0,1-1 0,2-1 0,24 27 0,1-11-1912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0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1 870 24575,'5'0'0,"0"1"0,1-1 0,-1 1 0,0 1 0,8 2 0,6 1 0,91 22-638,1-5-1,183 11 0,-142-28-319,222-21 1,228-59-1502,-351 39 1193,1618-138-4068,187 104 5334,-667 40 0,-3-42 0,-507-12-594,-6-24-74,756-71 1210,-1242 149-543,280-23 4877,-319 14 626,-321 35-10460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6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1 24575,'-2'0'0,"-1"0"0,1 0 0,-1-1 0,1 2 0,-1-1 0,-4 1 0,5-1 0,0 1 0,0 0 0,0 0 0,0 0 0,1 0 0,-1 0 0,0 0 0,1 0 0,-1 0 0,0 1 0,1-1 0,0 1 0,-1-1 0,1 1 0,0-1 0,0 1 0,0 0 0,0 0 0,0 0 0,0-1 0,0 1 0,0 3 0,-2 3 0,1 0 0,1 1 0,0-1 0,-1 11 0,2-1 0,1-1 0,0 1 0,1-1 0,7 26 0,24 69 0,-22-81 0,27 95 0,62 162 0,-93-271-682,12 18-1,-11-23-6143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3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961 1 24575,'-15'3'0,"-24"11"0,0 1 0,-45 26 0,39-19 0,42-21 0,-286 150-634,233-118 477,2 2 1,1 3-1,-50 47 1,73-57 136,1 2 1,-48 64-1,71-84 18,-1-1-1,1 1 1,1 0 0,0 0-1,-7 22 1,11-28 2,0 0 0,0 1 0,1-1 0,-1 0 1,1 0-1,0 1 0,0-1 0,1 0 0,-1 0 0,1 0 0,0 0 1,0 1-1,0-1 0,1 0 0,0-1 0,-1 1 0,1 0 1,5 6-1,-1-1 0,1-2 0,0 1 0,0-1 0,1 0 0,13 9 0,-1-2 0,31 14 0,1-4 54,1-2 1,111 30 0,120 8 175,-211-46-208,-60-12-16,2 1-5,0 0 1,0 0-1,24 11 0,-38-14-1,0 1 0,1-1 0,-1 1-1,0 0 1,1-1 0,-1 1-1,0 0 1,0 0 0,0 0-1,0 0 1,0 0 0,0 0-1,0 0 1,0 0 0,0 0-1,-1 1 1,1-1 0,0 0-1,-1 1 1,1-1 0,-1 0-1,1 1 1,-1-1 0,0 1 0,1-1-1,-1 0 1,0 1 0,0 2-1,-1 0 17,0 0 0,0 0 0,0-1 0,-1 1 0,1 0 0,-1 0 0,0-1 0,0 1 0,-4 4 0,-12 14 249,0 0 1,-31 29-1,-51 36-358,55-50 142,-81 71-49,-249 216 0,370-320 0,-2 3 0,15-16 0,60-55-1365,-27 26-5461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4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0 344 24575,'4'3'0,"229"218"0,-154-142 0,-22-21 0,67 61 0,-122-117 0,0 0 0,0 0 0,0 0 0,0-1 0,1 0 0,-1 1 0,0-1 0,1 0 0,-1 0 0,4 1 0,-5-2 0,0 0 0,-1 0 0,1 0 0,0 0 0,-1 0 0,1 0 0,0 0 0,-1 0 0,1-1 0,0 1 0,-1 0 0,1 0 0,0-1 0,-1 1 0,1 0 0,0-1 0,0 0 0,0 0 0,0-1 0,0 1 0,0 0 0,0 0 0,0 0 0,0-1 0,-1 1 0,1 0 0,0-3 0,2-4 0,-1-1 0,0 1 0,-1-1 0,0 0 0,0 0 0,-1 0 0,0-10 0,-11-65 0,7 58 0,2 11 0,0 4 0,0-1 0,1 1 0,0-1 0,1 1 0,2-22 0,-1 30 0,0 1 0,0-1 0,0 0 0,0 1 0,0-1 0,1 1 0,-1-1 0,1 1 0,-1-1 0,1 1 0,0 0 0,0 0 0,0 0 0,0 0 0,1 0 0,-1 1 0,0-1 0,1 1 0,-1-1 0,1 1 0,4-2 0,5-1 0,0 1 0,0 0 0,21-3 0,-28 5 0,168-13 0,-59 7 0,-110 6 0,2 1 0,1-1 0,-1 1 0,1-2 0,-1 1 0,11-4 0,-16 4 0,1 0 0,-1 0 0,1 0 0,-1 0 0,0 0 0,0 0 0,1 0 0,-1 0 0,0 0 0,0 0 0,0-1 0,0 1 0,0 0 0,0-1 0,-1 1 0,1-1 0,0 1 0,-1-1 0,1 1 0,-1-1 0,1 1 0,-1-1 0,0 0 0,0 1 0,0-1 0,0 1 0,0-4 0,-1-6 0,-1 0 0,0 0 0,0 1 0,-6-16 0,-19-40 0,16 42 0,-77-164-1365,65 144-5461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3 0,2 12 0,2 14 0,3 11 0,2 9 0,-1 1 0,-1-1 0,-3-4 0,1-8 0,1-7 0,-1-10 0,0-8-8191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5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 24575,'36'38'0,"-2"1"0,-2 2 0,43 70 0,-71-104 0,0-1 0,0 1 0,-1 1 0,5 11 0,-8-18 0,0-1 0,0 1 0,0-1 0,0 0 0,1 1 0,-1-1 0,0 1 0,0-1 0,0 0 0,0 1 0,0-1 0,0 1 0,0-1 0,0 0 0,-1 1 0,1-1 0,0 1 0,0-1 0,0 0 0,0 1 0,0-1 0,-1 1 0,1-1 0,-1 0 0,1 0 0,-1 0 0,1 0 0,0 0 0,-1 0 0,1 0 0,-1 0 0,1 0 0,0 0 0,-1 0 0,1 0 0,-1 0 0,1-1 0,0 1 0,-1 0 0,1 0 0,-1 0 0,1-1 0,0 1 0,-1 0 0,1-1 0,-5-2 0,0-1 0,0 0 0,1-1 0,-1 1 0,-6-10 0,-18-30 0,27 40 0,-10-16 0,-18-40 0,27 54 0,1-1 0,0 0 0,0 0 0,0 1 0,1-1 0,0 0 0,1 0 0,-1 0 0,1 0 0,2-13 0,-1 15 0,1 1 0,-1-1 0,1 1 0,0-1 0,1 1 0,-1 0 0,1 0 0,0 0 0,0 0 0,0 0 0,0 1 0,1-1 0,-1 1 0,1 0 0,0 0 0,0 0 0,0 1 0,6-4 0,6-1 0,-1 0 0,1 1 0,32-7 0,-19 7 0,1 1 0,0 1 0,0 2 0,1 1 0,-1 1 0,0 1 0,0 2 0,0 2 0,52 13 0,44 14 0,-98-26 0,1-2 0,42 1 0,-16-6-1365,-10-2-5461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5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24575,'-12'161'0,"4"-75"0,-7 313 0,15-390 0,0-9 0,0 0 0,0 0 0,0 0 0,0 0 0,0 0 0,0 0 0,0 0 0,1-6 0,-1 6 0,1-1 0,-1 1 0,0-1 0,0 1 0,1-1 0,-1 1 0,0-1 0,1 1 0,-1-1 0,1 1 0,-1-1 0,0 1 0,1 0 0,-1-1 0,1 1 0,-1 0 0,1-1 0,0 1 0,-1 0 0,1 0 0,-1 0 0,1-1 0,-1 1 0,1 0 0,0 0 0,-1 0 0,1 0 0,-1 0 0,1 0 0,0 0 0,-1 0 0,1 0 0,-1 0 0,1 0 0,0 1 0,-1-1 0,1 0 0,0 1 0,4 0 0,0 1 0,-1 0 0,7 3 0,0 1 0,-1 1 0,0 1 0,0-1 0,-1 1 0,14 15 0,19 25 0,46 70 0,99 161-1141,-139-198 997,59 136 0,-98-197 144,-1 0 0,-1 1 0,0 1 0,5 35 0,-12-54 0,0-1 0,0 1 0,1 0 0,-2-1 0,1 1 0,0 0 0,0-1 0,-1 1 0,1 0 0,-1-1 0,0 1 0,0-1 0,0 1 0,0-1 0,-1 0 0,1 1 0,-3 2 0,3-4 0,-1 0 0,1 1 0,-1-1 0,0 0 0,1 0 0,-1-1 0,0 1 0,0 0 0,0 0 0,1-1 0,-1 1 0,0-1 0,0 0 0,0 0 0,0 0 0,0 0 0,0 0 0,0 0 0,0 0 0,0 0 0,0-1 0,0 1 0,-2-2 0,-3 0 78,0 0 0,0-1-1,1 0 1,0-1 0,-1 1 0,1-1-1,0 0 1,1-1 0,-1 0-1,1 1 1,-6-9 0,-1-1 46,0-1 0,1-1 0,-10-20 0,0-6-397,3-1 0,1-1 0,2-1 0,-13-62 0,13 29-6553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6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24575,'0'0'0,"0"3"0,1 21 0,1 0 0,9 43 0,20 48 0,77 162 0,25-14 0,-72-159-1365,-41-74-5461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6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24575,'0'0'0,"2"0"0,8 4 0,14 4 0,18 6 0,15 2 0,9-1 0,4-1 0,-6-4 0,-7-6 0,-9-5 0,-10-4 0,-9-4 0,-7 1 0,-8 0 0,-6 3-8191</inkml:trace>
  <inkml:trace contextRef="#ctx0" brushRef="#br0" timeOffset="1">90 660 24575,'0'0'0,"2"0"0,8-2 0,14-3 0,14-2 0,10-2 0,5 1 0,-1 1 0,-4 3 0,-5 1 0,-12 1-8191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6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24575,'0'0'0,"4"2"0,7 4 0,14 5 0,18 3 0,17-3 0,24-8 0,24-16 0,15-21 0,-7-5-635,-21 3-6921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7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613 108 24575,'-2'-3'0,"-1"1"0,1-1 0,0 0 0,0-1 0,-2-5 0,-6-7 0,7 11 0,-1 0 0,0 0 0,0 1 0,-1-1 0,1 1 0,-1 0 0,0 1 0,0-1 0,-1 1 0,-5-3 0,2 2 0,1 1 0,-1 0 0,1 1 0,-1-1 0,0 2 0,-11-2 0,-2 3 0,1 0 0,0 1 0,0 1 0,0 1 0,-23 7 0,14-2 0,1 1 0,1 1 0,-33 17 0,42-17 0,1 0 0,0 1 0,1 1 0,0 1 0,-22 21 0,35-29 0,0-1 0,0 0 0,1 1 0,-1 0 0,1 0 0,0 0 0,-2 6 0,4-10 0,1 1 0,-1-1 0,1 0 0,0 0 0,-1 0 0,1 0 0,0 1 0,0-1 0,0 0 0,0 0 0,0 1 0,0-1 0,0 0 0,1 0 0,-1 0 0,0 1 0,1-1 0,-1 0 0,0 0 0,1 0 0,0 0 0,-1 0 0,1 0 0,0 0 0,-1 0 0,1 0 0,0 0 0,0 0 0,0 0 0,0-1 0,0 1 0,0 0 0,0-1 0,0 1 0,0 0 0,0-1 0,0 0 0,0 1 0,3 0 0,4 1 0,-1 0 0,1 0 0,0-1 0,0 0 0,0 0 0,0-1 0,16-2 0,60-12 0,-43 6 0,-23 4 0,-8 2 0,0 0 0,-1 1 0,2 0 0,-1 0 0,12 2 0,-20-1 0,0 1 0,0-1 0,0 1 0,0-1 0,0 1 0,0 0 0,0 0 0,0 0 0,0 0 0,2 2 0,18 18 0,16 26 0,54 84 0,-72-101 0,242 411-1285,-133-217 1326,-125-216-41,10 14 0,-13-21 0,0 0 0,0 1 0,-1-1 0,1 0 0,0-1 0,1 1 0,-1 0 0,0 0 0,0 0 0,0-1 0,0 1 0,1 0 0,1 0 0,-2-1-58,0 0 0,-1 0 0,1 0 0,0 0 0,-1 0 0,1 0 0,-1 0 0,1 0 1,0 0-1,-1-1 0,1 1 0,0 0 0,-1 0 0,1-1 0,-1 1 0,1 0 0,-1-1 1,1 1-1,0-1 0,9-12-5731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7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24575,'0'14'0,"3"7"0,0-1 0,2 1 0,0-1 0,2 0 0,0-1 0,1 1 0,0-1 0,19 29 0,-25-46 0,0 1 0,-1-1 0,1 0 0,0 1 0,0-1 0,0 0 0,0 0 0,1 0 0,-1 0 0,1-1 0,2 2 0,-3-2 0,0 0 0,0-1 0,0 1 0,0-1 0,0 1 0,0-1 0,0 0 0,1 0 0,-1 0 0,0 0 0,0 0 0,0-1 0,0 1 0,0 0 0,4-2 0,3-2 0,-1 0 0,0-1 0,1 0 0,-2 0 0,1 0 0,0-1 0,-1 0 0,9-11 0,-4 6 0,20-16 0,-27 23 0,0 1 0,1 0 0,0 0 0,-1 0 0,1 1 0,0 0 0,11-3 0,7 2 0,0 0 0,1 1 0,25 2 0,76 8 0,-98-5 0,345 13-1365,-346-17-5461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6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0 425 24575,'2'0'0,"-1"0"0,1 0 0,-1 0 0,1 1 0,-1-1 0,0 1 0,1-1 0,-1 1 0,2 0 0,2 1 0,8 2 0,0-1 0,0 0 0,0-1 0,0-1 0,22 0 0,-3-3 0,39-6 0,-34 1-21,-1-2-1,0-1 1,-1-2-1,0-2 1,35-19-1,159-100-675,-188 107 622,236-134-1140,-216 130-4860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8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24575,'0'0'0,"2"2"0,6 7 0,15 12 0,23 26 0,19 30 0,11 22 0,3 16-1123,-3 10 1123,-5 8 0,-8-3 0,-14-9 0,-13-15 0,-10-15 0,-12-8 0,-10-7 0,-6-17-7068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9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530 179 24575,'0'-1'0,"-1"-1"0,1 1 0,-1-1 0,0 1 0,1-1 0,-1 1 0,0 0 0,0-1 0,0 1 0,-1-2 0,-11-10 0,1-1 0,-2 1 0,0 1 0,0 1 0,-1 0 0,-17-10 0,11 10 0,-1 0 0,0 1 0,0 1 0,-29-7 0,40 13 0,0 1 0,0 0 0,0 0 0,-1 2 0,1-1 0,0 1 0,-19 3 0,22-2 0,1 1 0,0 0 0,0 0 0,0 1 0,0-1 0,1 1 0,-1 1 0,1 0 0,0 0 0,0 0 0,0 0 0,-10 10 0,9-6 0,0 1 0,0-1 0,1 1 0,0 0 0,1 1 0,-6 12 0,8-15 0,0 1 0,1-1 0,0 1 0,0-1 0,1 1 0,0 0 0,0-1 0,0 1 0,2 11 0,-1-18 0,0 1 0,0-1 0,1 0 0,-1 0 0,0 0 0,1 0 0,-1 0 0,1 0 0,0 0 0,-1 0 0,1 0 0,0 0 0,-1 0 0,1 0 0,0 0 0,0 0 0,0-1 0,0 1 0,0 0 0,0-1 0,0 1 0,0 0 0,0-1 0,0 1 0,0-1 0,0 0 0,0 1 0,0-1 0,0 0 0,3 0 0,3 1 0,1-1 0,-1 0 0,16-2 0,-5 1 0,0 1 0,0 1 0,-1 0 0,1 2 0,0 0 0,22 7 0,84 38 0,2-1-1365,-70-31-5461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39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24575,'0'0'0,"0"1"0,0 4 0,2 2 0,13 3 0,26 5 0,25-1 0,16-5 0,13-7 0,10-10 0,6-8 0,-1-6 0,-5-5 0,-16-2 0,-22 3-8191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0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1 24575,'-2'0'0,"1"1"0,0-1 0,0 1 0,0 0 0,0-1 0,0 1 0,0 0 0,0 0 0,0 0 0,0 0 0,0 0 0,1 0 0,-1 0 0,0 0 0,0 0 0,0 1 0,-1 2 0,-10 14 0,1 0 0,1 0 0,-14 39 0,-13 65 0,27-83 0,-5 44 0,14-68 0,0 0 0,0 0 0,1 0 0,1 1 0,1-1 0,3 16 0,-4-27 0,0 0 0,0-1 0,0 1 0,0 0 0,1-1 0,-1 1 0,1-1 0,0 0 0,0 1 0,0-1 0,1 0 0,-1 0 0,1-1 0,-1 1 0,1 0 0,0-1 0,0 0 0,0 1 0,0-1 0,1 0 0,-1-1 0,1 1 0,-1-1 0,1 1 0,-1-1 0,1 0 0,4 0 0,21 4-1365,0-1-5461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0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0 401 24575,'3'0'0,"0"1"0,-1-1 0,1 1 0,0 0 0,-1-1 0,1 1 0,-1 0 0,5 3 0,6 2 0,213 92 0,-221-95 0,-2-2 0,1 1 0,-1-1 0,0 0 0,1 0 0,-1 0 0,0 0 0,1-1 0,-1 1 0,7-1 0,-10 0 0,0 0 0,0 0 0,1 0 0,-1 0 0,0 0 0,0 0 0,1-1 0,-1 1 0,0 0 0,0 0 0,0 0 0,1 0 0,-1-1 0,0 1 0,0 0 0,0 0 0,0 0 0,1 0 0,-1-1 0,0 1 0,0 0 0,0 0 0,0-1 0,0 1 0,0 0 0,0 0 0,0-1 0,0 1 0,0 0 0,0 0 0,0-1 0,0 1 0,0 0 0,0 0 0,0-1 0,0 1 0,0 0 0,0 0 0,0-1 0,-2-4 0,0-1 0,0 1 0,0-1 0,-1 1 0,0 0 0,0 0 0,-7-8 0,1 0 0,-81-110 0,-28-43 0,118 166 0,-6-8 0,1 0 0,1 0 0,-1 0 0,1-1 0,1 1 0,-4-12 0,7 19 0,0-1 0,-1 1 0,1-1 0,0 1 0,0 0 0,0-1 0,0 1 0,1-1 0,-1 1 0,0 0 0,0-1 0,1 1 0,-1 0 0,1-1 0,-1 1 0,1 0 0,0-1 0,0 1 0,1-2 0,-1 2 0,1-1 0,0 0 0,0 1 0,0-1 0,0 1 0,1-1 0,-1 1 0,0 0 0,1 0 0,2-1 0,5-1 0,0 1 0,1 0 0,-1 1 0,13 0 0,-7 0 0,0 2 0,-1 0 0,1 0 0,-1 2 0,0 0 0,22 7 0,-16-2 0,0 0 0,-1 2 0,36 22 0,-15-2 0,-1 1 0,-2 3 0,43 45 0,-70-68 0,-11-11 0,0 0 0,0 0 0,0 0 0,0 1 0,0-1 0,1 0 0,-1 0 0,0 0 0,0 0 0,0 0 0,0 0 0,0 0 0,1 0 0,-1 0 0,0 0 0,0 0 0,0 0 0,0 0 0,0 0 0,1 0 0,-1 0 0,0 0 0,0 0 0,0 0 0,0 0 0,0 0 0,1 0 0,-1 0 0,0 0 0,0 0 0,0 0 0,0 0 0,0 0 0,0-1 0,1 1 0,-1 0 0,0 0 0,0 0 0,2-8 0,-2-11 0,0 17 0,-1-20 0,1 0 0,1 0 0,6-37 0,-6 52 0,1 0 0,0 0 0,0 0 0,1 0 0,0 1 0,0-1 0,0 1 0,1 0 0,0 0 0,0 0 0,1 0 0,-1 1 0,1 0 0,1 0 0,8-7 0,-5 6 0,0 1 0,0 0 0,1 0 0,0 0 0,0 2 0,0-1 0,0 1 0,0 0 0,1 1 0,-1 1 0,1 0 0,0 0 0,0 1 0,-1 0 0,1 0 0,0 2 0,-1-1 0,1 1 0,10 4 0,-3 1 0,0 1 0,0 1 0,31 22 0,44 41 0,-72-55 0,33 27-1365,-7-5-5461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1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24575,'0'5'0,"-1"1"0,0-1 0,-1 8 0,-1 3 0,-32 234 0,22 1 0,13-245 0,1 16 0,0 1 0,6 34 0,-6-52 0,0 1 0,0-1 0,1 0 0,0 0 0,0 0 0,0 0 0,1 0 0,-1 0 0,1-1 0,0 1 0,1-1 0,-1 1 0,1-1 0,0-1 0,0 1 0,5 4 0,-1-4-8,-6-3 130,-6 0-835,0 0-53,-5 0-6060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1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0 24575,'0'0'0,"-2"0"0,-4 0 0,-8 2 0,-8 5 0,-8 8 0,-7 13 0,-2 13 0,2 6 0,9-6-8191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1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24575,'0'10'0,"1"30"0,3 0 0,9 47 0,26 79 0,-13-74 0,5-1 0,3-1 0,63 115 0,-82-176-273,2-2 0,1 0 0,1 0 0,32 33 0,-35-45-6553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2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0 223 24575,'0'0'0,"1"1"0,5 2 0,-1 0 0,1 0 0,0-1 0,1 1 0,-1-1 0,0-1 0,7 2 0,44 7-47,0-3-1,98 0 1,-86-6-43,0-4 1,0-3 0,0-3 0,-1-3 0,0-3-1,-1-3 1,113-46 0,19-37-1134,-131 60-4889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2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313 0 24575,'-5'0'0,"1"1"0,-1 0 0,1-1 0,-8 4 0,-2-1 0,2 0 0,0 0 0,0 1 0,0 0 0,0 0 0,1 1 0,-1 1 0,1 0 0,1 1 0,-1 0 0,1 0 0,0 1 0,1 1 0,-15 16 0,11-8 0,2 0 0,0 1 0,1 0 0,1 1 0,0 0 0,2 1 0,0 0 0,1 0 0,1 0 0,1 1 0,1-1 0,-1 24 0,3 23-11,2-1-1,3 1 0,3-1 0,24 103 1,1-46-874,69 172 1,-74-227-5480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7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573 119 24575,'-8'-7'0,"-9"-5"0,0 1 0,-1 0 0,-1 1 0,0 1 0,0 1 0,-22-6 0,5 4 0,1 1 0,-60-5 0,75 12 0,1 1 0,-1 0 0,1 1 0,-1 2 0,-37 7 0,51-8 0,0 1 0,0 0 0,0 0 0,1 1 0,-1 0 0,1 0 0,0 0 0,0 0 0,0 1 0,-5 4 0,7-4 0,0-1 0,1 1 0,-1-1 0,1 1 0,-1 0 0,1 0 0,0 0 0,1 0 0,-1 0 0,1 1 0,0-1 0,0 0 0,0 1 0,0-1 0,1 7 0,0-3 0,0 1 0,1-1 0,1 1 0,-1-1 0,1 0 0,1 0 0,0 0 0,0 0 0,0 0 0,1 0 0,0-1 0,0 0 0,1 0 0,0 0 0,1 0 0,8 8 0,-7-7 0,1-1 0,0-1 0,0 1 0,1-1 0,-1 0 0,1-1 0,1 0 0,-1-1 0,1 0 0,-1 0 0,1-1 0,0 0 0,13 2 0,-18-5 0,1 1 0,0-1 0,-1 0 0,1-1 0,0 1 0,-1-1 0,1 0 0,-1 0 0,1-1 0,-1 0 0,1 0 0,-1 0 0,0-1 0,0 1 0,0-1 0,-1 0 0,7-5 0,-5 2 0,0 0 0,0-1 0,-1 1 0,0-1 0,0 0 0,0 0 0,-1-1 0,0 0 0,0 1 0,4-15 0,-7 17 0,2-4 0,-2 7 0,-1 3 0,50 275 0,-45-254 0,-3-15-29,53 197 182,-48-184-339,2 1 0,0-1-1,1-1 1,1 0 0,1 0 0,0-1 0,24 25 0,-11-19-6640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3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1 458 24575,'0'0'0,"0"0"0,0 0 0,2-2 0,10-2 0,24-7 0,29-7 0,24-13 0,25-19 0,23-16-1429,10-10 1429,-5-2 0,-20 9 0,-32 16-6762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3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0 366 24575,'1'9'0,"1"4"0,1 1 0,1-1 0,5 13 0,11 23 0,41 75 0,41 38 0,-76-127 0,51 57 0,-67-82 0,14 11 0,-21-19 0,0 1 0,0-1 0,1 0 0,-1 0 0,1-1 0,-1 1 0,1-1 0,6 2 0,-8-3 0,0 1 0,-1-1 0,1 0 0,0 0 0,0 0 0,-1 0 0,1-1 0,0 1 0,0 0 0,-1-1 0,1 1 0,0-1 0,-1 0 0,1 1 0,0-1 0,-1 0 0,1 0 0,-1 0 0,0 0 0,1 0 0,-1 0 0,0-1 0,1 1 0,-1 0 0,0-1 0,1-1 0,2-3 0,-1-1 0,0 1 0,0-1 0,-1 1 0,3-11 0,4-16 0,-3-1 0,4-45 0,-2-72 0,-6 80 0,-1 62 0,-1-1 0,0 0 0,1 0 0,5-19 0,-5 27 0,-1-1 0,1 1 0,1-1 0,-1 1 0,0 0 0,0-1 0,1 1 0,-1 0 0,1 0 0,0 0 0,0 0 0,0 0 0,0 0 0,0 0 0,0 1 0,0-1 0,0 1 0,1 0 0,3-2 0,1 0 0,0 1 0,1 1 0,-1-1 0,1 1 0,13 0 0,42 3 0,-60-2 0,144 17 0,22 2 0,-141-18 0,1-1 0,-1-1 0,53-9 0,-71 8 0,1-1 0,-1 0 0,-1 0 0,1-1 0,0 0 0,-1 0 0,10-7 0,-16 8 0,1 1 0,0-1 0,-1 0 0,0-1 0,0 1 0,0-1 0,0 1 0,0-1 0,0 0 0,-1 0 0,0 0 0,0 0 0,0 0 0,0 0 0,-1-1 0,0 1 0,0-1 0,1-5 0,-1-3 14,-1-1-1,-1 1 0,0-1 0,0 1 1,-2 0-1,1-1 0,-2 1 1,-8-23-1,-5-3-756,-31-54 1,25 54-6084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3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245 311 24575,'14'0'0,"8"1"0,-14 0 0,-1-1 0,1 0 0,0 0 0,0-1 0,0 0 0,0 0 0,-1-1 0,10-2 0,-16 3 0,0 0 0,0 1 0,0-1 0,0 0 0,0 1 0,0-1 0,0 0 0,-1 0 0,1 0 0,0 0 0,0 0 0,-1 0 0,1 0 0,-1 0 0,1 0 0,-1 0 0,1 0 0,-1 0 0,1 0 0,-1 0 0,0-1 0,0 1 0,0 0 0,0 0 0,0 0 0,0-1 0,0-1 0,-1-3 0,0 0 0,-1 0 0,1 0 0,-4-6 0,4 10 0,-5-15 0,-2 0 0,0 0 0,-1 1 0,-1 0 0,0 0 0,-1 1 0,-1 1 0,-21-22 0,25 29 0,-1 0 0,1 0 0,-1 0 0,0 1 0,-1 1 0,1 0 0,-1 0 0,0 1 0,-1 0 0,1 1 0,0 0 0,-1 0 0,0 1 0,0 1 0,0-1 0,-11 2 0,17 0 0,0 0 0,-1 1 0,1 0 0,0 0 0,0 0 0,0 1 0,0 0 0,0 0 0,-8 4 0,12-5 0,-1 0 0,1 0 0,0 0 0,-1 0 0,1 0 0,0 0 0,0 0 0,0 0 0,0 1 0,0-1 0,0 0 0,1 1 0,-1-1 0,0 0 0,1 1 0,-1-1 0,1 1 0,-1-1 0,1 1 0,0-1 0,0 1 0,-1 0 0,1-1 0,0 1 0,0-1 0,1 1 0,-1-1 0,0 1 0,0 0 0,1-1 0,-1 1 0,1-1 0,0 0 0,-1 1 0,2 2 0,3 4-227,1-1-1,-1 1 1,1-1-1,1 0 1,12 12-1,9 5-6598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4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 24575,'0'0'0,"0"0"0,0 0 0,3 0 0,10 2 0,12 0 0,10-1 0,12-5 0,11-8 0,4-7 0,-5-1 0,-14 4-8191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4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635 1274 24575,'-2'-1'0,"0"0"0,0-1 0,0 0 0,0 1 0,1-1 0,-1 0 0,0 0 0,-1-3 0,-7-6 0,-15-16-14,-167-199-149,140 151-158,4-2 0,-70-154 0,76 129 346,4-2 0,-24-109 0,53 178-25,2-1 0,-6-63 0,13 99 0,0-2 0,0 1 0,0-1 0,0 0 0,0 1 0,0-1 0,0 1 0,0-1 0,1 1 0,0-2 0,-1 3 0,0-1 0,0 1 0,0 0 0,0 0 0,1 0 0,-1-1 0,0 1 0,0 0 0,0 0 0,0 0 0,1 0 0,-1 0 0,0 0 0,0 0 0,0-1 0,1 1 0,-1 0 0,0 0 0,0 0 0,1 0 0,-1 0 0,0 0 0,0 0 0,0 0 0,1 0 0,9 5 0,10 8 288,-1 2 1,32 32 0,-49-45-267,93 97-557,159 212 0,-111-96-623,-93-129-4628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5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0,0 4 0,4 1 0,7 5 0,12 4 0,19 0 0,17 1 0,11-1 0,4-5 0,1-6 0,-2-7 0,5-10 0,0-3 0,-14 0-8191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5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24575,'0'0'0,"2"0"0,10 6 0,22 15 0,29 26 0,20 25 0,16 15 0,12 4-1262,1-3 1262,-7-10 0,-15-15 0,-17-15 0,-20-16 0,-16-16 0,-13-13 0,-9-9 0,-6-2-6929</inkml:trace>
  <inkml:trace contextRef="#ctx0" brushRef="#br0" timeOffset="1">415 66 24575,'-3'3'0,"-60"89"0,27-38 0,6-10 0,-128 199 0,138-207 0,2 0 0,1 2 0,2-1 0,2 2 0,-9 44 0,19-67-151,0 0-1,1 0 0,1 0 0,1 0 1,0 0-1,1-1 0,0 1 1,6 21-1,3-3-6674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6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0,3 9 0,8 21 0,7 29 0,5 26 0,0 10 0,-2-1 0,-3-6 0,-2-12 0,-2-16 0,-2-16 0,0-16 0,1-14 0,2-10 0,-2-7-8191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6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954 669 24575,'-3'1'0,"0"0"0,1 0 0,-1 0 0,1 0 0,-1 0 0,1 1 0,0-1 0,-1 1 0,1 0 0,0-1 0,0 1 0,-3 3 0,3-2 0,-7 6 0,0 1 0,1 0 0,0 0 0,1 0 0,0 1 0,1 1 0,0-1 0,-5 16 0,5-10 0,1 0 0,0 0 0,1 1 0,1-1 0,-1 26 0,4-32 0,0 0 0,1 0 0,0-1 0,0 1 0,2 0 0,-1-1 0,1 1 0,0-1 0,1 0 0,10 18 0,-8-17 0,1-2 0,0 1 0,1-1 0,0 0 0,0 0 0,1-1 0,0 0 0,0-1 0,17 11 0,-5-7 0,0-1 0,34 11 0,-29-11 0,-26-10 0,1 0 0,-1 0 0,1 0 0,-1 1 0,0-1 0,1 0 0,-1 0 0,1 0 0,-1 1 0,1-1 0,-1 0 0,0 1 0,1-1 0,-1 0 0,0 1 0,1-1 0,-1 1 0,0 0 0,0-1 0,0 1 0,0-1 0,0 0 0,0 1 0,0-1 0,-1 0 0,1 1 0,0-1 0,0 0 0,-1 1 0,1-1 0,0 0 0,-1 1 0,1-1 0,0 0 0,-1 1 0,1-1 0,0 0 0,-1 0 0,1 0 0,0 1 0,-2-1 0,-17 10 0,-2-1 0,-23 8 0,5-3 0,-76 32-1365,69-28-5461</inkml:trace>
  <inkml:trace contextRef="#ctx0" brushRef="#br0" timeOffset="1">1 0 24575,'0'0'0,"0"2"0,2 4 0,6 7 0,16 11 0,26 8 0,27 4 0,9-4 0,-11-6-8191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6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1 24575,'-7'13'0,"-11"37"0,-22 102 0,23-65 40,4 0 0,-3 136 0,26 180-1525,-10-394-5341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7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61 150 24575,'0'0'0,"0"1"0,0 0 0,0 0 0,0 0 0,0-1 0,0 1 0,0 0 0,1 0 0,-1 0 0,0-1 0,0 1 0,0 0 0,1 1 0,0 0 0,2 7 0,0-1 0,1 1 0,-1-1 0,9 12 0,-10-15 0,2-1 0,-1 1 0,1-1 0,-1 0 0,1 0 0,0 0 0,1 0 0,7 5 0,-11-9 0,1 1 0,-1 0 0,1 0 0,-1-1 0,1 1 0,0-1 0,-1 1 0,1-1 0,0 0 0,-1 1 0,1-1 0,0 0 0,-1 0 0,1 0 0,0 0 0,-1-1 0,1 1 0,0 0 0,-1-1 0,1 1 0,0-1 0,-1 0 0,1 1 0,-1-1 0,1 0 0,-1 0 0,1 0 0,-1 0 0,2-2 0,-1 1 0,1-1 0,-1 0 0,0 0 0,1 0 0,-1 0 0,-1-1 0,1 1 0,0 0 0,-1-1 0,0 1 0,0-1 0,1-5 0,0-3 0,-1 0 0,-1 0 0,0 0 0,0 1 0,-4-23 0,2 26 0,0-1 0,0 1 0,-1 0 0,0 0 0,0 0 0,0 0 0,-1 1 0,-1 0 0,-4-8 0,6 13 0,0-1 0,1 0 0,-1 1 0,-1 0 0,1-1 0,0 1 0,0 1 0,-1-1 0,1 0 0,-1 1 0,1 0 0,-1-1 0,0 1 0,0 1 0,1-1 0,-1 1 0,0-1 0,0 1 0,0 0 0,0 0 0,1 1 0,-1-1 0,0 1 0,-6 2 0,6-2 0,0 0 0,0 1 0,0-1 0,0 1 0,1 0 0,-1 0 0,0 0 0,1 0 0,0 1 0,0-1 0,0 1 0,0 0 0,0 0 0,0 0 0,1 0 0,-1 1 0,1-1 0,0 1 0,0-1 0,0 1 0,0 0 0,1 0 0,-2 4 0,3-2-151,-1-1-1,1 0 0,0 1 0,1-1 1,-1 1-1,1-1 0,0 1 1,2 7-1,6 11-6674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7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24575,'0'0'0,"0"0"0,6 0 0,15 4 0,23 3 0,23 2 0,15 2 0,11 0 0,8-1 0,-4-4 0,-9-6 0,-15-2 0,-15-1 0,-18 0 0,-16 1 0,-11 0-8191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7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24575,'-2'3'0,"0"3"0,1-1 0,-1 0 0,1 0 0,0 1 0,0 7 0,0 0 0,-3 53 9,4 68 1,16 70-259,6-24-185,8-1 0,80 265 0,-103-420 207,1 1-1,1-1 1,1-1 0,25 42 0,-17-41-5296</inkml:trace>
  <inkml:trace contextRef="#ctx0" brushRef="#br0" timeOffset="1">945 1139 24575,'0'0'0,"0"0"0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7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0 0,15 2 0,30 5 0,34 2 0,34 2 0,66 1 0,4-1-8191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8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24575,'1'5'0,"0"-1"0,0-1 0,1 1 0,-1 0 0,1-1 0,0 1 0,4 4 0,0 1 0,42 61 0,104 116 0,-131-164 0,1 0 0,1-1 0,25 18 0,-42-35 0,0 0 0,0-1 0,1 1 0,-1-1 0,1-1 0,-1 1 0,13 2 0,-15-4 0,-1-1 0,0 0 0,1 0 0,-1 0 0,0 0 0,1 0 0,-1-1 0,0 1 0,1-1 0,-1 0 0,0 0 0,0 0 0,0-1 0,0 1 0,0-1 0,0 1 0,0-1 0,2-2 0,0 0 0,-1 0 0,0-1 0,1 1 0,-2-1 0,1 1 0,-1-1 0,1-1 0,3-8 0,-3 5 0,0-1 0,-1 0 0,0 0 0,2-15 0,-3-2 0,0 0 0,-4-52 0,-11-24 0,13 96 0,2 5 0,9 14 0,42 56-6,122 144-87,-20-65-1671,-92-94-4564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8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24575,'3'5'0,"27"39"0,2-3 0,2 0 0,2-3 0,1 0 0,50 36 0,-46-44 0,2-2 0,0-2 0,2-2 0,1-1 0,1-3 0,1-2 0,91 22 0,-119-36 40,0-1 0,37 2 0,-48-5-226,0 0 1,1-1-1,-1 0 0,0-1 1,1 0-1,-1 0 1,17-7-1,-8-1-6640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9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692 1 24575,'0'0'0,"0"0"0,-2 4 0,-3 6 0,-2 10 0,-8 15 0,-20 24 0,-27 26 0,-26 20 0,-30 13-1697,-61 23 1697,-1-14-6494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9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24575,'0'0'0,"0"0"0,-2 0 0,-1 9 0,1 25 0,3 34 0,7 40 0,5 33 0,0 14-1529,-3 2 1529,-4-16 0,-3-33-6662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54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24575,'0'0'0,"3"2"0,8 4 0,-1-1 0,1 0 0,0-1 0,0 0 0,1-1 0,21 3 0,-13-2 0,34 6 0,0-3 0,0-2 0,1-2 0,-1-3 0,69-8 0,-123 8 0,1 0 0,-1 0 0,0 0 0,0 0 0,0 0 0,0 0 0,0 0 0,1 0 0,-1 0 0,0 0 0,0 0 0,0 0 0,0 0 0,0 0 0,0 0 0,1 1 0,-1-1 0,0 0 0,0 0 0,0 0 0,0 0 0,0 0 0,0 0 0,0 0 0,0 1 0,0-1 0,0 0 0,0 0 0,0 0 0,0 0 0,1 0 0,-1 0 0,0 1 0,0-1 0,0 0 0,0 0 0,0 0 0,0 0 0,-1 1 0,1 7 0,0-6 0,-5 25 0,0 0 0,-2 0 0,-17 43 0,-42 71 0,38-90 0,-2-2 0,-2 0 0,-2-2 0,-63 66 0,90-106 0,1-1 0,0 0 0,0 1 0,-6 8 0,12-15 0,0 0 0,0 0 0,0 0 0,0 0 0,0 0 0,0 0 0,0 1 0,0-1 0,0 0 0,-1 0 0,1 0 0,0 0 0,0 1 0,0-1 0,0 0 0,0 0 0,0 0 0,0 0 0,0 1 0,0-1 0,0 0 0,0 0 0,0 0 0,0 0 0,0 0 0,1 1 0,-1-1 0,0 0 0,0 0 0,0 0 0,0 0 0,0 0 0,0 1 0,7 1 0,14-2 0,-16 0 0,98-6 60,184-35 0,94-50-1545,-328 78-5341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56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1 187 24575,'0'0'0,"0"0"0,0-7 0,1 4 0,1 0 0,-1 0 0,0 0 0,1 0 0,0 0 0,0 0 0,0 1 0,3-4 0,21-19 0,-20 20 0,77-61 0,-72 58 0,0 1 0,1 1 0,0 0 0,0 1 0,0 0 0,14-3 0,-14 5 0,0 0 0,0 2 0,1-1 0,-1 1 0,0 1 0,0 0 0,1 1 0,16 3 0,-19-1 0,0-1 0,0 2 0,-1-1 0,1 1 0,-1 1 0,0-1 0,0 2 0,0-1 0,-1 1 0,11 10 0,-10-8 0,0 1 0,0 1 0,-1-1 0,0 1 0,-1 1 0,0 0 0,0 0 0,-2 0 0,1 1 0,-1-1 0,-1 1 0,0 1 0,-1-1 0,0 0 0,-1 1 0,0 0 0,-1-1 0,0 16 0,-4-2 0,0 0 0,-2-1 0,0 1 0,-19 47 0,-50 93 0,-48 44 0,118-203 0,0-2 0,1 0 0,-1 0 0,2 1 0,-1 0 0,-2 6 0,5-12 0,0 1 0,0-1 0,0 0 0,-1 0 0,1 0 0,0 0 0,0 1 0,0-1 0,0 0 0,0 0 0,0 0 0,0 1 0,0-1 0,0 0 0,0 0 0,0 0 0,0 0 0,0 1 0,0-1 0,0 0 0,0 0 0,0 0 0,0 1 0,1-1 0,-1 0 0,0 0 0,0 0 0,0 0 0,0 0 0,0 1 0,0-1 0,0 0 0,1 0 0,-1 0 0,0 0 0,0 0 0,0 0 0,0 0 0,0 1 0,1-1 0,-1 0 0,9-1 0,-5 0 0,226-24 0,35-6 0,-221 25 0,281-47 0,-282 44-455,-1-2 0,67-27 0,-66 20-6371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49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608 831 24575,'-5'0'0,"-1"1"0,1-1 0,0 1 0,-1 0 0,1 1 0,0-1 0,0 1 0,-6 4 0,5-4 0,-43 20 0,-85 54 0,-37 46 0,76-46 0,71-55 0,-37 42 0,60-61 0,-1-1 0,1 1 0,-1 0 0,1 0 0,0 0 0,0 0 0,0 0 0,0 0 0,0 0 0,0 0 0,1 0 0,-1 3 0,1-5 0,0 1 0,0-1 0,0 1 0,0 0 0,0-1 0,0 1 0,0-1 0,1 1 0,-1 0 0,0-1 0,0 1 0,1-1 0,-1 1 0,0-1 0,1 1 0,-1-1 0,1 1 0,1 1 0,-1-2 0,0 1 0,1 0 0,-1 0 0,1 0 0,-1-1 0,1 1 0,-1 0 0,3-1 0,2 2 0,0-1 0,0 0 0,1-1 0,-1 0 0,0 0 0,0 0 0,1-1 0,-1 1 0,0-2 0,0 1 0,10-4 0,-2 0 0,0-1 0,0-1 0,24-16 0,-14 5-67,-1 0-1,-1-2 0,-1 0 1,-1-1-1,0-1 0,-2-1 1,-1-1-1,22-39 0,-18 23-23,-1-1-1,-2-1 1,-2-1-1,19-81 1,-27 83 80,-2-1 0,-1 1 0,-3-1 1,-1 0-1,-2 0 0,-2 0 0,-2 1 0,-1-1 0,-2 1 0,-2 1 0,-2 0 0,-2 0 1,-1 1-1,-38-68 0,40 86 11,7 16 60,4 7 184,3 16 333,36 113-415,-31-110-148,39 117-330,-26-82-312,196 544-1345,-168-484-3129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8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24575,'4'14'0,"2"-2"0,1 0 0,-1-1 0,11 13 0,-14-20 0,0 0 0,1-1 0,-1 1 0,1 0 0,0-1 0,0 0 0,0 0 0,0 0 0,1-1 0,-1 1 0,8 2 0,-5-4 0,-14 5 0,2 1 0,1 0 0,0 0 0,0 1 0,0-1 0,1 1 0,0 0 0,0 0 0,1 0 0,0 0 0,-1 12 0,3-18 0,0 0 0,0-1 0,0 1 0,1 0 0,-1-1 0,0 1 0,1 0 0,-1-1 0,1 1 0,0 0 0,-1-1 0,1 1 0,0-1 0,0 0 0,0 1 0,0-1 0,2 2 0,-1-1 0,0 0 0,1 0 0,-1-1 0,1 1 0,-1-1 0,1 0 0,0 0 0,-1 0 0,5 1 0,4 0 0,0 0 0,0-1 0,0 0 0,16-2 0,-6 0 0,0-2 0,-1 0 0,1-1 0,0-1 0,-1-1 0,0-1 0,28-13 0,-23 6 0,0 0 0,0-2 0,-1-1 0,40-36 0,-5-7-1365,-11 7-5461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50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93 557 24575,'2'0'0,"0"0"0,0 0 0,0 0 0,1 0 0,-1-1 0,0 1 0,0-1 0,0 1 0,0-1 0,2-1 0,3 0 0,8-4 0,1-1 0,-1-1 0,0 0 0,-1 0 0,0-2 0,0 0 0,-1 0 0,-1-1 0,1-1 0,-2 0 0,0-1 0,0 0 0,-1 0 0,11-21 0,-14 21 0,0-2 0,0 1 0,-1-1 0,-1 0 0,-1 0 0,5-27 0,-7 30 0,-1-1 0,-1 1 0,0-1 0,0 1 0,-2-1 0,1 1 0,-1-1 0,-8-22 0,8 28 0,-1 0 0,0 0 0,-1 0 0,0 0 0,0 1 0,0-1 0,-1 1 0,0 0 0,0 0 0,0 1 0,-7-6 0,7 7 0,1 1 0,-1 0 0,0 0 0,0 1 0,0 0 0,0-1 0,-1 2 0,1-1 0,-1 0 0,1 1 0,-1 0 0,1 1 0,-1-1 0,1 1 0,-12 1 0,10 0 0,0 0 0,0 0 0,1 1 0,-1 0 0,1 0 0,-1 1 0,1 0 0,0 0 0,0 0 0,-8 6 0,6-2 0,0-1 0,1 2 0,0-1 0,0 1 0,0 0 0,-6 11 0,2 1 0,0 0 0,2 0 0,0 1 0,1 0 0,-8 37 0,13-42 0,-1 1 0,2 0 0,0 0 0,2 0 0,-1 0 0,2-1 0,2 19 0,-1-26 0,0 1 0,1-1 0,0 1 0,0-1 0,1 0 0,0 0 0,0-1 0,1 1 0,1-1 0,-1 0 0,1 0 0,0-1 0,12 12 0,-9-12 0,1 1 0,-1-2 0,1 1 0,1-1 0,-1-1 0,1 0 0,0 0 0,0-1 0,0 0 0,0-1 0,1-1 0,0 0 0,-1 0 0,1-1 0,0 0 0,0-1 0,-1-1 0,1 0 0,13-3 0,3-2 16,-1-1 0,-1-1 0,1-1-1,26-15 1,95-59-1835,-68 30-4632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50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0 24575,'0'0'0,"0"0"0,0 0 0,-15 0 0,0 1 0,1 1 0,-1 0 0,0 1 0,1 1 0,0 0 0,0 1 0,0 0 0,0 1 0,1 0 0,-19 13 0,28-16 0,0 1 0,-1 0 0,1 0 0,0 0 0,1 0 0,-1 1 0,1 0 0,0-1 0,0 1 0,0 0 0,1 1 0,0-1 0,0 0 0,0 1 0,1-1 0,-1 1 0,1 6 0,0-1 0,0-1 0,1 0 0,0 1 0,1-1 0,0 1 0,1-1 0,0 0 0,5 15 0,-5-21 11,-1 0 0,1 0 0,-1-1 0,1 1 0,0 0 0,1-1-1,-1 0 1,1 1 0,-1-1 0,4 3 0,-4-5-85,-1 0-1,1 1 1,0-1 0,0 0 0,0 0-1,0 0 1,0 0 0,0-1 0,0 1-1,0-1 1,0 1 0,0-1 0,0 0-1,1 1 1,-1-1 0,0 0 0,0 0-1,0-1 1,5 0 0,12-4-6752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51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0 24575,'-36'0'0,"-47"6"0,71-4 0,0 0 0,0 1 0,0 1 0,0-1 0,0 2 0,1 0 0,-16 8 0,24-11 0,1-1 0,0 1 0,0 0 0,0 0 0,0-1 0,0 1 0,0 1 0,0-1 0,1 0 0,-1 0 0,1 0 0,-1 1 0,1-1 0,0 1 0,0-1 0,0 1 0,0 0 0,0 2 0,0 4 0,1-1 0,-1 0 0,2 0 0,1 14 0,-1-10 0,-1-11 0,0-1 0,0 0 0,0 0 0,1 0 0,-1 1 0,0-1 0,0 0 0,0 0 0,0 0 0,0 0 0,0 1 0,0-1 0,0 0 0,0 0 0,0 0 0,1 0 0,-1 0 0,0 0 0,0 1 0,0-1 0,0 0 0,1 0 0,-1 0 0,0 0 0,0 0 0,0 0 0,0 0 0,1 0 0,-1 0 0,0 0 0,0 0 0,1 0 0,7 0 0,-3-1 0,51-4-1365,-20 2-5461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4:51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24575,'0'10'0,"0"23"0,0-1 0,3 1 0,9 49 0,-10-72 0,1-1 0,0 0 0,0 1 0,1-1 0,0-1 0,1 1 0,0-1 0,0 1 0,1-1 0,0-1 0,0 1 0,1-1 0,-1 0 0,2-1 0,-1 1 0,13 7 0,-15-11 0,0 0 0,0-1 0,1 1 0,-1-1 0,0-1 0,1 1 0,-1-1 0,1 1 0,0-2 0,-1 1 0,1-1 0,8 0 0,-9 0 0,0-1 0,0 0 0,-1 0 0,1 0 0,0-1 0,-1 0 0,1 0 0,-1 0 0,0 0 0,1-1 0,-1 0 0,0 0 0,-1 0 0,7-6 0,0-2 0,-1-1 0,0 0 0,-1 0 0,-1 0 0,0-1 0,-1 0 0,0-1 0,8-26 0,-7 13 0,-2 0 0,0 0 0,1-50 0,-4 68 0,-2 9 0,1 0 0,-1 0 0,1 1 0,-1-1 0,1 0 0,-1 1 0,0-1 0,1 0 0,-1 1 0,1-1 0,-1 1 0,0-1 0,0 0 0,1 1 0,-1-1 0,0 1 0,0-1 0,1 1 0,-1 0 0,31 66 0,-22-46 0,62 141-172,141 329-1276,-201-463 1444,56 143 0,-49-120-151,14 72 0,-29-107 146,-1 1-1,0-1 0,-1 1 0,-1-1 0,0 1 0,-5 29 0,3-38 11,1 0-1,-2 0 0,1-1 1,-1 1-1,0-1 0,-1 1 1,1-1-1,-2 0 0,1-1 1,-1 1-1,0-1 0,0 0 1,0 0-1,-1 0 1,-10 7-1,8-8 97,-1 0 0,1 0 0,-1-1 0,0-1 0,1 1 0,-2-1 1,1-1-1,0 0 0,-1 0 0,1-1 0,-1 0 0,-18-1 0,10-1 15,-1-1-1,1-1 1,0 0 0,0-2 0,-31-11-1,31 9-103,1-2-1,0 0 1,1 0-1,-1-2 1,2 0-1,0 0 1,0-2-1,1 0 1,-14-17-1,20 21-7,0-1 0,0-1-1,1 0 1,1 0-1,0 0 1,0 0-1,1-1 1,1 0 0,0 0-1,1-1 1,0 1-1,0-1 1,2 0 0,-1-22-1,4 12-194,1-1 0,1 1 0,2 0 0,0 0 0,1 0 0,12-24 0,19-34-6631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6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18 24575,'0'0'0,"0"0"0,-2 0 0,-3 0 0,-2 0 0,-1 0 0,-2 0 0,-5 0 0,-6 0 0,-4-2 0,-4 0 0,-3-1 0,2-1 0,4 0 0,8 1-8191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6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24575,'0'0'0,"0"5"0,1 1 0,0 1 0,1-1 0,0 0 0,0 0 0,0 0 0,0-1 0,7 11 0,2 2 0,15 16 0,-13-17 0,19 25 108,134 174-558,12-9-228,-158-184 678,357 391 0,-367-403-45,132 147 201,-98-113-816,65 51-1,-53-55-5300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7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721 1 24575,'-4'0'0,"0"1"0,0-1 0,0 1 0,1 0 0,-1 1 0,0-1 0,1 1 0,-1-1 0,1 1 0,-4 3 0,-4 3 0,-16 15 0,20-16 0,-190 194 0,154-155 0,-2 3 0,2 2 0,2 1 0,3 2 0,-50 95 0,-34 147-1365,107-256-5461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7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24575,'0'0'0,"0"0"0,7 6 0,20 11 0,30 13 0,33 10 0,32 2 0,28-6 0,10-12-1615,-2-19 1615,2-23 0,1-24 0,-8-14 0,-18-3 0,-28 6 0,-32 12-6576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7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357 1 24575,'-1'3'0,"0"0"0,0 0 0,-1 0 0,1 0 0,0-1 0,-1 1 0,0 0 0,0-1 0,-2 4 0,-2 1 0,-4 8 0,0-1 0,-1-1 0,-25 24 0,31-33 0,-1 1 0,0-1 0,1 0 0,-1 0 0,-1-1 0,1 1 0,0-1 0,-1-1 0,0 1 0,0-1 0,1-1 0,-13 2 0,-9-2 0,0-2 0,-51-8 0,48 5 0,24 2 0,11 2 0,16 0 0,99 7-60,-71-3-1245,16 0-5521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8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24575,'0'0'0,"4"0"0,6 3 0,12 6 0,15 7 0,11 2 0,7 0 0,-1-3 0,-3-4 0,-7-5 0,-7-5 0,-8-1 0,-8-2-8191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16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1 24575,'0'0'0,"0"4"0,-1 30 0,-2 0 0,-1-1 0,-2 0 0,-1 0 0,-2-1 0,-15 40 0,-94 181 0,100-217 0,-21 38 0,-41 85 0,58-101 0,20-52 0,0 0 0,1 0 0,0 1 0,0-1 0,0 1 0,1-1 0,0 10 0,0-16 0,1 0 0,-1 1 0,0-1 0,0 0 0,0 0 0,1 1 0,-1-1 0,0 0 0,0 0 0,0 0 0,1 1 0,-1-1 0,0 0 0,1 0 0,-1 0 0,0 0 0,0 0 0,1 0 0,-1 1 0,0-1 0,1 0 0,-1 0 0,0 0 0,0 0 0,1 0 0,-1 0 0,0 0 0,1 0 0,14-1 0,-6 0 0,95 2 0,-4 1 0,364-15-307,-86 2 14,-28-10-972,-298 14-5061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8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1 24575,'0'0'0,"0"0"0,-1 7 0,-1 3 0,0 1 0,-1-1 0,-1 0 0,0 0 0,0 0 0,-1-1 0,0 1 0,-9 11 0,-3 2 0,-40 39 0,1-9-682,-68 49-1,68-60-6143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8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482 0 24575,'-16'0'0,"-139"14"0,102-8 0,32-4 0,-3 1 0,0 0 0,0 1 0,-36 12 0,54-14 0,0 0 0,0 0 0,1 1 0,-1 0 0,1 0 0,-1 1 0,1 0 0,0 0 0,0 0 0,1 0 0,-1 1 0,1 0 0,0 0 0,0 0 0,0 0 0,1 0 0,0 1 0,-4 9 0,4-6 0,1-1 0,0 1 0,0 0 0,1 0 0,0 0 0,0 17 0,2-7 0,2-1 0,5 29 0,7 8-346,38 96 0,39 52-196,2 4 577,-67-140-79,18 74 0,-38-113 30,-1 0-1,-1 0 0,-2 1 1,-1 0-1,-2 44 0,-2-51-1121,-1-9-4544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9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1 119 24575,'0'0'0,"0"-2"0,5-2 0,16-5 0,20-2 0,24-4 0,35 0 0,28 1 0,14 2-1483,-6 1 1483,-19 0 0,-23 3-97,-27 1-6514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29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92 24575,'0'0'0,"-2"1"0,-1 4 0,1 1 0,0 3 0,0-1 0,1 1 0,7 0 0,22 1 0,36-4 0,37-8 0,41-19 0,70-40-2948,-3-10-2295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0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1 24575,'0'0'0,"-2"0"0,-4 4 0,-8 10 0,-7 15 0,-10 13 0,-2 10 0,1 2 0,5 5 0,11 7 0,12 7 0,15 5 0,17 2 0,20-5 0,21-9 0,15-10 0,0-13 0,-14-14-8191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0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24575,'0'4'0,"4"15"0,0 0 0,1 0 0,1 0 0,11 23 0,-3-12 0,33 50 0,-17-38 0,2-1 0,52 51 0,86 61 0,-134-124-227,1-2-1,1-1 1,1-2-1,2-2 1,44 18-1,-20-15-6598</inkml:trace>
  <inkml:trace contextRef="#ctx0" brushRef="#br0" timeOffset="1">605 0 24575,'-16'466'-1499,"2"-286"1235,-17 1 269,21-144 34,-1 1 0,-27 58 0,26-72-25,-1 0 1,-1 0 0,-1-2-1,-30 35 1,34-45 77,-1 0 0,-15 13 0,20-20-322,0 0 0,0-1 0,-1 1 0,1-2 0,-17 7 0,4-5-5289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0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24575,'0'0'0,"9"4"0,25 7 0,31 3 0,23 0 0,12-3 0,-3-3 0,90-20 0,13-8-3045,-27-1 3045,-43 4-5146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1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4 0,0 5 0,0 7 0,0 5 0,4 5 0,5-1 0,10-2 0,16-7 0,7-5 0,-3-5-8191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1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24575,'1'3'0,"4"6"0,1-1 0,-1 0 0,2 0 0,-1 0 0,10 8 0,-4-3 0,6 7 0,0-2 0,1 0 0,1-1 0,29 18 0,-45-32 0,1 0 0,0-1 0,0 0 0,0 0 0,0 0 0,10 2 0,-13-4 0,0 0 0,0 1 0,0-1 0,0 0 0,0-1 0,0 1 0,0 0 0,0-1 0,0 1 0,0-1 0,0 1 0,0-1 0,0 0 0,0 0 0,0 0 0,-1 0 0,1 0 0,0 0 0,-1-1 0,3 0 0,-1-2 0,0 0 0,0 0 0,-1 0 0,1 0 0,-1-1 0,0 1 0,0-1 0,0 1 0,-1-1 0,1 0 0,-1 0 0,0 1 0,-1-1 0,1-6 0,0-7 0,-2 0 0,-2-27 0,-14-41 0,5 31 0,12 54 0,0 1 0,0 0 0,0-1 0,0 1 0,0-1 0,0 1 0,0-1 0,0 1 0,0-1 0,0 1 0,0 0 0,0-1 0,0 1 0,0-1 0,0 1 0,0-1 0,1 1 0,-1 0 0,0-1 0,0 1 0,0-1 0,1 0 0,0 1 0,-1 0 0,0 0 0,1 0 0,-1 0 0,1-1 0,-1 1 0,1 0 0,-1 0 0,0 0 0,1 0 0,-1 0 0,1 0 0,-1 0 0,1 0 0,-1 0 0,0 1 0,1-1 0,-1 0 0,1 0 0,3 2 0,-1-1 0,1 1 0,0 0 0,4 4 0,8 7 0,-1 1 0,0 1 0,-1 1 0,12 17 0,-24-31 0,125 161-815,171 293-1,-267-401 790,-2 1 0,30 85-1,-53-123-16,-1-1 0,-1 1 1,0 0-1,-2 1 0,1 29 0,-3-36 28,-1 1-1,-1-1 1,0 1-1,0-1 1,-1 0 0,-1 1-1,0-2 1,-10 22-1,7-20 86,-1-1 0,0 0 0,0 0 0,-1 0 0,-1-1-1,0 0 1,-1-1 0,0 0 0,0-1 0,-1 0 0,0-1-1,0 0 1,-1-1 0,0-1 0,-1 0 0,1 0 0,-1-1-1,0-1 1,-1-1 0,1 0 0,0 0 0,-1-2-1,-16 1 1,14-2-16,-1-1 0,1 0 0,-1-1-1,1-1 1,0-1 0,0 0 0,-26-12-1,39 15-53,1 0 0,-1-1 0,1 0 0,0 0 0,0 0 0,0 0 0,0-1 0,0 1 0,-3-4 0,5 5 0,0-1 0,0 0 0,1 1 0,-1-1 0,0 0 0,0 1 0,1-1 0,-1 0 0,1 0 0,0 1 0,-1-1 0,1 0 0,0 0 0,0 0 0,0 0 0,0 1 0,1-1 0,-1 0 0,0 0 0,2-2 0,2-9 0,2 0 0,0 0 0,12-20 0,-10 19 0,65-111-1365,-39 68-5461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2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1016 24575,'0'0'0,"2"0"0,10 0 0,20 2 0,23 3 0,19 1 0,23 1 0,18-2 0,4-2-650,-4-9 650,-11-13 0,-11-28 0,-15-26 0,-15-8 0,-20 10-7541</inkml:trace>
  <inkml:trace contextRef="#ctx0" brushRef="#br0" timeOffset="1">1099 0 24575,'0'0'0,"0"0"0,0 0 0,4 8 0,9 21 0,11 32 0,11 43 0,2 34 0,-9 22-1634,-17 15 1634,-20 5 0,-18-12 0,-29-12 0,-70 7 0,-14-22-6557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3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0 274 24575,'1'6'0,"2"2"0,0 0 0,1 0 0,0 0 0,0 0 0,10 12 0,-6-8 0,18 27 0,31 35 0,-41-56 0,0-1 0,1-1 0,1 0 0,21 13 0,-18-15-31,0-2-1,1-1 1,0-1-1,1 0 1,0-2-1,1-1 1,-1 0 0,1-2-1,1-1 1,-1-1-1,0-1 1,1-1-1,-1-1 1,1-1-1,32-5 1,-17-3 21,-1-1 0,0-2 0,0-1 0,-1-2 0,-1-2-1,0-2 1,-2-1 0,0-1 0,55-46 0,-77 56 10,0-1 0,0 0 0,-1-1 0,-1 0 0,0-1 0,15-26 0,-22 32 0,-1 1 0,1-1 0,-1 0 0,-1 0 0,1 0 0,-2 0 0,1 0 0,-1 0 0,0 0 0,-1-1 0,1 1 0,-2 0 0,1-1 0,-1 1 0,-4-16 0,2 15 0,0 0 0,-1 0 0,0 0 0,-1 0 0,1 1 0,-2-1 0,1 1 0,-1 0 0,0 1 0,-1 0 0,0 0 0,-11-9 0,7 8 0,0 0 0,-1 1 0,1 1 0,-1 0 0,0 1 0,-1 0 0,1 0 0,-24-4 0,5 5 7,1 0 1,-1 2-1,1 1 0,-1 2 0,0 1 0,1 1 1,0 2-1,0 0 0,0 3 0,0 0 0,1 2 0,1 1 1,-46 24-1,58-26 139,1 1 0,0 1 0,-15 14 0,23-19-307,1 0 1,1 1-1,-1-1 0,1 1 1,0 0-1,1 0 0,-1 1 1,-4 12-1,4-2-6665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39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689 0 24575,'0'0'0,"0"0"0,0 0 0,-3 0 0,-9 1 0,1 0 0,-1 1 0,-13 3 0,5 0 0,-35 6 0,0 3 0,1 3 0,-94 41 0,121-44 0,1 0 0,1 2 0,-36 29 0,45-31 0,1 1 0,0 0 0,2 0 0,-1 2 0,-19 32 0,25-35 1,1 2 0,0-1 0,2 1 0,-1 0 0,2 0-1,0 0 1,1 0 0,1 1 0,0 0 0,1-1 0,3 31-1,3-3-31,2-1-1,1 0 1,19 54-1,62 167-367,-11-31 216,35 162 183,-77-264 0,-29-104 0,15 46 0,-18-63 0,0 1 0,1-1 0,0 0 0,11 15 0,-12-21-104,0 1 0,0-1 0,0 0 0,1 0-1,-1 0 1,1-1 0,0 0 0,0 0 0,0 0 0,0 0 0,10 2 0,17 5-6140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3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24575,'0'0'0,"0"0"0,0 0 0,0 0 0,4 2 0,16 5 0,30 0 0,29-2 0,32-11 0,33-17 0,18-15-1697,3-15 1697,-17-4 0,-33 8-6494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3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 24575,'0'0'0,"2"0"0,6 0 0,16-2 0,18-1 0,15 1 0,9-2 0,1-3 0,-4-4 0,-8 0 0,-10 0 0,-14 3-8191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4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0,7 0 0,22 0 0,33 2 0,27 2 0,8 1 0,-13 0-8191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4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648 103 24575,'-17'-13'0,"-3"4"0,-1 0 0,0 2 0,-38-9 0,35 9 0,19 6 0,-113-27 0,93 23 0,-1 2 0,-43-2 0,58 7 0,9-1 0,7-1 0,-3 12 0,141 613-956,-68-49 765,-71-433 191,-5-121 0,-1-1 0,0 1 0,-2-1 0,-9 31 0,10-44 0,0 1 0,0-1 0,-1 0 0,0-1 0,0 1 0,-1-1 0,0 0 0,-1 0 0,1 0 0,-9 7 0,9-10 0,0 0 0,-1 0 0,0 0 0,0 0 0,0-1 0,0 0 0,0-1 0,-1 1 0,1-1 0,-1 0 0,0-1 0,1 0 0,-11 1 0,6-2 34,-1 0 0,1-1-1,-1 0 1,1-1 0,0 0 0,-1-1-1,1 0 1,0-1 0,1 0 0,-1 0-1,1-2 1,0 1 0,0-1 0,0-1-1,1 1 1,-10-10 0,10 8 2,1-1-1,0 1 1,0-1 0,1-1 0,0 1 0,0-1 0,1 0-1,1-1 1,0 0 0,0 1 0,1-2 0,1 1 0,-1 0 0,2-1-1,-3-21 1,5 16-38,0 0 1,1 0-1,1 1 0,0-1 0,9-30 0,-3 24 9,0 1 0,2 0-1,18-33 1,-4 19-185,1 0-1,2 1 1,1 2 0,34-32 0,-10 18-505,77-56 0,-56 53-5267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5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24575,'0'0'0,"2"0"0,10 6 0,17 9 0,16 8 0,22 2 0,22-3 0,19-14 0,10-15 0,-8-8-555,-22-2-7081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5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585 147 24575,'-60'-45'0,"10"9"0,43 30 0,0 0 0,0 0 0,0 0 0,-1 1 0,0 0 0,0 0 0,0 1 0,0 0 0,-17-5 0,7 5 0,0 1 0,0 1 0,0 1 0,-30 2 0,22 1 0,1 1 0,-43 11 0,56-11 0,1 1 0,-1 0 0,1 1 0,0 0 0,0 0 0,0 2 0,-10 6 0,18-10 0,-1 0 0,1 0 0,0 0 0,0 0 0,0 1 0,0-1 0,0 1 0,1-1 0,-1 1 0,1 0 0,0 0 0,1 0 0,-1 0 0,1 1 0,-1-1 0,1 0 0,1 1 0,-1-1 0,0 0 0,1 1 0,0-1 0,1 7 0,0-5 8,0-1 0,0 1 0,1-1 0,-1 0 0,1 1 0,1-1 0,-1 0 0,1 0 0,0 0 0,0-1 0,0 1 0,1-1 0,-1 1 0,7 4 0,-3-2-194,1-2 1,-1 1-1,1-1 0,0 0 1,1-1-1,-1 0 1,17 6-1,18 1-6640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5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538 1 24575,'-114'3'0,"93"-1"0,1 1 0,0 1 0,-30 9 0,29-6 0,0 1 0,1 2 0,0 0 0,1 1 0,0 1 0,1 0 0,0 2 0,1 0 0,1 1 0,0 0 0,1 1 0,0 1 0,2 1 0,-23 37 0,31-46 0,1 1 0,0 0 0,0 1 0,1-1 0,1 1 0,0-1 0,0 1 0,1 0 0,0-1 0,1 1 0,0 0 0,0 0 0,2 0 0,-1-1 0,1 1 0,1 0 0,0-1 0,0 0 0,1 0 0,0 0 0,1 0 0,0 0 0,1-1 0,0 0 0,0 0 0,1-1 0,0 0 0,1 0 0,8 8 0,-2-5 16,1-1 0,-1 0-1,2-1 1,0 0 0,0-1-1,26 8 1,-3-3-754,70 12 1,-18-12-6089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6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24575,'0'0'0,"4"4"0,9 10 0,9 15 0,12 17 0,16 14 0,22 9 0,17-1 0,6-5 0,-1-10 0,-6-12 0,0-11 0,2-11 0,-7-7 0,-18-5-8191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6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625 0 24575,'0'0'0,"0"0"0,-2 10 0,-7 25 0,-6 34 0,-8 26 0,-6 14 0,-11 9 0,-15 5-1076,-14-1 1076,-6-9 0,0-17 0,3-19 0,7-17-46,10-17 46,14-15-7069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7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5 0,6 11 0,9 12 0,7 10 0,-1-1-8191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40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24575,'1'9'0,"0"-4"0,1 0 0,0-1 0,0 1 0,0 0 0,0-1 0,1 1 0,0-1 0,0 0 0,6 6 0,4 5 0,18 13 0,-5-6 0,0-1 0,2-1 0,36 20 0,-46-31 0,1 0 0,-1-1 0,1-1 0,0-1 0,1 0 0,36 4 0,-51-9 0,0-1 0,0 1 0,-1 0 0,1 0 0,5 3 0,-8-3 0,1 0 0,-1 1 0,1-1 0,-1 1 0,0 0 0,0 0 0,0 0 0,0 0 0,0 0 0,3 5 0,4 8 0,-1 0 0,0 1 0,-2 1 0,0-1 0,6 24 0,14 66 0,0 37-323,25 237-2048,6 30 693,112 447 453,-162-826 1212,20 103 157,-26-128-13,3 32 633,-3-35-675,-1 0 0,0 0 0,-1 0 0,1 0 0,-1 0 0,1 0-1,-1 0 1,-2 5 0,3-7-7,-1 0 0,1 0 0,-1 0 0,1 0 0,-1-1 0,0 1 0,1 0-1,-1 0 1,0-1 0,0 1 0,1 0 0,-1-1 0,0 1 0,0-1 0,0 1 0,0-1 0,0 1-1,0-1 1,0 1 0,-2-1 0,0 1 2,0-1-1,0 0 1,0 0-1,0 0 1,0-1-1,-4 0 1,-11-3-108,1-1 0,-32-14 0,7 1-6629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7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2 0,8 4 0,14 7 0,20 7 0,32 2 0,32-5 0,14-9 0,-6-5-662,-24-5-6867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8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24575,'3'8'0,"6"21"0,2-2 0,1 1 0,1-1 0,2-1 0,0-1 0,2 0 0,0-1 0,29 30 0,-29-37 0,0-1 0,1 0 0,0-2 0,2 0 0,0-1 0,0 0 0,1-2 0,0-1 0,1 0 0,46 12 0,-57-19 0,1-1 0,0 0 0,0 0 0,0-1 0,0-1 0,0 0 0,24-4 0,-29 2 0,0 1 0,0-2 0,0 1 0,0-1 0,0 0 0,0 0 0,-1-1 0,0 0 0,1 0 0,-1 0 0,-1-1 0,1 0 0,-1 0 0,5-7 0,-3 4 0,-1-1 0,0 1 0,-1-2 0,0 1 0,0 0 0,-1-1 0,0 0 0,-1 0 0,0 0 0,-1-1 0,0 1 0,-1-1 0,0 1 0,0-18 0,-2 16 0,0 0 0,-1 1 0,0-1 0,0 0 0,-2 1 0,1 0 0,-1 0 0,-1 0 0,0 0 0,-1 1 0,0-1 0,-14-16 0,12 16 0,-1 1 0,-1 0 0,1 1 0,-2 0 0,1 1 0,-1 0 0,0 1 0,-1 0 0,-17-8 0,28 15 0,-1-1 0,1 0 0,0 1 0,0 0 0,0-1 0,0 1 0,0 0 0,0-1 0,-1 1 0,1 0 0,0 0 0,0 0 0,0 0 0,-1 0 0,1 0 0,0 1 0,0-1 0,-2 1 0,2 0 0,0 0 0,1 0 0,-1 0 0,0 0 0,1 0 0,-1 0 0,1 0 0,0 0 0,-1 0 0,1 0 0,0 0 0,0 0 0,-1 0 0,1 0 0,0 1 0,0-1 0,0 0 0,1 0 0,-1 0 0,0 0 0,1 3 0,4 24 0,2 0 0,0-1 0,16 36 0,-1-2 0,11 40-371,-5 2 1,16 111-1,-36-160 363,-3 0 0,-2 0 0,-3 0-1,-2 0 1,-17 107 0,9-119 7,-1 0 0,-3 0 0,-1-2-1,-27 54 1,26-65-18,0-1 0,-2-1 0,-1-1 1,-1-1-1,-1 0 0,-38 33 0,49-49 11,0-1 0,-1 0 0,0-1 1,0 0-1,0 0 0,-1-2 0,-20 8 0,27-11 48,1-1-1,0 0 0,-1 0 1,1-1-1,0 1 0,-1-1 1,1 0-1,-1 0 0,1-1 1,0 1-1,-1-1 0,1 0 1,0 0-1,-1 0 0,1-1 1,0 1-1,0-1 1,0 0-1,0-1 0,0 1 1,1 0-1,-1-1 0,1 0 1,-1 0-1,-4-6 0,2 2-12,1-1 0,-1-1 0,1 1 0,1-1 0,0 0 0,0 0 0,0 0 0,1-1 0,1 1 0,0-1 0,-2-18 0,2 8-24,2 0 0,0 0 0,1 0 0,8-40 0,-4 39 14,1-1 0,2 1 0,0 0 0,1 0 0,1 1 0,21-32 0,-7 18-512,1 0 1,48-46-1,-1 11-6331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8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24575,'0'0'0,"4"0"0,10 5 0,17 20 0,18 30 0,11 28 0,0 32 0,-6 30 0,-14 10-2041,-22-8 2041,-27-15 0,-31-6-375,-48 37 375,-11-9-5775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5:39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24575,'0'0'0,"0"12"0,4 22 0,5 32 0,5 43 0,11 75 0,2 6-8191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2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34 884 24575,'-7'12'0,"1"3"0,1 0 0,1 0 0,1 1 0,0-1 0,-1 20 0,2 0 0,5 45 0,2-28-107,2 0-1,3-1 0,2-1 1,34 90-1,-6-45-161,75 132 0,-32-98 269,-63-103 0,0-1 0,44 41 0,-50-54 0,1 0 0,1-1 0,-1 0 0,2-2 0,33 16 0,-36-20 0,0 0 0,0-1 0,0-1 0,0 0 0,1-1 0,-1-1 0,1 0 0,24-2 0,-17-2 0,-1 0 0,1-1 0,-1-2 0,33-12 0,-19 3 0,64-37 0,-51 21-62,-2-1-1,-2-3 1,-1-1 0,-1-2-1,42-51 1,-41 36-144,-3-1 0,-2-1 0,62-122 0,-67 103 56,-2-2 0,-4-1 0,-4-2 0,-2 0 1,-5-1-1,-2-1 0,4-159 0,-18 198 56,-1 1 0,-2-1 0,-2 0-1,-16-63 1,15 84 51,-1 1 0,-1-1 1,-1 1-1,-1 0 0,0 1 0,-1 0 0,-1 1 1,-1 0-1,-1 1 0,-21-21 0,18 23 43,0 1 0,-1 1 0,0 0 0,-2 1 0,1 1 0,-1 1 0,-1 1 0,1 1 0,-34-9 0,18 8 0,0 2 0,0 2 0,-1 2 0,-72 1 0,79 4 1,0 1 1,-1 1-1,-58 16 0,70-13-10,0 0-1,0 1 1,1 1-1,0 0 0,0 1 1,-30 24-1,30-17-77,0 1-1,1 0 0,1 1 1,0 1-1,2 1 0,0 0 1,1 0-1,2 1 1,-17 43-1,5 4-2750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3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1 169 24575,'0'0'0,"2"-2"0,4-3 0,10-3 0,8-5 0,11-4 0,12-3 0,15-2 0,15 1 0,7 4 0,1 5 0,-4 3 0,-7 1 0,-9 1 0,-10 3 0,-16 1-8191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3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1 411 24575,'0'0'0,"0"0"0,0 0 0,4-2 0,18-9 0,32-9 0,32-11 0,33-15 0,33-23-1687,51-46 1687,-8-2-6504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4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24575,'0'0'0,"0"2"0,0 6 0,0 15 0,8 40 0,9 58 0,9 61 0,1 68-3601,-8 59 3601,-16 40-4350,-21 24 4350,-16 1 0,-10-21 0,-4-31 0,3-48 0,8-63-1724,9-67 3208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6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10 0,3 11 0,4 15 0,4 26 0,6 26 0,7 17 0,7 13 0,5 12-944,3 8 944,-1 0 0,-5-12 0,-5-16 0,-5-23 0,-7-27-7247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6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 24575,'0'0'0,"2"0"0,10 2 0,19 4 0,28 5 0,42 6 0,44 3 0,42-3-2051,34-6 2051,14-8-2766,3-13 2766,-12-12 0,-20-11 0,-34-7 0,-45 4-3374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3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24575,'0'0'0,"0"2"0,-1 369-40,6 640-2345,10-640 1122,-13-336-3240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7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349 336 24575,'-3'1'0,"-19"13"0,1 0 0,0 2 0,1 1 0,1 0 0,1 1 0,0 1 0,2 1 0,-25 36 0,18-17 0,1 1 0,2 1 0,2 0 0,-14 47 0,23-60 0,1 1 0,-7 53 0,13-67 0,2 1 0,-1-1 0,2 1 0,0 0 0,1-1 0,0 0 0,6 19 0,0-12-2,1 0 0,1 0 0,1-1 0,0 0 0,2-1 0,0 0 0,30 33 0,-16-24-215,1-2 1,2 0-1,64 44 0,-46-41 169,2-2 0,0-2 0,71 26 0,-78-37 51,0-2 0,1-2 0,0-1 0,79 5 0,-91-14-3,0-1 0,0-2 0,0-1 0,0-2 0,0 0 0,-1-3 0,0 0 0,0-2 0,35-17 0,-41 15 0,-1-1 0,-1-1 0,0-1 0,-1-1 0,0-1 0,-2-1 0,0-1 0,-1 0 0,-1-2 0,0 0 0,17-29 0,-15 17 0,-2-2 0,-2 0 0,-1 0 0,-1-2 0,-2 0 0,-2 0 0,-1-1 0,-2 0 0,3-61 0,-8 65 0,-3 1 0,0 0 0,-3-1 0,0 1 0,-2 1 0,-2-1 0,-1 1 0,-1 0 0,-2 1 0,-1 0 0,-24-41 0,21 46-49,-2 1-1,-1 0 1,0 1-1,-2 2 0,-25-22 1,16 19-115,-2 1 1,0 1-1,-52-27 0,26 23-26,0 2-1,-2 3 1,0 2-1,-116-22 1,-57 12 204,176 27-37,1 3 0,-64 8 0,98-6-133,0 2 0,0 0 1,1 2-1,-1 0 0,1 1 0,-29 15 0,-3 11-3921,53-33 4073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7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24575,'0'0'0,"105"0"-112,333-9-1141,-418 7-5573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30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24575,'1'26'0,"4"32"0,9 31 0,14 49 0,16 55-565,11 49-1698,5 39 1081,12 75-1458,80 472 2011,-116-624-283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31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24575,'0'2'0,"4"9"0,5 14 0,6 20 0,11 28 0,12 41 0,15 48 0,10 39-2646,9 55 2646,-7-14-5545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31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24575,'0'0'0,"0"2"0,2 16 0,6 35 0,12 50 0,13 59 0,11 56-3607,9 69 3607,-4-13-4584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32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0 24575,'0'0'0,"-2"8"0,-2 19 0,-5 55 0,-7 85 0,-3 75 0,-3 63-5507,-6 73 5507,3-29-2684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34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24575,'1'0'0,"-1"0"0,1 0 0,0 0 0,-1 0 0,1 0 0,-1 0 0,1 1 0,0-1 0,-1 0 0,1 0 0,-1 1 0,1-1 0,0 0 0,-1 1 0,1-1 0,-1 1 0,0-1 0,1 1 0,0 0 0,7 13 0,-7-10 0,9 19 0,-2 1 0,-1 0 0,8 48 0,-13-64 0,16 106 0,0 56-489,-2 57-1469,-4 49 730,-3 45-1723,-12 405 2076,-7-382 185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35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24575,'0'0'0,"-2"0"0,-2 2 0,-5 12 0,-2 28 0,0 44 0,7 50 0,12 74 0,6 2-8191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37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24575,'0'7'0,"1"81"0,0 14 0,2 45-497,-3 45-1493,-5 42 1050,-5 36-832,-17 326-1240,-10 228 2150,16-2 919,25-165-1911,29-8 2816,-23-536 755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38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24575,'0'0'0,"0"1"0,0 101 0,0 9 0,0 52-501,2 58-1503,2 49 873,1 40-1390,15 633-1361,9 825 508,-29-1344 4244,0-35 3482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4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22 24575,'31'-6'0,"1"0"0,37-1 0,61 4 0,-125 3 0,117 4 0,-93-2 0,1 2 0,30 7 0,-53-9 0,-1 0 0,1 0 0,-1 0 0,0 1 0,11 6 0,-15-7 0,1 0 0,-1 0 0,1 0 0,-1 0 0,0 0 0,0 1 0,0-1 0,0 1 0,0 0 0,0-1 0,-1 1 0,1 0 0,-1 0 0,1 4 0,0 0 0,-1 0 0,1 1 0,-2-1 0,1 1 0,-1-1 0,0 1 0,0-1 0,-1 1 0,-3 13 0,-1-2 0,-1-1 0,-14 31 0,2-13 0,-1 0 0,-40 53 0,-60 58 0,62-88-455,-2-2 0,-130 96 0,119-103-6371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41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1 24575,'0'13'0,"-1"0"0,-4 16 0,2-11 0,-24 142 19,-24 155-1641,24-111 843,-78 699-4073,30 3 4043,66-708-132,6-29 705,4-34 407,2-31 687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0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0 24575,'-12'1'0,"5"-1"0,1 0 0,-1 1 0,-9 2 0,13-2 0,1 0 0,-1 0 0,0 0 0,1 1 0,-1-1 0,1 1 0,-1 0 0,1-1 0,0 1 0,0 0 0,-2 3 0,-3 2 0,1 1 0,1 0 0,-1 1 0,1-1 0,-5 13 0,-15 49 0,24-66 0,-13 44-106,3 2-1,1 0 1,-4 72-1,10 154-318,56 338-2157,-38-495-2176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0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0 888 24575,'0'5'0,"4"10"0,0-1 0,0 0 0,1 0 0,1 0 0,9 16 0,-12-22 0,15 25 4,1-1 0,1-1 0,2-1 0,47 53-1,-24-39-253,2-1 0,57 41-1,-58-52 237,2-2-1,1-2 1,1-2-1,1-2 0,1-3 1,1-2-1,1-2 0,1-2 1,93 12-1,-103-23 17,1-1 0,-1-2 1,1-2-1,0-2 0,-1-2 0,87-21 0,-103 18-7,-1-2 0,0-2 0,-1 0 0,45-27 0,-52 25-19,0-1 1,0-1-1,-1 0 1,-1-1 0,-1-2-1,18-23 1,-19 19 18,-2 0 0,0 0 1,-2-2-1,0 0 0,-2 0 0,-1-1 1,9-39-1,-8 14 6,-2 0 0,2-103 0,-10 124-1,-1 0 0,-2 0 0,0 1 0,-2-1 0,-1 1 0,-2 0 0,-1 1 0,-1 0 0,-18-36 0,8 27-108,-2 1 0,-1 1 0,-2 2 0,-1 0 0,-2 1 0,-1 2 0,-2 1 0,-54-41 0,43 41 100,-2 1 0,-1 2 0,-1 2 1,-1 3-1,0 1 0,-83-22 0,91 32 8,-1 3 0,0 1 0,0 1 0,0 3 0,0 1 0,0 2 0,-49 8 0,59-4 0,1 0 0,1 3 0,-1 0 0,1 2 0,1 1 0,0 1 0,0 1 0,2 1 0,-1 2 0,-32 25 0,48-32 19,-1 1 1,1-1-1,0 2 1,1-1-1,1 1 0,-1 1 1,-7 14-1,13-21 11,1-1-1,0 1 0,1-1 0,-1 1 1,1 0-1,-1 0 0,2 0 0,-1 0 1,0 0-1,1 0 0,0-1 0,0 1 1,0 0-1,1 0 0,0 0 0,0 0 1,0 0-1,1 0 0,-1-1 0,1 1 1,0 0-1,0-1 0,4 5 0,-1-1-290,1 0-1,0-1 0,13 12 1,21 14-5627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1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0 256 24575,'0'-9'0,"0"-1"0,1 1 0,0-1 0,0 1 0,1 0 0,1-1 0,-1 1 0,1 0 0,1 0 0,0 1 0,0-1 0,0 1 0,8-10 0,-5 9 0,1-1 0,0 1 0,0 1 0,1 0 0,0 0 0,0 0 0,1 1 0,0 1 0,12-7 0,-10 8 0,1-1 0,-1 2 0,1-1 0,0 2 0,0 0 0,0 0 0,0 1 0,16 0 0,-18 2 0,0 0 0,-1 1 0,1 0 0,0 1 0,-1 0 0,1 1 0,-1 0 0,1 1 0,-1 0 0,13 7 0,-8-2 0,0 2 0,19 17 0,-25-21 0,-8-6-35,-1 0 0,1 0 0,0 0 0,0-1 0,0 1 0,0 0 0,0-1 0,0 1 0,0 0 0,1-1 0,-1 1 0,0-1 0,0 0 0,0 1 0,1-1 0,-1 0 0,0 0 0,0 0 0,0 0 0,1 0 0,-1 0 0,0 0 0,0 0 0,0-1 0,1 1 0,-1 0 0,0-1 0,0 1 0,0 0 0,0-1 0,0 0 0,0 1 0,1-1 0,-1 0 0,-1 1 0,1-1 0,0 0 0,2-2 0,6-6-6791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3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24575,'7'0'0,"369"-18"-103,-307 13-118,402-40-857,-23 2 537,-158 33-501,-189 13-4164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4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0,7 30 0,17 62 0,14 73 0,8 60-4125,1 43 4125,-4 12-2583,-6-10 2583,-11-38 0,-9-59-1483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02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7 0,0 9 0,0 11 0,0 9 0,4 10 0,5 9 0,7 10 0,4 5 0,3-1 0,-1-5 0,0-9 0,0-8 0,-2-10 0,-5-11-8191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03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0 24575,'0'6'0,"-1"1"0,0-1 0,0 0 0,-4 11 0,-1 3 0,-116 587 0,97-428 0,19-124 0,4 70 0,2-119 0,0-1 0,1 1 0,-1 0 0,1-1 0,1 1 0,-1 0 0,1-1 0,0 0 0,0 1 0,0-1 0,1 0 0,0 0 0,0 0 0,0 0 0,1-1 0,0 1 0,-1-1 0,2 0 0,6 5 0,2 0 0,0 0 0,1-1 0,0-1 0,0 0 0,1-1 0,0 0 0,0-2 0,1 0 0,17 3 0,1-2 0,0-2 0,0-1 0,44-4 0,-28-2 0,-1-2 0,0-3 0,0-2 0,61-22 0,-41 7 0,0-3 0,81-49 0,-10-4-1365,-87 50-5461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03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 24575,'-1'20'0,"2"0"0,1 0 0,0 0 0,8 29 0,-8-41 0,1 1 0,1-1 0,-1 0 0,1-1 0,0 1 0,1-1 0,0 1 0,0-1 0,0-1 0,1 1 0,0-1 0,13 11 0,-6-8 0,0-1 0,1 0 0,-1-1 0,1 0 0,1-1 0,-1-1 0,17 4 0,-20-6 0,1 0 0,0-1 0,1-1 0,-1 0 0,0 0 0,0-1 0,0-1 0,0 0 0,19-5 0,-23 4 0,1-2 0,-1 1 0,0-1 0,0 0 0,0-1 0,0 0 0,-1 0 0,0-1 0,0 0 0,0 0 0,-1-1 0,0 1 0,7-11 0,-4 4 0,-1 0 0,0 0 0,-1 0 0,-1-1 0,0 0 0,-1-1 0,4-17 0,-8 27 0,0 0 0,0 0 0,0-1 0,-1 1 0,0-1 0,0 1 0,-1-9 0,0 10 0,0 1 0,0 0 0,0-1 0,-1 1 0,1 0 0,-1 0 0,1 0 0,-1 0 0,0 0 0,-1 0 0,1 0 0,-5-4 0,-1 0 0,-1 1 0,0 0 0,0 0 0,0 1 0,-1 0 0,0 1 0,0 0 0,0 0 0,-13-2 0,-2 1 0,-1 0 0,-43-1 0,54 6 24,-1 0 0,1 1 0,-1 0 0,-24 6 0,32-5-159,0 1 0,0-1 0,0 2 0,0-1 0,1 1 0,0 0 0,-1 1 0,1-1 0,1 1 0,-7 6 0,-11 16-6691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05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 24575,'0'0'0,"0"0"0,0 0 0,0 2 0,-2 8 0,-2 18 0,-5 21 0,-4 24 0,-4 35 0,-3 35 0,1 41-2035,0 34 2035,5 48 0,4-20-6156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4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1 824 24575,'2'1'0,"0"1"0,0-1 0,-1 1 0,1 0 0,0-1 0,0 1 0,-1 0 0,1 0 0,-1 0 0,2 2 0,9 23 0,-12-27 0,0 0 0,0 1 0,0-1 0,0 0 0,0 0 0,0 0 0,0 1 0,0-1 0,0 0 0,1 0 0,-1 0 0,0 1 0,0-1 0,0 0 0,0 0 0,0 0 0,0 1 0,0-1 0,0 0 0,1 0 0,-1 0 0,0 0 0,0 1 0,0-1 0,0 0 0,1 0 0,-1 0 0,0 0 0,0 0 0,0 0 0,1 0 0,-1 0 0,0 0 0,0 0 0,0 1 0,1-1 0,-1 0 0,6-9 0,-5 8 0,21-44 0,-2-1 0,16-53 0,19-101 0,21-183 0,-76 376 0,3-33 0,-3 37 0,0-1 0,0 1 0,-1 0 0,1 0 0,-1 0 0,0 0 0,0 0 0,0 0 0,0 1 0,-2-5 0,2 7 0,1-1 0,-1 0 0,1 0 0,-1 1 0,1-1 0,-1 1 0,0-1 0,1 0 0,-1 1 0,0-1 0,0 1 0,1-1 0,-1 1 0,0 0 0,0-1 0,0 1 0,1 0 0,-1-1 0,0 1 0,-1 0 0,0 0 0,0 0 0,0 0 0,0 0 0,1 1 0,-1-1 0,0 1 0,1-1 0,-1 1 0,-3 1 0,-1 1 0,1 1 0,-1 0 0,1 0 0,-8 8 0,3-2 0,0 1 0,1 1 0,1 0 0,0 0 0,0 0 0,1 1 0,1 0 0,-9 28 0,10-26 0,1 0 0,1 0 0,1 0 0,0 1 0,0-1 0,2 0 0,0 1 0,3 22 0,-1-29 0,0 0 0,0 0 0,1-1 0,0 1 0,1-1 0,-1 0 0,2 0 0,-1 0 0,10 12 0,-6-11 0,0 0 0,0 0 0,1-1 0,1 0 0,-1-1 0,17 10 0,-6-6 0,1-1 0,-1-1 0,2-1 0,-1-1 0,1-1 0,0-1 0,30 3 0,-26-6-682,46-1-1,-34-4-6143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28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24575,'5'5'0,"66"96"0,-22-30 0,15 15-682,78 79-1,-105-127-6143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29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160 429 24575,'-2'1'0,"1"0"0,-1 0 0,1 0 0,0 0 0,0 0 0,0 1 0,-1-1 0,1 0 0,0 1 0,0-1 0,1 0 0,-2 3 0,-8 21 0,7-17 0,-9 28 3,2 1-1,2 0 1,-6 62 0,9-31-67,4 81-1,7-45-131,5 1 0,30 132-1,-33-207 197,0-1 0,13 29 0,-15-44 0,1-1 0,0 0 0,1 0 0,0 0 0,1-1 0,11 11 0,-7-9 0,1-1 0,0-1 0,1-1 0,0 0 0,1 0 0,21 9 0,-13-9 0,1-1 0,0-1 0,50 11 0,-27-13 0,1-1 0,0-3 0,-1-1 0,71-8 0,-70 1-41,-1-3-1,0-1 0,-1-3 1,0-2-1,70-30 0,-61 17-20,-1-2-1,-1-2 0,94-74 1,-114 77 62,-1-3 0,-1 0 0,-2-2 0,-2-1 0,-1-2 0,-2 0 0,-1-2 0,-2-1 0,-1 0 0,-2-2 0,-3 0 0,0-1 0,14-70 0,-23 82-41,-3 0 1,0 0-1,-2 0 1,-1-1-1,-5-50 1,1 55 9,-2 1 1,0 0 0,-2 1-1,-1-1 1,-1 1 0,-1 1-1,-13-24 1,7 19 30,-2 1 0,-1 1 0,-1 0 0,-1 1 0,-1 2 0,-1 0 0,-2 1 0,0 2 0,-1 0 0,-1 2 0,0 1 0,-1 1 0,-42-17 0,27 16-87,0 2 1,-2 2 0,1 1-1,-1 3 1,-1 1-1,0 3 1,0 2 0,0 1-1,0 3 1,0 2-1,0 1 1,0 3 0,-68 19-1,40-2 51,-80 37 0,-64 45-1345,133-64 202,-111 55-1477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8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24575,'-2'14'0,"-3"87"0,6 6 0,5 46-492,8 40-1475,107 925-913,-94-955 2003,21 47 658,-43-195 410,0-1 0,9 19 0,-12-30-149,0 1 0,0-1-1,0 0 1,0 0 0,1 0-1,-1 0 1,1 0 0,0 0-1,0-1 1,0 0 0,0 1-1,1-1 1,5 3 0,11 0-2955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8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24575,'0'0'0,"3"2"0,12 5 0,16 4 0,16 5 0,21 3 0,25 0 0,24-1 0,11-3-899,-10-5 899,-26-4-7292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9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 0 24575,'-7'5'0,"-3"8"0,0 0 0,2 1 0,-1-1 0,2 2 0,-9 20 0,12-26 0,-192 511-1451,108-228 1475,76-240-55,2 1 1,2-1 0,-1 94 0,9-124-45,2 1-1,0 0 1,1 0-1,2-1 1,11 37-1,-10-44 73,0 0 0,1-1-1,1 0 1,0 0 0,1 0-1,0-1 1,1 0 0,21 20-1,-12-17-15,0 0-1,1-2 1,1 0-1,0-1 0,0-1 1,1-1-1,37 12 1,-17-9-334,0-3 0,0-1 0,66 5-1,-54-11 289,0-2 0,0-3-1,1-2 1,-1-2 0,53-13-1,-48 4 82,0-2 0,-2-3-1,0-2 1,70-37 0,-91 38-76,0-2 0,-1-1 0,-1-2 1,-1-1-1,-2-1 0,-1-2 0,34-41 0,-44 45 17,-1 0-1,-2-2 1,-1 0-1,-1 0 1,-1-2 0,-1 0-1,-2 0 1,-1-1-1,-1 0 1,5-40-1,-10 39 44,-1 0 0,-2 0 0,-1-1 0,-2 1 0,-1 0 0,-1 0 0,-2 0 0,-1 0 0,-19-51 0,15 54 0,-1 2 0,-2 0 0,0 0 0,-1 1 0,-2 1 0,0 1 0,-2 0 0,-1 1 0,0 2 0,-39-32 0,24 28-62,0 1-1,-1 2 1,-1 2-1,-1 2 1,-1 1-1,-68-19 1,34 17-84,-1 4 1,-135-9-1,132 19-41,-78 7 0,118 1 177,0 0 1,1 3 0,-1 0-1,-39 16 1,60-18 148,1 2 0,0 0 0,1 0 0,0 1 1,0 1-1,-22 19 0,28-21-114,0 1 0,0 1 0,1-1-1,0 1 1,0 0 0,1 1 0,1 0 0,-1-1 0,2 2 0,-6 14 0,6-11-14,1 0 0,1 0 0,0 0 0,1 0 0,0 1 0,1-1 0,1 0 0,0 0 0,4 16 0,11 34-3395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29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1 721 24575,'0'0'0,"0"0"0,0 0 0,0 0 0,0-9 0,0-65 0,1-89 0,-1 153 0,1 0 0,0 0 0,1 0 0,0 0 0,6-16 0,-6 21 0,0 1 0,0 0 0,0 0 0,1 0 0,-1 0 0,1 0 0,0 0 0,0 1 0,1 0 0,-1-1 0,1 1 0,-1 1 0,1-1 0,7-4 0,1 2 0,0 0 0,0 1 0,1 0 0,-1 1 0,1 0 0,23-2 0,81 3 0,-102 2 0,23 1 0,56-1 0,-78-1 0,1-1 0,-1 0 0,26-7 0,-38 7 0,1 1 0,0-1 0,-1 0 0,0 0 0,8-4 0,-10 4 0,0 0 0,-1 1 0,1-1 0,0 0 0,0 0 0,-1 0 0,1 0 0,-1 0 0,0 0 0,1-1 0,-1 1 0,0 0 0,1-4 0,1-10 0,0 0 0,-1-1 0,1-32 0,-3 39 0,1-63-1365,-1 4-5461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2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24575,'0'0'0,"1"1"0,-1-1 0,1 0 0,-1 1 0,1-1 0,-1 1 0,1-1 0,-1 1 0,0-1 0,1 1 0,-1 0 0,1 0 0,0 1 0,5 11 0,-1-1 0,1 1 0,5 26 0,-7-25 0,59 288-136,-32 9-416,-26 311 91,-5-573 548,-3 123-1275,2-119-4753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2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24575,'0'0'0,"0"4"0,0 18 0,0 27 0,-2 23 0,0 28 0,-1 28 0,1 17-1146,1 0 1146,0-3 0,4-5 0,6-13 0,4-17 0,3-20-94,-2-24-6857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4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458 1 24575,'0'14'0,"0"-7"0,0 31 0,-6 51 0,3-75 0,1-1 0,-2 1 0,1-1 0,-2 0 0,0 0 0,0 0 0,-11 16 0,-102 136 0,61-90 0,-128 201 0,182-272 0,-6 12 0,0-1 0,-11 32 0,18-43 0,1 1 0,0-1 0,0 1 0,0-1 0,0 1 0,1-1 0,0 1 0,0-1 0,0 1 0,0 0 0,1-1 0,0 1 0,0-1 0,0 1 0,0-1 0,3 6 0,0-3 0,0 0 0,1-1 0,-1 0 0,1 0 0,1 0 0,-1 0 0,1-1 0,12 9 0,-3-3 0,2-1 0,28 12 0,-13-8-1,0-3-1,1 0 1,1-2 0,38 4-1,139 6-554,-95-18 101,1-6 0,137-23 0,-156 13-5808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4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24575,'0'0'0,"0"4"0,2 11 0,5 17 0,2 21 0,4 21 0,4 22 0,2 19 0,1 11-877,-2 4 877,-2-2 0,0-4 0,3-5 0,3-16 0,-4-26-7314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5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100 102 24575,'0'-2'0,"0"0"0,1 0 0,-1 0 0,1 0 0,-1 0 0,1 0 0,0 0 0,0 0 0,0 0 0,0 0 0,0 0 0,0 1 0,0-1 0,2-2 0,4-3 0,0 1 0,7-6 0,-3 2 0,-11 10 0,30-24 0,-28 23 0,1-1 0,-1 1 0,0 0 0,1 0 0,-1 0 0,1 0 0,-1 0 0,1 0 0,0 1 0,-1-1 0,1 1 0,3 0 0,-6 0 0,1 0 0,-1 0 0,0 0 0,1 0 0,-1 1 0,0-1 0,1 0 0,-1 0 0,0 1 0,1-1 0,-1 0 0,0 1 0,1-1 0,-1 0 0,0 1 0,0-1 0,1 0 0,-1 1 0,0-1 0,0 1 0,0-1 0,0 0 0,1 1 0,-1-1 0,0 1 0,0-1 0,0 0 0,0 1 0,0-1 0,0 1 0,0-1 0,0 1 0,-2 17 0,2-16 0,-4 19 0,0 0 0,-2 0 0,0-1 0,-1 0 0,-14 26 0,1-9 0,-42 60 0,15-39 0,8-10 0,38-48 0,1 1 0,-1-1 0,1 1 0,-1 0 0,1-1 0,-1 1 0,1 0 0,0-1 0,-1 1 0,1 0 0,0-1 0,0 1 0,-1 0 0,1-1 0,0 1 0,0 0 0,0 0 0,0-1 0,0 1 0,0 0 0,0 0 0,0 0 0,0-1 0,0 1 0,0 0 0,1-1 0,-1 1 0,0 0 0,0 0 0,1 0 0,1 1 0,-1-1 0,1 0 0,0 1 0,0-1 0,0 0 0,0 0 0,0 0 0,0 0 0,0-1 0,2 2 0,13 3 0,-1-1 0,1-1 0,0 0 0,27 1 0,69-6 0,-70 0 0,212-6-1365,-192 6-5461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2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24575,'0'6'0,"5"141"0,-1-16 0,52 861-2913,-50-899 2796,4 40 124,-10-132 13,0-1 1,0 0 0,0 1 0,0-1 0,0 1 0,0-1-1,0 0 1,0 1 0,0-1 0,1 0 0,-1 1-1,0-1 1,0 0 0,0 1 0,0-1 0,0 0-1,1 1 1,-1-1 0,0 0 0,0 1 0,1-1-1,-1 1 1,6-9 1394,37-82-284,-21 42-1131,45-73-1,-50 98 1,0 0 0,1 2 0,2 0 0,0 1 0,1 1 0,0 1 0,2 1 0,0 1 0,1 1 0,1 1 0,0 1 0,1 1 0,44-14 0,-59 23 0,0 1 0,0 0 0,0 0 0,0 1 0,0 1 0,0 0 0,0 0 0,17 3 0,-21-1 0,1-1 0,0 2 0,-1-1 0,1 1 0,-1 0 0,0 1 0,0 0 0,0 0 0,-1 0 0,1 1 0,-1 0 0,9 9 0,-9-7 0,1 1 0,-1 0 0,-1 1 0,1-1 0,-1 1 0,-1 0 0,0 0 0,0 1 0,-1-1 0,0 1 0,0 0 0,-1 0 0,-1 0 0,1 0 0,-2 0 0,1 0 0,-3 16 0,0-6 0,-1 0 0,-1 0 0,-1-1 0,-1 1 0,-1-1 0,0 0 0,-18 31 0,3-14-71,-1-1-1,-1-1 0,-2-1 1,-2-1-1,-1-2 1,-54 45-1,45-45-12,-2-2 1,-1-1-1,-1-2 1,-1-3-1,-67 26 1,79-36-317,-1-3 1,-41 8-1,28-11-5590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3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24575,'1'5'0,"5"20"0,1-1 0,15 30 0,-5-11 0,71 180 0,-85-215 0,1 0 0,-4-8 0,1 0 0,-1 0 0,1-1 0,-1 1 0,1 0 0,-1-1 0,0 1 0,1 0 0,-1-1 0,0 1 0,1 0 0,-1-1 0,0 1 0,0-1 0,1 1 0,-1-1 0,0 1 0,0 0 0,0-1 0,0 0 0,8-14 0,0 0 0,1 1 0,0 0 0,23-25 0,-27 34 0,0 0 0,0 0 0,1 1 0,-1-1 0,1 1 0,0 1 0,1-1 0,-1 1 0,1 0 0,-1 0 0,1 1 0,0 0 0,0 0 0,9-1 0,-5 3 0,-1 0 0,1 0 0,-1 1 0,1 0 0,-1 1 0,1 1 0,-1-1 0,0 1 0,15 8 0,9 5 0,42 28 0,-55-31 0,15 10-1365,-24-14-5461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3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465 1 24575,'0'0'0,"-2"2"0,-33 39 0,-2-2 0,-1-2 0,-63 48 0,23-28 0,-59 50 0,133-103 0,0 0 0,0 0 0,0 0 0,0 0 0,1 1 0,-5 7 0,7-10 0,0 0 0,0 0 0,1 0 0,-1 0 0,1-1 0,-1 1 0,1 0 0,0 0 0,0 0 0,0 1 0,0-1 0,0 0 0,0 0 0,1 0 0,-1 0 0,0-1 0,1 1 0,0 0 0,0 0 0,-1 0 0,3 3 0,2 3 0,0-1 0,1 1 0,0-1 0,0-1 0,13 12 0,42 27 0,-41-31 0,24 17 0,54 39 0,-85-59 0,-1 0 0,0 1 0,0 0 0,19 27 0,-29-36 0,0 1 0,0-1 0,0 1 0,-1-1 0,1 1 0,-1-1 0,0 1 0,0 0 0,0 0 0,0 0 0,-1-1 0,0 1 0,1 5 0,-2-5 0,0 0 0,0 0 0,0 0 0,0 0 0,0 0 0,-1 0 0,0 0 0,0 0 0,0-1 0,0 1 0,0-1 0,-5 5 0,-3 4 22,-2 0 0,1-1 0,-1-1 0,-20 14-1,-58 29-1495,34-23-5352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5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1047 24575,'-2'-5'0,"-13"-32"1,-30-52 0,-26-29-9,21 38-89,-151-291-422,198 365 519,-36-84 0,36 80 0,-1-1 0,2 0 0,-1 0 0,1 0 0,1 0 0,-1-16 0,2 25 12,1 0-1,-1-1 1,0 1-1,0 0 0,1 0 1,-1-1-1,1 1 1,0 0-1,0 0 0,0 0 1,0 0-1,0 0 1,0 0-1,0 0 0,1 0 1,-1 0-1,1 1 1,1-3-1,-1 3 8,0 0 1,-1 0-1,1 0 0,0 0 1,0 0-1,0 1 0,0-1 0,0 1 1,0-1-1,0 1 0,1 0 1,-1 0-1,0 0 0,0 0 0,0 0 1,0 0-1,0 0 0,0 1 1,0-1-1,3 2 0,3 1-19,1 0 0,-1 0 0,0 1 0,0 1 0,-1-1 0,1 1 0,8 8 0,45 46 0,-57-55 0,94 109 0,22 22 0,-114-129 0,-1-1 0,2 0 0,-1 0 0,1 0 0,8 4 0,-14-8 0,1 0 0,-1 0 0,1-1 0,0 1 0,-1-1 0,1 1 0,0-1 0,0 0 0,-1 1 0,1-1 0,0 0 0,0 0 0,-1 0 0,1 0 0,0-1 0,0 1 0,-1 0 0,1-1 0,0 1 0,0-1 0,-1 0 0,1 0 0,-1 1 0,1-1 0,-1 0 0,1 0 0,-1 0 0,1-1 0,0 0 0,3-4 0,-1 1 0,0-1 0,0 0 0,-1 0 0,0 0 0,0 0 0,0-1 0,-1 1 0,3-13 0,0-7 0,3-29 0,-8 55 0,6-66 0,7-52 0,-10 106 0,0-1 0,1 1 0,0 0 0,0 0 0,1 0 0,1 1 0,7-12 0,-10 19 0,0 1 0,-1-1 0,1 1 0,0 0 0,1 0 0,-1 0 0,1 0 0,-1 0 0,1 1 0,0 0 0,0 0 0,0 0 0,0 0 0,0 0 0,1 1 0,6-2 0,-5 2 0,-1 1 0,0 0 0,0 0 0,1 0 0,-1 0 0,0 1 0,0 0 0,0 0 0,0 0 0,0 1 0,0-1 0,0 1 0,0 1 0,5 2 0,-1 1 0,-1 0 0,1 1 0,-1-1 0,0 2 0,-1-1 0,0 1 0,10 14 0,2 7 0,15 31 0,-4 3-455,-3 1 0,31 107 0,-44-120-6371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6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583 192 24575,'0'-3'0,"0"0"0,-1 1 0,1-1 0,-1 0 0,0 0 0,0 1 0,0-1 0,0 0 0,0 1 0,-1-1 0,1 1 0,-1-1 0,0 1 0,1 0 0,-5-4 0,-2-2 0,-1 1 0,-14-11 0,19 16 0,-25-18 0,-1 1 0,-36-16 0,51 28 0,0 1 0,0 0 0,-1 1 0,1 1 0,-1 1 0,-32-4 0,39 7 0,0 0 0,0 1 0,1 0 0,-1 1 0,0-1 0,1 2 0,-1-1 0,1 1 0,0 0 0,-12 7 0,11-4 0,-1 0 0,1 0 0,0 1 0,0 1 0,1 0 0,0 0 0,-11 14 0,11-10 0,0 0 0,1 0 0,0 0 0,1 1 0,0 0 0,1 1 0,1-1 0,0 1 0,1 0 0,0-1 0,1 2 0,0-1 0,1 20 0,2-28 0,-1 0 0,1 0 0,0 0 0,0 0 0,1 0 0,-1 0 0,2 0 0,-1-1 0,0 1 0,7 10 0,-6-13 0,0 0 0,-1 1 0,1-1 0,0 0 0,1-1 0,-1 1 0,1-1 0,-1 1 0,1-1 0,0 0 0,-1 0 0,1 0 0,0-1 0,0 0 0,1 1 0,4-1 0,4 1 0,1-1 0,0-1 0,0-1 0,0 0 0,21-4 0,-2 0 0,26-1-455,1 2 0,85 6 0,-101 3-6371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6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84 240 24575,'-3'4'0,"-1"0"0,1 1 0,0-1 0,1 1 0,-1 0 0,1 0 0,0 0 0,0 0 0,0 0 0,1 1 0,-1 6 0,-2 3 0,-12 57 0,2 1 0,4-1 0,-1 106 0,11-177 0,3 105 0,-1-95 0,-1-1 0,1 1 0,1 0 0,0-1 0,0 1 0,1-1 0,7 14 0,-9-22 0,-1 1 0,1 0 0,0-1 0,0 1 0,0-1 0,0 0 0,0 0 0,0 0 0,1 0 0,-1 0 0,1 0 0,-1-1 0,1 1 0,0-1 0,4 2 0,-3-2 0,0 0 0,-1 0 0,1-1 0,0 0 0,0 0 0,0 0 0,-1 0 0,1 0 0,0-1 0,0 0 0,4-1 0,3-2 0,1 0 0,-1-2 0,0 1 0,-1-1 0,1-1 0,17-14 0,-11 6 0,0-1 0,-1-1 0,0 0 0,-2-1 0,0-1 0,-1 0 0,-1-1 0,-1 0 0,0 0 0,8-27 0,-9 16 0,0 0 0,-3 0 0,0-1 0,-2 0 0,-2 0 0,0-56 0,-4 62 0,-1 1 0,-2-1 0,0 1 0,-2-1 0,-1 1 0,-13-34 0,12 41 0,-1-1 0,-1 1 0,0 1 0,-1 0 0,-1 0 0,-1 1 0,0 0 0,-24-21 0,36 36 0,1 1 0,-1-1 0,1 1 0,-1-1 0,0 1 0,1-1 0,-1 1 0,0-1 0,1 1 0,-1-1 0,0 1 0,0 0 0,0-1 0,1 1 0,-1 0 0,0 0 0,-1-1 0,1 7 0,5 7 0,31 68 0,-18-44 0,48 114-277,110 238-1077,24-11 1014,-159-317 340,-34-53-10,-6-8 16,0 0 0,0 0 0,0 0-1,0 0 1,0 0 0,0 0 0,0 0 0,0 0 0,1 0 0,-1 0-1,0 0 1,0 0 0,0 0 0,0 0 0,0 0 0,0 0 0,0 0-1,0 0 1,0 0 0,0 0 0,0 0 0,0 0 0,0 0 0,0 0 0,0 0-1,0 0 1,0 0 0,0 0 0,1 0 0,-1 0 0,0 0 0,0 0-1,0 0 1,0 0 0,0 0 0,0 0 0,0 0 0,0 0 0,0 0-1,0 0 1,0 0 0,0 0 0,0 0 0,0 0 0,0 0 0,0 0-1,0 0 1,0 0 0,0 0 0,0 0 0,0 0 0,0-1 0,0 1-1,0 0 1,0 0 0,1 0 0,-1 0 0,0 0 0,0 0 0,-3-16 1068,2 15-1024,-8-41 76,1 0 0,2-1 1,-1-74-1,7 108-126,1 0 0,0 0 0,0 0 0,1 0 0,0 0 0,0 1 0,7-16 0,-7 20 0,1 0 0,-1 0 0,0 0 0,1 1 0,0-1 0,0 1 0,0-1 0,0 1 0,1 0 0,-1 1 0,1-1 0,0 1 0,-1-1 0,1 1 0,0 0 0,1 0 0,5-1 0,-2 1 0,1 0 0,-1 0 0,0 1 0,1 1 0,-1 0 0,11 0 0,51 10 0,-18-1 0,-10-6-1365,-6-2-5461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7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24575,'0'1'0,"0"-1"0,0 1 0,0 0 0,1 0 0,-1 0 0,0-1 0,1 1 0,-1 0 0,1 0 0,-1-1 0,1 1 0,-1 0 0,1 0 0,4 4 0,20 39 0,-1 1 0,-3 1 0,28 85 0,26 153 0,-43-149 0,-26-111 0,15 38 0,-21-61 0,1 1 0,-1-1 0,1 1 0,0-1 0,-1 0 0,1 1 0,0-1 0,0 0 0,0 0 0,0 1 0,0-1 0,0 0 0,1 0 0,1 1 0,-3-2 0,1 0 0,-1 0 0,0 0 0,1 0 0,-1 1 0,0-1 0,1 0 0,-1-1 0,0 1 0,1 0 0,-1 0 0,0 0 0,1 0 0,-1 0 0,0 0 0,1 0 0,-1 0 0,0 0 0,0-1 0,1 1 0,-1 0 0,0 0 0,0 0 0,1-1 0,0 0 0,0 0 0,0 0 0,0-1 0,0 1 0,-1 0 0,1-1 0,1-2 0,6-24-1365,-2-3-5461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7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 24575,'7'16'0,"8"7"0,31 36 0,-17-23 0,2 2 0,17 24 0,-50-66 0,-18-25 0,-28-54 0,40 66 0,0-1 0,2 0 0,0-1 0,1 1 0,-3-21 0,7 36 0,1 0 0,0 1 0,0-1 0,0 1 0,0-1 0,0 0 0,0 1 0,1-1 0,-1 0 0,1 1 0,0-1 0,0 1 0,0-1 0,2-3 0,-1 4 0,-1 0 0,1 1 0,-1 0 0,1-1 0,0 1 0,0 0 0,-1 0 0,1 0 0,0 0 0,0 0 0,0 0 0,0 0 0,0 1 0,0-1 0,0 1 0,1-1 0,-1 1 0,0 0 0,2 0 0,8 0 0,-1 0 0,1 1 0,-1 0 0,0 1 0,15 5 0,56 21 0,-70-24 0,170 70 103,-79-31-1571,-83-35-5358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7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322 607 24575,'0'0'0,"0"0"0,7-15 0,-3 0 0,0-1 0,-2 0 0,0 1 0,0-26 0,-3 8 0,-7-42 0,4 45 0,-3 0 0,0 1 0,-2-1 0,-13-28 0,13 38 0,-1 1 0,0 0 0,-2 1 0,0 0 0,0 0 0,-23-22 0,28 33 0,0 1 0,0-1 0,-1 1 0,0 1 0,-9-6 0,14 10 0,0-1 0,1 1 0,-1 0 0,0 0 0,0 0 0,0 0 0,0 1 0,0-1 0,0 1 0,0 0 0,0-1 0,0 1 0,0 1 0,0-1 0,-1 0 0,1 1 0,0 0 0,0-1 0,-4 3 0,4-1 0,0 0 0,-1 0 0,1 0 0,0 0 0,1 1 0,-1 0 0,0-1 0,1 1 0,-1 0 0,1 0 0,0 0 0,-2 5 0,-1 1 0,1 0 0,1 0 0,-5 19 0,4-9-1,2 0-1,0 0 1,1 1-1,0-1 1,2 0 0,0 1-1,2-1 1,0 0-1,6 19 1,2-1-170,1-1-1,2-1 1,29 56 0,-28-64 142,2-1 0,0 0 0,2-1 0,0-1-1,39 36 1,-42-45 33,1-2 0,1 0 0,0 0 0,1-2 0,0 0 0,1-2-1,0 0 1,38 12 0,-39-16-7,0-1 0,1-1 0,-1-1 1,1 0-1,0-2 0,0 0 0,-1-1 0,1-1 0,31-7 0,-34 4 1,-1 0-1,0 0 1,0-2-1,-1 0 1,0-1 0,0 0-1,0-1 1,-1-1-1,-1 0 1,0-1-1,17-19 1,-13 11 61,-1-1-1,-1-1 1,17-32-1,29-71 364,-10 17-231,-46 98-182,1-1 0,-1 1 0,2 0 0,11-14 0,-15 20-9,-1 1 1,1-1-1,0 1 0,0 0 1,0 0-1,0 0 0,0 0 0,0 1 1,1-1-1,-1 1 0,1 0 1,-1 0-1,1 0 0,-1 0 0,1 1 1,-1-1-1,7 1 0,-2 1 0,-1 0 0,0 0 0,0 1 0,0 0 0,0 0 0,-1 1 0,1-1 0,-1 2 0,1-1 0,-1 1 0,10 7 0,-2 0 0,-1 2 0,0-1 0,19 24 0,-14-13 0,-2 1 0,-1 1 0,-1 1 0,-1 0 0,-1 0 0,-1 1 0,11 42 0,-18-53 0,0 1 0,-1 0 0,-1-1 0,0 25 0,-2-35 0,-1 0 0,1 0 0,-1 0 0,-1 0 0,1 0 0,-4 9 0,3-11 0,0-1 0,0 1 0,0-1 0,0 0 0,0 0 0,-1 0 0,0 0 0,1 0 0,-1 0 0,0-1 0,-5 4 0,3-3 4,-1 0 0,1-1 1,-1 1-1,0-1 0,0 0 0,0-1 0,0 1 0,-1-1 0,-9 0 0,-1 0-472,-1-1-1,-21-4 0,-41-10-6357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6:58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2 0,0 2 0,0 3 0,0-1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5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0 198 24575,'0'0'0,"8"0"0,10-4 0,0 0 0,29-11 0,-11 3 0,377-125 0,-372 123-1365,-11 3-5461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12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24575,'5'9'0,"0"-6"0,0 1 0,0 0 0,1-1 0,0 0 0,-1 0 0,11 3 0,-15-6 0,35 13-1,0-2 1,0-1-1,1-2 0,62 5 0,149-8-1028,-10-21-336,-152 7-4428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13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24575,'0'0'0,"0"0"0,2 0 0,6 0 0,12 0 0,21 0 0,32 0 0,27 0 0,15-2 0,4-4-667,-10-5 667,-17-3 0,-24 1-7524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13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24575,'4'3'0,"24"20"6,0 2 0,-1 0 1,30 39-1,-20-16-181,40 68 0,-34-41-6,-3 2 1,-4 1-1,-4 2 0,-2 2 1,-5 0-1,-3 2 0,-4 0 0,13 153 1,-28-190 73,-2 1 1,-3-1 0,-14 89-1,11-111 60,-1 0 0,-1 0 0,-1-1-1,-1 0 1,-2-1 0,0 0 0,-1 0-1,-27 36 1,26-43-34,-1 0-1,0-1 0,-1 0 1,-1-2-1,0 0 0,-1 0 1,0-2-1,-1 0 0,0-1 1,-22 9-1,-9-2-4409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14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24575,'0'15'0,"1"1"0,1 1 0,1-1 0,0 0 0,1 1 0,9 22 0,0 0 0,17 63 0,14 39-380,220 785-1521,-232-791 1855,0 33-183,-29-145 430,2 8-1341,-3-28-3556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14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1 387 24575,'157'154'10,"-70"-72"-191,125 119-377,14-18 258,-217-176 302,69 44 133,-69-46-119,1 0 1,-1-1-1,1 0 1,0 0-1,1-1 1,15 2-1,-22-4-17,0-1 0,1 1 0,-1-1 0,1 0 0,-1-1 1,0 1-1,0-1 0,1 0 0,-1 0 0,0 0 0,0-1 0,0 1 0,7-5 0,-6 3 5,-1 0-1,0 0 0,0-1 1,0 1-1,0-1 0,-1 0 1,1 0-1,-1-1 0,5-8 1,-1-1 85,-1 0 1,-1-1-1,0 0 1,-1 0 0,0 0-1,2-26 1,-4 4-110,0 0 0,-3 0-1,-1 0 1,-1 0 0,-2 0 0,-2 1 0,-11-37 0,-5 3-99,-3 1 1,-52-101 0,16 61 118,-3-6 0,54 89-1258,5 9-5030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15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24575,'6'7'0,"-3"-5"0,5 7 0,24 22 0,-29-29 0,1 1 0,-1 0 0,1-1 0,0 0 0,0 0 0,0 0 0,0 0 0,4 0 0,-40 17 0,2-1 0,9-5 0,-1 0 0,2 1 0,-35 31 0,51-41 0,0 1 0,0 0 0,1 0 0,-1 0 0,1 0 0,0 0 0,0 1 0,1-1 0,0 1 0,0 0 0,-2 9 0,3-7 0,0 0 0,0 1 0,1-1 0,0 1 0,1-1 0,-1 0 0,4 14 0,2-3 0,0 0 0,1-1 0,1 0 0,1 0 0,1-1 0,15 23 0,27 28 0,-43-57 0,1-1 0,0 0 0,0-1 0,14 10 0,-21-18 0,0 1 0,0-1 0,0 1 0,0-1 0,1 0 0,-1 0 0,0 0 0,1-1 0,-1 1 0,0-1 0,7 0 0,2 0 0,25-5 0,-4 0 0,-7 3 0,0 2 0,-1 0 0,1 2 0,34 7 0,-42-5 0,0 1 0,0 0 0,-1 1 0,0 1 0,0 1 0,28 17 0,-39-21 0,-1 0 0,1 0 0,-1 1 0,0-1 0,-1 1 0,1 0 0,-1 1 0,0-1 0,0 1 0,-1-1 0,6 13 0,-6-10 0,-1 0 0,1 1 0,-2-1 0,1 1 0,-1-1 0,0 1 0,-1-1 0,-1 16 0,-2-4 45,0 1-1,-10 29 0,-4 18-1542,15-54-5328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15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24575,'0'0'0,"0"1"0,4 4 0,5 2 0,8 1 0,12 3 0,9 0 0,7 0 0,4-3 0,8-5 0,8-9 0,5-7 0,1-5 0,-2-7 0,-6-4 0,-13 4-8191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16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1 253 24575,'0'0'0,"5"-2"0,14-2 0,19-5 0,17-6 0,20-9 0,21-7 0,20-8 0,13-7-1070,-9 1 1070,-25 8-7121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34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24575,'0'0'0,"0"0"0,287 13 0,-257-9 0,0 1 0,-1 1 0,0 2 0,0 1 0,-1 1 0,0 1 0,38 22 0,-55-26 0,1 1 0,20 17 0,-30-23 0,1 1 0,0 0 0,-1-1 0,1 1 0,-1 1 0,0-1 0,0 0 0,0 0 0,0 1 0,-1-1 0,0 1 0,1-1 0,-1 1 0,0 0 0,0 5 0,-1-5 0,0 0 0,0 0 0,-1 0 0,0 0 0,1 0 0,-1 0 0,-1 0 0,1 0 0,-1 0 0,-3 7 0,-3 1 0,-16 23 0,-10 4 0,-1-1 0,-1-1 0,-60 45 0,-137 79 0,224-155 0,-94 53 0,93-56 0,10-3 0,0-1 0,0 1 0,0-1 0,0 1 0,0 0 0,0-1 0,0 1 0,0-1 0,0 1 0,0 0 0,0-1 0,1 1 0,-1 0 0,0-1 0,0 1 0,0 0 0,1-1 0,-1 1 0,0 0 0,0-1 0,1 1 0,-1 0 0,0 0 0,1-1 0,0 1 0,8-10 0,2 1 0,-1 0 0,1 1 0,1 0 0,14-8 0,19-10-90,1 2-1,2 2 1,0 2 0,1 2-1,53-12 1,-61 21 62,-1 2 1,1 1 0,0 2-1,0 2 1,0 2-1,81 9 1,-97-5 27,0 2 0,0 0 0,0 2 0,-1 0 0,0 2 0,-1 1 0,0 0 0,30 21 0,-41-23 0,0 1 0,-1 0 0,0 1 0,0 0 0,-1 0 0,13 20 0,-16-20 0,-1 0 0,0 0 0,-1 1 0,0 0 0,-1 0 0,0 0 0,-1 0 0,2 21 0,-3-15 0,-1 0 0,-1 0 0,-1 0 0,-1-1 0,-7 36 0,3-30 0,-1-1 0,-1 1 0,-1-1 0,-14 23 0,8-18 0,-2-2 0,-1 0 0,-1 0 0,0-2 0,-2 0 0,-1-2 0,-37 29 0,24-26 0,0-1 0,-2-2 0,0-2 0,-1-2 0,-1-1 0,0-2 0,-1-1 0,-1-2 0,-56 7 0,79-16 0,-1 0 0,0-1 0,-35-3 0,47 1 0,-1 0 0,0-1 0,0 0 0,1 0 0,-1 0 0,1-1 0,0-1 0,0 1 0,0-1 0,0 0 0,-9-8 0,8 4-138,0 0 0,1-1-1,0 0 1,0 0 0,1 0 0,0-1 0,1 0 0,-8-19 0,-4-20-6076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36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 24575,'-1'0'0,"0"0"0,0 0 0,-1 1 0,1-1 0,0 1 0,0-1 0,0 1 0,0 0 0,0-1 0,0 1 0,0 0 0,1 0 0,-1 0 0,0 0 0,-1 1 0,-11 16 0,11-14 0,0 0 0,0 1 0,1-1 0,-1 1 0,1 0 0,0-1 0,0 1 0,1 0 0,-1 0 0,1 0 0,0-1 0,0 1 0,1 0 0,1 8 0,2 5 0,1 0 0,12 26 0,-17-43 0,92 202 16,-17-42-197,121 346-635,-190-492 803,83 252-1187,-56-158-4797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6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1 202 24575,'0'0'0,"0"0"0,0 0 0,0 0 0,0 2 0,4 2 0,8 3 0,21 2 0,24-1 0,18-7 0,16-12 0,13-13 0,13-14 0,12-14-1375,-6-5 1375,-25 6-6816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36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24575,'0'0'0,"0"6"0,1 47 8,16 93-1,24 51-142,-33-160 37,228 846-991,-215-813 516,51 110-1,-51-139-5163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36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1 570 24575,'8'-7'0,"39"-17"0,-36 19 0,504-245-1166,-234 114 1168,-204 103-15,139-37 0,-55 35-1251,-106 25-4473</inkml:trace>
  <inkml:trace contextRef="#ctx0" brushRef="#br0" timeOffset="1">762 850 24575,'0'0'0,"2"0"0,5 2 0,8-2 0,19-2 0,28-5 0,27-6 0,19-8 0,14-3 0,16-6-1165,11-7 1165,-6-4 0,-22 2 0,-30 8-7026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37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24575,'7'5'0,"88"78"0,-13-10 0,23 10-163,4-5 0,3-5 0,3-5 0,195 84 1,-284-141-84,1-1 0,0-2 0,0-1 0,44 6 0,-31-9-5901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37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0 24575,'-1'2'0,"-1"1"0,0-1 0,1 0 0,0 1 0,-1-1 0,1 1 0,0-1 0,0 1 0,1 0 0,-2 3 0,-2 9 0,3-13 2,-94 279-114,17 7-432,46-120 544,25-124 0,0 79 0,7-117 14,0-1-1,1 0 0,0 1 1,-1-1-1,2 0 0,-1 0 1,4 10-1,-3-12-118,-1-1 0,1 1 0,0 0 0,0 0 1,0-1-1,0 1 0,1-1 0,-1 0 0,1 0 0,0 0 1,-1 0-1,6 3 0,18 7-6176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38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1 214 24575,'0'1'0,"0"1"0,0-1 0,1 1 0,-1-1 0,0 1 0,1-1 0,-1 0 0,1 1 0,-1-1 0,1 0 0,0 1 0,0-1 0,0 0 0,-1 0 0,1 0 0,0 1 0,0-1 0,1 0 0,-1-1 0,0 1 0,2 2 0,3 0 0,-1-1 0,1 1 0,11 3 0,-2-2 0,-1-1 0,1 0 0,0-1 0,0-1 0,0 0 0,0-1 0,0 0 0,18-4 0,7-3 0,69-21 0,-26 1-273,-2-3 0,-2-4 0,0-4 0,76-49 0,-131 71-6553</inkml:trace>
  <inkml:trace contextRef="#ctx0" brushRef="#br0" timeOffset="1">135 807 24575,'0'0'0,"2"0"0,4 1 0,7 4 0,11-2 0,17-5 0,25-8 0,26-10 0,14-7 0,10-7 0,4-5-912,-4-3 912,-10-2 0,-9 2 0,-10 4-153,-13 6 153,-14 6 0,-18 7-7126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38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24575,'0'5'0,"3"44"0,2 0 0,13 58 0,-6-42 0,116 626 0,-92-552-1365,-29-115-5461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39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24575,'0'0'0,"5"-2"0,22-6 0,0 1 0,35-3 0,-26 4 0,194-26 0,-173 26 0,116 5 0,-158 2 0,1 1 0,29 6 0,-41-7 0,0 1 0,0-1 0,0 1 0,0-1 0,-1 1 0,1 0 0,0 1 0,-1-1 0,1 1 0,-1-1 0,0 1 0,0 0 0,0 0 0,0 1 0,3 5 0,-3-3 0,0 0 0,-1 0 0,1 1 0,-1-1 0,-1 1 0,1-1 0,-1 1 0,-1 0 0,1-1 0,-1 1 0,0 0 0,-1 7 0,-2 7 0,-1-1 0,-10 34 0,1-13 0,-3-2 0,-1 1 0,-38 61 0,-82 102 0,109-164 0,25-34 0,-5 6 0,0 0 0,2 0 0,-9 17 0,15-28 0,0 1 0,0-1 0,-1 0 0,1 0 0,0 0 0,0 0 0,0 1 0,0-1 0,0 0 0,0 0 0,0 0 0,-1 1 0,1-1 0,0 0 0,0 0 0,0 1 0,0-1 0,0 0 0,0 0 0,0 0 0,0 1 0,0-1 0,0 0 0,0 0 0,0 0 0,0 1 0,1-1 0,-1 0 0,0 0 0,0 1 0,0-1 0,0 0 0,0 0 0,0 0 0,0 0 0,1 1 0,-1-1 0,0 0 0,0 0 0,0 0 0,0 0 0,1 0 0,-1 1 0,0-1 0,0 0 0,0 0 0,1 0 0,-1 0 0,14-2 0,-7 0 0,92-16 0,1 4 0,141-1 0,-169 16 0,-1 2 0,1 4 0,-1 3 0,81 21 0,-135-27-227,0 1-1,0 1 1,-1 0-1,0 1 1,23 14-1,-22-9-6598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45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24575,'-1'13'0,"2"-6"0,15 229-2,20-2-511,-11-75 199,55 626 314,-79-768-1227,-1-9-4908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45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24575,'5'8'0,"52"80"0,-11-15 0,80 97 0,-54-91-310,3-4-1,3-2 1,93 65 0,-93-84 323,1-3 0,3-3 0,148 61 0,-191-93-13,63 16 0,-95-30 0,0-1 0,-1 0 0,1 0 0,1 0 0,-1-1 0,11-1 0,-15 1 0,-1-1 0,1 0 0,-1 1 0,1-1 0,-1 0 0,1 0 0,-1 0 0,0-1 0,1 1 0,-1-1 0,0 1 0,0-1 0,0 0 0,0 0 0,0 1 0,-1-1 0,1-1 0,0 1 0,-1 0 0,2-3 0,1-4 90,-1 0 0,0 0 0,0 0 0,-1 0 0,0-1 0,-1 1 1,0-1-1,0 1 0,-1-1 0,-1-11 0,-2-10-33,0 0 0,-2 0-1,-12-37 1,-36-87-247,-122-214-611,161 342 796,5 10 5,-25-54 0,30 62 0,1-1 0,0 1 0,0-1 0,1 0 0,-1-17 0,3 23-200,0 0-1,0 0 0,0 0 1,1 0-1,2-8 0,7-11-5819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46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24575,'0'0'0,"4"0"0,5 2 0,5 4 0,10 5 0,13 3 0,20 1 0,18-3 0,10-5 0,4-5 0,-4-7 0,-1-7 0,-3-4 0,-3-3 0,-5 4 0,-9 1 0,-8 1 0,-14 4-8191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6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24575,'0'0'0,"0"4"0,23 320-131,-16-1-867,-6-271 850,0 40 199,-2 471-447,0-536 412,1-2 81,-7 40-1,6-62-564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46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1 191 24575,'0'0'0,"4"2"0,6 2 0,18 1 0,24-2 0,23-8 0,16-9 0,15-9 0,10-4 0,1 0-826,-4 1 826,-6 1 0,-13 3 0,-11 5 0,-17 5 0,-19 5-7365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47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24575,'0'0'0,"0"0"0,3 5 0,15 37 0,16 51 0,-18-44 0,126 398-295,-18-53-37,-53-211 443,-55-148-454,2-1 0,2 0 0,23 31 0,-20-37-5960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47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6 0,6 28 0,11 42 0,-8-43 0,90 313-100,-52-192-581,16 66 499,61 196 208,-110-376-329,1 0 1,2-1 0,32 56 0,-23-58-5743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47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1 0,8 6 0,9 4 0,9 4 0,12 2 0,21 0 0,23-5 0,15-7 0,6-5 0,1-5 0,-3-4 0,-4-2 0,-2-1 0,-2-2 0,-12 1 0,-20 3-8191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48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1 163 24575,'11'3'0,"-1"1"0,16 2 0,36 3 0,13-3-29,103-6 0,79-19-1303,617-109 823,-710 95-578,-107 23-4118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48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24575,'11'10'0,"0"0"0,1-1 0,14 9 0,-6-5 0,196 148-788,-4 18 0,-83-62-12,142 163 0,-157-132 553,-89-112 52,-3 2 0,24 53 1,-35-66 87,-2 0 1,-1 0 0,-1 1 0,7 51 0,-12-58 95,-1 1 1,-1 0-1,-1 0 0,-1 0 1,0 0-1,-2-1 1,-7 28-1,4-27 8,-1 0 1,-1 0-1,0-1 1,-2 0-1,-17 25 1,10-20 11,-2-2 1,0 0 0,-32 27-1,8-14-81,-1-2 0,-2-2 0,-87 42 0,41-31-757,-125 39 1,93-44-818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54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24575,'0'0'0,"3"7"0,17 34 0,-2 1 0,14 47 0,4 47-153,18 152 0,-2 144-1574,5 33 688,-2-201 574,-43-231 642,-12-32-189,0-1-1,1 1 0,-1-1 0,0 1 0,1 0 0,-1-1 1,0 1-1,1-1 0,-1 1 0,1-1 0,-1 1 0,1-1 1,-1 0-1,1 1 0,-1-1 0,1 1 0,-1-1 1,2 1-1,-2-1-242,1-1 0,-1 1 0,0 0 0,1 0 0,-1 0 0,0 0 0,1 0 1,-1 0-1,1 0 0,-1-1 0,0 1 0,1 0 0,-1 0 0,0 0 0,0-1 0,1 1 0,0-1 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55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24575,'7'14'0,"88"198"0,-82-180 0,294 819-1438,-158-411 1438,-147-433 0,2 4 0,0 0 0,-1 1 0,-1-1 0,2 17 0,-4-26-113,0-1 1,0 1-1,0-1 1,0 0-1,0 1 0,0-1 1,-1 0-1,1 1 1,-1 1-1,-5 3-5514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55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 24575,'14'7'0,"-1"-4"0,0 1 0,0-1 0,20 1 0,-27-3 0,90 8-192,1-4-1,119-9 1,193-40-206,-325 30 398,62-6 0,-137 19-200,1 0-1,-1 1 1,1 1-1,-1-1 1,11 3-1,-3 2-5812</inkml:trace>
  <inkml:trace contextRef="#ctx0" brushRef="#br0" timeOffset="1">236 673 24575,'0'0'0,"0"2"0,0 0 0,4 3 0,12 1 0,23-1 0,22-6 0,21-11 0,24-12 0,12-11 0,4-10-996,-2-7 996,-8 1 0,-12 4 0,-17 9-228,-22 10-6739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56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24575,'2'5'0,"26"38"0,1-2 0,44 49 0,-46-61 0,1-1 0,1-1 0,1-1 0,2-2 0,47 29 0,-48-36 0,0-1 0,1-1 0,0-2 0,1-1 0,0-2 0,50 9 0,-66-17 0,0 0 0,29 0 0,-39-3 0,0 1 0,0-1 0,-1 0 0,1-1 0,0 1 0,-1-1 0,1-1 0,-1 1 0,8-5 0,-13 6 0,0 1 0,1-1 0,-1 0 0,0 0 0,1 0 0,-1 0 0,0 0 0,0 0 0,0 0 0,0 0 0,0 0 0,0 0 0,0-1 0,0 1 0,-1 0 0,1-1 0,-1 1 0,1-1 0,0 1 0,-1-1 0,0 1 0,1-1 0,-1 1 0,0-1 0,0 1 0,0-1 0,0 1 0,0-1 0,0 1 0,-1-1 0,1 1 0,0-1 0,-1 1 0,1-1 0,-1 1 0,1 0 0,-1-1 0,0 1 0,-1-2 0,-4-6 0,0 0 0,-1 1 0,0 0 0,-1 0 0,1 1 0,-2 0 0,1 0 0,-1 1 0,0 0 0,-10-5 0,13 8 0,3 5 0,10 10 0,53 71 0,2 6 0,16 36-351,11 37-1055,-35-50 781,-5 3 1,53 187-1,-78-209 288,-4 2 0,-4 0 1,6 183-1,-30-94 171,1-137-164,-13 55-1,13-75 227,-18 46 1,20-62 109,-1 0 0,0-1-1,0 1 1,-1-1 0,0 0 0,-9 9 0,12-15 30,1-1 0,0 0 1,-1 0-1,0 0 0,1 0 0,-1-1 0,0 1 1,0-1-1,-1 0 0,1 0 0,0-1 1,-1 0-1,1 1 0,-1-1 0,0 0 0,1-1 1,-1 1-1,1-1 0,-1 0 0,0-1 0,1 1 1,-7-2-1,1 0 47,0-2 0,0 1 1,0-2-1,1 1 0,-1-1 0,1 0 1,0-1-1,1 0 0,-9-8 0,-5-6-6,1 0 0,-28-36 0,16 13 302,2-3 0,-50-94-1,49 72-457,-37-119 0,52 127-171,2 0-1,-8-78 1,18 90 40,3 0 0,1 1 0,9-69-1,13-7-3291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17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98 212 24575,'-7'3'0,"6"-2"0,0 1 0,0-1 0,0 0 0,0 1 0,0-1 0,0 1 0,1-1 0,-1 1 0,0-1 0,1 1 0,-1-1 0,1 3 0,-4 22 0,4-22 0,0 3 0,0 0 0,0 0 0,1-1 0,0 1 0,0 0 0,0-1 0,1 1 0,0-1 0,1 1 0,-1-1 0,1 0 0,0 0 0,1 0 0,-1-1 0,1 1 0,1-1 0,-1 0 0,1 0 0,-1 0 0,1 0 0,1-1 0,-1 0 0,7 4 0,-7-5 0,1 0 0,-1 0 0,1 0 0,0 0 0,0-1 0,0 0 0,0-1 0,0 1 0,0-1 0,1 0 0,-1-1 0,0 0 0,0 0 0,1 0 0,-1 0 0,0-1 0,0 0 0,1 0 0,-1-1 0,0 0 0,0 0 0,-1 0 0,1-1 0,0 0 0,5-4 0,1-2 0,0-1 0,0-1 0,-1 0 0,0 0 0,9-14 0,0-2 0,21-40 0,-29 45 0,-1 0 0,0-1 0,-2-1 0,0 0 0,7-36 0,-15 56 0,-1 0 0,1-1 0,-1 1 0,0 0 0,0-1 0,-1-4 0,1 7 0,0 1 0,-1 0 0,1 0 0,0-1 0,-1 1 0,1 0 0,-1 0 0,0 0 0,1 0 0,-1 0 0,0 0 0,0 0 0,0 0 0,0 0 0,0 0 0,0 0 0,0 0 0,0 1 0,0-1 0,0 0 0,0 1 0,0-1 0,0 1 0,-1-1 0,-1 0 0,-6 0 0,0 0 0,1 1 0,-1 0 0,0 0 0,0 1 0,0 0 0,0 0 0,-15 5 0,2 1 14,-1 0-1,1 2 0,1 0 0,-1 1 1,2 2-1,-1 0 0,2 1 1,-30 25-1,26-17-225,1 0 0,1 2 0,0 0-1,2 2 1,1 0 0,-16 30 0,8-4-6614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6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0 282 24575,'1'-8'0,"0"3"0,0 0 0,0 0 0,1 0 0,0 0 0,0 0 0,0 0 0,1 1 0,0-1 0,0 1 0,0-1 0,4-3 0,6-7 0,24-20 0,-36 35 0,17-15 0,0 1 0,2 1 0,-1 1 0,2 0 0,-1 2 0,41-15 0,-13 10 0,0 2 0,54-7 0,-70 14 0,0 2 0,1 2 0,0 1 0,0 1 0,35 6 0,-52-4 0,1 1 0,0 1 0,-1 1 0,0 0 0,0 2 0,0-1 0,-1 2 0,0 0 0,0 1 0,-1 0 0,19 16 0,-25-17 0,1 1 0,-2-1 0,1 1 0,-1 0 0,0 1 0,-1 0 0,0 0 0,-1 0 0,0 1 0,0 0 0,-1 0 0,2 13 0,-2-9 0,-2 1 0,0 1 0,-1-1 0,0 0 0,-1 0 0,-1 0 0,-1 0 0,-4 20 0,0-13-19,0-1 0,-1 0 0,-2 0 0,0 0 0,-22 35 0,13-29-43,-1-1-1,-1-1 1,-36 35-1,16-23-62,-61 45 0,-49 19 11,99-73 114,34-20 0,0 1 0,0 1 0,-24 20 0,39-29-84,-1 0 0,1 1-1,0-1 1,0 1 0,0 0-1,0-1 1,1 1 0,-3 4 0,1 4-6621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56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24575,'0'0'0,"2"0"0,5 4 0,8 5 0,12 6 0,10 5 0,14 1 0,20-1 0,20-6 0,12-8 0,4-8 0,-2-9 0,-6-9 0,-15-3 0,-22 3-8191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7:56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1 188 24575,'0'0'0,"0"0"0,3 0 0,6 2 0,11 0 0,18-1 0,27-7 0,24-8 0,18-8 0,16-3 0,14-4-1259,6-6 1259,-14 1 0,-28 7-6932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8:03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24575,'9'1'0,"-4"0"0,105 19 0,90 17 0,-180-32 0,0 0 0,0 1 0,31 13 0,-45-16 0,0 0 0,0 0 0,-1 1 0,1 0 0,-1 0 0,0 0 0,0 1 0,0-1 0,-1 1 0,1 0 0,-1 1 0,-1-1 0,1 1 0,-1 0 0,4 8 0,-2-1 0,-2 1 0,1-1 0,-2 1 0,0 0 0,0-1 0,-1 1 0,-1 0 0,-1 0 0,1 0 0,-6 23 0,1-16 0,0 1 0,-2-1 0,0-1 0,-1 1 0,-1-1 0,-13 20 0,6-14 0,-2-1 0,-1-1 0,-1-1 0,-42 39 0,31-35 0,-2-1 0,-1-2 0,-38 20 0,51-33 0,19-7 0,6-3 0,14-1 0,714-53-1640,-569 47 548,-25 2-4367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8:04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24575,'5'12'0,"16"35"0,2 0 0,2-2 0,59 81 0,-74-114 0,1 0 0,0-1 0,0-1 0,1 0 0,1 0 0,0-1 0,0-1 0,0 0 0,1 0 0,0-2 0,1 0 0,-1 0 0,1-1 0,0-1 0,0-1 0,20 2 0,-15-3 0,1 0 0,-1-2 0,1 0 0,-1-2 0,0 0 0,1-1 0,-1-1 0,0-1 0,35-14 0,-41 13 0,1-1 0,-2 0 0,1-1 0,-1-1 0,0 0 0,-1-1 0,0 0 0,0-1 0,-1 0 0,-1-1 0,0 0 0,-1 0 0,12-21 0,-18 29 0,-1 0 0,0 0 0,-1 0 0,1-1 0,-1 1 0,1 0 0,-1-1 0,-1 1 0,2-9 0,-3 10 0,1 0 0,0 0 0,-1 1 0,0-1 0,1 0 0,-1 0 0,0 1 0,0-1 0,-1 0 0,1 1 0,0-1 0,-1 1 0,0 0 0,1-1 0,-1 1 0,-4-3 0,-2-2 0,0 0 0,-1 0 0,0 1 0,-1 1 0,1-1 0,-16-5 0,-5 0 0,-32-8 0,22 9 0,1 2 0,-2 2 0,-42-1 0,51 6 0,0 1 0,-1 2 0,1 2 0,-42 9 0,61-10-114,0 1 1,1 0-1,0 1 0,0 0 0,0 1 1,1 0-1,-1 1 0,1 0 0,1 0 1,0 1-1,-13 13 0,-4 12-6712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8:04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1 396 24575,'5'-3'0,"116"-35"0,-10 6 0,42-7-401,39-6-1204,579-87-1566,8 49 1741,-633 72 1127,-127 10 277,242-10 2027,-237 13 811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8:06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1093 0 24575,'0'0'0,"0"0"0,-7 6 0,-2 6 0,1 0 0,0 1 0,0 1 0,-6 17 0,-19 64 0,7 10-218,4 1 0,4 1 0,6 1 0,1 157 0,12-205 218,3 0 0,3 0 0,2-1 0,3 0 0,2-1 0,3 0 0,34 79 0,-6-43 0,4-2 0,121 170 0,-96-165 0,5-4 0,113 104 0,-135-146 0,2-2 0,126 79 0,-134-99 0,2-2 0,1-3 0,1-1 0,79 19 0,-51-23-176,2-3 0,136 6 1,174-20-804,108-22 752,-38 1-1602,78 2 1463,924-28 381,-294-9-15,-6-71 0,-293-32-1019,-447 76 767,189-40 1876,-594 117-1546,-6 1 446,-1 0 0,0-2 0,1 1 1,22-12-1,-35 15-443,-1-1 1,1 0-1,-1 0 0,0 1 1,0-1-1,0-1 1,0 1-1,0 0 1,0 0-1,0-1 1,-1 1-1,1-1 0,-1 1 1,1-1-1,-1 0 1,0 0-1,0 0 1,-1 1-1,1-1 0,0-6 1,0-1-34,-1-1 0,0 0 1,-1 0-1,-2-15 0,-3-4-48,-18-55 0,-18-28 0,20 59 0,3 4 46,-77-187-511,72 185 392,-3 1-1,-49-70 0,19 47 74,-4 2 0,-3 4 0,-99-84 0,103 103 0,-100-64 0,111 83 0,-2 3 0,-93-36 0,100 49 0,0 2 0,-1 1 0,-83-7 0,-141 7 0,265 11 0,-453-2-1431,-325-8-659,42-33 2090,-232-8 0,-96 28-2039,-1702 67-711,1911 15 2356,12 60-154,685-85 968,37-4 861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8:09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7881 264 24575,'-13'4'0,"4"-1"0,-29 6 4,-1-2-1,0-1 0,-59 1 1,-119-12-167,213 5 154,-479-52-497,3-37 224,467 86 281,-317-57-1717,-611-31 0,194 94 1267,0 35 541,-355 67-799,12 70 0,845-118 741,183-38-16,-112 50 0,100-31-16,2 3 0,1 3 0,-97 79 0,134-93 0,1 2 0,1 1 0,1 1 0,2 2 0,-30 50 0,28-35 0,3 2 0,2 0 0,-30 93 0,21-30 1,-22 136-1,2 124-22,-4 261 893,19-171-321,39-449-534,-17 284 2164,18-286-1915,1-1 1,0 0 0,1 0 0,6 20-1,-7-30-199,0 1-1,1-1 0,0 0 0,0 1 0,0-1 1,1 0-1,0 0 0,-1-1 0,1 1 1,0 0-1,1-1 0,-1 0 0,1 0 0,-1 0 1,1 0-1,0 0 0,5 2 0,0-2-65,0 1 0,0-1 0,0-1 0,1 0 0,-1 0 0,1-1 0,-1 0 0,11 0 0,80-9 0,-90 7 0,333-61-204,-3-26-393,40-10 558,152 12-685,8 54 68,-90 30 675,253-9-661,-159-27 436,-3-31 85,-306 27 105,243-38-68,3 32 29,-21 50 245,-332 1 286,224-22-1,45-35-475,-253 33 0,288-45 818,-270 54 135,-30 3-540,-128 9-413,1-1 0,-1 0 0,1 1 0,-1-1 0,0-1 0,1 1 0,-1-1 0,0 0 0,0 0 0,0 0 0,0 0 0,0-1 0,-1 1 0,1-1 0,-1 0 0,0 0 0,1 0 0,-1-1 0,-1 1 0,1-1 0,0 0 0,-1 1 0,0-1 0,0 0 0,0-1 0,2-5 0,3-15 0,-2 0 0,0 1 0,-2-2 0,-1 1 0,0-31 0,-18-129 0,-75-288-1422,40 239 1475,43 195-59,-199-916-119,169 787-301,30 121 312,-3-73-1,12 25-891,5 17-4024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15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0,1 10 0,0 0 0,0 0 0,1 0 0,1-1 0,4 15 0,2-1 0,15 29 0,4-4-20,3-1 0,47 58 0,-52-72-82,12 16-15,273 334-579,-24-102-507,-217-218-4810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16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24575,'0'0'0,"3"3"0,27 34 0,69 79 0,272 325-1226,-270-315 1054,220 308-960,-277-367-4529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16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1 672 24575,'0'0'0,"0"-2"0,6-10 0,13-18 0,15-22 0,15-27 0,10-36 0,5-22-1365,-4 3 1365,-13 23-6826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7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1 24575,'-2'0'0,"-1"0"0,1 0 0,0 0 0,0 0 0,0 0 0,-1 0 0,1 0 0,0 1 0,0-1 0,0 1 0,0 0 0,0 0 0,-1-1 0,-1 3 0,-3 1 0,0 0 0,-10 9 0,-14 14 0,-28 33 0,15-15 0,25-27 0,-24 24 0,1 3 0,-42 56 0,72-83 0,0 0 0,2 1 0,-15 35 0,20-39 0,0-1 0,1 1 0,1 0 0,0 0 0,1 0 0,0 19 0,3-23 0,-1 0 0,1 0 0,1 0 0,0 0 0,1-1 0,0 1 0,0-1 0,1 1 0,8 13 0,-8-16 0,1 0 0,0 0 0,1-1 0,0 0 0,0 0 0,0 0 0,1-1 0,0 1 0,0-2 0,1 1 0,12 6 0,-15-9 0,0-1 0,1 0 0,-1 0 0,0-1 0,0 1 0,1-1 0,-1 0 0,1-1 0,-1 1 0,0-1 0,7-1 0,-4 0 0,0 0 0,-1-1 0,1 0 0,-1 0 0,0-1 0,1 0 0,7-5 0,-3 1 0,-1 0 0,1-1 0,-2 0 0,0-1 0,0-1 0,0 1 0,-1-1 0,13-19 0,-17 20 0,0 0 0,0 0 0,-1 0 0,0 0 0,-1-1 0,0 0 0,-1 0 0,0 0 0,0 0 0,-1 0 0,0-14 0,0 21 0,-1 0 0,1 0 0,-1 0 0,1 0 0,0 0 0,0 0 0,0 0 0,1 0 0,-1 0 0,1 1 0,-1-1 0,1 0 0,0 1 0,0 0 0,0-1 0,0 1 0,1 0 0,-1 0 0,0 0 0,1 0 0,0 0 0,-1 1 0,7-3 0,2-1 0,1 0 0,1 1 0,-1 1 0,19-3 0,-15 3 0,1 0 0,-1 2 0,25 0 0,-34 1 0,-1 1 0,0 0 0,1 0 0,-1 0 0,0 1 0,0 0 0,0 0 0,0 1 0,0 0 0,0 0 0,-1 0 0,7 5 0,-3 0 0,0 1 0,0 1 0,-1-1 0,0 1 0,0 1 0,-1-1 0,7 16 0,3 9 0,13 41 0,-1 29 132,-10-30-1629,-15-61-5329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16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0 865 24575,'1'6'0,"-1"0"0,1 1 0,0-1 0,1 0 0,-1 0 0,1-1 0,0 1 0,1 0 0,3 6 0,4 5 0,19 24 0,-7-14 0,1 0 0,1-2 0,2-1 0,0-1 0,57 39 0,-74-57 0,-1 0 0,1 0 0,0-1 0,1 0 0,-1-1 0,1 0 0,-1 0 0,1-1 0,14 1 0,-18-2 0,1-1 0,-1-1 0,1 1 0,-1-1 0,1 0 0,-1-1 0,1 0 0,-1 0 0,0 0 0,0 0 0,0-1 0,0 0 0,0 0 0,-1-1 0,8-6 0,103-101 0,-51 43 0,80-65 0,54-54 0,-182 169 0,-2 0 0,0-1 0,-1 0 0,0-1 0,-2-1 0,13-28 0,-20 37 0,0 1 0,-2-1 0,1 0 0,-1 0 0,-1 0 0,0-1 0,-1 1 0,0-1 0,-1 1 0,0 0 0,-1-1 0,0 1 0,-7-23 0,5 24 0,-2 0 0,1 1 0,-2 0 0,1 0 0,-1 0 0,-1 1 0,0-1 0,0 2 0,-15-15 0,-9-5 0,-47-31 0,29 22 0,-8-9-1365,8 6-5461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17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24575,'0'3'0,"47"220"0,-29-149 0,-16-67 0,61 284 0,-51-216 0,6 147 0,-19-214 0,1 10 0,0-18 0,0 1 0,0-1 0,0 0 0,0 0 0,0 1 0,0-1 0,0 0 0,0 0 0,0 1 0,0-1 0,0 0 0,1 0 0,-1 1 0,0-1 0,0 0 0,0 0 0,0 0 0,1 1 0,-1-1 0,0 0 0,0 0 0,0 0 0,0 0 0,1 1 0,-1-1 0,0 0 0,0 0 0,1 0 0,-1 0 0,0 0 0,0 0 0,1 0 0,-1 0 0,0 0 0,0 0 0,1 0 0,-1 0 0,0 0 0,0 0 0,1 0 0,-1 0 0,0 0 0,0 0 0,1 0 0,-1 0 0,0 0 0,0 0 0,1 0 0,-1 0 0,0 0 0,0-1 0,76-40 0,34-22-321,104-79 0,86-96-343,-129 75 668,-138 126-513,-2-1 0,44-73 0,-38 44-4853</inkml:trace>
  <inkml:trace contextRef="#ctx0" brushRef="#br0" timeOffset="1">157 89 24575,'0'0'0,"3"5"0,48 58 0,-30-38 84,303 387-2073,-185-201 997,190 389-1,-268-472-320,-15-26-1675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17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4890 24575,'2'-3'0,"13"-17"0,16-28 0,-3 2 0,50-71 0,37-49-617,40-49-1850,36-41 1100,34-35-1635,28-24 1602,598-700-1933,-301 364 3417,-288 338-84,-18 21-356,-22 28-1065,-22 34 1076,-25 40 388,-29 40 240,-31 37 805,33-25 2264,-142 132-3164,5-3 747,0-1 0,0 1 0,15-8-1,-24 16-765,-1 1 0,0-1 0,0 0 0,1 1-1,-1-1 1,0 1 0,1 0 0,-1-1 0,0 1-1,1 0 1,1 0 0,-2 0-138,-1 0-1,1 0 0,-1 0 1,1 1-1,0-1 1,-1 0-1,1 0 1,-1 1-1,1-1 0,-1 0 1,1 1-1,-1-1 1,0 0-1,1 1 1,-1-1-1,1 1 0,-1-1 1,0 1-1,1-1 1,-1 1-1,0-1 1,1 1-1,-1-1 0,0 1 1,0 0-1,3 9-5507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3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24575,'0'0'0,"0"5"0,1 15 1,0 1 0,2 0-1,1-1 1,1 0 0,0 1 0,1-2-1,2 1 1,16 32 0,10 9-26,53 71 0,-49-78-47,-4-2-178,162 215-110,-172-238 365,2-2 0,1 0 1,1-2-1,2-1 0,0-2 0,55 32 1,-23-25-1257,-12-10-5001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4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509 0 24575,'-14'1'0,"13"-1"0,-1 1 0,1 0 0,0-1 0,-1 1 0,1 0 0,0 0 0,-1 0 0,1 0 0,0 0 0,0 0 0,0 0 0,0 1 0,0-1 0,-2 3 0,-10 22 0,10-20 0,-16 37 0,-14 53 0,-7 50 0,19-67 0,-2 5-160,-4 0-1,-4-2 1,-56 106-1,-35 18-1097,67-119-5033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4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 24575,'0'0'0,"2"0"0,6 0 0,11-2 0,20-2 0,32-3 0,32-2 0,20-1 0,11-1-1038,10-5 1038,3-4 0,-8-5 0,-16-3 0,-20-7 0,-21-3 0,-25 4-7153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5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1 24575,'-18'0'0,"6"-1"0,1 1 0,-1 1 0,1 0 0,0 1 0,-1 0 0,-16 6 0,17-4 0,-3 1 0,0 0 0,-14 3 0,27-8-1365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5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0,6 0 0,13 2 0,18 2 0,17 3 0,9 1 0,2 0 0,-3-3 0,-7-3 0,-9-2 0,-10 2 0,-12 0-8191</inkml:trace>
  <inkml:trace contextRef="#ctx0" brushRef="#br0" timeOffset="1">12 626 24575,'0'0'0,"0"-2"0,8-3 0,19-4 0,27-2 0,30 1 0,39-5 0,69-15 0,2-4-8191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5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685 0 24575,'-4'0'0,"-1"1"0,1 0 0,0 0 0,-1 0 0,1 0 0,0 0 0,0 1 0,-7 3 0,-7 3 0,-108 38 0,-121 52 0,231-90 0,-1 2 0,2 0 0,-1 0 0,1 2 0,1 0 0,0 0 0,1 1 0,0 1 0,1 0 0,0 1 0,1 1 0,1-1 0,1 1 0,0 1 0,1 0 0,1 0 0,-8 28 0,8-20-35,2 1 0,1 0 0,1 0 0,0 38-1,4-27-93,1 1 1,13 58-1,1-31-12,3 0 0,2-2 1,35 69-1,75 129 141,18 39 0,-119-226 0,-25-60 0,-1 1 0,-1-1 0,2 18 0,-4-28 112,-1 0-1,0 0 1,0 0-1,0 0 1,-1 4 0,1-6-186,-1-1 1,1 1 0,-1-1 0,1 1 0,-1-1 0,0 1 0,1-1-1,-1 1 1,0-1 0,0 0 0,0 1 0,0-1 0,0 0 0,-2 2-1,-7 3-6564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6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1 338 24575,'0'0'0,"0"0"0,0-2 0,0-2 0,2-3 0,6-6 0,13-6 0,19-5 0,15-3 0,12-3 0,12-1 0,15-3 0,11 0 0,2 4 0,-5 3 0,-12 3 0,-19 5 0,-20 6-8191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8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24575,'0'0'0,"5"0"0,8 3 0,0 0 0,0 1 0,13 6 0,-3-1 0,-3-2 0,-8-4 0,0 1 0,0 1 0,-1 0 0,0 0 0,0 1 0,11 8 0,-21-13 0,0 0 0,0 1 0,0-1 0,0 0 0,0 1 0,0-1 0,0 1 0,0-1 0,0 1 0,-1-1 0,1 1 0,-1 0 0,1-1 0,-1 1 0,0 0 0,1-1 0,-1 1 0,0 0 0,0-1 0,0 1 0,-1 0 0,1 0 0,0-1 0,0 1 0,-1 0 0,1-1 0,-2 3 0,-1 4 0,-1 1 0,-1-1 0,-8 14 0,11-20 0,-77 105 0,-9 14 0,77-104 0,1 1 0,0 1 0,2 0 0,0 0 0,-6 24 0,12-35 0,0 0 0,1 0 0,-1 1 0,1 15 0,1-22 0,0 0 0,0 0 0,1 0 0,-1 0 0,1 0 0,-1 0 0,1 0 0,-1 0 0,1 0 0,0 0 0,0 0 0,0 0 0,0-1 0,0 1 0,1 0 0,-1-1 0,0 1 0,1-1 0,-1 1 0,1-1 0,0 0 0,-1 0 0,1 0 0,0 0 0,3 2 0,0-1 0,1-1 0,0 1 0,1-1 0,-1 0 0,0 0 0,0-1 0,11-1 0,47-7 0,111-33-1365,-99 18-5461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6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1 138 24575,'0'0'0,"0"0"0,0 0 0,2 3 0,8 10 0,12 9 0,16 9 0,27 5 0,30-2 0,24-8 0,21-17-1230,18-19 1230,7-21 0,-4-17 0,-3-13 0,43-21-2672,-14 3-1617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7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1 24575,'-7'5'0,"-1"5"0,2 0 0,-1 1 0,-8 20 0,-13 38 0,18-41 0,-15 42 0,-29 126 0,46-154 0,2 0 0,2 0 0,1 1 0,5 62 0,0-85 0,0 0 0,10 37 0,-10-51 0,1 1 0,-1-1 0,1 1 0,0-1 0,0 0 0,1 0 0,0 0 0,0-1 0,0 0 0,1 1 0,0-1 0,5 4 0,-2-3 8,0-1 0,0 0-1,1 0 1,0-1 0,11 4 0,1-1-714,27 5 0,23 0-6120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7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24575,'5'12'0,"28"48"0,2-1 0,3-2 0,2-2 0,2-1 0,3-2 0,2-2 0,2-3 0,99 75 0,-128-108 40,0-1 0,32 16 0,-47-26-133,1-1 0,-1 0 1,1 0-1,-1 0 0,1-1 0,0 0 0,0 0 0,0 0 1,0-1-1,-1 0 0,1 0 0,0 0 0,0-1 1,0 0-1,8-2 0,11-9-6733</inkml:trace>
  <inkml:trace contextRef="#ctx0" brushRef="#br0" timeOffset="1">471 1 24575,'0'0'0,"0"2"0,-2 10 0,-3 22 0,-5 28 0,-10 34 0,-10 34 0,-8 21-1377,-3-1 1377,1-13 0,4-18 0,5-21 0,3-22 0,0-20 0,3-18 0,4-15 0,6-12-6814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7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24575,'0'0'0,"4"0"0,7-2 0,18 0 0,32-1 0,31-1 0,28-5 0,7-6-1045,-17 0-6101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8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24575,'0'0'0,"2"4"0,3 5 0,2 5 0,2 7 0,1 12 0,1 14 0,1 11 0,-1 7 0,1-4 0,0-5 0,-1-7 0,0-8 0,1-7 0,-3-9-8191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8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24575,'4'3'0,"129"53"0,-98-43 0,-9-3 0,77 28 0,-82-32 0,1 0 0,40 4 0,-55-9 0,0-1 0,0 1 0,0-2 0,0 1 0,0-1 0,12-2 0,-16 2 0,0 0 0,-1-1 0,1 1 0,0 0 0,0-1 0,0 1 0,-1-1 0,1 0 0,-1 0 0,0 0 0,1 0 0,-1-1 0,0 1 0,0-1 0,0 1 0,2-6 0,1-3 0,0 0 0,-1 0 0,-1 0 0,0-1 0,-1 1 0,3-22 0,-3-72 0,-3 75 0,1 30 0,0 0 0,0 0 0,0 0 0,0 0 0,0 0 0,0 0 0,0-1 0,0 1 0,0 0 0,1 0 0,-1 0 0,0 0 0,0 0 0,0 0 0,0-1 0,0 1 0,0 0 0,0 0 0,0 0 0,0 0 0,0 0 0,0 0 0,0 0 0,0 0 0,1 0 0,-1 0 0,0-1 0,0 1 0,0 0 0,0 0 0,0 0 0,0 0 0,0 0 0,1 0 0,-1 0 0,0 0 0,0 0 0,0 0 0,0 0 0,0 0 0,0 0 0,1 0 0,-1 0 0,0 0 0,0 0 0,0 0 0,0 0 0,0 0 0,0 0 0,0 0 0,1 0 0,-1 1 0,0-1 0,0 0 0,0 0 0,0 0 0,0 0 0,0 0 0,0 0 0,8 8 0,-8-8 0,19 23 0,17 31 0,-33-50 0,54 87 0,138 249-747,-147-243 373,59 169 0,-95-227 345,-1 1 0,-1 0 0,5 59 0,-13-84 21,-2 1-1,0-1 0,0 0 0,-2 0 0,0 0 0,0 0 0,-2 0 0,0-1 0,0 1 0,-1-1 1,-1 0-1,-11 20 0,9-22 3,-1 0 1,0-1-1,0 0 0,-1-1 1,-1 1-1,0-2 1,0 0-1,-1 0 0,0-1 1,-19 10-1,18-12 32,1 0-1,-1-1 1,0-1 0,0 0-1,0-1 1,0 0 0,-1-1-1,1-1 1,-1 0 0,0 0-1,-17-3 1,25 1 67,-1 0 0,1 0 0,0-1 0,0 1 0,0-2 1,0 1-1,0-1 0,0 1 0,1-2 0,-1 1 0,1-1 0,-7-5 0,6 4-70,1-1 0,-1-1 0,1 1 0,1-1 0,-1 0-1,1 0 1,0 0 0,0-1 0,-2-8 0,0-2 8,0 0 1,2-1-1,1 1 0,-3-31 1,5 12-773,4-51 1,5 17-6086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9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24575,'0'0'0,"0"0"0,8 6 0,21 12 0,31 28 0,28 31 0,14 30 0,1 32-1865,-9 29 1865,-19 23 0,-26 18-2604,-36 2 2604,-50-1 0,-71 22 0,-17-28-3722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29:59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148 329 24575,'0'5'0,"-2"14"0,2 1 0,0-1 0,1 0 0,1 1 0,0-1 0,2 0 0,0 0 0,1-1 0,10 25 0,-8-27 0,1 0 0,0-1 0,1 0 0,1 0 0,0 0 0,1-2 0,1 1 0,0-1 0,1-1 0,19 15 0,-26-22 0,1-1 0,0 1 0,1-1 0,-1-1 0,1 1 0,-1-1 0,1-1 0,0 1 0,0-1 0,1-1 0,-1 1 0,0-2 0,0 1 0,1-1 0,-1 0 0,0-1 0,0 0 0,1 0 0,10-3 0,5-3 3,-2-1-1,1-1 0,-1-1 0,0-1 1,-1-1-1,0-1 0,-1 0 0,27-24 1,-19 12-99,-2-1 1,0-1 0,-2-2-1,38-56 1,-52 69 81,0-1 0,-1 0 0,-1 0-1,-1-1 1,-1 0 0,7-26 0,-11 34 15,-1 1-1,0-1 1,0 1-1,-1-1 1,0 1-1,-1-1 1,0 0-1,0 1 1,-1 0-1,-1-1 1,1 1-1,-1 0 1,-1 0-1,-6-13 1,5 15-2,1-1 0,-2 1 1,1 0-1,-1 0 0,0 1 0,0 0 0,-1 0 1,-7-5-1,3 3 4,-1 1 1,1 1-1,-1 0 1,-22-7-1,5 4-30,0 2 0,0 1 0,-1 2 0,-30-2 0,26 5-54,-1 0 1,1 2-1,0 2 0,-45 9 0,60-8 59,0 1 0,1 1 0,0 0 1,0 2-1,0 0 0,1 1 0,0 1 0,1 0 1,-19 16-1,20-13 54,1 1 0,0 1 0,1 0 0,0 1 0,2 1-1,0 0 1,0 0 0,-10 26 0,10-16-271,1 0-1,2 0 1,0 1-1,2 0 1,-3 35-1,3 27-5507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0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24575,'0'0'0,"7"4"0,18 6 0,24 9 0,24 3 0,31-1 0,26-10 0,11-17-1548,0-20 1548,-16-13 0,-28-1-6643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0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37 24575,'0'0'0,"0"0"0,0 0 0,0 0 0,4-2 0,9-2 0,9-3 0,8-2 0,2 1 0,-5 2-8191</inkml:trace>
  <inkml:trace contextRef="#ctx0" brushRef="#br0" timeOffset="1">0 517 24575,'0'0'0,"2"-2"0,14-2 0,25-5 0,28-2 0,14-2 0,-7 2-8191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8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516 1 24575,'-2'3'0,"0"0"0,0 0 0,-1 0 0,1-1 0,0 1 0,-1-1 0,0 1 0,-2 1 0,-7 6 0,-39 37-181,1 4 0,-70 92 0,86-96 45,3 1 0,1 2 0,-38 91 0,43-78 136,-16 68 0,32-95 0,2 0 0,1 1 0,-1 56 0,7-73 0,1 0 0,1 0 0,0 0 0,2-1 0,0 1 0,13 32 0,-12-38 0,2 0 0,0 0 0,0-1 0,2 0 0,-1 0 0,1-1 0,1 0 0,0-1 0,17 15 0,-11-14-9,1 0-1,0-1 1,1-1-1,0-1 1,0 0 0,1-2-1,0 0 1,35 8-1,0-5-920,107 8-1,-25-14-4227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1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24575,'0'0'0,"0"0"0,0 0 0,5 0 0,26-2 0,41-3 0,45-3 0,40-6 0,20-1-1939,-10 2 1939,-34 3-6252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1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 1 24575,'0'0'0,"-3"0"0,-76-1 0,-112 4 0,160-1 0,1 1 0,0 2 0,0 2 0,-35 11 0,64-18 0,-13 6 0,12-3 0,9-2 0,129-2 0,22 1 0,-154 0 0,0 0 0,0 1 0,-1-1 0,1 1 0,0 0 0,-1 0 0,1 0 0,-1 1 0,0-1 0,6 4 0,-2 0 0,0 1 0,0 0 0,8 9 0,13 17-22,0 1 0,-2 1 0,24 44-1,55 124-1192,-60-97 726,-5 2 0,-5 2 0,-4 1 0,26 184 0,-49-239 330,-3 0-1,-2 0 1,-5 63-1,0-100 131,0 0 1,-1-1-1,-1 0 0,-1 1 1,0-2-1,-12 27 0,13-36 103,0 1-1,0-1 0,-1 0 1,0 0-1,0-1 1,-1 1-1,0-1 1,0-1-1,0 1 0,-1-1 1,1 0-1,-1 0 1,-1-1-1,1 0 0,-12 5 1,11-7 14,0 1-1,0-1 1,0-1 0,-1 0-1,1 0 1,0 0 0,-1-1 0,1-1-1,-1 1 1,1-1 0,0 0-1,0-1 1,-1 0 0,1-1 0,-11-4-1,3-1 67,1 1-1,0-2 0,1 0 0,-1-1 1,2 0-1,-21-21 0,18 14-133,1 0-1,1 0 0,0-2 1,1 1-1,1-2 0,1 0 1,1 0-1,1-1 0,-13-42 1,15 35 4,1 0 0,2-1 0,0 0 0,2 1 0,1-1 1,2 0-1,5-41 0,0 34-206,1 2 0,2-1 0,1 1 0,2 0 0,1 1 0,20-36 0,1 11-6185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2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24575,'1'0'0,"4"0"0,16 2 0,23 3 0,36-1 0,45 1 0,33-8 0,26-10-1972,15-12 1972,-5-10 0,-27-3 0,-42 6-6219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2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0 24575,'-5'0'0,"0"1"0,-1 0 0,1 0 0,0 0 0,0 1 0,0-1 0,0 1 0,-9 5 0,-3 3 0,-16 12 0,21-14 0,-1 2 0,0 0 0,0 0 0,1 1 0,1 1 0,0 0 0,1 1 0,0 0 0,0 0 0,2 1 0,0 0 0,0 0 0,1 1 0,1 0 0,-5 18 0,5-8 0,1 0 0,0 0 0,2 1 0,0 42 0,4-47 0,0 1 0,1 0 0,2-1 0,0 0 0,14 41 0,-14-52 8,1 0 0,1 0 0,-1 0 0,1-1 0,1 1 0,0-1 0,0-1 0,1 1 0,0-2 0,0 1 0,1-1 0,0 0 0,0 0 0,13 6 0,2-2-305,0 0 0,0-1 0,1-1 0,49 9 0,14-2-6529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2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24575,'33'40'0,"-13"-19"0,1-2 0,0-1 0,32 21 0,78 42 0,-120-74 0,191 104 0,-148-85 0,106 35 0,-141-56-170,-1 0-1,1-1 0,0-2 1,0 0-1,0 0 0,0-2 1,21-2-1,5-4-6655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3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535 1 24575,'0'0'0,"0"0"0,-1 0 0,-4 5 0,-2 14 0,-5 23 0,-9 23 0,-10 28 0,-10 31 0,-6 20-1298,-4 3 1298,-3-9 0,1-21 0,0-26 0,-5-25 0,2-22 0,11-19-6893</inkml:trace>
  <inkml:trace contextRef="#ctx0" brushRef="#br0" timeOffset="1">178 1419 24575,'0'0'0,"0"-2"0,7-2 0,24-3 0,32 0 0,29 1 0,35-6 0,29-14-2040,-3-6 2040,-28 1-6151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3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3 0,0 10 0,0 13 0,4 16 0,5 14 0,5 7 0,3-2 0,4-5 0,1-8 0,3-9 0,1-9 0,-4-10-8191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4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1 397 24575,'0'0'0,"0"1"0,6 3 0,-1 0 0,0 0 0,1-1 0,10 5 0,-6-3 0,14 7 0,0-1 0,29 9 0,-43-17 0,0-1 0,0 0 0,0 0 0,0-1 0,0 0 0,1 0 0,-1-1 0,19-3 0,-25 2 0,0 0 0,0 0 0,0 0 0,0-1 0,0 1 0,0-1 0,0 0 0,-1-1 0,1 1 0,-1 0 0,0-1 0,5-4 0,-4 2 0,0 1 0,-1-1 0,0 0 0,0 0 0,0 0 0,0 0 0,-1-1 0,2-5 0,0-5 0,0 0 0,-1 0 0,-1 0 0,-1 0 0,-1-23 0,-20-162 0,11 140 0,9 59 0,-1-11 0,1 13 0,0 0 0,0 0 0,0-1 0,0 1 0,0 0 0,0 0 0,0 0 0,1 0 0,-1 0 0,0 0 0,0 0 0,0 0 0,0 0 0,0 0 0,0-1 0,0 1 0,0 0 0,0 0 0,0 0 0,0 0 0,1 0 0,-1 0 0,0 0 0,0 0 0,0 0 0,0 0 0,0 0 0,0 0 0,0 0 0,0 0 0,1 0 0,-1 0 0,0 0 0,0 0 0,0 0 0,0 0 0,7 5 0,4 7 0,-1 1 0,13 19 0,-20-27 0,238 403-1336,-102-108 1002,-119-244 351,-2 0-1,-2 1 1,11 93 0,-23-121-49,-3 1 1,0-1-1,-2 1 1,-1-1 0,-1 1-1,-2-1 1,-15 53-1,14-66 7,0 0 1,-2 0-1,1-1 0,-2 0 1,0 0-1,-14 17 0,14-22 17,1-1 0,-2 0 1,1 0-1,-1-1 0,0 0 0,-1-1 0,1 0 0,-2-1 0,-14 7 1,11-8 125,-1 0 0,1-1 0,-1 0 1,0-1-1,0-1 0,0 0 0,0-2 0,0 0 1,0 0-1,-26-5 0,36 4-88,0 0 0,0-1 0,0 0 0,0 0-1,0 0 1,1-1 0,-1 0 0,1 0 0,-1 0 0,1-1 0,0 1-1,0-1 1,1 0 0,-1-1 0,1 1 0,0-1 0,0 0 0,1 0-1,-1 0 1,1-1 0,0 1 0,1-1 0,-1 1 0,1-1 0,0 0-1,-2-10 1,2 1-30,0-1 0,1 1 0,1 0 0,0-1 0,1 1 0,1 0 0,0 0 0,1 0 0,8-24 0,5-7 0,38-75 0,109-164-1365,-115 212-5461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4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1 214 24575,'0'0'0,"0"0"0,0 0 0,0 0 0,4-2 0,12-3 0,19-2 0,21-2 0,18-7 0,30-15 0,34-17 0,4-4-1390,-24 8-5411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04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1 24575,'0'0'0,"0"0"0,0 2 0,3 16 0,10 31 0,12 42 0,8 49 0,2 36-1988,-11 23 1988,-18 12 0,-19-8-2293,-23-24 2293,-22-36 0,-22-38-779,-7-33 779,11-28-3131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1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0 428 24575,'2'5'0,"1"1"0,0 1 0,1-1 0,0 0 0,0 1 0,0-2 0,0 1 0,1 0 0,0-1 0,0 0 0,8 5 0,-5-4 0,1 0 0,0-1 0,0-1 0,0 1 0,1-2 0,19 6 0,-7-3 0,0-2 0,0 0 0,1-2 0,-1 0 0,1-1 0,37-5 0,-46 3 0,-1-2 0,1 1 0,-1-2 0,0 0 0,0-1 0,0 0 0,0-1 0,-1 0 0,0-1 0,0 0 0,-1-1 0,13-11 0,-13 8 0,-1 1 0,0-1 0,-1-1 0,0 1 0,-1-2 0,-1 1 0,0-1 0,8-19 0,-11 22 0,-1 1 0,0 0 0,-1-1 0,0 1 0,-1-1 0,0 0 0,0 0 0,-1 1 0,0-1 0,-1 0 0,0 0 0,-1 1 0,-4-16 0,3 14 0,-2 1 0,1-1 0,-2 1 0,1 0 0,-1 1 0,-1 0 0,0 0 0,-15-16 0,11 15 0,0 0 0,-1 1 0,0 0 0,0 1 0,-1 1 0,-22-11 0,21 13 0,0 0 0,0 1 0,0 0 0,0 1 0,-1 0 0,-25 0 0,29 3 0,0 0 0,0 1 0,0 0 0,0 1 0,0 1 0,0-1 0,0 2 0,1-1 0,-12 7 0,10-4 11,0 2 0,1-1 0,0 1 0,1 1 0,0 0 0,0 0-1,0 1 1,2 0 0,-1 1 0,-9 15 0,10-13-176,1 1 0,0 0 0,1 0 0,0 0 0,1 1 0,1 0 0,0 0 0,-2 26 0,4 3-6661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2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24575,'0'0'0,"3"0"0,10 4 0,13 3 0,16 2 0,22 2 0,26 1 0,23-2 0,13-5 0,-3-4-612,-19-3 612,-28-1-7579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2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24575,'0'0'0,"2"0"0,10 0 0,24 0 0,30 2 0,22 2 0,18 1 0,16-1 0,9-2-963,-4-6 963,-11-6 0,-16-5 0,-20-2 0,-23 2-7228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3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24575,'5'4'0,"133"111"14,47 37-291,161 90-1092,6 4 972,-315-218 352,55 52 1,-86-75 44,-1 1 0,0 0 0,0 1 0,7 13 0,-10-16 0,0 0 0,0 1 0,-1 0 0,1-1 0,-1 1 0,0 0 0,-1 0 0,1-1 0,-1 8 0,-1 1 7,0 0 1,-1 0-1,-7 22 0,-15 36-1048,-7 4-4020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4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24575,'0'14'0,"0"11"0,1-1 0,2 0 0,0 0 0,1 0 0,10 33 0,-6-31 0,2-1 0,18 36 0,-24-53 0,1 0 0,0-1 0,0 1 0,1-1 0,-1-1 0,2 1 0,-1-1 0,1 0 0,0 0 0,0-1 0,13 8 0,-10-9 0,0 0 0,1 0 0,0-1 0,0 0 0,0-1 0,0 0 0,0-1 0,0 0 0,0-1 0,0 0 0,16-3 0,-5 0 0,0-1 0,0-2 0,-1 0 0,36-16 0,-36 13 0,-1-1 0,0-2 0,-1 0 0,0-1 0,-1-1 0,-1 0 0,0-1 0,26-31 0,-34 33 0,0 1 0,0-1 0,-1-1 0,-1 0 0,10-25 0,-13 28 0,-1-1 0,0 0 0,-1 0 0,0 1 0,-1-1 0,0 0 0,-1 0 0,-1-13 0,0 19 0,1 0 0,-1 1 0,0-1 0,-1 0 0,1 1 0,-1 0 0,0-1 0,-1 1 0,1 0 0,-5-7 0,1 8 0,4 8 0,3 12 0,18 60 0,104 336-934,-64-254 746,75 228 190,-122-339-9,-2 1-1,-2 0 1,-2 0 0,-1 62 0,-5-78-10,-2-1 1,-1 1-1,-2-1 0,-1 1 0,-2-1 1,-1-1-1,-19 45 0,22-61 121,0 0 0,-1-1-1,-1 0 1,-1 0 0,1-1-1,-2 0 1,0-1 0,0 0 0,-1-1-1,-23 18 1,32-27-89,0 1 0,0-1 0,0 0 0,0 0 0,-1 0 0,1 0 0,0 0 0,-4 0 0,5-1-15,1 0 1,-1 0-1,0 0 1,0 0-1,0 0 1,0 0 0,0-1-1,0 1 1,0 0-1,1 0 1,-1-1-1,0 1 1,0-1-1,0 1 1,1-1-1,-1 1 1,0-1-1,1 1 1,-1-1 0,0 1-1,1-1 1,-1 0-1,1 0 1,-1 1-1,1-1 1,-1-1-1,-2-3 0,0-1 0,0 0 0,1 0 0,0 0 0,0-1 0,1 1 0,-1 0 0,1-8 0,0-2 0,0 1 0,3-23 0,1 16 2,2 1 0,0 0-1,1 0 1,0 1 0,2 0-1,18-34 1,76-108-153,94-98-1771,-149 203-4208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4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0 262 24575,'0'0'0,"0"0"0,0 0 0,8 2 0,19 2 0,24 3 0,21-2 0,20-3 0,19-10 0,15-14 0,5-13-1019,-7-15 1019,-11-10 0,-19 1 0,-26 11-7172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5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24575,'0'0'0,"4"4"0,11 5 0,18 6 0,17 7 0,11 1 0,4-1 0,-2-4 0,-6-8 0,-8-7 0,-9-6 0,-8-2 0,-10-1 0,-9 1 0,-6 2-8191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5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24575,'0'0'0,"7"0"0,20 0 0,27 0 0,20-4 0,8-3 0,-10 0-8191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7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1113 24575,'-9'-2'0,"8"3"0,0-1 0,1 0 0,-1-1 0,0 1 0,0 0 0,1 0 0,-1 0 0,0 0 0,0-1 0,1 1 0,-1 0 0,0-1 0,1 1 0,-1 0 0,0-1 0,1 1 0,-1-1 0,1 1 0,-1-1 0,1 1 0,-1-1 0,1 1 0,-1-1 0,1 0 0,-1 1 0,1-1 0,-1-1 0,-6-12 0,0-1 0,1 0 0,0-1 0,-4-19 0,4 13 0,-84-369-272,25-7-71,52 318 328,2-29 645,11 108-630,0 1 0,0 0 0,0 0 0,0 0 0,0 0 0,0 0 0,0-1 0,0 1 0,0 0 0,0 0 0,0 0 0,0 0 0,0 0 0,-1-1 0,1 1 0,0 0 0,0 0 0,0 0 0,0 0 0,0 0 0,0 0 0,0 0 0,0 0 0,-1-1 0,1 1 0,0 0 0,0 0 0,0 0 0,0 0 0,0 0 0,0 0 0,-1 0 0,1 0 0,0 0 0,0 0 0,0 0 0,0 0 0,0 0 0,-1 0 0,1 0 0,0 0 0,0 0 0,0 0 0,0 0 0,-1 0 0,1 0 0,0 0 0,0 0 0,0 0 0,0 0 0,-8 7 0,5-1 0,0 0 0,0 0 0,1 1 0,-1-1 0,1 1 0,1-1 0,-2 12 0,1-11 0,-7 51-30,-4 109 0,16 63-1091,19 220 893,21-4-167,-41-423 395,8 35 0,-8-51 2,1-7-4,2-13 234,10-54 552,6-69-1,-8 42-778,16-68-5,-19 119 0,27-72 0,-33 103 0,2 1 0,-1 0 0,1 0 0,1 0 0,0 1 0,0 0 0,1 0 0,10-9 0,-15 16 0,0 0 0,1 1 0,-1-1 0,1 1 0,-1-1 0,1 1 0,0 0 0,0 0 0,0 1 0,0-1 0,0 1 0,0 0 0,1 0 0,-1 1 0,0-1 0,1 1 0,-1 0 0,0 0 0,1 0 0,-1 0 0,0 1 0,1 0 0,-1 0 0,0 0 0,0 0 0,5 3 0,1 1 0,-1 1 0,1 0 0,-2 0 0,1 0 0,-1 1 0,0 1 0,0 0 0,-1 0 0,0 0 0,9 14 0,2 6 0,-2 1 0,15 37 0,-28-60-50,87 178-1265,-70-152-5511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8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1 166 24575,'0'0'0,"7"2"0,18 2 0,24 3 0,19-1 0,14-4 0,17-12 0,24-20 0,17-18-1425,-7-5 1425,-26 7-6766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8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24575,'-1'9'0,"2"1"0,-1 0 0,1-1 0,1 1 0,0-1 0,0 0 0,1 1 0,0-1 0,5 11 0,6 7 0,1-1 0,26 35 0,44 44 0,-26-37-135,98 89 0,-124-129 90,0-2 0,2-1 0,0-2 0,2-1 0,51 22 0,-38-25-380,0-3 0,61 13 0,-63-19-5951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1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 24575,'0'0'0,"0"0"0,9 9 0,27 27 0,25 31 0,16 27 0,11 26-1789,4 19 1789,-5 5 0,-13-7 0,-20-7 0,-24-6 0,-28-2 0,-38-5-278,-45-10 278,-51-9 0,-82 2-2831,-3-17-462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9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24575,'-7'7'0,"5"-1"0,1 0 0,0 0 0,0 0 0,0 1 0,1-1 0,0 0 0,1 10 0,-1 4 0,1-16 0,-1 0 0,1-1 0,0 1 0,0 0 0,0-1 0,0 1 0,1-1 0,0 1 0,-1-1 0,1 0 0,0 1 0,1-1 0,3 5 0,6 4 0,23 21 0,-25-25 0,217 164 0,14-20 0,-148-94 0,-78-49-116,-1 0 199,0 0 1,16 6-1,-26-13-198,0-1-1,0 1 1,0-1 0,0 0-1,0 0 1,1-1 0,-1 1 0,0-1-1,0 0 1,1 0 0,-1 0-1,7-2 1,7-5-6711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49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0 24575,'-2'6'0,"0"0"0,0 0 0,0 0 0,0 7 0,-1 2 0,1-4 0,-75 300 0,60-257 0,-2 0 0,-2-1 0,-47 81 0,54-111-1365,4-9-5461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0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1408 24575,'0'0'0,"4"0"0,5 0 0,9 0 0,10 0 0,18 0 0,20-2 0,17-2 0,8-3 0,-1-4 0,-10 0 0,-19 2-8191</inkml:trace>
  <inkml:trace contextRef="#ctx0" brushRef="#br0" timeOffset="1">751 1 24575,'3'11'0,"7"16"0,2-1 0,1-1 0,28 42 0,-25-42 0,51 82-494,53 118 0,-98-176 338,-2 1 0,-2 1 0,-2 1 0,-3 0 0,8 60 0,-16-62-232,-3 0-1,-2 0 1,-9 78 0,-1-58-83,-37 129-1,3-69-3250,44-129 3672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34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24575,'0'0'0,"4"0"0,56 8 0,131 13 0,-139-18 0,90-6 0,-69-7 19,99-26 0,-66 11-1422,-60 16-5423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35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0 248 24575,'0'0'0,"0"0"0,10 0 0,24 2 0,28 2 0,28 3 0,30 2 0,25-1-1161,8-3 1161,-8-5 0,-11-8 0,-10-10 0,-6-15 0,-10-16 0,-14-10-523,-15-3 523,-22 9-6507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35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24575,'0'0'0,"2"0"0,10 3 0,15 6 0,15 10 0,15 22 0,10 27 0,8 26 0,0 19-1057,-3 23 1057,-10 15 0,-13 1-1506,-18-3 1506,-19 0 0,-20-3 0,-15-11 0,-8-22-625,1-31-4378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36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24575,'4'6'0,"93"120"0,-78-104 0,52 58-22,110 97 0,94 53-718,-222-187 507,131 95 233,-145-113 0,1-1 0,82 33 0,-72-38-1196,-11-7-4782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36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0 24575,'-3'8'0,"-21"100"0,-2 7 0,6-54 0,-50 102 0,-43 50 0,41-82 0,39-68-1365,8-14-5461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37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24575,'0'0'0,"2"0"0,8 4 0,19 8 0,25 9 0,17 2 0,18-1 0,21-6 0,14-13 0,7-19 0,-1-21 0,-16-13-935,-27 3-6321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37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 24575,'-6'0'0,"0"0"0,0 0 0,0 0 0,1 1 0,-1 0 0,0 0 0,1 1 0,-1-1 0,1 1 0,-6 3 0,10-5 0,-6 4 0,-1-1 0,1 0 0,0 0 0,-11 2 0,18-5-44,0 0 0,-1 1 0,1-1 0,0 0 0,0 0 0,-1 0 0,1 0 0,0 0 0,0 0 0,0 0 0,-1 0 0,1 0 0,0 0 0,0 0 0,-1 0 0,1 0 0,0 0 0,0 0-1,0-1 1,-1 1 0,1 0 0,0 0 0,0 0 0,0 0 0,-1 0 0,1 0 0,0-1 0,0 1 0,0 0 0,-1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8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24575,'0'6'0,"6"72"0,-1-33 0,11 192-436,-28 474-1,5-642-783,3-18-4878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38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24575,'0'0'0,"4"0"0,12 4 0,19 5 0,15 3 0,9 1 0,-1 1 0,-2-5 0,-3-5 0,-1-5 0,2-7 0,2-5 0,-6-3 0,-10 2-8191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38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24575,'0'0'0,"6"0"0,15 1 0,19 5 0,22 6 0,23 1 0,22-2 0,12-7 0,-3-7 0,-16-4 0,-24-1-8191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5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 1 24575,'-16'0'0,"1"1"0,-1 1 0,0 1 0,1 0 0,-1 1 0,1 1 0,0 0 0,1 1 0,-23 12 0,19-7 0,0 1 0,0 1 0,1 0 0,1 1 0,0 1 0,-21 25 0,26-25 0,-1 2 0,2-1 0,0 1 0,1 1 0,1 0 0,-7 21 0,1 6 0,-11 67 0,10-15-384,-4 191 0,32 101 72,25 73 318,-12-153-76,-19-31-1372,-10-218-4163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5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0 310 24575,'0'0'0,"4"-2"0,7-3 0,15-2 0,26-5 0,29-11 0,21-11 0,15-12 0,12-15-1198,-1-3 1198,-22 8-6993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5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391 1 24575,'-1'0'0,"-1"0"0,0 1 0,0 0 0,0-1 0,1 1 0,-1 0 0,0 0 0,1 0 0,-1 0 0,-1 1 0,-3 2 0,-7 4 0,1 0 0,0 2 0,1-1 0,0 1 0,0 1 0,1 0 0,-13 18 0,3 1 0,1 1 0,-15 35 0,3 4-345,-45 145-1,51-119 0,-12 107 0,27-123 346,1 143 0,11-159 0,3-1 0,24 110 0,-21-142-25,1-1-1,23 54 0,-24-68 15,1 0 0,0 0 0,2 0 1,-1-1-1,2-1 0,13 14 0,-6-11-128,1-1 0,0-1 1,1-1-1,1 0 0,0-2 1,0-1-1,36 13 0,-5-5-5406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6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24575,'0'0'0,"-1"0"0,-1 0 0,1 0 0,0 0 0,0 0 0,0 0 0,0 1 0,0-1 0,0 0 0,-1 1 0,1 0 0,1 0 0,-1-1 0,0 1 0,1 0 0,-1 0 0,1 0 0,0-1 0,-1 1 0,1 0 0,0 0 0,-1 0 0,1 0 0,0 0 0,0 0 0,0 0 0,0 0 0,0 0 0,0 0 0,0 0 0,0 1 0,6 23 0,-5-21 0,12 31 0,0-1 0,2 0 0,2-1 0,1-1 0,1 0 0,2-2 0,46 53 0,-19-32 0,3-2 0,2-2 0,68 47 0,-27-33 120,-83-54-368,2-1 1,-1 0-1,1-1 1,-1-1-1,27 6 1,-17-8-6579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6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661 1 24575,'0'0'0,"-2"0"0,-4 0 0,-7 0 0,-11 6 0,-11 12 0,-11 22 0,-4 20 0,-5 21 0,-3 19 0,-4 16-983,0 5 983,4-7 0,8-18 0,7-21 0,4-16 0,5-16 0,10-14-7208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7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0 436 24575,'0'0'0,"0"0"0,0 2 0,2 2 0,4 3 0,13 2 0,20-1 0,23 1 0,13-4 0,1-4 0,-13-3-8191</inkml:trace>
  <inkml:trace contextRef="#ctx0" brushRef="#br0" timeOffset="1">940 1 24575,'0'0'0,"-2"4"0,0 20 0,0 27 0,0 19 0,2 14 0,4 4 0,2-8 0,1-17-8191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7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24575,'3'12'0,"-1"-4"0,294 912-2109,-288-898 2087,45 120 366,-33-97-252,25 45 0,-45-90-68,0 0 0,0 0 0,0-1 0,1 1 0,-1 0 0,0 0 0,0 0 0,0 0 0,0 0 0,0 0 0,0 0 0,0-1 0,0 1 0,0 0 0,0 0 0,0 0 0,1 0 0,-1 0 0,0 0 0,0 0 0,0 0 0,0 0 0,0 0 0,0 0 0,0 0 0,1 0 0,-1 0 0,0 0 0,0 0 0,0 0 0,0 0 0,0 0 0,0 0 0,1 0 0,-1 0 0,0 0 0,0 0 0,0 0 0,0 0 0,0 0 0,0 0 0,1 0 0,-1 0 0,0 0 0,0 0 0,0 0 0,0 0 0,0 0 0,0 0 0,0 1 0,0-1 0,1 0 0,-1 0 0,0 0 0,0 0 0,0 0 0,0 0 0,0 0 0,0 0 0,0 1 0,0-1 0,0 0 0,0 0 0,0 0 0,0 0 0,0 0 0,0 1 0,3-15-122,-2 7 167,14-60-69,45-123 0,-56 178 0,1-1 0,1 1 0,0 1 0,10-15 0,-15 23 0,1 1 0,0 0 0,0-1 0,-1 1 0,1 0 0,1 0 0,-1 1 0,0-1 0,0 0 0,1 1 0,-1-1 0,1 1 0,-1 0 0,1 0 0,0 0 0,-1 0 0,1 0 0,0 1 0,0-1 0,0 1 0,-1-1 0,1 1 0,0 0 0,0 1 0,0-1 0,4 1 0,2 2 0,0 1 0,-1 0 0,0 0 0,0 1 0,0 0 0,-1 0 0,1 1 0,9 10 0,23 23 0,-1 3 0,43 61 0,12 13 0,-66-86-1365,-5-9-5461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8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24575,'-1'4'0,"-24"242"12,18-3-631,7-226 512,-1 11 46,9 283-21,-6-294 82,0 0 0,1-1 0,1 1 0,1-1 0,10 26 0,-12-37 0,-1 0 0,1 0 0,0 0 0,1 0 0,-1 0 0,1-1 0,0 1 0,0-1 0,0 0 0,1 0 0,-1-1 0,1 1 0,0-1 0,0 0 0,0 0 0,0-1 0,1 1 0,-1-1 0,8 1 0,-1-1-152,-1-1-1,1 0 0,-1-1 0,1 0 0,-1-1 0,1 0 1,19-5-1,19-7-5959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9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24575,'0'-2'0,"1"1"0,0-1 0,-1 1 0,1 0 0,0-1 0,0 1 0,0 0 0,2-2 0,13-9 0,1 1 0,0 0 0,1 1 0,0 1 0,38-13 0,-39 15 0,23-3 0,-35 8 0,1 1 0,0 0 0,0 1 0,0 0 0,0 0 0,0 0 0,11 2 0,-15-1 0,0-1 0,0 1 0,0-1 0,-1 1 0,1 0 0,0 0 0,0 0 0,-1 0 0,1 0 0,-1 1 0,1-1 0,-1 0 0,1 1 0,-1-1 0,0 1 0,0 0 0,1-1 0,-1 1 0,-1 0 0,1 0 0,0-1 0,0 1 0,0 0 0,0 3 0,0 2 0,0 0 0,-1-1 0,1 1 0,-1 0 0,-1 0 0,-1 9 0,-10 46 0,-24 76 0,14-62 0,1 3 0,3 1 0,-9 100 0,26-172 0,1-1 0,0 0 0,0 1 0,0-1 0,1 0 0,2 9 0,-2-13 0,0 0 0,1 0 0,-1 1 0,1-1 0,0 0 0,0 0 0,0-1 0,0 1 0,0 0 0,0-1 0,1 1 0,-1-1 0,1 0 0,0 0 0,3 3 0,10 4 0,1 0 0,0-1 0,30 10 0,58 11 0,-78-22 0,-13-3-80,102 29 290,-99-27-509,-1 1 0,1 0 0,-1 2 0,24 16 0,-14-5-6527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8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 24575,'0'0'0,"4"1"0,8 11 0,15 18 0,15 24 0,16 18 0,16 11 0,7 1-612,1-6 612,-9-11 0,-14-15 0,-16-14 0,-13-16 0,-10-13 0,-6-9 0,-5-3-7579</inkml:trace>
  <inkml:trace contextRef="#ctx0" brushRef="#br0" timeOffset="0.51">326 33 24575,'0'0'0,"0"0"0,0 8 0,2 19 0,2 25 0,0 16 0,-4 15 0,-6 14 0,-7 2 0,-9-3 0,-9-11 0,-6-14 0,-5-14 0,-6-6 0,-3-7 0,3-7 0,11-10-8191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9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1239 24575,'0'0'0,"0"0"0,4-2 0,8-2 0,12-3 0,10-2 0,8-3 0,7-3 0,12-9 0,17-13 0,4-5 0,-12 6-8191</inkml:trace>
  <inkml:trace contextRef="#ctx0" brushRef="#br0" timeOffset="1">807 0 24575,'0'0'0,"0"0"0,0 2 0,1 5 0,6 13 0,4 30 0,5 27 0,3 25 0,2 23 0,-1 13-1085,-1-6 1085,-6-14 0,-7-19 0,-5-23 0,-2-24-7106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0:59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6 0,8 15 0,11 26 0,12 40 0,14 41 0,13 43-2005,10 31 2005,-4 20-2771,-15 12 2771,-24-7 0,-31-18 0,-20-33-1531,-7-46-353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0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5 0,0 8 0,0 17 0,4 22 0,4 17 0,8 11 0,8 0 0,5-6 0,8-12 0,7-10 0,2-14 0,-7-13-8191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0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9 0,5 25 0,4 33 0,5 34 0,-3 36 0,-16 62-2462,-8-3-3267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1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0 755 24575,'1'0'0,"1"0"0,-1 0 0,0 0 0,0 1 0,1-1 0,-1 0 0,0 0 0,0 1 0,0-1 0,2 2 0,3 0 0,122 57 0,4-2-360,17 2-1262,188 49 0,-81-58 480,-192-44 1034,-1-2 0,67-4 0,-90-3-64,0-2-1,0-1 1,0-2-1,52-18 1,-62 15 95,0-1-1,-1-2 1,-1 0 0,0-2-1,50-39 1,-45 26 67,-1-1 1,-1-1-1,39-52 0,-37 38-34,-3-1 0,34-68 1,-32 44-81,-3-2 0,-2-1 0,-4-1 0,15-89 0,-20 60-881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1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24575,'0'0'0,"-1"0"0,1 0 0,0 0 0,-1 0 0,1 0 0,0 0 0,-1 0 0,1 0 0,0 0 0,-1 0 0,1 0 0,0 0 0,0 1 0,-1-1 0,1 0 0,0 0 0,-1 0 0,1 0 0,0 1 0,0-1 0,-1 0 0,1 0 0,0 0 0,0 1 0,0-1 0,-1 0 0,1 0 0,0 1 0,0-1 0,0 0 0,0 1 0,0-1 0,0 0 0,-1 1 0,1-1 0,0 0 0,0 0 0,0 1 0,0-1 0,0 0 0,0 1 0,0-1 0,0 1 0,-1 14 0,3-10 0,-1-1 0,1 1 0,0-1 0,0 0 0,0 1 0,0-1 0,1 0 0,0-1 0,0 1 0,0 0 0,0-1 0,4 4 0,12 11 0,1 0 0,27 19 0,51 26 0,-72-47 0,264 163-1265,167 106-291,-414-257-3814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1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593 0 24575,'0'0'0,"0"0"0,0 0 0,-2 8 0,-2 14 0,-7 14 0,-10 22 0,-14 30 0,-10 25 0,-7 11-1084,-4 7 1084,-2 2 0,-3-3 0,2-14 0,3-22 0,3-21-16,8-19 16,10-19-7091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2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24575,'0'0'0,"4"0"0,8 0 0,17 0 0,23-2 0,26-2 0,23-9 0,11-9 0,-8-3 0,-21 3-8191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2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326 1 24575,'0'9'0,"1"2"0,0-1 0,-1 0 0,-1 1 0,0-1 0,0 0 0,-1 1 0,-4 14 0,4-19 0,0 0 0,-1 0 0,1-1 0,-1 1 0,-1-1 0,1 0 0,-1 0 0,0 0 0,0 0 0,0-1 0,0 1 0,-1-1 0,-10 7 0,5-5 0,0-1 0,-1 0 0,0-1 0,0 0 0,0 0 0,0-1 0,-1-1 0,1 0 0,-1 0 0,1-1 0,-1-1 0,0 0 0,1 0 0,-1-2 0,-22-4 0,29 5-136,1 0-1,0-1 1,0 0-1,0 0 1,0 0-1,0 0 1,0-1-1,1 1 0,-5-5 1,-4-6-6690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29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0 24575,'-6'9'0,"1"-2"0,0 0 0,-1-1 0,1 1 0,-1-1 0,0-1 0,-1 1 0,1-1 0,-8 4 0,-8 4 0,-31 13 0,32-17 0,-38 24 0,57-32 0,0 1 0,0-1 0,0 0 0,0 1 0,0 0 0,0-1 0,1 1 0,-1 0 0,1 0 0,-1 0 0,1 0 0,0 0 0,0 0 0,0 1 0,0-1 0,0 0 0,0 0 0,1 1 0,-1-1 0,1 0 0,-1 1 0,1-1 0,0 1 0,0-1 0,0 1 0,1-1 0,-1 0 0,0 1 0,1-1 0,-1 0 0,2 4 0,4 9 0,0 1 0,1-1 0,1 0 0,11 16 0,43 56 0,-38-56 0,0 0 0,-9-11 0,1 1 0,18 35 0,-32-53 0,-1 0 0,1 1 0,-1-1 0,0 0 0,0 1 0,-1-1 0,1 1 0,-1-1 0,0 0 0,0 1 0,0-1 0,0 1 0,-1 6 0,-1-6 0,1 1 0,-1-1 0,1 1 0,-2-1 0,1 0 0,0 0 0,-1 0 0,1 0 0,-5 4 0,-5 4 0,-1-1 0,0 0 0,0 0 0,-22 12 0,30-20 0,-118 76-1365,93-58-5461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3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24575,'0'0'0,"0"0"0,4 0 0,6 0 0,10 0 0,11-2 0,8-1 0,0 1 0,-5 0-8191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3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34 362 24575,'0'-12'0,"-5"-58"0,-11-133 0,15 202 0,1 0 0,0-1 0,-1 1 0,1 0 0,0-1 0,-1 1 0,1 0 0,-1 0 0,-1-3 0,2 4 0,0 0 0,0 0 0,0 0 0,0 0 0,0 0 0,-1 0 0,1 0 0,0 0 0,0 0 0,0 0 0,0 0 0,0-1 0,0 1 0,0 0 0,0 0 0,0 0 0,0 0 0,0 0 0,-1 0 0,1 0 0,0 0 0,0 0 0,0 0 0,0 0 0,0 0 0,0 0 0,0 0 0,0 0 0,0 0 0,-1 0 0,1 0 0,0 0 0,0 0 0,0 0 0,0 0 0,0 0 0,0 0 0,0 1 0,0-1 0,-1 0 0,0 8 0,0-4 0,1-2 0,0 0 0,0 0 0,0 0 0,0 0 0,0 0 0,0 0 0,0 0 0,1 0 0,0 3 0,0-4 0,-1-1 0,1 1 0,0 0 0,-1-1 0,1 1 0,0-1 0,-1 1 0,1-1 0,0 1 0,0-1 0,0 0 0,-1 1 0,1-1 0,0 0 0,0 0 0,0 1 0,0-1 0,0 0 0,0 0 0,-1 0 0,1 0 0,0 0 0,0 0 0,0 0 0,0-1 0,1 1 0,47-6 53,68-18 1,46-23-1148,-147 42 716,55-16-6448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4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4 0,12 5 0,21 2 0,23 3 0,27-1 0,27-3 0,18-6 0,1-4-1137,-11-3 1137,-21-2 0,-26 1-7054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4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1 110 24575,'8'0'0,"64"-3"0,106-18 0,-95 5-682,99-31-1,-111 25-6143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4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314 399 24575,'-1'0'0,"0"1"0,0 0 0,0-1 0,0 1 0,0 0 0,1-1 0,-1 1 0,0 0 0,0 0 0,1 0 0,-1 0 0,0 0 0,1 0 0,-1 0 0,1 0 0,-1 0 0,0 2 0,-1 2 0,-15 34 0,2 2 0,2 0 0,-16 81 0,24-86 0,1 0 0,2 0 0,1 0 0,2 0 0,2 0 0,1 0 0,2 0 0,1 0 0,2-1 0,1 0 0,2-1 0,1-1 0,24 45 0,-26-57 0,1 1 0,1-2 0,19 23 0,-24-35 0,-8-8 0,0 0 0,0 0 0,0 0 0,0 0 0,0 0 0,0 0 0,0 0 0,1 0 0,-1 0 0,0 0 0,0 0 0,0 0 0,0 0 0,0 0 0,0 0 0,0 0 0,0 0 0,0 0 0,1 0 0,-1 0 0,0 0 0,0 0 0,0 0 0,0 0 0,0 0 0,0 0 0,0 0 0,0 0 0,0 0 0,0 0 0,0 0 0,1 0 0,-1 0 0,0 0 0,0 0 0,0 0 0,0 0 0,0 0 0,0-1 0,0 1 0,0 0 0,0 0 0,0 0 0,0 0 0,0 0 0,0 0 0,0-2 0,0 1 0,0-1 0,0 1 0,0-1 0,-1 0 0,1 1 0,-1-1 0,1 1 0,-2-3 0,-12-25 0,-2-1 0,-1 2 0,-20-26 0,-7-12 0,-136-267 0,164 300 0,1-1 0,2-1 0,-15-68 0,25 87 0,0 0 0,2-1 0,0 1 0,1-1 0,0 1 0,1-1 0,1 1 0,1-1 0,1 1 0,0 0 0,6-16 0,-1 12 0,1-1 0,1 1 0,1 1 0,1 0 0,0 1 0,1 0 0,1 1 0,1 0 0,0 2 0,1 0 0,23-16 0,-18 17 0,0 0 0,0 1 0,1 2 0,1 0 0,0 1 0,0 2 0,1 0 0,0 2 0,43-6 0,-34 9 0,0 2 0,1 1 0,-1 2 0,65 11 0,-78-8 0,0 0 0,0 1 0,0 1 0,-1 2 0,0-1 0,0 2 0,-1 1 0,32 24 0,-42-28-273,-1 1 0,1 0 0,-1 0 0,12 19 0,-5-3-6553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5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0 191 24575,'0'0'0,"2"0"0,8 0 0,14-2 0,24-6 0,30-12 0,29-13 0,15-10 0,-5-3-1003,-23 7-6185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5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24575,'-2'7'0,"-8"45"0,-7 96 0,14-93-60,2 0 0,2 0 0,3-1 0,13 62 0,-10-81-6,1-1 1,3 0-1,0 0 1,2-1-1,2-1 1,1 0 0,28 42-1,-34-60 66,1 1 0,0-1 0,2-1 0,23 21 0,-29-28 0,1-1 0,-1 0 0,1-1 0,0 1 0,0-2 0,0 1 0,0-1 0,1 0 0,-1-1 0,1 0 0,11 1 0,-9-2-245,-1-1-1,1 0 0,-1-1 1,13-2-1,32-11-5826,-54 14 6005</inkml:trace>
  <inkml:trace contextRef="#ctx0" brushRef="#br0" timeOffset="1">349 68 24575,'2'6'0,"3"0"0,-1 1 0,1-1 0,1 0 0,7 8 0,22 18-13,2-1 0,51 34 0,92 43-876,-94-62 845,2-3 1,2-4-1,1-5 1,187 45-1,-255-74 191,28 1 0,-42-5-357,0-1 0,0 0 1,0-1-1,0 0 0,-1 0 1,10-3-1,-6-1-5661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6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567 0 24575,'-9'20'0,"-9"35"0,-1 5 0,-10 6-17,-42 72-1,-47 56-911,-36 32 837,23-35-1181,114-163-4589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6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1642 24575,'0'0'0,"0"0"0,8-2 0,23-2 0,33-3 0,35-4 0,34-5 0,23-9-1622,4-4 1622,-17 1 0,-33 7-6569</inkml:trace>
  <inkml:trace contextRef="#ctx0" brushRef="#br0" timeOffset="1">1245 0 24575,'3'4'0,"49"59"0,15 26 0,27 50-617,17 45-1854,-44-59 1578,73 190 0,-112-235 678,-3 0 0,-3 2 0,19 149 0,-37-190 78,-2-1-1,-1 1 0,-2 0 0,-11 66 1,8-84 68,-2-1 0,0 0 0,-1 0 0,-2 0 0,0-1 1,-1 0-1,-1-1 0,-1 0 0,-22 28 0,14-26 76,-1-1-1,0 0 0,-2-2 1,0 0-1,-1-2 1,-52 28-1,13-14-118,-117 40-1,31-25-783,149-46 891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7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24575,'0'5'0,"25"820"-1612,10-433 397,41-2 560,38-49 432,22-7-247,-78-195 271,46 146-586,-89-231-2247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0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 24575,'0'0'0,"5"4"0,192 182 0,-189-179 0,-1 0 0,0 1 0,-1 0 0,0 0 0,7 12 0,-12-18 0,1 1 0,-1-1 0,-1 0 0,1 1 0,0-1 0,-1 0 0,1 1 0,-1-1 0,0 1 0,1-1 0,-1 0 0,0 1 0,-1-1 0,1 1 0,0-1 0,-1 1 0,1-1 0,-1 0 0,0 1 0,0-1 0,0 0 0,0 0 0,0 0 0,0 1 0,-1-1 0,1 0 0,-1-1 0,-1 3 0,-11 9 0,-1-1 0,0 0 0,0-1 0,-35 18 0,16-10 0,15-7 0,-52 33 0,57-36 0,1 1 0,1 1 0,-13 12 0,22-19 0,0-1 0,0 0 0,1 1 0,-1 0 0,1-1 0,0 1 0,0 0 0,0 0 0,1 0 0,-1 0 0,1 1 0,-1 5 0,2-8 0,0 1 0,0-1 0,0 0 0,0 1 0,1-1 0,-1 1 0,1-1 0,-1 0 0,1 1 0,0-1 0,0 0 0,0 0 0,0 0 0,0 0 0,1 0 0,-1 0 0,1 0 0,-1 0 0,1 0 0,0-1 0,-1 1 0,1 0 0,0-1 0,3 2 0,4 2 0,-1 0 0,1-1 0,0 0 0,16 4 0,43 6 0,-36-10 0,1-1 0,-1-2 0,1-1 0,47-7 0,81-17-1365,11-8-5461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08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749 191 24575,'5'0'0,"0"-1"0,0 1 0,0-1 0,-1 0 0,9-3 0,9-3 0,246-43-64,8 16-1474,-66 14 729,33 3-1145,705-3-1104,4 37-302,-630-10 3029,9 1 331,677 12 0,-1-16 0,-159-24-154,-2-13-71,-504 19 194,762-10 7660,-976 24-3734,-128 5-3895,1 8 0,1 0 0,7 19 0,-3-6 0,80 258-717,18-2-524,-24-71 789,130 497-1266,-167-503 698,26 319 0,-69-523 1020,8 157-347,-8-118 432,-10 73 1,9-104 146,0 0 0,-1-1 0,-1 1 0,1-1 0,-7 13 0,8-18-97,-1 0 0,0 0-1,0-1 1,0 1 0,0 0 0,0-1 0,0 0-1,-1 0 1,1 1 0,-1-1 0,0-1 0,0 1 0,1 0-1,-1-1 1,0 1 0,0-1 0,-5 2 0,-1-2 32,1 1 1,-1-1-1,0-1 1,1 1-1,-1-1 1,1-1-1,-1 0 1,-12-2-1,-7-4 179,-33-12-1,-83-35-7,-82-26-474,163 65-132,-2 3-1,1 3 0,-130-2 1,-197 38-1382,158 8-209,-34 12 1395,-41 9 464,-43 3-722,-37-3-2164,-30-3 1604,-30 1-956,-29 6 1335,-907 140-1570,95-13 1815,751-118 609,27-8 49,40-9 39,48-11 119,57-15-119,57-15-39,58-15 234,57-12 703,57-5 389,43-1 4133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11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843 229 24575,'0'17'0,"-1"-15"0,0-1 0,0 0 0,0 1 0,0-1 0,0 0 0,0 0 0,0 0 0,-1 0 0,1 0 0,0 0 0,-1 0 0,1 0 0,0-1 0,-1 1 0,1 0 0,-4 0 0,2 0 0,-43 17 0,-64 14 0,70-22 0,-207 49 0,3-1 0,206-47 0,-50 22 0,86-31 0,8-2 0,12-1 0,577-89-602,-367 42 471,-164 30 136,92-38 1,-129 45-122,33-14 614,-51 22-430,0 0 0,0 1 0,0 0 0,17-1 0,-20 4-68,-8 2 0,-10 4 0,-4 1 0,0-1 0,-28 8 0,-259 57-96,-8-27-561,306-44 657,-280 24 0,281-25 0,0 0 0,0 0 0,1-1 0,-6 0 0,8 1 0,1 0 0,-1 0 0,1 0 0,0-1 0,-1 1 0,1 0 0,0 0 0,0 0 0,-1 0 0,1-1 0,0 1 0,-1 0 0,1 0 0,0-1 0,0 1 0,-1 0 0,1 0 0,0-1 0,0 1 0,0 0 0,-1-1 0,1 1 0,0 0 0,0-1 0,0 1 0,0 0 0,0-1 0,0 1 0,0 0 0,0-1 0,0 1 0,0 0 0,0-1 0,0 1 0,0-1 0,0 1 0,0 0 0,0-1 0,0 1 0,0 0 0,0-1 0,1 1 0,-1-1 0,11-14 0,-11 14 0,18-19 137,0 1-1,1 1 1,1 1-1,21-14 1,94-55-67,146-67-1435,-212 118-5461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3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24575,'-19'0'0,"19"1"0,0-1 0,-1 1 0,1 0 0,0-1 0,0 1 0,0 0 0,-1-1 0,1 1 0,0-1 0,0 1 0,0 0 0,0-1 0,0 1 0,0 0 0,1-1 0,-1 1 0,0 0 0,0-1 0,0 1 0,1 0 0,-1-1 0,0 1 0,0-1 0,1 2 0,0-1 0,4 11 0,1-1 0,15 22 0,-13-21 0,225 311-793,20-15-1335,131 121-177,15-17 914,-339-352-183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4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1 449 24575,'5'6'0,"36"38"-45,1-2-1,3-1 0,1-3 1,84 53-1,-66-53-336,2-2-1,2-4 1,93 32 0,-69-36-138,1-3 1,112 15-1,-93-26 364,168-1-1,-224-14-77,0-1 1,61-12-1,-102 11 295,-1 0 0,1-1 0,-1-1 0,0 0 0,14-8 0,-21 9 0,1-1 1,-2 1 0,1-1-1,-1 0 1,1-1 0,-2 1-1,1-1 1,0-1 0,-1 1-1,6-11 1,-4 5 137,-1-1 0,-1 0 0,0 0 0,-1 0 0,0-1 0,-1 1 0,0-1-1,-1 0 1,-1 0 0,0 0 0,-1 0 0,-2-20 0,-2 0-59,-2 1 0,-1 0 0,-2 0 0,-12-32 0,-46-99-140,-9-26 0,70 173 60,-4-22 0,8 32-272,2 1 0,-1 0 0,1-1-1,0 1 1,0-1 0,2-11 0,4-2-6614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4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443 857 24575,'0'-2'0,"0"1"0,1 0 0,-1-1 0,1 1 0,-1 0 0,1-1 0,0 1 0,-1 0 0,1 0 0,0 0 0,1-2 0,3-4 0,8-12 0,-1-1 0,16-39 0,-23 48 0,-1-1 0,-1 1 0,0-1 0,-1 0 0,0 0 0,-1 0 0,0-18 0,-2 9 0,-2 0 0,0-1 0,-12-39 0,-29-60 0,-30-40 0,62 139 0,-1 0 0,0 1 0,-2 1 0,-1 0 0,-18-18 0,25 30 0,0 0 0,-1 0 0,0 1 0,0 1 0,0-1 0,-1 2 0,-20-9 0,26 12 0,-1 0 0,1 1 0,-1 0 0,0 0 0,1 0 0,-1 0 0,0 1 0,1 0 0,-1 0 0,0 1 0,1-1 0,-1 1 0,0 1 0,1-1 0,-1 1 0,1 0 0,0 0 0,-8 4 0,8-3 0,1 0 0,-1 1 0,0 0 0,1 0 0,0 0 0,0 0 0,0 0 0,1 1 0,-1 0 0,-2 5 0,2-2 0,1 0 0,-1 0 0,1 0 0,1 0 0,0 0 0,-2 11 0,2 0 0,1 0 0,1 1 0,0-1 0,2 0 0,5 30 0,2-8 0,1-1 0,2 0 0,2 0 0,2-1 0,37 67 0,-43-90 0,1 0 0,0-1 0,1-1 0,1 1 0,0-2 0,1 0 0,0 0 0,24 15 0,-25-20 0,-1-1 0,1-1 0,1 0 0,-1 0 0,1-2 0,0 1 0,0-2 0,0 0 0,1 0 0,-1-2 0,24 1 0,-25-2 0,0-1 0,0-1 0,0 1 0,0-2 0,0 0 0,0-1 0,-1 0 0,1-1 0,-1 0 0,0-1 0,-1 0 0,1-1 0,-1 0 0,-1-1 0,1 0 0,-1 0 0,-1-2 0,1 1 0,-2-1 0,1 0 0,11-20 0,2-8-682,29-73-1,12-60-6143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4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24575,'0'0'0,"0"1"0,0 1 0,1 0 0,-1-1 0,0 1 0,0 0 0,1 0 0,-1 0 0,1-1 0,1 4 0,1 3 0,8 17 0,1 0 0,27 39 0,29 33 0,30 28-414,62 58-349,7-8-1,333 271 1,-386-359 109,3-5 0,133 69 0,-205-127-2871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5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1188 24575,'0'8'0,"0"-6"0,0-7 0,0 0 0,1 0 0,-1 0 0,1 0 0,0 0 0,1 0 0,-1 0 0,5-8 0,20-34 0,-15 28 0,180-280 0,-131 224 0,-51 65 0,0 0 0,1 0 0,1 1 0,21-14 0,-28 21 0,0 0 0,-1 0 0,1 1 0,1-1 0,-1 1 0,0 0 0,0 0 0,0 1 0,1-1 0,-1 1 0,0 0 0,0 0 0,1 0 0,-1 1 0,0-1 0,0 1 0,1 0 0,5 2 0,6 4 0,-1 0 0,-1 0 0,22 15 0,-17-10 0,187 108 0,-155-94 0,2-2 0,64 21 0,-104-41 0,1-1 0,-1 0 0,1 0 0,0-2 0,0 1 0,16-2 0,-26 0 0,1-1 0,-1 1 0,1-1 0,-1 0 0,1-1 0,-1 1 0,0-1 0,1 0 0,6-4 0,-9 4 0,1 1 0,-1-2 0,1 1 0,-1 0 0,0 0 0,0-1 0,0 1 0,-1-1 0,1 0 0,0 1 0,-1-1 0,0 0 0,1 0 0,-1 0 0,1-5 0,-1 0 0,0 1 0,0-12 0,-1 15 0,0-1 0,0 1 0,0-1 0,1 1 0,0-1 0,0 1 0,0 0 0,0-1 0,1 1 0,-1 0 0,4-6 0,-1 5 0,-1 1 0,1 0 0,0 0 0,1 0 0,-1 0 0,1 1 0,8-6 0,39-17 0,-39 21 0,117-48 0,65-31 0,-183 77 0,0 1 0,-1-1 0,0-1 0,15-12 0,-21 15 0,-1 0 0,1 1 0,-1-1 0,0-1 0,-1 1 0,0-1 0,1 1 0,-2-1 0,1 0 0,-1 0 0,3-9 0,-3 3 0,0-1 0,0 0 0,-2-1 0,1 1 0,-2 0 0,0 0 0,0 0 0,-1 0 0,-1 1 0,0-1 0,-9-22 0,3 14 0,-1-1 0,0 2 0,-2 0 0,0 0 0,-28-32 0,30 39-151,-2 1-1,1 0 0,-2 1 0,1 0 1,-2 1-1,1 0 0,-1 1 1,-20-9-1,24 14-6674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6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0 912 24575,'1'6'0,"1"2"0,1 0 0,0 0 0,0-1 0,0 1 0,1 0 0,8 9 0,32 39 0,-32-42 0,1 0 0,0-1 0,1-1 0,0 0 0,1-1 0,29 17 0,-37-24 0,0-1 0,0 0 0,1 0 0,-1-1 0,1 0 0,0 0 0,-1-1 0,1 0 0,0 0 0,0 0 0,0-1 0,0-1 0,0 1 0,0-1 0,0-1 0,-1 1 0,1-1 0,10-4 0,-12 2 0,1 1 0,0-1 0,-1 0 0,1 0 0,-1-1 0,0 0 0,-1 0 0,1 0 0,-1-1 0,0 0 0,0 0 0,6-10 0,-9 12 0,0 0 0,0 1 0,0-1 0,-1 0 0,1 0 0,-1 0 0,0 0 0,0 0 0,-1 0 0,1 0 0,-1-1 0,0 1 0,0 0 0,0 0 0,0 0 0,-1 0 0,0-1 0,0 1 0,0 0 0,0 0 0,-1 1 0,1-1 0,-1 0 0,-4-5 0,2 3 0,-1 0 0,0 0 0,0 1 0,-1 0 0,0 0 0,0 1 0,0 0 0,0 0 0,-1 0 0,-13-5 0,1 1 0,-1 2 0,-34-7 0,14 6 0,0 3 0,-43-1 0,68 4 0,15 1 0,0 0 0,1 0 0,-1 0 0,0 0 0,0 0 0,0 0 0,0 0 0,0 0 0,0 0 0,0 0 0,0 0 0,0-1 0,0 1 0,0 0 0,0 0 0,0 0 0,0 0 0,1 0 0,-1 0 0,0 0 0,0 0 0,0-1 0,0 1 0,0 0 0,0 0 0,0 0 0,0 0 0,0 0 0,0 0 0,0 0 0,0 0 0,0-1 0,-1 1 0,1 0 0,0 0 0,0 0 0,0 0 0,0 0 0,0 0 0,0 0 0,0 0 0,0 0 0,0 0 0,0-1 0,0 1 0,0 0 0,0 0 0,0 0 0,-1 0 0,1 0 0,0 0 0,0 0 0,0 0 0,0 0 0,0 0 0,0 0 0,0 0 0,0 0 0,0 0 0,-1 0 0,1 0 0,0 0 0,0 0 0,0 0 0,0 0 0,9-5 0,68-21 0,386-89 0,-218 58 0,-231 54 0,18-5 0,-30 7 0,1 0 0,-1 0 0,0 0 0,1 0 0,-1 0 0,0-1 0,0 1 0,0-1 0,3-3 0,-4 5 0,-1-1 0,1 0 0,-1 0 0,1 0 0,-1 0 0,1 0 0,-1 0 0,0 0 0,1 0 0,-1 0 0,0 0 0,0 0 0,0 0 0,0 0 0,0 0 0,0 0 0,0 0 0,0 0 0,-1 0 0,1 0 0,-1-2 0,-10-21 0,10 23 0,-49-72 0,2 2 0,41 60 0,2 0 0,-1 0 0,1-1 0,1 0 0,-3-12 0,2-3 27,1 0 0,1 0-1,1-31 1,9-80-1499,2 50-5354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6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24575,'7'12'0,"49"44"0,11 10 0,34 34-323,336 358-1233,-359-375 1493,137 132-40,-139-154-263,-66-54 340,1-1 1,0 0 0,0 0-1,1-1 1,14 5-1,-20-8 33,0-1-1,0 0 0,0 0 0,0 0 0,0-1 0,0 0 0,0 0 0,0 0 0,0-1 0,0 0 1,0 0-1,9-4 0,-7 2-133,0 0-1,-1-1 1,1-1 0,0 1 0,-1-1 0,0 0 0,11-11-1,14-19-4561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7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566 0 24575,'-3'1'0,"-1"-1"0,1 1 0,0 0 0,0 0 0,1 0 0,-1 1 0,0-1 0,0 1 0,0-1 0,1 1 0,-3 2 0,-4 2 0,-33 24 0,0 1 0,-54 55 0,-63 82 0,128-133 0,-106 127 0,135-160 0,1 0 0,-1 0 0,1 0 0,0 0 0,0 0 0,0 0 0,0 1 0,-2 3 0,3-5 0,0-1 0,0 1 0,0-1 0,0 1 0,1-1 0,-1 0 0,0 1 0,0-1 0,0 1 0,0-1 0,0 1 0,0-1 0,1 1 0,-1-1 0,0 1 0,0-1 0,1 0 0,-1 1 0,1-1 0,0 1 0,0 0 0,0 0 0,0-1 0,0 1 0,0 0 0,0-1 0,1 1 0,-1-1 0,0 1 0,2-1 0,14 3 0,0 0 0,31 0 0,-27-2 0,149 7-322,224 12 50,-3 14-1112,-313-24-4829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20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0 367 24575,'0'16'0,"2"-8"0,0 0 0,0 0 0,0 1 0,1-2 0,0 1 0,7 11 0,-5-8 0,33 62 0,62 90 0,61 61 0,-86-123 0,-65-86 0,-8-11 0,1 1 0,0-1 0,0 0 0,0 0 0,0-1 0,0 1 0,1-1 0,0 1 0,0-1 0,7 4 0,-10-6 0,-1-1 0,1 0 0,0 0 0,-1 0 0,1 0 0,0 0 0,-1 0 0,1 0 0,0 0 0,-1 0 0,1 0 0,0 0 0,-1 0 0,1 0 0,0 0 0,-1-1 0,1 1 0,0 0 0,-1 0 0,1-1 0,-1 1 0,1-1 0,-1 1 0,1 0 0,0-1 0,-1 1 0,0-1 0,1 1 0,-1-1 0,1 0 0,-1 1 0,0-1 0,1 1 0,-1-2 0,3-2 0,-1-1 0,-1 1 0,3-9 0,-4 12 0,13-61 0,9-103 0,-18 127 0,21-501 0,-24 520 0,2-75 0,-1 78 0,0 0 0,1 0 0,8-25 0,-10 38-124,0 0 0,0 0 0,0 1 0,0-1 0,1 0 0,0 0-1,-1 1 1,1-1 0,0 1 0,4-4 0,4 0-6702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0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1 211 24575,'0'0'0,"0"0"0,0 0 0,0 0 0,5 0 0,16 0 0,23-2 0,21-2 0,11-3 0,2-4 0,-6-5 0,-10-6 0,-10-7 0,-10-4 0,-10-1 0,-9 5 0,-8 6-8191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7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 24575,'-3'0'0,"-1"1"0,1-1 0,-1 1 0,1 0 0,0 0 0,-1 0 0,1 1 0,0-1 0,-5 4 0,3-2 0,-1 1 0,1 0 0,0 0 0,-5 6 0,9-10 0,0 1 0,1 0 0,-1 0 0,1 0 0,-1 0 0,1 0 0,-1 0 0,1-1 0,0 1 0,0 0 0,-1 0 0,1 0 0,0 0 0,0 0 0,0 0 0,0 0 0,0 0 0,0 1 0,0-1 0,0 0 0,0 0 0,1 0 0,-1 1 0,2 2 0,0 1 0,0-1 0,5 9 0,4 3 0,1 0 0,0 0 0,28 26 0,51 36 0,91 60-165,-35-26-850,-145-110 1008,280 222-243,-12 12 265,-155-120-1166,-79-76-4467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7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24575,'5'-7'0,"-1"5"0,1 0 0,-1 0 0,0 1 0,1-1 0,-1 1 0,9-2 0,29-1 0,-30 3 0,9-1 0,0 2 0,0 0 0,0 2 0,0 0 0,27 7 0,-32-5 0,-1 1 0,1 0 0,-1 1 0,-1 1 0,1 1 0,-1 0 0,21 16 0,-15-8 0,-2 1 0,0 0 0,0 2 0,-2 0 0,0 1 0,-2 0 0,0 1 0,-1 1 0,12 27 0,-13-19 0,-1 1 0,-1 0 0,-1 0 0,-2 1 0,-1 0 0,2 54 0,-8-4 0,-13 104 0,13-183 0,-2 9 0,2 1 0,-1 0 0,3 19 0,-2-28 0,1 0 0,0 0 0,0 0 0,0-1 0,0 1 0,1 0 0,-1-1 0,1 1 0,0-1 0,0 0 0,1 1 0,-1-1 0,1 0 0,-1 0 0,7 4 0,0 0 0,0-1 0,1-1 0,-1 1 0,2-2 0,-1 1 0,0-2 0,1 1 0,-1-1 0,17 2 0,-1-1 0,-1-2 0,1-1 0,28-2 0,15-5-455,0-4 0,116-30 0,-94 13-6371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8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1975 24575,'0'-18'0,"0"-67"0,-3-183 0,-1 199 0,-25-126 0,28 192 0,-4-16 0,5 18 0,-1 1 0,1 0 0,0 0 0,0-1 0,0 1 0,0 0 0,0 0 0,0 0 0,-1 0 0,1-1 0,0 1 0,0 0 0,0 0 0,-1 0 0,1 0 0,0 0 0,0-1 0,0 1 0,-1 0 0,1 0 0,0 0 0,0 0 0,-1 0 0,1 0 0,0 0 0,-1 0 0,1 0 0,-1 1 0,1-1 0,-1 0 0,1 0 0,-1 1 0,1-1 0,0 0 0,-1 1 0,1-1 0,0 1 0,-1-1 0,1 0 0,0 1 0,-1-1 0,1 1 0,0 0 0,-4 7 0,0 0 0,1 0 0,0 0 0,0 1 0,-2 17 0,-3 47 0,8-67 0,-3 40 0,3 0 0,2-1 0,1 1 0,3-1 0,14 57 0,-16-85 0,1-1 0,0 0 0,13 24 0,-15-35 0,0 0 0,0 0 0,0 0 0,1 0 0,0 0 0,0-1 0,0 0 0,1 0 0,-1 0 0,1 0 0,0-1 0,0 1 0,7 2 0,-5-3 0,0-1 0,-1 0 0,1 0 0,0-1 0,0 0 0,0 0 0,0-1 0,0 1 0,0-2 0,0 1 0,0-1 0,0 0 0,0 0 0,9-4 0,1-1 0,-1 0 0,-1-1 0,0-1 0,0 0 0,15-12 0,2-3-139,39-38-1,7-16-575,93-117 1,43-105-1019,-71 53 1245,-107 173 342,39-114 0,-75 185 146,5-13 604,5-23 1,-10 31 102,-3 15 700,-9 29-938,-13 76 1,8 41-511,12-38 41,5-99 0,1 0 0,1 0 0,1-1 0,8 29 0,-11-42 0,1 0 0,0 0 0,1-1 0,-1 1 0,0-1 0,1 1 0,-1-1 0,1 0 0,0 1 0,0-1 0,0 0 0,3 2 0,-4-3 0,1 0 0,-1 0 0,1 0 0,0-1 0,-1 1 0,1 0 0,0-1 0,0 1 0,0-1 0,-1 0 0,1 0 0,0 0 0,0 1 0,0-2 0,0 1 0,-1 0 0,1 0 0,0-1 0,0 1 0,2-1 0,1-1 0,0 0 0,0-1 0,1 1 0,-2-1 0,1 0 0,0-1 0,5-4 0,-1-1 0,1 0 0,9-14 0,-6 7 12,-1-2 0,-1 1 1,-1-1-1,0-1 0,12-34 0,-14 28-50,0-2 1,-2 1-1,-2-1 1,3-27 0,-6 15-65,-1-1 1,-1 0 0,-3 0 0,-1 1 0,-2 0 0,-15-48 0,13 58 101,-1 1 0,-2 1 0,-1-1 0,-1 2 0,-1 0 0,-19-26 0,12 24 0,-2 1 0,0 1 0,-2 1 0,-49-38 0,41 38-1,-2 2-1,-1 1 1,-73-32 0,81 43 0,1 1 1,-1 1-1,-1 2 0,0 1 0,0 1 1,-37 0-1,67 5 1,-17-1 121,-20 3-1,32-2-70,1 1-1,-1 0 0,0 0 1,1 0-1,-1 1 0,1-1 0,-1 1 1,-7 5-1,11-6-40,0-1 0,0 1-1,0 0 1,0 0 0,0 0-1,0 0 1,0 0 0,0 0 0,1 0-1,-1 0 1,0 0 0,1 0 0,-1 1-1,1-1 1,-1 0 0,0 2 0,1 0-10,0-1 1,0 1 0,0 0-1,0 0 1,0-1 0,0 1-1,1 0 1,0 2 0,2 5 0,0 0 0,1 0 1,0-1-1,9 16 0,30 39 0,-1-13-306,2-1-1,89 75 0,118 72-613,-125-107 920,3-6 0,247 119 0,-265-154-617,141 42-1,-177-71-4498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9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0 253 24575,'1'1'0,"-1"-1"0,0 1 0,0 0 0,1 0 0,-1-1 0,1 1 0,-1 0 0,1 0 0,-1-1 0,1 1 0,-1-1 0,2 2 0,1 1 0,21 25 0,2-1 0,1-1 0,38 27 0,-60-49 0,-2-1 0,1 0 0,0 0 0,8 4 0,-11-6 0,0-1 0,0 0 0,0 1 0,0-1 0,0 0 0,0 0 0,0 1 0,-1-1 0,1 0 0,0 0 0,0 0 0,0 0 0,0 0 0,0 0 0,0 0 0,0-1 0,0 1 0,0 0 0,0 0 0,0-1 0,-1 1 0,1-1 0,0 1 0,0-1 0,1 0 0,1-3 0,-1 1 0,0 0 0,1-1 0,-1 0 0,-1 1 0,1-1 0,0 0 0,-1 0 0,0 0 0,0 0 0,1-7 0,3-27 0,-1 0 0,-2-56 0,-2 51 0,0 38 0,1-1 0,-1 0 0,1 1 0,0-1 0,2-7 0,-2 11 0,0-1 0,0 1 0,0 0 0,0 0 0,1 0 0,-1 0 0,1 0 0,-1 0 0,1 1 0,0-1 0,-1 0 0,1 1 0,0-1 0,0 1 0,4-2 0,4-2 0,1 0 0,1 0 0,-1 2 0,14-4 0,50-6 0,-45 8 0,177-26-1365,-160 24-5461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39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1 24575,'-7'2'0,"0"3"0,0 1 0,1-1 0,-11 12 0,4-3 0,-23 21 0,2-2 0,1 1 0,-40 54 0,68-83 0,2 2 0,-1-1 0,0 0 0,1 1 0,-3 10 0,5-14 0,0 0 0,1 0 0,-1 0 0,1-1 0,0 1 0,0 0 0,0 0 0,0 0 0,0 0 0,1 0 0,-1-1 0,1 1 0,0 0 0,0 0 0,0-1 0,2 5 0,0-3 0,-1 0 0,1-1 0,0 1 0,0-1 0,1 1 0,-1-1 0,1 0 0,-1 0 0,1-1 0,0 1 0,0-1 0,0 0 0,1 0 0,-1 0 0,6 1 0,3 1 0,-1-1 0,1-1 0,0 0 0,19 0 0,0-3-72,-1 0 0,0-2 0,0-1-1,0-2 1,-1-1 0,0-1 0,0-2-1,36-17 1,-26 8-225,-2-1 1,0-3-1,-1-1 1,-1-2-1,41-38 0,7-18-5464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40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5 0,0 4 0,0 5 0,0 2 0,6 6 0,12 8 0,24 15 0,24 20 0,21 17 0,14 8-1124,9-1 1124,6-7 0,-7-7 0,-12-9 0,-16-12 0,-23-17-7067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40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0 895 24575,'0'-3'0,"1"-20"0,1 0 0,1 0 0,1 0 0,1 0 0,13-34 0,52-106 0,67-84 0,-114 212 0,2 0 0,2 2 0,1 1 0,53-47 0,-66 66 0,0 1 0,1 1 0,0 1 0,1 0 0,0 1 0,26-10 0,-35 17 0,0-1 0,0 1 0,0 0 0,0 1 0,0 0 0,0 0 0,1 1 0,-1 0 0,0 1 0,0-1 0,0 1 0,0 1 0,0 0 0,0 0 0,0 0 0,0 1 0,12 7 0,-8-3 24,0 1 0,-1 0 0,0 1 0,20 21 0,31 46-1509,-41-45-5341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40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0 292 24575,'1'18'0,"1"0"0,0 0 0,1 0 0,1 0 0,1-1 0,0 0 0,1 0 0,12 22 0,-15-32 0,2 0 0,-1 0 0,1 0 0,0-1 0,9 10 0,-12-14 0,0 0 0,1 0 0,-1 0 0,0 0 0,1-1 0,-1 1 0,1-1 0,-1 0 0,1 1 0,0-1 0,-1 0 0,1-1 0,0 1 0,0 0 0,0-1 0,0 0 0,0 1 0,5-2 0,-6 1 0,0 0 0,0-1 0,-1 1 0,1-1 0,0 1 0,-1-1 0,1 0 0,-1 0 0,1 0 0,-1 0 0,1 0 0,-1 0 0,1 0 0,-1 0 0,0-1 0,2-1 0,-2 1 0,1-1 0,0 0 0,-1 0 0,0 0 0,0 0 0,0 0 0,0 0 0,1-5 0,-1-2 0,0-1 0,-1 1 0,0-1 0,-2-14 0,-3 0 0,0 0 0,-13-37 0,8 34 0,-6-39 0,15 66 0,1-1 0,-1-1 0,1 0 0,0 1 0,0-1 0,0 0 0,0-4 0,1 6 0,-1 0 0,0 0 0,1 0 0,-1 0 0,0 1 0,1-1 0,0 0 0,-1 0 0,1 0 0,-1 1 0,1-1 0,0 0 0,-1 1 0,1-1 0,0 1 0,0-1 0,0 1 0,-1-1 0,1 1 0,0-1 0,0 1 0,0 0 0,1-1 0,22-5 0,0 2 0,1 0 0,39-1 0,-47 4 0,209-4 0,-224 5 0,1 1 0,1-1 0,0 0 0,0-1 0,-1 1 0,7-2 0,-10 2 0,1-1 0,0 1 0,0 0 0,0-1 0,-1 1 0,1-1 0,0 1 0,0-1 0,-1 0 0,1 1 0,0-1 0,-1 1 0,1-1 0,-1 0 0,1 0 0,-1 1 0,1-1 0,-1 0 0,0 0 0,1 0 0,-1 1 0,0-1 0,1 0 0,-1 0 0,0 0 0,0 0 0,0 0 0,0-1 0,-1-22 0,0 19 0,1-1 0,0 0 0,0 1 0,1-8 0,0 11 0,-1 0 0,1 0 0,-1 1 0,1-1 0,0 0 0,-1 0 0,1 1 0,0-1 0,0 0 0,1 1 0,-1-1 0,0 1 0,0-1 0,1 1 0,-1 0 0,3-2 0,2-1 0,-1 1 0,1 0 0,0 0 0,0 1 0,0 0 0,9-2 0,39-5 0,-47 8 0,103-9-682,135 5-1,-213 6-6143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41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4 0,2 5 0,1 3 0,-1-1-8191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42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0 462 24575,'0'10'0,"0"-6"0,1 0 0,-1 0 0,1 0 0,0 0 0,0 0 0,1 0 0,-1 0 0,1 0 0,0 0 0,0 0 0,0-1 0,0 1 0,1-1 0,3 4 0,2 3 0,2-1 0,-1 0 0,17 10 0,3 1 0,0-1 0,40 17 0,68 23 0,-90-40 0,9 10 0,-23-11 0,-32-18 0,0 1 0,1-1 0,-1 1 0,1-1 0,-1 1 0,1-1 0,-1 0 0,1 0 0,-1 0 0,1 0 0,-1 0 0,1 0 0,-1 0 0,1 0 0,-1-1 0,1 1 0,-1-1 0,1 1 0,-1-1 0,1 1 0,-1-1 0,0 0 0,1 0 0,-1 0 0,0 0 0,0 1 0,0-2 0,0 1 0,2-1 0,1-4 0,1 0 0,-1 1 0,0-2 0,6-11 0,10-28 0,-3 0 0,16-65 0,-21 69 0,8-32 0,20-65 0,-27 97 0,25-49 0,-32 79 0,1 0 0,0 0 0,0 1 0,1-1 0,16-15 0,-19 22 0,0 0 0,1 0 0,-1 1 0,1 0 0,0 0 0,0 1 0,0-1 0,1 1 0,-1 1 0,1-1 0,0 1 0,12-2 0,-7 2 0,-1 2 0,1-1 0,0 2 0,-1-1 0,1 2 0,18 3 0,67 26 0,-85-27 0,79 31-1365,-7-1-5461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1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 24575,'0'0'0,"7"0"0,23 0 0,24-1 0,18-5 0,15-11 0,-1-8 0,-14 0-8191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1:44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3191 9811 24575,'-13'-4'0,"10"3"0,1-1 0,-1 1 0,1 0 0,0-1 0,-1 1 0,1-1 0,0 0 0,0 0 0,-3-3 0,4 4 0,1 0 0,-1 0 0,0 0 0,1 0 0,-1 0 0,1-1 0,0 1 0,-1 0 0,1 0 0,0 0 0,-1 0 0,1 0 0,0 0 0,0-1 0,0 1 0,0 0 0,0 0 0,0 0 0,1 0 0,-1-1 0,0 1 0,0 0 0,1 0 0,-1 0 0,1 0 0,-1 0 0,2-1 0,2-4 0,0 1 0,0 1 0,0-1 0,1 0 0,8-5 0,-7 5 0,352-264-731,-301 229 199,1024-756-5612,-949 697 6022,330-243-2713,239-167 2843,-76 55-1975,644-478 1588,-186 167 379,16 24 0,-1046 706 0,762-515-767,-373 251 676,125-83 335,-344 243 1003,2 7 3297,-126 74-1618,41-31 744,-115 71-3438,0-1 1,-2-2-1,28-29 0,-49 47-232,0 1 0,0-1 0,0 1 0,0-1 0,0 0 0,-1 0 0,1 0 0,-1 0 0,0 0 0,0 0 0,0 0 0,0 0 0,-1-1 0,1 1 0,-1-5 0,0 3 0,-1 0 0,0 0 0,0 0 0,0 0 0,-1 0 0,0 0 0,0 0 0,0 1 0,-5-9 0,-91-129 0,47 72 0,-131-195-1096,2 1-887,97 147 1657,-171-246 298,-166-234 28,358 511-133,-112-150-544,-17 16 587,3 45 23,126 125-7,-83-51 0,96 72 25,0 2 0,-80-31 0,86 43 32,-1 2 0,0 1 0,-75-9 1,71 17 19,0 1 0,-83 8 0,64 3 9,-89 22-1,-63 34 14,3 12-8,113-38-15,-602 244 10,688-274-11,-383 167 72,-10-19-443,-269 49-926,409-127 1108,185-53 113,-640 182-2246,253-76 2183,2 15-1575,-61 46 678,-939 485-1,63 153 546,1181-686 551,-64 38 297,-259 169 2667,141-37 3121,402-309-5843,-5 4 404,0 1 1,-13 15-1,21-21-615,0 0 0,1 0-1,-1 1 1,1-1 0,-1 1 0,1-1 0,1 1 0,-1 0 0,1-1 0,0 1 0,-1 5 0,1 9-68,1-1 0,0 0 0,2 1 0,0-1 0,7 25 0,21 78-24,27 48-462,31 51-1385,29 43 681,187 380-774,111 252 359,-52 12-914,-293-726 2295,225 622-1365,-278-749 1549,53 146 919,-61-179-764,0 0-1,1 0 0,1-1 1,1-1-1,17 22 0,-23-34 51,0 0-1,0-1 0,0 0 0,1 0 0,0 0 0,1-1 0,-1 0 0,1-1 0,0 1 0,0-1 0,1-1 0,-1 0 0,1 0 0,-1 0 0,18 1 0,-11-2 174,1-2 0,0 0 1,-1-1-1,24-4 0,61-18 614,21-13-1718,-9-1-2964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47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216 286 24575,'-1'0'0,"0"1"0,0-1 0,0 0 0,0 0 0,1 1 0,-1-1 0,0 1 0,0-1 0,0 1 0,1-1 0,-1 1 0,0 0 0,0-1 0,1 1 0,-1 0 0,0 1 0,-3 2 0,-78 87 0,69-74 0,1 1 0,1-1 0,-17 38 0,17-28 0,2 0 0,1 1 0,1 0 0,1 0 0,2 0 0,0 1 0,2 36 0,3-29 0,1 1 0,3-1 0,0 0 0,3-1 0,16 51 0,-3-27-107,2-1 0,49 87 0,-53-114 57,0-1 1,3 0 0,0-2-1,2-1 1,52 48 0,-50-54 54,1-2-1,2 0 1,-1-2 0,2-1 0,0-2 0,1 0 0,1-3 0,33 9-1,-22-9-193,1-3 0,-1-2-1,1-1 1,0-3-1,73-4 1,-73-3 143,1-1 1,-1-3-1,-1-1 1,0-3-1,45-18 1,-28 5 63,-1-3 0,99-66 0,-116 66-18,-2-2 0,39-38 0,-53 43 0,-1-1 0,-1-2 0,30-48 0,-33 43-25,-1-2-1,-3 0 1,-1-1-1,-1 0 1,9-42-1,-18 55 11,0-1 0,-3 1-1,0-1 1,-1 0 0,-1 0-1,-2 0 1,0-1 0,-2 1 0,-7-32-1,2 31-35,0-1 0,-2 1 0,-2 1 0,0 0 0,-1 1 0,-2 0 0,0 1 0,-2 0 0,-34-36 0,21 30-22,0 1 0,-2 2 0,-1 1 0,-1 1 0,-1 2 0,-38-17 0,10 10 73,-2 3 0,-1 2 0,-1 3 0,0 4 0,-1 2 0,-1 3 0,-121-5 0,188 17 0,-114 2 219,103-1-144,-1 1 0,1 0 0,-1 1 1,1 1-1,0 0 0,-16 8 0,26-11-79,-1 1 0,0 0 0,1 0-1,-1 1 1,1-1 0,0 1 0,-1 0 0,1-1 0,0 1-1,1 1 1,-1-1 0,1 0 0,-1 1 0,1-1 0,0 1-1,0 0 1,-1 4 0,-3 21-5601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48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0 395 24575,'0'-13'0,"0"-252"0,0 261 0,0-1 0,0-1 0,0 1 0,1 0 0,-1 0 0,3-7 0,-2 11 0,-1-1 0,1 1 0,0-1 0,0 1 0,-1-1 0,1 1 0,0-1 0,0 1 0,1 0 0,-1 0 0,0-1 0,0 1 0,1 0 0,-1 0 0,1 0 0,-1 1 0,1-1 0,-1 0 0,1 0 0,2 0 0,3-1 0,-1 1 0,1-1 0,0 1 0,0 1 0,10-1 0,39 6 0,125 27 0,0 14 0,-116-29 0,-58-15 0,-4-1 0,-1 0 0,1 0 0,0-1 0,-1 1 0,1-1 0,3 0 0,-5 0 0,-1 0 0,1 0 0,-1 0 0,1 0 0,-1 0 0,1 0 0,-1-1 0,1 1 0,-1 0 0,1 0 0,-1-1 0,0 1 0,1 0 0,-1-1 0,1 1 0,-1 0 0,0-1 0,1 1 0,-1-1 0,0 1 0,0-1 0,1 1 0,-1 0 0,0-1 0,0 1 0,0-1 0,1 1 0,-1-1 0,0 1 0,0-1 0,0 1 0,0-1 0,0 1 0,0-1 0,0 1 0,0-1 0,0 0 0,-6-104-1365,7 76-5461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48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24575,'1'24'0,"7"39"0,-1-17 0,4 56 0,51 328 0,-41-328-1365,-18-84-5461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49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 24575,'0'17'0,"0"-12"0,0 1 0,1 0 0,-1 0 0,1-1 0,0 1 0,2 5 0,-1-7 0,-1-1 0,1 1 0,0-1 0,0 0 0,0 0 0,1 0 0,-1 0 0,1 0 0,0 0 0,5 4 0,1 0 0,1 0 0,0-1 0,1 0 0,-1 0 0,12 3 0,67 19 0,67 4-382,55-9-1146,47-12 510,569-43-2443,0-54 3993,-626 63-781,-5 1 411,850-83-3323,-919 96 3313,-24 2 610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49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0,5 22 0,11 39 0,-3-15 0,-6-21 0,32 131 0,-26-119 0,30 70 0,-37-99-273,1-1 0,0 1 0,1-1 0,18 21 0,-2-10-6553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0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695 1 24575,'-3'5'0,"-12"25"0,0 0 0,2 1 0,-10 37 0,12-34 0,-170 450-1383,121-350 1370,-117 193 1,121-241-130,19-30 121,-35 70 1,66-114 91,0 1 0,1 0 0,1 1 0,-5 20 1,8-28 8,1 0 0,-1 1 0,1-1-1,0 0 1,0 0 0,1 1 0,0-1 0,0 0 0,1 0 0,-1 0 0,1 0 0,4 8 0,1-2-59,0-1 0,1 0-1,0 0 1,0-1 0,1 0 0,1-1 0,-1 0 0,2 0-1,12 8 1,6 2-25,2-1 0,42 19 0,3-5-160,133 37-1,89-3-164,-208-52-90,2-3 1,147-2-1,-166-12-5858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0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693 429 24575,'7'5'0,"3"0"0,140 71 0,-129-67 0,0-1 0,0-1 0,1-1 0,0-1 0,33 3 0,-45-7 0,0-1 0,0 0 0,0-1 0,0 0 0,0 0 0,0-1 0,0-1 0,13-4 0,-17 4 0,1 1 0,-1-2 0,0 1 0,-1-1 0,1 0 0,0 0 0,-1 0 0,0-1 0,0 0 0,0 0 0,-1 0 0,0-1 0,5-6 0,-4 2 0,-1 1 0,1-1 0,-1 0 0,-1 0 0,0-1 0,0 1 0,-1-1 0,-1 1 0,0-1 0,0 0 0,-1-17 0,-1 16 0,-1-1 0,0 1 0,0 0 0,-1 1 0,-1-1 0,0 0 0,-1 1 0,0 0 0,0 0 0,-9-12 0,4 9-21,0 1-1,-1 1 0,0-1 1,-2 2-1,1 0 0,-1 0 1,-19-12-1,12 11-54,-1 1 0,0 1 0,0 1 0,-42-12-1,30 13 8,-1 2 0,1 1 0,-1 1 0,0 2-1,0 2 1,0 1 0,-46 7 0,37 0-22,0 2 0,1 2 0,0 2 0,1 1 0,1 3 1,0 1-1,1 2 0,2 1 0,0 2 0,1 2 1,2 1-1,-62 63 0,51-37-5812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1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24575,'1'3'0,"40"199"0,-28-140 0,-4-20-20,74 363-785,-78-377 828,26 125 254,-25-129-582,2-2-1,0 1 1,1-1-1,17 29 0,2-8-5832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2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1 0,0-1 0,0 0 0,0 0 0,0 1 0,0-1 0,0 0 0,0 0 0,0 0 0,0 1 0,0-1 0,0 0 0,0 0 0,0 0 0,0 1 0,0-1 0,1 0 0,-1 0 0,0 0 0,0 0 0,0 1 0,0-1 0,0 0 0,1 0 0,-1 0 0,0 0 0,0 0 0,0 1 0,1-1 0,-1 0 0,0 0 0,0 0 0,0 0 0,1 0 0,-1 0 0,0 0 0,0 0 0,0 0 0,1 0 0,-1 0 0,11 3 0,76 21 0,9 3 0,-10-12-198,0-3-1,127 0 0,178-21-525,-329 6 703,169-6-543,28-1-1693,26 1 1693,29 5 564,442 26-3148,4 38-871,-316-16 3059,770 63-1582,8-40 1791,2334-110 892,-3239 22 92,-42-1 400,-47 0-145,-49-3 828,-44-3-370,-106 21-129,0-1 1,-1-1 0,48-25-1,-35 9 111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2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24575,'0'0'0,"5"0"0,17 0 0,22 0 0,58 7 0,-89-6 0,0 2 0,0 0 0,0 0 0,0 1 0,0 1 0,-1 0 0,0 1 0,21 13 0,-30-17 0,1 1 0,-1-1 0,1 1 0,-1 0 0,0 1 0,0-1 0,0 0 0,-1 1 0,1 0 0,-1-1 0,0 1 0,0 0 0,0 0 0,0 0 0,-1 0 0,0 1 0,0-1 0,0 0 0,0 1 0,-1-1 0,1 0 0,-1 1 0,0-1 0,-1 1 0,0 6 0,-2 4 0,-1-1 0,0 1 0,-1-1 0,0 1 0,-14 23 0,-46 64 0,-46 34-1365,64-86-5461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3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24575,'1'8'0,"1"9"0,0 0 0,6 17 0,73 233-58,-53-183-262,72 228-1540,73 214-661,-129-402 2603,121 360-2156,-23 7 280,-72-164 1794,-16 33-584,16 726-2506,-80 8 2911,-25-142-1718,4-118 785,23-450 1062,9-35-149,9-38 275,8-44 427,13-43-52,-19-164 22,3 0 0,27 68 0,-25-85-286,2-1 0,2-1 0,38 55 0,16 1 2248,-7-24-602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4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9520 237 24575,'6'0'0,"-1"0"0,1-1 0,-1 1 0,9-3 0,8-2 0,339-71-979,-156 31 188,-92 21 843,298-53 324,-401 76-379,6-1-15,0 0 1,29 1-1,-41 1 35,0 1-1,0-1 1,-1 1-1,1 0 0,0 0 1,0 0-1,-1 0 1,1 1-1,0-1 0,-1 1 1,0 0-1,1 0 1,-1 0-1,0 1 0,0-1 1,5 6-1,-4-2 123,0-1 0,-1 1 0,1 0 0,-1 0 0,-1 0 0,1 1-1,1 9 1,1 4-135,2 25 0,0 42-39,-6 131 0,-2-174-64,-2 1282-3481,32-125-508,-30 5 223,-69 756 2278,-82 95 379,149-2023 1176,-76 871-391,67-5 1374,25-695 225,2-37-470,19 75 2355,-4-86 1917,-26-143-4501,-3-10-134,0-1 0,0 1 0,0 0 0,0 0 0,-1-1 0,0 1 0,0 0 0,0 0 0,0 3 0,-1-6-336,1-1 1,0 0-1,0 1 0,0-1 1,-1 0-1,1 0 0,0 1 1,-1-1-1,1 0 0,0 0 0,-1 1 1,1-1-1,0 0 0,-1 0 1,1 0-1,0 0 0,-1 0 1,1 1-1,0-1 0,-1 0 1,1 0-1,-1 0 0,1 0 1,0 0-1,-1 0 0,-13-1-39,11 1 47,-167-16-15,-37-3 0,-396 5-2097,-2 28 131,504-11 1774,-1418 15-5887,943-24 4322,-524-4 1384,0 24 442,-351 69-381,8 90-64,1262-144 960,-521 69 4525,624-91-2476,-78-2 0,147-5-2440,0-1 0,1 0 0,0-1-1,-1 0 1,1 0 0,-11-4-1,14 3-114,-1 1-1,1-1 1,-1-1-1,1 1 1,0-1-1,0 0 1,1 0-1,-1 0 1,-6-8-1,-2-8-77,0 1 0,1-2 0,2 0 0,-14-33 0,-23-73-321,-4-46-965,-1-39 471,-86-550-1853,44-10 2868,43 276-751,26 262-2199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6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192 788 24575,'-2'1'0,"1"-1"0,-1 1 0,1-1 0,-1 1 0,1-1 0,0 1 0,-1 0 0,1 0 0,0 0 0,-1 0 0,-1 2 0,-1 1 0,-10 6 0,1 0 0,0 1 0,1 1 0,0 0 0,1 1 0,1 0 0,0 1 0,0 0 0,2 0 0,0 1 0,0 0 0,-6 19 0,8-12-1,0 1 0,1-1 0,2 1 0,0 1 0,1-1 0,2 0 0,3 36 0,1-28 4,1 0 1,2-1-1,1 0 1,1 0-1,16 33 1,-6-22-24,3-1 1,1 0 0,2-2 0,1-2 0,2 0 0,2-1 0,66 59 0,-56-61-122,1-1 0,2-2 1,1-2-1,89 42 0,-115-62 134,-1-2-1,1 0 0,0 0 1,0-2-1,0-1 0,0 0 0,1-1 1,0-1-1,-1 0 0,1-2 0,-1 0 1,1-1-1,-1-1 0,20-6 1,-8 1-5,-1-3 0,0 0 1,-1-2-1,0 0 0,-1-2 1,0-2-1,-2 0 0,0-1 1,-1-2-1,0-1 0,-2 0 1,-1-2-1,24-31 0,-19 15-104,-1-2-1,-2-1 1,-2 0-1,-2-2 1,-2 0-1,14-56 1,-8 6-330,-5-1-1,7-100 1,-12-107 153,-16 230 309,-2 0 0,-18-81 0,17 125 2,-1 1 0,-1 0 0,-1 1 1,-2 0-1,-17-33 0,19 44-17,0 1 0,-1 0 0,-1 0 1,0 1-1,-1 0 0,0 1 0,-1 1 0,0 0 1,-26-17-1,20 18 5,0 0 0,-1 2-1,0 0 1,0 1 0,0 2 0,-1 0 0,0 1 0,-33-3 0,20 6 6,0 0 0,0 3 0,0 0 0,-52 12 0,58-7-10,1 0 0,0 2 0,1 1 1,0 1-1,0 1 0,-28 19 0,36-20-2,0 2 0,2 0-1,-1 1 1,2 1 0,0 1-1,1 0 1,0 0-1,-21 36 1,19-20-164,0 0 0,3 1 1,0 1-1,-10 45 0,3 15-3932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6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79 455 24575,'-1'-2'0,"0"-1"0,0 1 0,0 0 0,0 0 0,0 0 0,0 0 0,0 0 0,-1 0 0,1 0 0,-1 1 0,1-1 0,-3-2 0,0 0 0,-10-10 0,8 8 0,0 0 0,1 0 0,0-1 0,0 1 0,-5-10 0,9 14 0,0 0 0,0 1 0,1-1 0,-1 0 0,1 0 0,-1 0 0,1 0 0,0 1 0,-1-1 0,1 0 0,0 0 0,0 0 0,1 0 0,-1 0 0,0 0 0,1 0 0,-1 1 0,1-1 0,-1 0 0,1 0 0,0 0 0,0 1 0,0-1 0,0 0 0,0 1 0,0-1 0,0 1 0,2-2 0,9-8 0,1 0 0,1 1 0,-1 1 0,1 0 0,26-12 0,-8 4 0,-10 5 0,0-1 0,-1-1 0,-1-1 0,0-1 0,-2 0 0,1-1 0,18-25 0,-7 2-1365,-4 5-5461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7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0 191 24575,'5'8'0,"1"-3"0,0 1 0,1-1 0,-1 0 0,1 0 0,9 4 0,41 18 0,-51-25 0,31 13-20,1-2 1,0-2-1,1-2 0,41 5 0,168 6-1378,-47-18 630,396-47-2103,-1-41 760,-222 29 1697,-125 22 414,-29 7-235,-123 15-375,511-59 791,-385 61 4638,-175 12-3650,-1 3-1,77 15 1,-40 1-1097,27 6-1509,-73-19-5389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7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24575,'0'12'0,"2"37"-95,2 1-1,2-2 1,2 1 0,2-1-1,19 53 1,7-2-192,64 127 1,17 2 242,94 204-165,-180-357 176,-3 2 0,-4 1 0,27 150-1,-45-183-243,-2 1-1,-2-1 1,-4 53-1,-3-54-5272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8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720 1 24575,'0'0'0,"0"0"0,0 0 0,-3 0 0,-332 42 0,120-21 0,206-20 0,-10 1 0,1 1 0,-27 8 0,40-9 0,1-1 0,0 1 0,0-1 0,0 1 0,0 0 0,1 1 0,-1-1 0,0 1 0,1-1 0,0 1 0,0 0 0,0 0 0,0 1 0,0-1 0,0 1 0,-2 5 0,2-2 0,0 0 0,1 1 0,0-1 0,1 0 0,0 1 0,0-1 0,0 1 0,1 13 0,10 62 0,-9-78 0,5 26 0,1 0 0,1-1 0,2 0 0,18 39 0,-16-44-116,28 67 366,-37-81-464,1 0 0,-2 0 0,1 1-1,-2-1 1,0 1 0,0 16 0,-2-4-6612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8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24575,'12'2'0,"69"15"40,1-3 0,91 2 0,-124-14-337,0-3 0,0-1 0,-1-3 0,93-22 0,-113 19-6529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2:59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24575,'0'0'0,"0"3"0,0 5 0,1 1 0,0-1 0,1 0 0,3 10 0,-1-3 0,78 252 0,-74-241-1365</inkml:trace>
  <inkml:trace contextRef="#ctx0" brushRef="#br0" timeOffset="1">573 168 24575,'0'0'0,"0"0"0,-2 4 0,-3 10 0,-6 19 0,-12 31 0,-18 36 0,-12 25 0,1 5-1153,7-19-5885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0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121 228 24575,'-8'5'0,"3"2"0,0 0 0,1 0 0,-1 1 0,1 0 0,1 0 0,-1 0 0,-2 12 0,3-13 0,-14 47-14,1 1-1,3 1 1,3 0-1,2 1 0,-2 75 1,10-86-101,3 1 1,1-1-1,2 1 0,2-1 0,2-1 1,2 0-1,19 45 0,3-13 115,3-1 0,4-2 0,76 107 0,-81-133 0,2-1 0,2-2 0,2-1 0,2-3 0,51 38 0,-65-57 0,0-2 0,1-1 0,1-1 0,1-2 0,0-1 0,1-2 0,1-1 0,0-2 0,59 9 0,-66-16 0,1 0 0,0-3 0,0 0 0,0-2 0,0-1 0,-1-1 0,33-9 0,-37 6 0,0-2 0,-1 0 0,0-1 0,0-1 0,-1-1 0,-1-2 0,0 0 0,30-26 0,-25 15-19,-1-1-1,-1-1 1,-1-1-1,31-51 0,-28 33-383,-1-1 0,28-78 0,-34 71 377,-3-2 0,-3 0-1,-2-1 1,-2 0 0,-3 0 0,-2-1 0,-3 0 0,-2 1 0,-17-110-1,8 122 27,0 1 0,-3-1 0,-2 2 0,-2 0 0,-1 1 0,-3 1 0,-1 0 0,-2 2 0,-2 1 0,-1 1 0,-2 1 0,-41-40 0,46 53-29,-2 0 0,0 2-1,-1 1 1,-1 1 0,-1 1-1,-1 2 1,0 1 0,-48-17-1,54 24-10,-1 2-1,0 0 0,0 1 0,0 2 0,0 1 0,-1 0 1,0 2-1,1 1 0,-1 1 0,1 2 0,-45 10 0,42-5 13,0 1 0,0 2-1,1 0 1,-32 21 0,25-11 20,2 1 1,-50 46-1,32-19 12,2 3-1,3 2 0,-48 73 1,26-19-790,18-20-3141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5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24575,'0'13'0,"2"59"0,15 98 0,31 72 0,29 97 0,-21 6 0,-39-204-1365,-10-84-5461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0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24575,'0'0'0,"0"0"0,0 0 0,0 0 0,4 0 0,6 0 0,10-2 0,7-2 0,6-1 0,6 1 0,-1 0 0,-6 2-8191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1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1 158 24575,'5'4'0,"0"0"0,1 0 0,0 0 0,0 0 0,1-1 0,-1 0 0,1-1 0,-1 0 0,1 0 0,0 0 0,8 1 0,36 5 0,0-3 0,53 0 0,68-6-477,45-9-1434,38-8 856,416-40-3134,45-4 2260,-3 16 236,-60 29 1541,-218 25 4690,-390-6-1548,-155-7-782,56 3-8729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1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313 1 24575,'9'10'0,"-2"0"0,-1 1 0,0-1 0,6 18 0,-5-11 0,46 112-731,69 267 0,-7 151-1645,-50-217 1767,3-23-273,16-9-95,-70-258 1509,20 41 0,-31-74-407,-2-3 154,1-1 1,0 1-1,0-1 0,0 0 0,0 0 1,0 1-1,6 4 0,-8-8-246,0 0 0,0 0 0,0 0 1,0 1-1,0-1 0,1 0 0,-1 0 0,0 0 0,0 0 0,0 0 1,0 0-1,0 0 0,1 0 0,-1 0 0,0 0 0,0 0 1,0 0-1,0 0 0,1 0 0,-1 0 0,0 0 0,0 0 0,0 0 1,0 0-1,1 0 0,-1 0 0,0 0 0,0 0 0,0 0 0,0 0 1,0 0-1,0-1 0,1 1 0,-1 0 0,0 0 0,4-7 761,-1-9-346,-3 16-453,2-7 32,-2-1 1,1 0-1,-1 0 1,-1 1-1,1-1 0,-1 0 1,-1 0-1,1 1 1,-1-1-1,0 1 0,-1-1 1,0 1-1,0 0 0,-1 0 1,0 1-1,0-1 1,-9-10-1,6 8-30,-1 1-1,-1 0 1,0 0 0,0 1-1,0 0 1,-1 1 0,0 0 0,0 0-1,0 1 1,-1 1 0,-18-6-1,-11 0 4,0 1 0,0 3 0,0 1 0,-1 2 0,1 2 0,-1 1 0,-68 10 0,87-6 0,-1 1 0,1 1 0,0 0 0,1 2 0,-1 1 0,2 0 0,-1 2 0,1 0 0,-31 24 0,39-25 0,0 0 0,0 2 0,1-1 0,0 2 0,1-1 0,0 1 0,1 1 0,1 0 0,0 0 0,1 0 0,1 1 0,0 0 0,1 1 0,-5 23 0,6-18 0,2 1 0,1-1 0,0 1 0,2-1 0,0 1 0,1-1 0,2 0 0,7 27 0,2-4 0,3 1 0,35 72 0,-46-108-117,5 11-507,10 27 0,-16-34-6202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1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24575,'1'4'0,"-1"1"0,1-1 0,-1 0 0,-1 8 0,1-7 0,0 0 0,0-1 0,1 10 0,1-9 0,0 0 0,0 1 0,0-1 0,0 0 0,1 0 0,0 0 0,0-1 0,0 1 0,1-1 0,0 1 0,-1-1 0,1 0 0,1-1 0,6 6 0,6 3 0,0-2 0,31 15 0,-3-6 0,0-2 0,1-2 0,90 17 0,-51-12-1365,-70-15-5461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2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2 135 24575,'-1'2'0,"1"0"0,0 0 0,0 1 0,0-1 0,0 0 0,0 0 0,0 1 0,0-1 0,1 0 0,-1 0 0,1 0 0,0 0 0,1 3 0,1 1 0,0 0 0,0 0 0,5 5 0,5 5 0,1 0 0,1 0 0,0-2 0,1 0 0,1-1 0,24 16 0,-6-8 0,2-1 0,50 20 0,-68-32 0,-1-1 0,2-1 0,37 7 0,-52-12 0,1-1 0,-1 1 0,1-1 0,-1 0 0,0-1 0,1 1 0,-1-1 0,1 0 0,-1 0 0,0-1 0,0 1 0,0-1 0,0 0 0,0-1 0,0 1 0,0-1 0,-1 0 0,1 0 0,5-6 0,-4 3-151,-1-1-1,0 0 0,0 1 0,0-2 1,-1 1-1,0 0 0,-1-1 1,4-10-1,-1-2-6674</inkml:trace>
  <inkml:trace contextRef="#ctx0" brushRef="#br0" timeOffset="0.5">630 1 24575,'0'0'0,"0"0"0,0 2 0,0 3 0,0 4 0,0 10 0,-2 15 0,-5 15 0,-6 18 0,-4 9 0,2-8-8191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3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24575,'0'0'0,"4"4"0,7 5 0,18 6 0,35 7 0,39 6 0,44 1 0,37-3-1990,25-3 1990,17-3 0,5-6 0,-2-5-2830,-4-6 2830,-17-6 0,-22-5-1663,-20-6 1663,-25-2 0,-36 1-1708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3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24575,'-5'37'0,"1"47"-76,4-1-1,17 132 0,45 163-1106,17-18 1104,-55-273-709,71 167-1,-61-183-4333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4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24575,'0'9'0,"1"0"0,0-1 0,5 17 0,0 0 0,62 464 0,-63-320 120,-6-135-615,-3 0 0,-13 63 0,12-79-6331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4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0,9 3 0,18 6 0,27 5 0,19 2 0,14 0 0,12-3 0,11-5 0,7-6 0,-7-6 0,-14-3 0,-16-5 0,-17-4 0,-15 1 0,-16 3-8191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4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24575,'4'4'0,"-1"1"0,0-1 0,0 1 0,0-1 0,0 1 0,2 6 0,3 5 0,12 19 0,1-1 0,2-1 0,2-1 0,0-1 0,3-2 0,0 0 0,1-2 0,2-1 0,1-2 0,1-1 0,70 37 0,-86-51 0,1-1 0,0-1 0,1 0 0,0-1 0,0-2 0,0 0 0,0 0 0,31 0 0,-3-5-682,56-10-1,-35 2-6143</inkml:trace>
  <inkml:trace contextRef="#ctx0" brushRef="#br0" timeOffset="1">918 0 24575,'0'0'0,"-2"0"0,-2 4 0,-7 13 0,-10 24 0,-12 27 0,-11 24 0,-5 8 0,-57 92-2886,-12 14 2886,14-28-5305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5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1 249 24575,'0'-5'0,"0"0"0,0 0 0,1 0 0,-1 0 0,1 0 0,0 0 0,1 0 0,-1 0 0,1 1 0,0-1 0,0 0 0,1 1 0,-1 0 0,1-1 0,6-6 0,1 1 0,-1 0 0,1 1 0,1 0 0,0 0 0,0 1 0,19-10 0,-1 3 0,52-18 0,-50 23 0,0 1 0,0 1 0,1 2 0,0 1 0,47-1 0,-56 6 0,1 1 0,0 1 0,-1 1 0,0 0 0,0 2 0,0 1 0,0 1 0,24 11 0,-40-15 0,0 1 0,-1 0 0,1 0 0,-1 0 0,0 0 0,0 1 0,0 0 0,0 1 0,-1-1 0,0 1 0,7 11 0,-8-10 0,0 0 0,-1 0 0,0 1 0,0 0 0,-1-1 0,0 1 0,0 0 0,-1 0 0,0 0 0,-1 0 0,1 9 0,-2 3 2,-1-1 0,-1 1 0,0 0 0,-2-1 0,-12 36 0,1-18-57,0-1 1,-23 36-1,6-20-68,-3 0 0,-2-3-1,-53 55 1,-147 115-143,92-107-406,133-102 131,4-3-5526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5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24575,'0'0'0,"0"6"0,4 15 0,3 19 0,3 18 0,-3 14 0,-3 3 0,-1-11-8191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5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7 0,0 7 0,0 5 0,0 1 0,0-2-8191</inkml:trace>
  <inkml:trace contextRef="#ctx0" brushRef="#br0" timeOffset="1">280 815 24575,'0'0'0,"0"4"0,0 5 0,2 5 0,1 3 0,-1 2 0,0-2 0,0 0 0,-1-5-8191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6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1 132 24575,'6'5'0,"1"-1"0,0-1 0,0 0 0,1 0 0,-1 0 0,10 1 0,15 3 5,0-1 0,45 3 0,70-6-290,191-19-1093,1-21 249,-281 31 517,859-110-1160,-872 109-1258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6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24575,'0'9'0,"2"1"0,0-1 0,1 0 0,4 10 0,-3-8 0,65 164-19,13 36-596,40 225-1146,-48 13 1555,-49-230 206,9 73 0,-27-236-109,16 57 1,-18-96 81,0 0 0,1 0 0,1 0 0,1-1 0,0 0 0,1-1-1,15 20 1,-13-23-80,0 1 0,1-2-1,1 1 1,0-2-1,0 0 1,1 0-1,23 11 1,20 5-4190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7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 24575,'38'-1'0,"54"-8"0,-51 3 0,561-94-570,-415 65 474,-163 31 96,30-7 0,71-3 0,-121 14 0,-1 0 0,1 0 0,0 0 0,0 0 0,0 1 0,-1-1 0,1 1 0,0 0 0,-1 0 0,1 1 0,4 1 0,-5-1 0,-1 0 0,1 0 0,-1 0 0,1 1 0,-1-1 0,0 0 0,0 1 0,0 0 0,-1-1 0,1 1 0,0 0 0,-1 0 0,2 6 0,5 17 139,-1 1 0,-2 0-1,3 30 1,26 317-581,-19 1-166,-14-326 608,0 239 0,-1-283-10,0-2 32,0 0 1,0-1 0,-1 1-1,1-1 1,0 1 0,-1 0-1,0-1 1,-1 4 0,2-6 2,0 1 0,0-1 0,0 0 0,-1 0 0,1 0 0,0 0 0,0 1 0,0-1 0,-1 0 1,1 0-1,0 0 0,0 0 0,0 0 0,-1 0 0,1 0 0,0 0 0,0 0 0,-1 0 0,1 0 1,0 0-1,0 0 0,-1 0 0,1 0 0,0 0 0,0 0 0,0 0 0,-1 0 0,1 0 0,0 0 1,0 0-1,-1 0 0,1 0 0,0 0 0,0-1 0,0 1 0,0 0 0,-1 0 0,1 0 0,0 0 1,0 0-1,0-1 0,-1 1 0,-7-9-1150,8 9 773,-6-8-6474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7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24575,'-1'0'0,"1"0"0,-1 0 0,1 1 0,-1-1 0,1 0 0,-1 1 0,1-1 0,-1 0 0,1 0 0,-1 1 0,1-1 0,0 1 0,-1-1 0,1 0 0,0 1 0,-1-1 0,1 1 0,0-1 0,-1 1 0,1-1 0,0 1 0,0-1 0,0 1 0,0-1 0,-1 1 0,1 0 0,0-1 0,0 1 0,0-1 0,0 1 0,0 0 0,0 20 0,1-18 0,-1 0 0,0-1 0,1 1 0,0 0 0,0-1 0,0 1 0,0 0 0,0-1 0,1 1 0,-1-1 0,1 1 0,-1-1 0,1 0 0,0 0 0,0 0 0,0 0 0,0 0 0,0 0 0,1 0 0,3 1 0,2 2 0,1-1 0,0 0 0,1 0 0,17 3 0,9 1-6,1-2-1,0-2 0,55 0 0,115-14-702,-207 10 709,585-80-147,-530 70-1071,-42 8-4872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7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24575,'1'2'0,"-1"0"0,0 0 0,1 0 0,0 0 0,0 0 0,-1-1 0,1 1 0,0 0 0,0 0 0,1-1 0,-1 1 0,0 0 0,3 1 0,-2-1 0,18 21 0,1-1 0,43 33 0,53 30 0,-108-79 0,175 114 0,-145-98 0,1-1 0,80 28 0,-76-35-1365,-5-3-5461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08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364 1 24575,'0'0'0,"-2"4"0,-3 5 0,-2 7 0,-2 10 0,-4 15 0,-7 21 0,-9 16 0,-9 8 0,-6 1 0,-3-5 0,1-8 0,2-14 0,9-14 0,11-16-8191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12 24575,'0'0'0,"0"0"0,0 0 0,0 0 0,0 0 0,0 0 0,0 0 0,0 0 0,-2 0 0,-3-2 0,-1-2 0,-1-1-8191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13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24575,'0'14'0,"0"-2"0,-1-2 0,1-1 0,1 0 0,-1 1 0,2-1 0,-1 1 0,1-1 0,4 12 0,-3-14 0,-1-4 0,-1 1 0,1 0 0,-1 0 0,2 9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6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473 0 24575,'0'0'0,"0"0"0,0 0 0,-18 0 0,9 0 0,-28 0 0,-37 5 0,62-4 0,0 2 0,1-1 0,-1 1 0,1 1 0,0 0 0,0 0 0,-15 9 0,11-3 0,1 1 0,0 0 0,0 1 0,1 0 0,0 1 0,1 1 0,-12 16 0,8-5 0,0 0 0,2 0 0,-19 45 0,27-54 0,1 0 0,0 0 0,1 0 0,0 1 0,1-1 0,0 25 0,3-33 0,0 0 0,1 0 0,0 0 0,0 0 0,0 0 0,1 0 0,1 0 0,-1-1 0,1 1 0,1-1 0,-1 0 0,1 0 0,0 0 0,1 0 0,8 8 0,-8-9 0,1 0 0,0-1 0,0 0 0,1 0 0,0 0 0,0-1 0,0 0 0,0-1 0,1 1 0,-1-1 0,16 3 0,-16-4 0,0-1 0,-1 0 0,1-1 0,0 0 0,0 0 0,0 0 0,0-1 0,0 0 0,-1 0 0,1-1 0,0 0 0,-1 0 0,1 0 0,8-5 0,-4 0 0,0 0 0,-1 0 0,-1-1 0,17-15 0,29-41 0,-25 27 0,-28 35 0,0 0 0,0 0 0,0 0 0,0 0 0,0 0 0,1 0 0,-1 1 0,5-3 0,-6 4 0,1-1 0,-1 1 0,1-1 0,0 1 0,-1 0 0,1 0 0,0 0 0,-1 0 0,1 0 0,0 0 0,-1 0 0,1 0 0,0 1 0,-1-1 0,1 0 0,1 2 0,5 2 0,0 0 0,0 0 0,-1 1 0,1 0 0,-1 0 0,-1 1 0,11 10 0,39 51 0,-56-66 0,40 53-341,-3 2 0,-2 1-1,42 94 1,-62-116-6485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0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24575,'0'0'0,"0"0"0,-7 6 0,-10 10 0,-10 9 0,25-22 0,0-1 0,0 1 0,0-1 0,0 1 0,1 0 0,-1 0 0,1-1 0,-2 6 0,3-7 0,0 0 0,0 0 0,0 0 0,0 0 0,0-1 0,0 1 0,0 0 0,0 0 0,0 0 0,1 0 0,-1 0 0,0 0 0,1 0 0,-1-1 0,0 1 0,1 0 0,-1 0 0,1-1 0,-1 1 0,1 0 0,0 0 0,-1-1 0,1 1 0,1 0 0,20 13 0,3-2 0,2-1 0,33 9 0,59 9 0,258 27 0,5-29 0,-346-25 0,403 11-392,0-13-161,-206-2 707,1946 2-260,-1239 0 117,-575 6-70,-13 0 774,-161-7-463,146 2-1639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44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24575,'0'0'0,"2"0"0,4 0 0,6 0 0,9 0 0,15-2 0,21-2 0,19-1 0,12 1 0,4 0 0,-2 0 0,-6-1 0,-12-1 0,-19 2-8191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45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3 0,4 2 0,5 3 0,9 5 0,10 1 0,11 0 0,7-1 0,10-5 0,13-6 0,13-8 0,11-8 0,7-6 0,-2-5 0,-11 3 0,-21 4-8191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45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0 24575,'-1'1'0,"0"-1"0,-1 1 0,1-1 0,-1 1 0,1-1 0,0 1 0,-1 0 0,1 0 0,0-1 0,0 1 0,-2 1 0,-2 3 0,-40 24 0,-71 51 0,111-77 0,-13 13 0,17-15 0,0 0 0,0 0 0,1-1 0,-1 1 0,1 0 0,-1 0 0,1 0 0,-1 0 0,1 0 0,0 0 0,-1 0 0,1 0 0,0 0 0,0 0 0,0 0 0,-1 0 0,1 0 0,0 0 0,0 0 0,1 2 0,1 3 0,1 0 0,-1 0 0,1 0 0,1 0 0,-1 0 0,7 7 0,-8-11 0,23 32 4,2-2 0,35 33-1,68 53-179,-37-37-397,92 99 520,-19 16-1259,-138-156-4776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46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0 24575,'0'0'0,"0"2"0,0 8 0,0 10 0,0 11 0,0 10 0,-2 6 0,-2 2 0,-3 4 0,-2 4 0,-1 5 0,-1 2 0,0 1 0,1-3 0,3-3 0,2-6 0,2-8 0,2-13-8191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46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 24575,'0'0'0,"-2"4"0,-2 4 0,-3 12 0,-4 16 0,-5 18 0,-5 13 0,-1 8 0,-2 7 0,-2 14 0,0 13 0,4 0 0,5-13 0,7-23-8191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47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721 370 24575,'0'-6'0,"-1"0"0,0 0 0,0 0 0,-1 0 0,0 0 0,0 0 0,0 1 0,0-1 0,-1 1 0,0 0 0,0-1 0,-6-5 0,-5-7 0,-32-30 0,16 21 0,-2 0 0,0 2 0,-2 2 0,0 0 0,-68-30 0,81 44 0,0 1 0,0 1 0,-1 1 0,-42-7 0,50 12 0,0 0 0,0 1 0,0 0 0,0 1 0,0 0 0,1 1 0,-1 1 0,0 0 0,-12 6 0,21-8 0,1 1 0,-1 0 0,1 0 0,-1 1 0,1 0 0,0-1 0,0 1 0,1 1 0,-1-1 0,0 0 0,-4 7 0,6-7 0,1 0 0,-1-1 0,1 1 0,0 0 0,0-1 0,0 1 0,0 0 0,0 0 0,1 0 0,-1 0 0,1 0 0,0 0 0,0 0 0,0 0 0,0 0 0,1 0 0,-1 0 0,1 0 0,0-1 0,1 5 0,0-2 0,0 0 0,0 0 0,0-1 0,1 1 0,0 0 0,0-1 0,0 1 0,1-1 0,-1 0 0,1 0 0,0-1 0,6 5 0,-4-4 0,0 0 0,1 0 0,0-1 0,0 0 0,0 0 0,0 0 0,0-1 0,9 1 0,-3-1 0,0 0 0,0-2 0,0 1 0,1-2 0,-1 1 0,0-2 0,0 0 0,0 0 0,22-8 0,-20 4 0,-1 0 0,0-1 0,0-1 0,-1 0 0,0 0 0,0-1 0,-1-1 0,0 0 0,-1-1 0,0 0 0,-1-1 0,13-17 0,-17 19 0,-2 4 0,0 0 0,0 0 0,9-8 0,-12 13 0,0 0 0,0 0 0,0 0 0,0 0 0,0 1 0,0-1 0,0 0 0,0 1 0,0-1 0,1 1 0,-1-1 0,0 1 0,1 0 0,-1-1 0,0 1 0,0 0 0,1 0 0,-1 0 0,0 0 0,1 0 0,-1 0 0,0 0 0,1 0 0,-1 1 0,2 0 0,1 0 0,0 1 0,-1 0 0,0 1 0,1-1 0,-1 1 0,0-1 0,0 1 0,4 6 0,19 28 0,-20-28 0,27 47-273,-3 0 0,-2 2 0,-3 2 0,29 100 0,-38-101-6553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47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24575,'0'0'0,"0"2"0,0 2 0,0 1 0,0 1 0,0 0 0,0-2 0,0-1 0,0-3 0,2-9 0,4-12 0,3-7 0,1 1-8191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48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1 24575,'-6'15'0,"-8"13"0,2 0 0,1 0 0,2 1 0,0 1 0,-7 51 0,8-13-682,1 110-1,9-108-6143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49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24575,'33'-1'0,"-16"0"0,1 1 0,28 4 0,-42-3 0,-1 0 0,0 0 0,0 0 0,0 0 0,1 0 0,-1 1 0,-1 0 0,1-1 0,0 1 0,0 0 0,-1 1 0,1-1 0,-1 0 0,1 1 0,-1-1 0,0 1 0,0 0 0,0 0 0,-1 0 0,1 0 0,0 0 0,-1 0 0,0 0 0,2 6 0,-1 2 0,0 1 0,0-1 0,-1 1 0,0-1 0,-1 1 0,-1 11 0,-2-2 0,0 0 0,-1 0 0,-9 27 0,-27 58 0,22-60 0,17-44 0,0 1 0,0 0 0,0-1 0,1 1 0,-2 5 0,2-8 0,0 0 0,0 0 0,0 1 0,0-1 0,0 0 0,1 0 0,-1 1 0,0-1 0,0 0 0,0 1 0,0-1 0,0 0 0,0 0 0,0 0 0,0 1 0,1-1 0,-1 0 0,0 0 0,0 1 0,0-1 0,1 0 0,-1 0 0,0 0 0,0 0 0,0 1 0,1-1 0,0 0 0,-1 0 0,1 0 0,0 0 0,0 0 0,-1 0 0,1 0 0,0 0 0,0 0 0,-1 0 0,1 0 0,0-1 0,0 1 0,-1 0 0,2-1 0,11-5 0,0-1 0,18-12 0,-5 2 0,141-84-1365,-84 51-5461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6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24575,'8'1'0,"-1"0"0,1 0 0,0 1 0,-1 0 0,14 6 0,-2-1 0,-18-6 0,12 3 0,1 1 0,-1 0 0,-1 1 0,23 13 0,-32-17 0,-1 0 0,1 0 0,-1 0 0,1 1 0,-1-1 0,0 0 0,0 1 0,0-1 0,0 1 0,0 0 0,-1 0 0,1 0 0,-1 0 0,0 0 0,0 0 0,0 0 0,0 0 0,0 0 0,-1 1 0,1-1 0,-1 0 0,0 0 0,0 1 0,0-1 0,0 0 0,-1 0 0,0 4 0,-3 6 0,-1-1 0,0 0 0,-1 0 0,-10 18 0,-6 10 0,16-28 0,0 1 0,1 1 0,1-1 0,-4 20 0,7-28 0,0-1 0,1 1 0,-1-1 0,1 1 0,0-1 0,1 1 0,-1 0 0,1-1 0,0 1 0,0-1 0,0 1 0,1-1 0,-1 0 0,1 0 0,0 1 0,1-1 0,3 5 0,-1-3 0,0 0 0,1-1 0,0 0 0,0 0 0,0-1 0,1 1 0,0-1 0,-1-1 0,1 1 0,1-1 0,-1 0 0,0-1 0,8 2 0,9 1 0,1-1 0,45 1 0,102-3-1365,-93-3-5461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49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24575,'0'2'0,"1"0"0,-1 0 0,0 0 0,1-1 0,0 1 0,-1 0 0,1 0 0,0 0 0,0 0 0,0-1 0,0 1 0,0 0 0,0-1 0,1 1 0,2 2 0,1 1 0,1-1 0,11 9 0,-7-8 0,-1 0 0,1 0 0,0-1 0,0 0 0,1-1 0,-1 0 0,1-1 0,-1 0 0,1 0 0,12-1 0,9-1 0,1-1 0,34-6 0,4-4 60,100-27 0,-126 24-431,0-1-1,-1-3 1,50-28 0,-53 22-6455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50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24575,'0'6'0,"20"86"0,-11-52 0,5 17 0,25 67 0,-30-101 0,1 0 0,2 0 0,0-1 0,1 0 0,23 28 0,-22-34-124,0 0 0,0-1 0,2-1 0,0 0 0,0-1 0,2-1-1,-1-1 1,1 0 0,1-1 0,34 13 0,-19-13-6702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50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24575,'-1'9'0,"0"0"0,-2 13 0,1-16 0,1-1 0,0 1 0,1 0 0,-1 0 0,1-1 0,0 1 0,0 0 0,1 0 0,1 5 0,0-6 0,0 1 0,0-1 0,1 0 0,0 1 0,0-1 0,0-1 0,1 1 0,-1 0 0,9 7 0,4 2 0,26 18 0,177 112 0,-37-28 0,-82-44 101,14 9-1567,-101-72-5360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50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1 24575,'0'9'0,"-2"30"0,-2 1 0,-12 51 0,5-34 0,2-3-117,-24 149 368,17 1-1750,16-178-5327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51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0 24575,'0'0'0,"-2"4"0,-2 7 0,-3 11 0,0 13 0,-1 12 0,-1 7 0,0 7 0,-1 5 0,1 7 0,2 9 0,3 4 0,1 0 0,2-5 0,3-11 0,2-14 0,2-16-8191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51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383 78 24575,'-18'-17'0,"8"10"0,0-1 0,-1 1 0,0 1 0,0 0 0,0 1 0,0 0 0,-22-6 0,25 9 0,1 1 0,-1 0 0,1 0 0,-1 0 0,0 1 0,1 0 0,-1 1 0,1 0 0,-1 0 0,1 1 0,-1 0 0,1 0 0,0 0 0,-8 5 0,4-2 0,1 1 0,0 1 0,0-1 0,1 2 0,0-1 0,-14 16 0,17-16 0,-1 1 0,1 0 0,1 0 0,-1 0 0,1 1 0,1 0 0,0 0 0,-4 12 0,7-18 0,0 0 0,0 0 0,1 0 0,0 0 0,-1 0 0,1 0 0,0 0 0,0 0 0,1 0 0,-1 0 0,1 0 0,-1-1 0,1 1 0,0 0 0,0 0 0,2 4 0,-1-5 0,-1 0 0,0-1 0,1 1 0,-1 0 0,0-1 0,1 1 0,0-1 0,-1 0 0,1 0 0,0 0 0,0 0 0,0 0 0,0 0 0,0 0 0,0 0 0,0-1 0,0 1 0,0-1 0,0 1 0,0-1 0,0 0 0,0 0 0,4 0 0,-1-1 0,1 0 0,-1 0 0,1-1 0,-1 1 0,0-1 0,1-1 0,5-3 0,-5 3 0,0 1 0,0-1 0,0 1 0,12-3 0,-15 5 0,-1-1 0,0 1 0,1 0 0,-1 0 0,0 1 0,1-1 0,-1 0 0,0 1 0,0-1 0,1 1 0,-1 0 0,0 0 0,0 0 0,0 0 0,0 0 0,0 0 0,4 3 0,1 3 0,1 0 0,-1 1 0,0 0 0,0 0 0,6 11 0,26 49 0,-29-49 0,50 99-3,-28-54-678,61 95 0,-71-129-6145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52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24575,'0'1'0,"1"0"0,-1 0 0,0 1 0,1-1 0,0 0 0,-1 0 0,1 0 0,0 0 0,-1 0 0,1 0 0,0 0 0,0 0 0,0 0 0,0 0 0,2 1 0,16 12 0,-15-12 0,0 0 0,0 0 0,1-1 0,-1 1 0,0-1 0,1 0 0,-1 0 0,7 0 0,5 0 0,18-2 0,-23 0 0,0 1 0,0 0 0,16 3 0,-25-3 0,0 1 0,0-1 0,0 1 0,0-1 0,0 1 0,0 0 0,0 0 0,-1 0 0,1 0 0,0 0 0,-1 1 0,1-1 0,-1 0 0,1 1 0,-1-1 0,0 1 0,1-1 0,-1 1 0,0 0 0,0 0 0,0-1 0,0 1 0,-1 0 0,1 0 0,0 0 0,0 2 0,0 4 0,0 1 0,0-1 0,-1 1 0,-1 16 0,-19 124 0,1-7 0,19-141 0,0 1 0,0-1 0,0 1 0,-1-1 0,2 0 0,-1 1 0,0-1 0,0 0 0,0 1 0,1-1 0,0 3 0,-1-4 0,0 0 0,0 0 0,1 0 0,-1 1 0,0-1 0,0 0 0,1 0 0,-1 0 0,0 0 0,0 0 0,1 1 0,-1-1 0,0 0 0,0 0 0,1 0 0,-1 0 0,0 0 0,0 0 0,1 0 0,-1 0 0,0 0 0,1 0 0,11-4 0,18-12 0,41-29 0,-35 21 0,28-17-1365,-6 3-5461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52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24575,'0'9'0,"1"-5"0,-1 0 0,1 0 0,0 0 0,1 0 0,-1-1 0,1 1 0,0 0 0,0-1 0,0 1 0,0-1 0,0 1 0,1-1 0,-1 0 0,1 0 0,0 0 0,0-1 0,0 1 0,5 3 0,4 0 0,-1 1 0,1-2 0,1 1 0,21 5 0,58 12 0,41-2-308,41-4-924,38-5 435,277-5-2735,824-94 0,-762 14 3197,-538 72 380,164-15 1467,-156 15-1217,-1 2 1,1 0-1,-1 1 0,0 1 0,0 1 0,26 9 0,-9 3-2373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6:53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24575,'36'22'0,"-7"-4"0,75 39 0,117 70 0,-211-121 0,-1 0 0,0 1 0,0 0 0,-1 1 0,8 8 0,-12-12 0,-1 0 0,0 1 0,0-1 0,0 1 0,-1 0 0,0 0 0,0 0 0,0 0 0,0 0 0,-1 0 0,0 0 0,1 9 0,-2 11 0,-1-1 0,0 0 0,-2 0 0,-10 40 0,6-36 0,2 1 0,-3 48 0,8-72 0,0 0 0,1 0 0,-1 0 0,1 0 0,0-1 0,0 1 0,0 0 0,1-1 0,0 1 0,2 4 0,-2-6 0,0 0 0,0 0 0,0-1 0,0 1 0,1-1 0,-1 0 0,1 1 0,0-1 0,-1 0 0,1 0 0,0-1 0,0 1 0,0-1 0,0 1 0,7 1 0,-1-1 0,0 0 0,1-1 0,-1 0 0,1 0 0,13-1 0,6-2 0,51-11 0,82-28 0,60-23-1365,10-8-5461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34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0 24575,'-1'2'0,"-1"1"0,1-1 0,0 0 0,0 1 0,0-1 0,0 0 0,0 1 0,1-1 0,-1 1 0,0 5 0,-1 4 0,-36 235-5,23 2-891,14-233 770,-20 757 3,19 1-941,2-714 788,1-14-5425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7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24575,'0'0'0,"0"0"0,2 2 0,4 2 0,11 3 0,18 0 0,20-1 0,14-4 0,4-3 0,-2-5 0,-5-4 0,-9-2 0,-10-2 0,-13 2-8191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37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1713 226 24575,'0'-14'0,"-1"9"0,-1 0 0,1 1 0,-1-1 0,0 0 0,0 1 0,0-1 0,-1 1 0,1 0 0,-1 0 0,0 0 0,-1 0 0,1 0 0,-1 0 0,-5-3 0,-6-6 0,-2 1 0,-19-11 0,12 9 0,-1 1 0,0 1 0,-1 1 0,-1 1 0,1 2 0,-2 0 0,1 2 0,-1 1 0,0 1 0,-31 0 0,5 5-18,1 1 0,0 4 0,0 1-1,0 3 1,1 2 0,1 3 0,-63 25-1,-7 12-346,-207 122 0,298-155 336,2 1 0,0 1 0,-39 38 1,50-41 8,1 0 1,1 1 0,1 1-1,0 0 1,-20 42 0,19-25 19,1 0 0,2 1 0,1 1 0,-10 74 0,14-52 0,4 1 0,5 88 0,0-111 0,2 1 0,2-1 0,2-1 0,1 1 0,2-1 0,30 68 0,-14-55-171,3-1 0,1-1 0,3-2-1,65 71 1,-67-84 171,2-1 0,1-1 0,1-2 0,2-2 0,1-1 0,1-2 0,1-2 0,1-1 0,1-3 0,1-1 0,0-3 0,1-1 0,1-2 0,51 6 0,-49-12 0,0-2 0,1-3 0,-1-1 0,0-3 0,0-1 0,83-20 0,-68 6-381,102-44 0,52-47-382,-133 60 763,-2-4 0,92-79 0,-83 53 0,113-128 0,-164 160 0,-1-1 1,38-65 0,-57 79-1,-1-1 1,-2-1-1,-2 0 1,17-60-1,-27 77-1,-1-1 1,-1 0-1,0 0 0,-2 0 1,-1-33-1,-2 36-8,0 0 0,-1 0 0,-1 0 0,-1 0 0,0 1 0,-15-31 0,7 23 6,-1 1 0,-1 0 0,-1 1 1,-1 0-1,-1 1 0,-1 1 0,-39-31 0,23 24-79,-2 2 0,0 1-1,-2 2 1,-45-19 0,40 23 68,-1 2 1,0 2 0,-81-15-1,67 21-11,0 3-1,-93 2 1,61 9-65,0 5 1,1 3 0,-170 50-1,182-39 95,-137 63 0,180-70 2,1 1 1,2 1 0,0 2-1,1 1 1,1 1 0,-30 32 0,45-39 54,0 0 0,1 1 0,1 1 0,1 0 0,1 1 0,0 0 0,1 0 0,2 1 0,-10 32 0,11-16-4464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37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71 415 24575,'0'-4'0,"-1"0"0,0 0 0,0 0 0,0 0 0,-1 0 0,1 0 0,-1 0 0,0 0 0,0 1 0,0-1 0,-4-4 0,-5-9 0,4 4 0,0 0 0,1-1 0,-4-16 0,8 23 0,0 0 0,0 0 0,1 0 0,0-1 0,1 1 0,0-1 0,0 1 0,1-10 0,0 14 0,0 1 0,0 0 0,-1 0 0,1 0 0,1 0 0,-1 0 0,0 0 0,0 0 0,1 0 0,-1 1 0,1-1 0,-1 0 0,1 1 0,0-1 0,0 1 0,-1 0 0,1-1 0,4 0 0,4-3 0,0 1 0,17-5 0,-18 6 0,54-16 0,-23 8 0,61-25 0,-98 34 14,1 0-1,0 0 0,0 0 0,-1-1 1,1 1-1,-1-1 0,0 0 1,5-5-1,-7 6-70,0 1 0,0 0 0,0-1 0,0 1-1,-1-1 1,1 1 0,0-1 0,-1 1 0,1-1 0,-1 1 0,0-1 0,0 1-1,1-1 1,-1 0 0,0 1 0,0-1 0,0 0 0,-1 1 0,1-1 0,0 1 0,-1-1-1,1 0 1,-1 1 0,1-1 0,-2-1 0,-5-8-6769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37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24575,'26'25'0,"-19"-18"0,-1-1 0,1 1 0,-1 0 0,7 11 0,3 8 0,-2 1 0,0 0 0,17 55 0,-16-29 0,12 71 0,-16-43-227,-4 1-1,-3 0 1,-4 0-1,-4 0 1,-19 111-1,18-160-6598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38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1 247 24575,'8'2'0,"17"4"0,1-2 0,30 1 0,57-3 0,-98-2 0,124-3-306,33-5-920,420-49-1590,1-23 2770,-4 0-239,-149 43-1787,-349 36 632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38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233 0 24575,'0'0'0,"0"1"0,-1-1 0,1 1 0,-1-1 0,1 0 0,-1 1 0,1 0 0,0-1 0,-1 1 0,1-1 0,-1 1 0,1-1 0,0 1 0,0 0 0,-1-1 0,1 2 0,-1 0 0,-16 36 0,-42 85 0,54-114 0,-70 128 0,56-96 0,-22 61 0,40-100 0,-1 4 0,1 0 0,-1 0 0,1 0 0,-1 10 0,1-15 0,1 1 0,0-1 0,0 0 0,1 1 0,-1-1 0,0 0 0,0 0 0,1 1 0,-1-1 0,1 0 0,-1 0 0,1 0 0,-1 0 0,1 0 0,0 0 0,-1 0 0,1 0 0,0 0 0,0 0 0,0 0 0,0 0 0,0 0 0,0 0 0,0-1 0,0 1 0,0 0 0,0-1 0,2 1 0,2 1 0,-1-1 0,1 0 0,0 0 0,-1-1 0,1 0 0,0 1 0,-1-2 0,1 1 0,0 0 0,6-2 0,7-3 0,22-7 0,-37 11 0,42-16-1365,-7 1-5461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39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144 212 24575,'2'1'0,"-1"-1"0,1 1 0,-1-1 0,0 1 0,1 0 0,-1-1 0,0 1 0,2 1 0,0 1 0,1-1 0,-1 1 0,0 0 0,0 0 0,0 0 0,0 1 0,0-1 0,-1 1 0,1-1 0,-1 1 0,2 5 0,-2-5 0,-1 1 0,0 0 0,0 0 0,0 0 0,0 0 0,-1 0 0,0 0 0,0 0 0,0 0 0,-2 4 0,-4 26 0,-20 66 0,-22 32 0,40-112 0,-31 78 0,-24 68 0,62-163-95,0 0-46,-1-1 0,1 1 0,0 0 0,0 0-1,0 0 1,1 0 0,0 0 0,0 5 0,2-1-6685</inkml:trace>
  <inkml:trace contextRef="#ctx0" brushRef="#br0" timeOffset="1">849 0 24575,'0'3'0,"0"0"0,0-1 0,-1 1 0,1-1 0,-1 1 0,-1 2 0,-1 9 0,-74 242 0,-20-7 0,37-107 0,45-103 0,14-38 0,1 1 0,-1-1 0,1 0 0,0 1 0,0-1 0,-1 1 0,1-1 0,0 1 0,0-1 0,0 0 0,1 2 0,-1-2 0,0-1 0,0 0 0,0 0 0,0 0 0,0 1 0,1-1 0,-1 0 0,0 0 0,0 0 0,0 0 0,0 0 0,1 1 0,-1-1 0,0 0 0,0 0 0,0 0 0,0 0 0,1 0 0,-1 0 0,0 0 0,0 0 0,0 1 0,1-1 0,-1 0 0,1 0 0,8-3 0,1-3-218,-1-1 0,-1 0 0,1 0 0,9-11 0,-16 15-57,27-27-6551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39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0 24575,'0'0'0,"0"0"0,0 0 0,-2 4 0,-3 11 0,-7 25 0,-11 39 0,-10 36 0,-10 36 0,-5 23-2078,5-9 2078,9-32-6113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40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24575,'0'0'0,"0"0"0,0 0 0,0 0 0,-2 1 0,1 0 0,0 0 0,0 1 0,0-1 0,0 1 0,1-1 0,-1 0 0,0 1 0,1-1 0,-1 1 0,1-1 0,-1 4 0,-2 21 0,2-17 0,-2 37 16,1 0-1,3 0 1,7 54-1,2-38-252,29 106 0,41 57-352,13-6 310,-49-118 376,93 224-1373,-110-258-4456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41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0 547 24575,'1'-4'0,"3"-16"0,0-1 0,2 1 0,0 1 0,2-1 0,0 1 0,1 0 0,1 1 0,0 0 0,22-27 0,-6 13 0,1 2 0,2 0 0,60-48 0,-60 56 0,1 1 0,0 1 0,1 1 0,60-25 0,-76 38 0,2 1 0,-1 0 0,1 1 0,-1 1 0,20-1 0,-23 4 0,0 0 0,0 1 0,-1 0 0,1 1 0,0 0 0,-1 1 0,20 7 0,-23-7-1,0 1 0,-1 1 0,0-1 0,0 1 0,0 1 0,0-1 0,-1 1 0,0 1 0,11 12 0,-10-9 4,0 1 1,-1 0 0,0 0 0,-1 1-1,-1-1 1,7 20 0,-5-7-32,-1 1 0,-1 0 1,-1 1-1,-1-1 0,-2 1 1,-2 46-1,-5-15-398,-21 99 0,-35 52 386,38-143-109,-4-2 1,-1-1 0,-4-1-1,-2-2 1,-3-2 0,-2-1-1,-61 65 1,67-85-5786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41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567 57 24575,'1'-9'0,"-1"5"0,0 1 0,0-1 0,0 0 0,-1 1 0,1-1 0,-2-4 0,2 7 0,-1 0 0,1 0 0,-1 0 0,1 0 0,-1 0 0,0 1 0,1-1 0,-1 0 0,0 0 0,0 0 0,1 0 0,-1 1 0,0-1 0,0 0 0,0 1 0,0-1 0,0 1 0,0-1 0,0 1 0,0 0 0,0-1 0,0 1 0,0 0 0,-3-1 0,-5 1 0,-1 0 0,0 0 0,1 0 0,-1 1 0,1 1 0,-15 3 0,9-1 0,-307 71 0,309-72 0,-43 14 0,49-14 0,0 0 0,1 0 0,-1 0 0,1 1 0,-10 7 0,16-11 0,-1 0 0,1 0 0,0 1 0,-1-1 0,1 0 0,-1 1 0,1-1 0,0 1 0,-1-1 0,1 0 0,0 1 0,0-1 0,-1 1 0,1-1 0,0 1 0,0-1 0,0 1 0,0-1 0,-1 1 0,1-1 0,0 1 0,0-1 0,0 1 0,0-1 0,0 1 0,0 0 0,1 0 0,-1-1 0,1 1 0,-1 0 0,1 0 0,-1-1 0,1 1 0,-1 0 0,1-1 0,0 1 0,-1 0 0,1-1 0,0 1 0,1 0 0,3 2 0,1 0 0,0-1 0,8 3 0,-12-5 0,16 6 0,2-2 0,-1 0 0,29 1 0,61-3 0,12 1 0,-111-2 30,0 1 0,0 0 0,19 6 0,-23-6-195,-1 0 0,0 0 0,0 1 0,0 0 0,-1 0 0,1 0 0,0 1 0,5 6 0,-5-5-6661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7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24575,'0'0'0,"1"0"0,5 3 0,13 4 0,24 3 0,29-2 0,20-1 0,2 0 0,-15-1-8191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42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1 294 24575,'1'0'0,"0"1"0,0 0 0,0-1 0,0 1 0,0 0 0,0 0 0,0 0 0,-1 0 0,2 1 0,4 5 0,107 122 0,-47-49 0,-54-68 0,-8-10 0,-3-4 0,-3-7 0,-20-59 0,-4-40-682,-17-149-1,32 168-6143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42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24575,'0'0'0,"0"5"0,1 10 0,1 0 0,0 0 0,5 17 0,-2-8 0,16 68 0,16 39-321,99 242-2135,19-5 821,-154-365 1632,76 171-211,-58-132-215,43 69 1,-30-66 363,3-1 0,65 65 0,99 64-370,-107-105-1640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42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24575,'0'0'0,"0"0"0,0 2 0,-3 62 0,-2 1 0,-17 79 0,17-124 0,2-6 0,1 0 0,-2 27 0,4-38 0,0 1 0,0 0 0,0-1 0,1 1 0,-1 0 0,1-1 0,0 1 0,0-1 0,1 0 0,-1 1 0,1-1 0,-1 0 0,1 0 0,0 1 0,0-2 0,4 5 0,0-1 0,0-1 0,1 0 0,0 0 0,14 7 0,35 13 0,-2-6 0,1-2 0,1-3 0,80 11 0,173-1 0,-229-21-1365,-19-3-5461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43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1508 24575,'5'0'0,"25"-2"0,51-8 0,-79 10 0,109-20 0,45-16-403,39-17-1208,31-18 675,311-108-2778,-6-21 1670,285-155 2044,-583 251 0,638-302-1646,-722 334 3809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6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24575,'1'6'0,"-1"1"0,1 0 0,0-1 0,1 1 0,3 8 0,1 6 0,83 362-174,-41-84-718,-7-36 915,-4-101-1214,-29-133-4766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47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1945 24575,'0'0'0,"0"0"0,6-7 0,0 0 0,0 0 0,0-1 0,-1 0 0,0 0 0,-1-1 0,1 0 0,-2 1 0,1-1 0,-1-1 0,-1 1 0,0 0 0,2-17 0,-1-4 0,-2 0 0,-5-53 0,-2 28 0,-25-98 0,-29-51 0,40 138 0,8 26 0,-51-177 0,46 150 0,-8-85 0,13 9 0,12 109 0,0 0 0,7-40 0,-6 66 0,1-1 0,0 0 0,1 1 0,0-1 0,0 1 0,0 0 0,1 0 0,1 0 0,-1 0 0,1 1 0,8-10 0,-8 12 0,0 0 0,0 1 0,0-1 0,0 1 0,1 1 0,0-1 0,0 1 0,0 0 0,0 0 0,0 1 0,1-1 0,-1 1 0,1 1 0,0-1 0,9 0 0,-5 2 0,0 0 0,1 0 0,-1 1 0,14 2 0,45 14 0,-59-14 0,237 75-85,-58-18-834,146 31-1235,460 64 0,-467-108 1488,276 42-1010,354 115 1180,-478-77 2970,-426-110-1118,7 2 1946,-61-19-3258,0 1 0,1-1-1,-1 0 1,1 0 0,-1 0 0,1 0 0,-1 0 0,1-1 0,-1 1-1,0 0 1,1-1 0,-1 1 0,1-1 0,-1 1 0,0-1 0,0 0 0,1 1-1,-1-1 1,0 0 0,0 0 0,2-1 0,1-3-30,0 0 0,0 1 0,6-11 0,-8 12-17,12-21 3,-1-1 0,-1 0 0,-1-1 0,-1-1 0,11-49 0,13-143 0,-13-91 0,-16 203 0,1 21 0,22-106 0,-28 190 0,1 0 0,-1 0 0,1-1 0,-1 1 0,1 0 0,0 0 0,0-2 0,0 4 0,-1-1 0,0 1 0,0 0 0,1 0 0,-1-1 0,0 1 0,0 0 0,1 0 0,-1-1 0,0 1 0,1 0 0,-1 0 0,0 0 0,1 0 0,-1-1 0,0 1 0,1 0 0,-1 0 0,1 0 0,-1 0 0,0 0 0,1 0 0,-1 0 0,0 0 0,1 0 0,-1 0 0,1 0 0,-1 0 0,0 0 0,1 0 0,-1 1 0,0-1 0,1 0 0,-1 0 0,0 0 0,1 0 0,-1 1 0,0-1 0,0 0 0,1 0 0,-1 1 0,1-1 0,3 4 0,0 0 0,-1 0 0,1 1 0,0-1 0,-1 1 0,0-1 0,4 10 0,-3-7 0,30 58 8,38 105-1,9 78-815,20 145 629,-69-261 199,-28-116-20,-1-1 0,1-1 0,0 1 0,1 0 0,1-1 0,13 26 0,-19-40 6,0 0-1,1 0 1,-1 1-1,0-1 1,0 0-1,0 1 1,1-1-1,-1 0 1,0 0-1,0 1 1,1-1-1,-1 0 1,0 0-1,0 0 1,1 0-1,-1 1 1,0-1-1,1 0 1,-1 0-1,1 0 1,2-4 263,1-15 255,-4 14-481,28-430-371,-15 152-2,-10 242 330,1 1 0,14-53 0,-14 78 0,0 1 0,2 0 0,12-25 0,-13 31 0,0 1 0,0-1 0,1 1 0,0 0 0,0 1 0,0-1 0,11-7 0,-12 11 22,-1-1 0,1 1 0,1 0 0,-1 0 0,0 1 0,1 0-1,-1 0 1,1 0 0,0 0 0,-1 1 0,1 0 0,0 0 0,0 1 0,0 0 0,0 0 0,0 0 0,0 0 0,-1 1 0,1 0 0,0 0 0,0 1 0,-1 0 0,1 0 0,-1 0 0,1 1-1,-1-1 1,0 1 0,0 0 0,5 5 0,0 1-22,0 0 0,0 1 0,-1 0 0,-1 1 0,14 21 0,28 64 0,-50-95 0,29 63 0,-4 1 0,29 117 0,10 140 0,-62-312 0,8 46 0,20 66 0,-30-122 0,0 0 0,0 0 0,0 0 0,0 0 0,0 0 0,0 0 0,0 0 0,0 1 0,0-1 0,0 0 0,0 0 0,0 0 0,0 0 0,0 0 0,0 0 0,0 0 0,0 0 0,0 0 0,0 0 0,1 0 0,-1 0 0,0 1 0,0-1 0,0 0 0,0 0 0,0 0 0,0 0 0,0 0 0,0 0 0,0 0 0,0 0 0,0 0 0,0 0 0,0 0 0,0 0 0,1 0 0,-1 0 0,0 0 0,0 0 0,0 0 0,0 0 0,0 0 0,0 0 0,0 0 0,0 0 0,0 0 0,1 0 0,1-5 0,2-11 0,-4 14 0,13-57 0,21-90 0,-26 122 0,1 0 0,1 1 0,20-36 0,-29 60 0,2-3 0,0 0 0,0-1 0,5-4 0,-6 8 0,-1 1 0,1-1 0,-1 1 0,1 0 0,0 0 0,-1-1 0,1 1 0,0 0 0,0 1 0,0-1 0,0 0 0,0 0 0,3 0 0,17-1 0,1 0 0,0 2 0,33 3 0,-23 0 0,600 58-1093,-194-14 1025,-164-26-859,108 11-427,-4 20 732,-318-40 576,84 26 0,-126-32 177,0 1 0,0 1 1,-1 1-1,0 1 0,-1 0 0,0 1 0,-1 1 0,21 19 0,-17-9-5346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48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0 804 24575,'0'-4'0,"1"-7"0,0-1 0,1 1 0,4-16 0,-2 11 0,7-29 0,2 1 0,3 0 0,1 1 0,2 1 0,1 1 0,36-52 0,47-49 0,-73 106 0,62-57 0,-80 82 0,1 1 0,0 0 0,0 1 0,1 0 0,1 1 0,-1 1 0,1 0 0,0 1 0,1 1 0,-1 0 0,1 1 0,0 1 0,24-2 0,-14 4 0,0 2 0,0 0 0,0 2 0,-1 1 0,1 1 0,-1 1 0,0 1 0,0 1 0,-1 1 0,0 1 0,33 21 0,-27-13 0,0 2 0,-2 1 0,0 2 0,-1 0 0,-2 2 0,-1 1 0,40 53 0,-48-55 0,0 0 0,-2 1 0,-1 0 0,14 42 0,-21-49 0,-1 0 0,-1 0 0,0 1 0,-1 0 0,-2 0 0,0-1 0,-2 37 0,-4-21 0,-1 1 0,-2-1 0,-19 54 0,10-44 0,-2-1 0,-29 48 0,47-90 0,-3 7 0,0-1 0,-1 1 0,0-2 0,0 1 0,0 0 0,-9 6 0,14-12 0,-1-1 0,0 1 0,1 0 0,-1-1 0,0 1 0,0-1 0,0 0 0,0 1 0,0-1 0,0 0 0,1 1 0,-1-1 0,0 0 0,0 0 0,0 0 0,0 0 0,0 0 0,0 0 0,0 0 0,0 0 0,0 0 0,0 0 0,0 0 0,0-1 0,0 1 0,0 0 0,1-1 0,-1 1 0,0-1 0,0 1 0,0-1 0,0 1 0,1-1 0,-1 0 0,0 1 0,1-1 0,-1 0 0,0 1 0,1-1 0,-1 0 0,1 0 0,-1-1 0,-2-3 0,0 0 0,1-1 0,0 1 0,0-1 0,-2-10 0,1-6 0,0 1 0,2 0 0,0-1 0,3-24 0,17-86 0,-12 98 0,1 0 0,2 0 0,1 1 0,1 1 0,2 0 0,2 1 0,1 0 0,1 2 0,1 0 0,29-33 0,-24 35 0,2 1 0,0 2 0,2 0 0,1 2 0,32-19 0,-35 26 0,1 1 0,0 1 0,1 2 0,0 1 0,1 1 0,43-8 0,-38 11 0,1 2 0,-1 2 0,1 1 0,0 1 0,0 2 0,37 7 0,-59-6 0,-1-1 0,0 2 0,0-1 0,0 2 0,-1 0 0,0 0 0,1 1 0,-2 0 0,1 1 0,-1 0 0,0 1 0,-1 0 0,1 0 0,-2 1 0,12 14 0,-5-2 0,-2 0 0,0 1 0,-1 1 0,-1 0 0,-2 1 0,0-1 0,7 32 0,-8-18 0,-1 1 0,-2 0 0,-2 0 0,-1 46 0,-2-71 0,0-4 0,0 1 0,-1-1 0,0 0 0,-4 14 0,3-49 0,3-8 0,0 0 0,3 1 0,0-1 0,16-56 0,-12 66 0,0 1 0,1 0 0,2 1 0,0 0 0,1 0 0,1 1 0,21-25 0,-14 23 0,2 0 0,0 1 0,2 1 0,0 2 0,1 0 0,54-30 0,-67 44 0,0 0 0,0 0 0,0 1 0,0 1 0,1 0 0,0 1 0,-1 0 0,1 1 0,0 0 0,0 1 0,20 2 0,-7 2 0,-1 1 0,1 1 0,-1 1 0,41 18 0,-46-15 0,1 0 0,-1 2 0,-1 0 0,0 1 0,0 1 0,-2 1 0,0 1 0,0 0 0,-2 1 0,0 1 0,22 33 0,-24-30 0,-1 1 0,-1-1 0,-1 2 0,-1 0 0,-1 0 0,-1 0 0,-1 1 0,-1 0 0,-1 0 0,1 48 0,-9-16 0,4-55 0,0 0 0,0 0 0,0 0 0,0-1 0,0 1 0,0 0 0,1 0 0,-1 0 0,0-1 0,0 1 0,1 0 0,-1 0 0,0-1 0,1 1 0,-1 0 0,1-1 0,-1 1 0,1 0 0,-1-1 0,1 1 0,-1 0 0,1-1 0,-1 1 0,1-1 0,0 1 0,1 0 0,2 0 0,-1 1 0,1-1 0,0 0 0,6 1 0,-6-2 0,181 22 13,4-15-136,-161-6 60,607-4-2325,-450 0 2079,1335-72-5226,-560-25 5037,-1-17-77,-777 94 572,-146 19 86,231-27 96,-2 17 2132,-179 16 473,-72-1-2227,-1 1 0,0 1 0,0 0-1,16 5 1,-24-6-408,1 0 0,-1 1 0,0-1 0,1 1 0,-1 0 0,-1 0-1,1 1 1,6 5 0,-10-8-194,-1-1-1,0 0 1,0 0-1,1 1 1,-1-1-1,0 0 1,0 0-1,0 1 1,0-1-1,1 0 1,-1 1-1,0-1 1,0 0-1,0 1 1,0-1-1,0 0 1,0 1-1,0-1 1,0 0-1,0 1 1,0-1-1,0 0 1,0 1-1,0-1 0,0 0 1,0 1-1,0-1 1,0 0-1,-1 1 1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49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24575,'0'0'0,"0"0"0,0 0 0,5-3 0,43-12 0,0 2 0,62-8 0,-14 8 0,-77 11 0,-1 2 0,0 0 0,24 4 0,-37-4 0,0 1 0,0 0 0,-1 0 0,1 0 0,0 1 0,-1 0 0,1 0 0,-1 0 0,1 0 0,-1 1 0,0 0 0,0 0 0,0 0 0,0 0 0,-1 1 0,1-1 0,-1 1 0,0 0 0,0 0 0,0 0 0,-1 0 0,1 0 0,-1 1 0,2 4 0,-1 3 0,0-1 0,0 1 0,-1 0 0,0 0 0,-1 0 0,-1 0 0,0 0 0,0 0 0,-4 20 0,2-19 0,-1-1 0,0 0 0,-1-1 0,0 1 0,-1-1 0,0 1 0,-1-2 0,0 1 0,-12 15 0,11-18 0,0-1 0,-1 1 0,0-1 0,-1-1 0,1 1 0,-1-2 0,-1 1 0,1-1 0,-1 0 0,0-1 0,0 0 0,-15 3 0,18-5 0,-1-1 0,1 0 0,0 0 0,-1-1 0,1 0 0,-1 0 0,1-1 0,-10-2 0,12 2 0,0 0 0,0-1 0,0 0 0,0 0 0,1 0 0,-1-1 0,1 0 0,-1 0 0,1 0 0,0 0 0,0 0 0,-5-7 0,6 7 8,0-1-1,1 1 1,0-1 0,0 1-1,0-1 1,0 0 0,0 0-1,1 0 1,0 0-1,0 0 1,0 0 0,0 0-1,0-7 1,1 3-218,0 0-1,1 0 1,0 1 0,0-1 0,1 0-1,3-9 1,10-24-6616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0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5 0,2 6 0,3 9 0,2 11 0,1 14 0,1 16 0,0 17 0,1 8 0,-2 0 0,-3-1 0,-4 4 0,-7 7 0,-4-2 0,-1-18-8191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0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1 162 24575,'0'-3'0,"1"-1"0,-1 1 0,1 0 0,0 0 0,0 0 0,0 1 0,0-1 0,1 0 0,-1 0 0,1 1 0,-1-1 0,1 0 0,3-2 0,-1 0 0,2-1 0,-1 1 0,0 0 0,11-7 0,-1 4 0,1-1 0,-1 2 0,1 0 0,33-8 0,72-10 0,-65 17 40,0 3 0,79 3 0,110 26-1525,-160-11-5341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39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24575,'3'12'0,"8"17"0,2-1 0,25 41 0,-13-26 0,171 375 0,-111-228 0,-67-155 0,2-1 0,2-1 0,31 38 0,-30-45 0,28 24 0,-38-38 0,1-1 0,0 0 0,30 16 0,-40-25 0,0 0 0,-1-1 0,1 1 0,0-1 0,0 0 0,0 0 0,0 0 0,0 0 0,0-1 0,0 0 0,0 0 0,7 0 0,-8-1 0,0 0 0,0 0 0,0 0 0,0 0 0,-1 0 0,1-1 0,0 1 0,-1-1 0,1 0 0,-1 0 0,1 0 0,-1 0 0,0 0 0,0-1 0,0 1 0,0 0 0,3-6 0,4-8 0,-1 0 0,0 0 0,10-31 0,10-57 0,-25 91 0,41-227-17,-17-2 123,3-15-1560,-26 229-5372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7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24575,'9'5'0,"28"10"0,0-2 0,39 8 0,-44-13 0,8 3 0,207 64 0,-214-62 0,-1 1 0,0 1 0,-1 2 0,-1 1 0,36 28 0,-54-36 0,-1 0 0,0 1 0,0 0 0,-1 1 0,0 0 0,-1 1 0,10 18 0,-13-20 0,-2 0 0,1 0 0,-1 1 0,-1 0 0,0 0 0,-1 0 0,0 0 0,0 0 0,-2 0 0,0 13 0,-2 6-155,-1 0 0,-2-1 0,-1 1-1,-2-1 1,-13 35 0,-4-4-205,-47 86 0,13-46-446,-126 165 1,-102 68 106,256-300 699,25-23 43,6-10-32,0-1 0,0 0 1,-1 0-1,1 1 1,0-1-1,0 0 1,0 0-1,0 0 1,0 1-1,0-1 0,0 0 1,0 0-1,0 1 1,0-1-1,1 0 1,-1 0-1,0 0 1,0 1-1,0-1 1,0 0-1,0 0 0,0 0 1,0 1-1,0-1 1,1 0-1,-1 0 1,1 1 49,1-1 0,-1 1 0,0-1 0,1 0 0,-1 0 1,0 0-1,1 1 0,-1-1 0,1-1 0,-1 1 0,0 0 1,1 0-1,0-1 0,19-4 119,-1-1 1,0 0 0,27-14-1,14-9-6340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7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24575,'-2'0'0,"-1"0"0,0-1 0,0 1 0,0 0 0,0 0 0,0 1 0,0-1 0,-4 2 0,5-2 0,1 1 0,0 0 0,0-1 0,0 1 0,0 0 0,0-1 0,0 1 0,0 0 0,0 0 0,0 0 0,0 0 0,1 0 0,-1 0 0,0 0 0,1 0 0,-1 0 0,1 0 0,-1 1 0,1-1 0,-1 0 0,1 0 0,-1 2 0,0 7 0,-1 1 0,2-1 0,-1 1 0,1-1 0,1 0 0,0 1 0,3 11 0,3 9 0,12 34 0,17 27 0,52 94 0,-22-47 0,19 75-1365,-72-168-5461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8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1 325 24575,'0'-1'0,"0"0"0,0 0 0,0 0 0,0 0 0,0 0 0,0 1 0,1-1 0,-1 0 0,0 0 0,1 0 0,-1 1 0,1-1 0,-1 0 0,0 1 0,1-1 0,0 0 0,5-4 0,0 0 0,0 0 0,0 1 0,0 0 0,9-4 0,-13 7 0,125-57 0,9 9 0,-45 17 0,-31 10-118,147-51 370,-163 61-752,0 1 1,81-9-1,-81 18-6326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8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0 163 24575,'0'0'0,"0"0"0,0 0 0,0 0 0,8 2 0,19 5 0,28 2 0,22 2 0,21-2 0,20-8 0,13-7-948,1-8 948,-8-8 0,-14-9 0,-16-11 0,-20-4 0,-23 6-7243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8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 1024 24575,'-8'1'0,"-1"0"0,0 0 0,1 0 0,0 1 0,-10 3 0,-5 2 0,-43 8 0,-39 10 0,81-18 0,0 1 0,-26 13 0,50-21 0,-1 0 0,1 0 0,0 1 0,0-1 0,-1 0 0,1 0 0,0 0 0,0 0 0,-1 0 0,1 0 0,0 0 0,0 1 0,0-1 0,-1 0 0,1 0 0,0 0 0,0 1 0,0-1 0,-1 0 0,1 0 0,0 1 0,0-1 0,0 0 0,0 0 0,0 1 0,0-1 0,6 2 0,15-3 0,-11 1 0,0-2 0,0 1 0,0-1 0,0-1 0,0 0 0,-1 0 0,1-1 0,-1 0 0,0-1 0,0 0 0,0 0 0,-1-1 0,0 0 0,0-1 0,8-8 0,-2-1 0,-1 0 0,-1-1 0,-1 0 0,0-1 0,-2 0 0,0-1 0,-1 0 0,0 0 0,-2-1 0,7-32 0,-7 15 0,-1 1 0,-2-1 0,-2-1 0,-1 1 0,-6-39 0,1 36 0,-1 1 0,-2-1 0,-3 1 0,0 1 0,-27-58 0,27 72 0,-2 1 0,-1 0 0,0 0 0,-2 1 0,0 1 0,-1 1 0,-2 1 0,0 0 0,-28-21 0,39 34 0,0 0 0,0 1 0,-1 0 0,-13-6 0,21 11 0,0 0 0,0-1 0,0 1 0,0 0 0,0 0 0,0-1 0,0 1 0,1 0 0,-1 0 0,0 0 0,0 0 0,0 0 0,0 0 0,-1 1 0,1-1 0,1 0 0,-1 1 0,1-1 0,-1 1 0,1-1 0,-1 1 0,1-1 0,-1 1 0,1-1 0,0 1 0,-1 0 0,1-1 0,0 1 0,-1-1 0,1 1 0,0 0 0,0-1 0,0 1 0,0 0 0,0-1 0,-1 1 0,1 1 0,0 10 0,0 0 0,1 0 0,0 0 0,1 0 0,6 23 0,-6-26 0,64 219-378,14-5-307,-78-219 690,5 15 5,142 345-215,-135-336-373,28 41 0,-21-41-5204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9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0 24575,'3'0'0,"-1"1"0,0-1 0,1 0 0,-1 1 0,0 0 0,1 0 0,-1-1 0,0 1 0,0 1 0,3 1 0,3 1 0,86 37 0,-92-40 0,-1-1 0,0 1 0,1-1 0,-1 1 0,0 0 0,1 0 0,-1-1 0,0 1 0,0 0 0,0 0 0,1 2 0,-1-3 0,-1 1 0,0 0 0,1 0 0,-1 0 0,0 0 0,0-1 0,0 1 0,0 0 0,0 0 0,0 0 0,0 0 0,0 0 0,0 0 0,0-1 0,0 1 0,-1 0 0,1 0 0,0 0 0,0 0 0,-1-1 0,0 2 0,-4 9 0,-1 0 0,0-1 0,-12 15 0,-26 29 0,29-37 0,-9 10 0,-27 33 0,42-48 0,1 0 0,0 1 0,-8 16 0,16-27 0,-1-1 0,0 1 0,1-1 0,-1 1 0,1-1 0,-1 1 0,1-1 0,0 1 0,0 0 0,-1-1 0,1 1 0,0 0 0,1 2 0,-1-3 0,1 0 0,-1 0 0,1 0 0,0 0 0,-1 0 0,1 0 0,0 0 0,0 0 0,0 0 0,0 0 0,0 0 0,0-1 0,0 1 0,0 0 0,0-1 0,0 1 0,0 0 0,0-1 0,2 1 0,7 2 0,0 1 0,0-2 0,0 1 0,20 1 0,44-2 0,-58-2 0,120-4-1365,-82 1-5461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9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 24575,'0'0'0,"0"0"0,0 0 0,21-4 0,97 1 0,-42 4 0,-23-3 60,92-16 0,-118 12-308,0 0 1,0-2-1,0-1 1,-1-1-1,27-16 1,-28 12-6579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0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24575,'1'6'0,"59"238"0,-25-115 0,92 336-1365,-111-412-5461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0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24575,'0'7'0,"45"209"15,-15-77-217,79 603-754,-108-722 955,6 106-3,-7-104 4,-1-1 1,-1 1-1,-8 35 0,9-54 27,0 1 1,0-1-1,0 0 0,0 0 0,-1 0 1,1 1-1,-1-1 0,0-1 0,0 1 1,0 0-1,-5 4 0,5-5 5,0-1 0,1 0 0,-2 1 0,1-1 0,0 0 0,0 0 0,0 0 0,0-1 0,0 1 0,-1-1 0,1 1 0,0-1 0,-1 0 0,1 0 0,0 1 0,-1-2 0,1 1 0,-3 0 0,-3-2-10,0 0 0,0 0 1,0-1-1,0 0 0,0 0 0,0-1 1,1 0-1,0 0 0,-8-6 1,7 4-25,0-1 1,0 0 0,1 0-1,0-1 1,0 0 0,1 0 0,-7-10-1,10 12 2,-1-1 0,1 0 0,1 0 0,-1 0 0,1 0 0,0 0 0,1 0 0,-1-13 0,1 9 0,1-1 0,1 1 0,0 0 0,1-1 0,3-11 0,1 0 0,2 1 0,1 1 0,0-1 0,25-38 0,-17 34-455,2 1 0,43-46 0,-13 25-6371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1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24575,'4'12'0,"86"165"-448,207 302 1,-281-456 340,4 6-263,1-1 0,26 27 1,-41-50-5711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21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24575,'16'0'0,"101"0"0,-116 0 0,-1 0 0,1 0 0,0 0 0,-1 0 0,1 0 0,-1 0 0,1 1 0,-1-1 0,1 0 0,-1 0 0,1 0 0,-1 1 0,1-1 0,-1 0 0,1 1 0,-1-1 0,0 0 0,1 1 0,-1-1 0,1 1 0,-1-1 0,0 0 0,0 1 0,1-1 0,-1 1 0,0-1 0,0 1 0,1-1 0,-1 1 0,0-1 0,0 2 0,2 19 0,-3-15 0,-13 197 0,5-115 0,9-79 0,-2 26 0,19-42 0,204-67 134,-39 17-1633,-143 42-5327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0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614 451 24575,'-12'-1'0,"1"0"0,0-1 0,-13-4 0,-14-1 0,15 5 0,0 0 0,0 2 0,-1 1 0,1 1 0,0 1 0,0 0 0,-27 9 0,17-1 0,0 0 0,1 2 0,0 2 0,-32 20 0,6 3 0,52-33 0,0 0 0,0 0 0,1 1 0,0 0 0,0 0 0,-8 12 0,12-17 0,0 1 0,1 0 0,-1-1 0,0 1 0,0 0 0,1 0 0,-1 0 0,1 0 0,-1 0 0,1 0 0,0 0 0,0 0 0,0 0 0,0 0 0,0 0 0,0 0 0,1 0 0,-1-1 0,1 1 0,-1 0 0,1 0 0,0 0 0,0 0 0,-1 0 0,1-1 0,0 1 0,1 0 0,-1-1 0,0 1 0,0-1 0,1 0 0,-1 1 0,1-1 0,-1 0 0,3 2 0,2 1 0,1 0 0,0-1 0,-1 0 0,1 0 0,0 0 0,0-1 0,0 0 0,9 2 0,-10-4 0,0 1 0,-1 0 0,1-1 0,0 0 0,-1-1 0,1 1 0,0-1 0,-1 0 0,1 0 0,-1-1 0,1 0 0,-1 0 0,8-4 0,-6 2 0,-1 0 0,1-1 0,-1 0 0,1-1 0,-1 1 0,-1-1 0,1 0 0,8-13 0,-1-2 0,-1 0 0,-1 0 0,-1-1 0,13-38 0,-14 28 0,-1 0 0,7-62 0,-13 65 0,-1 1 0,-1 0 0,-8-54 0,5 64 0,-1 0 0,-1 1 0,0-1 0,-1 1 0,-1 0 0,-1 1 0,-11-20 0,7 21 0,11 15 0,1 0 0,0 0 0,0 0 0,0 0 0,0 0 0,0 0 0,0 0 0,0 0 0,0 0 0,0 0 0,-1 0 0,1-1 0,0 1 0,0 0 0,0 0 0,0 0 0,0 0 0,0 0 0,0 0 0,-1 0 0,1 0 0,0 0 0,0 0 0,0 0 0,0 0 0,0 0 0,0 1 0,0-1 0,0 0 0,-1 0 0,1 0 0,0 0 0,0 0 0,0 0 0,0 0 0,0 0 0,0 0 0,0 0 0,0 0 0,0 0 0,-1 1 0,1 9 0,2 6 0,1 0 0,1 0 0,8 22 0,-2-6 0,8 22 24,2-1 0,2-1 0,3-1 0,50 78 0,-30-66-519,2-1 0,101 102 0,-103-122-6331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1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0 169 24575,'0'0'0,"0"0"0,2 0 0,6 0 0,10 2 0,11 2 0,8 3 0,5-2 0,6-4 0,5-7 0,6-9 0,6-9 0,1-7 0,-3-1 0,-2 1 0,-7 3 0,-11 7-8191</inkml:trace>
  <inkml:trace contextRef="#ctx0" brushRef="#br0" timeOffset="1">380 1096 24575,'0'0'0,"4"1"0,11 6 0,15 7 0,19 9 0,14 1 0,8-2 0,5-8 0,7-12 0,10-13 0,8-11 0,3-10 0,-7-6 0,-15-1 0,-21 7-8191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1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42 24575,'0'-1'0,"-1"-1"0,1 1 0,-1 0 0,1-1 0,0 1 0,-1-1 0,0 1 0,1 0 0,-1 0 0,0 0 0,0-1 0,0 1 0,0 0 0,0 0 0,0 0 0,0 0 0,-1-1 0,-1 0 0,0 0 0,0 0 0,-1 0 0,1 0 0,-5-2 0,5 3 0,-1 0 0,0 0 0,0 1 0,0-1 0,0 1 0,1 0 0,-1 0 0,0 0 0,0 0 0,0 1 0,0-1 0,-4 2 0,-4 2 0,0 1 0,-17 7 0,-4 5 0,1 1 0,0 1 0,-55 45 0,82-59 0,0-1 0,1 1 0,-1 0 0,1 0 0,-5 7 0,8-11 0,1 0 0,-1 0 0,1 0 0,-1-1 0,1 1 0,0 0 0,-1 0 0,1 0 0,0 0 0,-1 0 0,1 0 0,0 0 0,0 0 0,0 0 0,0 0 0,0 0 0,0 0 0,0 0 0,0 0 0,1 0 0,-1 0 0,0 0 0,0 0 0,1 0 0,-1 0 0,1 0 0,-1 0 0,1-1 0,-1 1 0,1 0 0,-1 0 0,1 0 0,0-1 0,0 1 0,-1 0 0,1-1 0,0 1 0,0-1 0,0 1 0,0-1 0,-1 1 0,1-1 0,2 1 0,2 1 0,-1-1 0,1 0 0,0 0 0,0 0 0,0-1 0,0 0 0,0 0 0,0 0 0,9-1 0,-8 0 0,1 0 0,0 1 0,0 0 0,8 2 0,-14-2 0,0 0 0,0 1 0,0-1 0,0 1 0,0-1 0,0 1 0,0-1 0,-1 1 0,1 0 0,0 0 0,0-1 0,0 1 0,0 2 0,11 14 0,-8-10 0,17 29 0,22 50 0,11 44 0,-51-122 0,78 214 120,-20 4-1605,-57-199-5341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2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24575,'15'2'0,"-11"-2"0,0 0 0,0 0 0,0 1 0,0 0 0,0-1 0,-1 2 0,1-1 0,0 0 0,0 1 0,-1-1 0,5 4 0,-3-1 0,0 0 0,-1 1 0,0-1 0,0 1 0,0 0 0,0 0 0,-1 0 0,0 0 0,0 0 0,0 1 0,-1 0 0,3 8 0,-2-4 0,0 0 0,-1 0 0,-1 1 0,1-1 0,-2 1 0,0 15 0,-11 52 0,0-5 0,10-71 0,1 0 0,0 0 0,0 0 0,0 0 0,1 0 0,-1 0 0,0 1 0,1-1 0,-1 0 0,1 0 0,0 0 0,0-1 0,0 1 0,0 0 0,0 0 0,0 0 0,0-1 0,0 1 0,1 0 0,-1-1 0,1 1 0,-1-1 0,1 0 0,0 1 0,3 1 0,2 0 0,0 0 0,1 0 0,0 0 0,0-1 0,11 2 0,18 2-273,0-2 0,1-2 0,-1-1 0,43-5 0,-32 0-6553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4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0 24575,'-24'9'0,"-10"-7"0,7-1 0,26-1 0,0 0 0,0 0 0,0 0 0,0 1 0,0-1 0,0 0 0,0 1 0,0-1 0,0 1 0,0-1 0,1 1 0,-1-1 0,0 1 0,0 0 0,1 0 0,-1-1 0,0 1 0,1 0 0,-1 0 0,1-1 0,-1 1 0,1 0 0,-1 0 0,1 0 0,-1 2 0,0 2 0,-1 0 0,2 0 0,-1 0 0,0 5 0,1-4 0,-2 33 0,6 64 0,12 42 0,-10-100 0,-4-28-33,52 431-576,-16-1-898,-35-387-4535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4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24575,'5'0'0,"291"-13"0,-199 1-68,170-15-1229,-216 23-5529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5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 24575,'0'0'0,"0"0"0,4 2 0,8 2 0,11 1 0,6 0 0,6-4 0,3-3 0,3-4 0,-1-4 0,-2-2 0,-8 0 0,-9 3 0,-8 2 0,-7 3 0,-3 2 0</inkml:trace>
  <inkml:trace contextRef="#ctx0" brushRef="#br0" timeOffset="1">135 516 24575,'0'0'0,"0"0"0,0 2 0,3 3 0,6-3 0,9-4 0,20-11 0,30-20 0,25-16 0,4-5 0,-15 8-8191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5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24575,'0'0'0,"0"4"0,0 11 0,2 14 0,2 13 0,1 13 0,0 15 0,-4 12 0,-3 3 0,-7 1 0,-12-1 0,-6-9 0,1-18-8191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5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442 507 24575,'-13'0'0,"8"0"0,-12 1 0,1 0 0,0 1 0,0 1 0,1 1 0,-31 10 0,12 0 0,-49 27 0,59-27 0,1 1 0,0 1 0,1 0 0,-39 39 0,58-52 0,0 1 0,0 0 0,0-1 0,0 1 0,1 0 0,-1 0 0,1 1 0,-2 4 0,4-9 0,0 0 0,0 0 0,0 0 0,-1 1 0,1-1 0,0 0 0,0 0 0,0 0 0,0 0 0,0 1 0,0-1 0,0 0 0,0 0 0,0 0 0,0 1 0,0-1 0,0 0 0,0 0 0,0 0 0,0 1 0,0-1 0,0 0 0,0 0 0,0 0 0,0 1 0,0-1 0,0 0 0,0 0 0,0 0 0,0 0 0,0 1 0,0-1 0,1 0 0,-1 0 0,0 0 0,0 0 0,0 1 0,0-1 0,0 0 0,1 0 0,-1 0 0,0 0 0,0 0 0,0 0 0,0 0 0,1 0 0,-1 1 0,0-1 0,0 0 0,0 0 0,1 0 0,-1 0 0,13-5 0,-2-3 0,0 0 0,-1-1 0,1 0 0,-2 0 0,14-16 0,38-60 0,-46 62 0,-1-1 0,-1-1 0,-1 0 0,10-30 0,-17 38 0,0-1 0,-1 0 0,-1 0 0,-1-1 0,0 1 0,-1 0 0,-3-23 0,0 18 0,-1 0 0,-2 1 0,-12-40 0,12 49 0,0 0 0,0 1 0,-2 0 0,1 0 0,-2 0 0,1 1 0,-16-17 0,20 25 0,-1-1 0,1 1 0,-1 0 0,0 1 0,0-1 0,0 1 0,0-1 0,0 1 0,-6-2 0,8 4 0,1 0 0,0-1 0,0 1 0,0 0 0,0 0 0,-1 0 0,1 0 0,0 0 0,0 0 0,0 0 0,0 1 0,-1-1 0,1 0 0,0 1 0,0-1 0,0 0 0,-1 2 0,1-2 0,-1 1 0,1 1 0,0-1 0,0 0 0,0 0 0,1 0 0,-1 0 0,0 1 0,0-1 0,1 0 0,-1 1 0,0-1 0,1 1 0,0-1 0,-1 1 0,1-1 0,-1 2 0,1 2 0,-1 0 0,1 1 0,0-1 0,0 0 0,1 0 0,0 7 0,11 35 0,103 255-148,-70-195-326,124 374 350,-153-420-1117,-4-16-4963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6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1 24575,'2'0'0,"-1"0"0,1 0 0,0-1 0,0 1 0,-1 0 0,1 1 0,3-1 0,-2 1 0,4-1 0,0 1 0,0 1 0,-1-1 0,1 1 0,-1 1 0,1-1 0,-1 1 0,0 0 0,9 6 0,-12-7 0,0 0 0,0 1 0,0-1 0,-1 1 0,1-1 0,-1 1 0,0 0 0,4 5 0,-5-5 0,0-1 0,0 0 0,0 0 0,-1 0 0,1 1 0,-1-1 0,1 0 0,-1 1 0,0-1 0,0 0 0,0 1 0,0-1 0,0 0 0,-1 5 0,0-2 0,-1 0 0,0 0 0,0 1 0,-1-1 0,1 0 0,-1 0 0,-4 5 0,-28 31 0,24-29 0,-52 55 0,-35 41 0,93-103 0,0 1 0,1 0 0,0-1 0,0 2 0,-6 12 0,10-18 0,-1 0 0,1 1 0,-1-1 0,1 1 0,0-1 0,0 1 0,0-1 0,0 1 0,0-1 0,0 1 0,0-1 0,0 1 0,1-1 0,-1 0 0,0 1 0,1-1 0,-1 1 0,1-1 0,0 0 0,-1 1 0,1-1 0,0 0 0,0 0 0,0 0 0,0 1 0,0-1 0,0 0 0,0 0 0,0 0 0,0-1 0,1 1 0,-1 0 0,0 0 0,3 0 0,7 4 0,0 0 0,0-1 0,0 0 0,1-1 0,0 0 0,-1-1 0,19 1 0,-6-2 0,-1-1 0,1-1 0,25-5 0,5-4 40,53-18 0,50-23-1793,-155 50 1694,85-29-6400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6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24575,'0'0'0,"0"0"0,0 0 0,0 0 0,0 0 0,0 2 0,4 4 0,9 5 0,17 5 0,20 3 0,16 0 0,10-3 0,9-6 0,7-9 0,1-10 0,2-17 0,-5-11 0,-19 0-8191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0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24575,'6'-6'0,"0"4"0,0-1 0,0 2 0,0-1 0,0 1 0,1 0 0,-1 0 0,0 0 0,11 2 0,-4-2 0,13 0 0,1 2 0,0 1 0,29 5 0,-44-5 0,0 1 0,0 0 0,0 1 0,0 0 0,-1 1 0,0 0 0,0 1 0,0 0 0,11 9 0,-20-13 0,1 0 0,0 1 0,-1-1 0,0 1 0,1 0 0,-1-1 0,0 1 0,0 0 0,-1 0 0,1 1 0,0-1 0,-1 0 0,0 1 0,0-1 0,1 6 0,-2-5 0,1 0 0,-1 0 0,-1 0 0,1 0 0,-1 1 0,1-1 0,-1-1 0,0 1 0,0 0 0,-1 0 0,1 0 0,-1 0 0,-3 4 0,-3 3 0,-10 14 0,11-17 0,1-1 0,0 2 0,-8 16 0,13-24 0,0 0 0,1 0 0,-1 1 0,1-1 0,0 0 0,-1 1 0,1-1 0,0 0 0,0 1 0,0-1 0,0 1 0,0-1 0,0 0 0,0 1 0,1-1 0,-1 0 0,0 1 0,1-1 0,-1 0 0,1 1 0,-1-1 0,1 0 0,0 0 0,0 0 0,-1 1 0,1-1 0,0 0 0,1 1 0,1 0 0,0 0 0,0 0 0,0 0 0,-1 0 0,2-1 0,-1 1 0,0-1 0,0 0 0,0 0 0,1 0 0,3 0 0,8 1 0,1-1 0,0-1 0,0 0 0,31-5 0,223-50-1365,-191 35-5461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7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0 24575,'0'0'0,"-2"3"0,-2 6 0,1-1 0,1 1 0,-1-1 0,1 1 0,-1 13 0,0-4 0,-34 247 1,23-151-161,-2 2-438,-19 207 374,35-239 325,1-70-428,1 0 1,0 0-1,8 24 1,0-13-5679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7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 24575,'5'12'0,"29"56"0,158 372-1286,-147-313 643,44 207-1,-76-271 556,5 78 0,-17-118 63,-1 0 0,0 0-1,-2 0 1,0 0 0,-2 0 0,-11 39 0,10-49 74,0-1-1,0 0 1,-1 0 0,-1-1 0,0 0 0,0 0 0,-1 0 0,-1-1 0,1-1 0,-2 1 0,1-1-1,-20 13 1,22-17 49,-1 0 0,0-1-1,0 0 1,-1 0 0,1 0-1,-1-1 1,1-1 0,-1 0 0,0 0-1,0 0 1,0-1 0,0 0-1,-1-1 1,1 0 0,0-1-1,0 0 1,0 0 0,0-1-1,-9-2 1,9 0-78,1 1 0,0-1 0,-1 0 1,2-1-1,-1 0 0,0 0 0,1-1 0,0 0 0,0 0 0,1 0 0,0-1 0,0 0 0,0 0 0,1-1 1,0 0-1,1 0 0,-5-8 0,2-1-23,0-1-1,2 1 1,-1-1 0,2 0 0,1 0 0,0-1-1,0-28 1,3 24-2,2 0 0,0 0 0,1 0 0,2 0 0,0 0 0,1 1 0,18-40 0,-2 14-313,3 1 0,40-56 0,100-117-1048,-98 139-4465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8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24575,'83'190'0,"-59"-129"0,79 236 0,-101-290-110,-1-2-16,0 0 1,0 0-1,1 0 1,0 0-1,0 0 1,0-1-1,0 1 1,1 0-1,5 6 1,1-3-6701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8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0,2 3 0,5 3 0,6 6 0,10 3 0,18 0 0,16 1 0,12-6 0,5-7 0,1-5 0,-6-10 0,-7-7 0,-4-6 0,-8 0 0,-13 3-8191</inkml:trace>
  <inkml:trace contextRef="#ctx0" brushRef="#br0" timeOffset="1">448 536 24575,'0'0'0,"0"0"0,3 0 0,7 0 0,3 0 0,5 0 0,0 2 0,0 2 0,-2 1 0,-3-1-8191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8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1463 24575,'0'0'0,"4"0"0,10-2 0,19-2 0,18-5 0,14-6 0,8-10 0,-3-7 0,-14 3-8191</inkml:trace>
  <inkml:trace contextRef="#ctx0" brushRef="#br0" timeOffset="1">571 1 24575,'0'0'0,"0"0"0,0 0 0,0 2 0,0 4 0,0 9 0,-1 15 0,-4 18 0,-2 16 0,-1 8 0,-3 1 0,1-3 0,2-9 0,5-11 0,3-13-8191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9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795 260 24575,'-1'-1'0,"0"-1"0,0 1 0,0 0 0,-1 0 0,1-1 0,0 1 0,-2-1 0,-2-2 0,-7-11 0,0 0 0,-12-22 0,17 25 0,0 1 0,-1-1 0,0 1 0,-1 1 0,0 0 0,-1 0 0,-11-9 0,4 8 0,0 1 0,-1 0 0,0 2 0,-1 0 0,0 1 0,0 0 0,-1 2 0,-31-6 0,30 8 0,0 1 0,-1 1 0,1 1 0,-1 1 0,1 0 0,0 2 0,0 1 0,-23 6 0,26-4 0,1 0 0,0 2 0,1 0 0,0 1 0,0 0 0,-22 18 0,28-19 0,1 0 0,0 0 0,1 1 0,-1 0 0,2 1 0,-1 0 0,1 0 0,1 0 0,0 1 0,-8 19 0,12-24 0,0 0 0,1 1 0,0-1 0,0 0 0,0 1 0,1-1 0,0 12 0,0-16 0,0 1 0,1-1 0,-1 0 0,1 1 0,-1-1 0,1 0 0,0 0 0,0 0 0,0 1 0,0-1 0,0 0 0,1 0 0,-1 0 0,0 0 0,1-1 0,0 1 0,-1 0 0,1-1 0,0 1 0,0-1 0,0 1 0,0-1 0,3 2 0,0-2 0,0 1 0,0-1 0,0 0 0,0 0 0,0-1 0,0 1 0,0-1 0,1 0 0,8-2 0,3-1 0,26-8 0,-17 3 0,-1-2 0,35-17 0,43-32 0,-101 58 0,6-4 0,2-1 0,0 0 0,18-7 0,-25 12 0,-1 0 0,1 0 0,0 0 0,-1 1 0,1-1 0,0 1 0,-1 0 0,1 0 0,0 0 0,-1 0 0,1 0 0,0 0 0,-1 1 0,1 0 0,0-1 0,-1 1 0,4 1 0,-2 1 0,1 0 0,-1 0 0,0 1 0,0-1 0,0 1 0,0 0 0,0 0 0,-1 0 0,4 6 0,3 6 0,10 23 0,-6-7 0,-2 1 0,-1-1 0,9 48 0,11 104 0,-16-80 0,-12-83-111,23 163-1143,-23-154-5572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09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24575,'0'0'0,"5"0"0,0 1 0,-1 0 0,1 1 0,0-1 0,-1 1 0,1 0 0,-1 0 0,1 1 0,6 4 0,32 30 0,-26-22 0,-16-14 0,1 0 0,-1 0 0,0 1 0,0-1 0,1 1 0,-1-1 0,0 1 0,0-1 0,0 1 0,0 0 0,-1-1 0,1 1 0,0 0 0,-1 0 0,1 0 0,-1 0 0,1 2 0,-2 1 0,1-1 0,-1 1 0,1 0 0,-1-1 0,0 1 0,-2 4 0,-16 48 0,6-21 0,-13 63 0,24-88 0,0 1 0,1-1 0,0 1 0,1-1 0,0 1 0,1-1 0,1 1 0,0-1 0,6 22 0,-6-28 0,0-1 0,0 1 0,0-1 0,1 0 0,-1 0 0,1 0 0,0 0 0,0-1 0,1 1 0,-1-1 0,1 0 0,0 0 0,-1 0 0,1 0 0,1 0 0,-1-1 0,0 0 0,1 0 0,-1 0 0,7 1 0,0 0 0,0-1 0,0 0 0,0-1 0,0 0 0,1-1 0,-1 0 0,21-4 0,4-3-455,0-2 0,65-26 0,-25 3-6371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10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24575,'0'3'0,"1"23"0,1-1 0,6 30 0,17 53 0,-20-87 0,116 414-524,18-3 0,-66-200 487,-16 4 0,-33-109-1141,-16-81-4713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11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48 436 24575,'0'0'0,"-1"-1"0,1 1 0,-1-1 0,1 1 0,-1-1 0,1 1 0,0-1 0,-1 0 0,1 1 0,0-1 0,-1 1 0,1-1 0,0 0 0,-1 0 0,0-2 0,-6-13 0,0 0 0,1 0 0,1 0 0,1-1 0,0 0 0,1 0 0,-2-32 0,5 39 0,0-1 0,1 1 0,0-1 0,1 1 0,0-1 0,1 1 0,0 0 0,0 0 0,1 0 0,0 0 0,1 1 0,0-1 0,1 1 0,7-9 0,-5 8 0,1 0 0,0 1 0,1 0 0,0 0 0,16-9 0,-18 13 0,0 0 0,1 0 0,-1 1 0,1 1 0,0 0 0,0 0 0,1 0 0,10-1 0,-16 4 0,-1 0 0,1-1 0,0 2 0,0-1 0,-1 0 0,1 1 0,-1-1 0,1 1 0,0 0 0,-1 0 0,1 1 0,-1-1 0,0 1 0,1-1 0,-1 1 0,0 0 0,0 0 0,0 1 0,0-1 0,-1 1 0,5 3 0,0 4 0,0 0 0,0 0 0,-1 1 0,0 0 0,5 15 0,2 6 0,-1 1 0,-2 0 0,-1 0 0,-2 1 0,4 42 0,-9-49 0,-2 0 0,0 1 0,-2-1 0,0 0 0,-2 0 0,-2 0 0,-9 30 0,4-24 0,-2-1 0,-1-1 0,-2 0 0,-1-1 0,-1-1 0,-2-1 0,0 0 0,-36 36 0,47-56 0,6-5 0,-1 1 0,0 0 0,1 0 0,-1 0 0,-4 8 0,8-11 0,-1 0 0,1 0 0,0 0 0,-1 0 0,1 0 0,0 0 0,0 0 0,-1 1 0,1-1 0,0 0 0,0 0 0,0 0 0,0 0 0,1 1 0,-1-1 0,0 0 0,0 0 0,1 0 0,-1 0 0,1 0 0,-1 0 0,1 0 0,-1 0 0,1 0 0,0 0 0,-1 0 0,1 0 0,0 0 0,0 0 0,1 1 0,7 5 0,0 0 0,0-1 0,0 0 0,1-1 0,20 9 0,55 15 0,191 22 0,-106-23 0,-124-19-1365,-12-2-5461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11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518 1 24575,'-10'0'0,"-16"0"0,-60 0 0,-95 12 0,166-10 0,-1 1 0,1 0 0,-1 2 0,1-1 0,0 2 0,1 0 0,-19 11 0,28-14 0,-1 0 0,1 1 0,0 0 0,0 0 0,1 0 0,-1 1 0,1-1 0,0 1 0,0 0 0,0 0 0,1 1 0,0-1 0,0 1 0,0-1 0,1 1 0,0 0 0,0 0 0,0 0 0,1 0 0,-1 1 0,1 6 0,1-7 0,0 0 0,1-1 0,-1 1 0,1 0 0,0 0 0,1-1 0,-1 1 0,5 9 0,-2-7 0,1 1 0,0-1 0,0 0 0,11 12 0,2-1 0,0-2 0,1 0 0,23 14 0,7 2 0,73 37 0,-60-37 0,-59-32 0,0 1 0,0 0 0,0 0 0,0 0 0,0 1 0,0-1 0,3 4 0,-6-5 0,1 0 0,0 0 0,-1 0 0,1 0 0,-1 0 0,1 1 0,-1-1 0,1 0 0,-1 0 0,0 1 0,0-1 0,0 0 0,0 1 0,0-1 0,0 0 0,0 1 0,0-1 0,0 0 0,0 0 0,-1 1 0,1-1 0,-1 0 0,0 2 0,-12 25 0,-2 1 0,-31 45 0,32-54 0,-86 123-1365,73-108-5461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1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24575,'0'0'0,"7"14"0,13 28 0,-3 1 0,-1 1 0,14 59 0,16 139 0,-46-240 0,7 34-1365,-1-7-5461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12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24575,'25'4'0,"0"1"0,0 1 0,0 1 0,-1 2 0,0 0 0,0 1 0,-1 2 0,30 19 0,-46-26 0,0 0 0,0 0 0,0 1 0,-1 0 0,0 0 0,0 0 0,0 1 0,7 11 0,-11-14 0,0 0 0,0 0 0,-1 0 0,1 0 0,-1 0 0,0 1 0,0-1 0,0 0 0,-1 1 0,1-1 0,-1 0 0,0 1 0,0-1 0,-1 1 0,1-1 0,-1 0 0,0 0 0,-3 9 0,-2 1 0,0-1 0,-1 0 0,-16 22 0,-31 35 0,23-32 0,17-20 0,3-6 0,1 1 0,1 0 0,0 1 0,1 0 0,-9 20 0,16-33 0,0 1 0,1 0 0,-1 0 0,1 0 0,-1 0 0,1 1 0,0-1 0,0 0 0,0 0 0,0 0 0,0 0 0,0 0 0,1 0 0,-1 0 0,2 4 0,-1-5 0,0 0 0,0 1 0,-1-1 0,1 0 0,1 1 0,-1-1 0,0 0 0,0 0 0,0 0 0,1 0 0,-1 0 0,0 0 0,1-1 0,-1 1 0,1 0 0,-1-1 0,1 1 0,-1-1 0,1 1 0,2 0 0,2-1 0,-1 1 0,0-1 0,1 0 0,-1 0 0,1-1 0,7-1 0,36-11 0,-44 11 0,222-76-242,-171 57-881,32-11-5703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28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24575,'0'-2'0,"0"2"0,0 0 0,0-1 0,0 1 0,0 0 0,0-1 0,0 1 0,0 0 0,0-1 0,0 1 0,0 0 0,0-1 0,0 1 0,0-1 0,0 1 0,1 0 0,-1 0 0,0-1 0,0 1 0,1-1 0,9 4 0,276 98 0,-83-35 0,-7 17 120,-151-60-615,-1 2 0,49 36 0,-51-27-6331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28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 24575,'-1'0'0,"0"0"0,0 0 0,1 0 0,-1 0 0,0 0 0,0 0 0,1 0 0,-1 0 0,0 0 0,0 0 0,0 0 0,1 1 0,-1-1 0,0 0 0,1 0 0,-1 1 0,0-1 0,0 0 0,1 1 0,-1-1 0,1 1 0,-1-1 0,-1 2 0,-12 13 0,7-6 0,1 1 0,0 0 0,1 0 0,-1 1 0,2 0 0,-5 15 0,-14 70 0,19-71 0,-53 239 0,46-217-1365,3-11-5461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29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24575,'0'0'0,"0"0"0,0 0 0,0 2 0,0 4 0,0 6 0,0 11 0,-2 17 0,-2 18 0,-7 11 0,-4 4 0,-1-11-8191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0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830 487 24575,'-52'-1'0,"-65"-11"0,-99-13 0,154 21 0,-94 7 0,129-1 0,-50 11 0,68-11 0,0 1 0,1 0 0,-1 0 0,1 0 0,0 1 0,0 1 0,0-1 0,1 2 0,-11 8 0,15-11 0,0 0 0,0 1 0,0-1 0,1 1 0,-1 0 0,1 0 0,0 0 0,0 0 0,1 1 0,-1-1 0,1 0 0,0 1 0,-1 8 0,1-11 0,1 0 0,0 0 0,0 0 0,0 0 0,0 0 0,1 0 0,-1 0 0,0 0 0,1-1 0,-1 1 0,1 0 0,0 0 0,0 0 0,0 0 0,0 0 0,0-1 0,0 1 0,0-1 0,0 1 0,1 0 0,-1-1 0,1 0 0,-1 1 0,1-1 0,-1 0 0,1 0 0,0 0 0,0 0 0,-1 0 0,1 0 0,0-1 0,0 1 0,2 0 0,1 0 0,0-1 0,0 1 0,0-1 0,-1 0 0,1-1 0,0 1 0,0-1 0,0 0 0,0 0 0,-1-1 0,1 1 0,-1-1 0,6-2 0,4-4 0,0 0 0,22-16 0,-27 17 0,-1 0 0,0 0 0,0-1 0,-1 0 0,0 0 0,-1-1 0,1 0 0,7-15 0,-8 11 0,0-1 0,-1 0 0,0 0 0,-1 0 0,3-25 0,-4 10 0,-2 0 0,-1 0 0,-1 0 0,-1 0 0,-13-55 0,9 57 0,-1 1 0,-1 0 0,-22-45 0,46 95 0,-3-6 0,37 64-141,41 90 0,29 97-280,-69-153 358,-6-10-556,53 191 0,-79-219-5568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0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68 24575,'-1'0'0,"1"0"0,0 1 0,-1-1 0,1 0 0,0 0 0,0 0 0,-1 0 0,1 0 0,0 0 0,-1 0 0,1 0 0,0 0 0,0 0 0,-1-1 0,1 1 0,0 0 0,-1 0 0,1 0 0,0 0 0,0 0 0,-1 0 0,1-1 0,0 1 0,0 0 0,-1 0 0,1 0 0,0-1 0,0 1 0,0 0 0,0 0 0,-1 0 0,1-1 0,0 1 0,0 0 0,0-1 0,0 1 0,0 0 0,0 0 0,0-1 0,-1 1 0,1 0 0,0-1 0,0 1 0,-2-15 0,2 15 0,-1-8 0,1 5 0,-1 0 0,1-1 0,0 1 0,0-1 0,0 1 0,1-1 0,0-5 0,0 9 0,-1-1 0,0 1 0,1 0 0,-1-1 0,1 1 0,-1-1 0,1 1 0,0 0 0,-1-1 0,1 1 0,-1 0 0,1 0 0,0-1 0,-1 1 0,1 0 0,0 0 0,-1 0 0,1 0 0,-1 0 0,1 0 0,0 0 0,-1 0 0,1 0 0,0 0 0,0 0 0,18 5 0,-15-2 0,0 0 0,-1 0 0,1 0 0,0 0 0,-1 1 0,0-1 0,0 1 0,0 0 0,0 0 0,0 0 0,-1 0 0,0 0 0,0 1 0,2 6 0,0-1 0,-1 0 0,-1 0 0,0 0 0,0 0 0,0 19 0,-3-19 0,0 0 0,-1 0 0,1 1 0,-2-1 0,0-1 0,0 1 0,-1 0 0,0-1 0,0 1 0,-1-1 0,-1 0 0,-7 10 0,0-3 0,0 0 0,-1-1 0,-1 0 0,0-2 0,-21 16 0,-2-6 0,28-17 0,0-1 0,0 2 0,1-1 0,-12 13 0,19-18 0,1 1 0,-1-1 0,1 1 0,0 0 0,0 0 0,0 0 0,0-1 0,0 1 0,0 0 0,0 4 0,0-5 0,1-1 0,0 1 0,0 0 0,0 0 0,0 0 0,0 0 0,0 0 0,0-1 0,1 1 0,-1 0 0,0 0 0,0 0 0,1-1 0,-1 1 0,0 0 0,1 0 0,-1 0 0,1-1 0,-1 1 0,1 0 0,-1-1 0,1 1 0,0-1 0,-1 1 0,1 0 0,0-1 0,-1 1 0,1-1 0,1 1 0,5 2 0,-1 0 0,0-1 0,1 0 0,0 0 0,13 2 0,37 0 0,-44-4 0,201 1-1365,-156-2-5461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2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1 24575,'0'1'0,"0"0"0,0 0 0,0 0 0,0 0 0,0 1 0,-1-1 0,1 0 0,0 0 0,0 0 0,-1 1 0,-2 3 0,0 0 0,0 0 0,0 0 0,-1-1 0,1 1 0,-1-1 0,0 0 0,-1 0 0,1 0 0,-8 4 0,7-4 0,0 0 0,0 0 0,0 0 0,0 1 0,1 0 0,0 0 0,-7 10 0,10-14 0,1 0 0,0 0 0,-1 0 0,1 0 0,0 0 0,-1 0 0,1 1 0,0-1 0,0 0 0,0 0 0,0 0 0,0 1 0,0-1 0,1 0 0,-1 0 0,0 0 0,0 0 0,1 1 0,-1-1 0,1 0 0,-1 0 0,1 0 0,0 0 0,-1 0 0,1 0 0,0 0 0,0 0 0,-1-1 0,1 1 0,0 0 0,2 1 0,3 2 0,0 1 0,0-1 0,14 6 0,-16-8 0,33 14 0,1-1 0,0-2 0,1-2 0,59 10 0,164 10 0,-208-27 0,218 19 120,-2-14-1605,-217-10-5341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3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24575,'0'0'0,"0"0"0,3 1 0,21 9 0,0 1 0,26 16 0,-23-12 0,-20-11 0,126 75 0,-115-67 0,0 2 0,-1 0 0,0 1 0,27 32 0,-38-40 0,-1 0 0,0 0 0,-1 0 0,0 1 0,5 11 0,-8-14 0,1-1 0,-1 0 0,0 1 0,-1-1 0,1 1 0,-1-1 0,0 1 0,0 0 0,0-1 0,0 1 0,-1-1 0,-1 6 0,-1-2 0,1-1 0,-2 1 0,1-1 0,-1 0 0,-6 10 0,-29 32 0,37-45 0,-124 128-1365,69-80-5461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3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0 24575,'-12'7'0,"0"1"0,1 0 0,0 1 0,-16 16 0,6-5 0,16-15 0,-86 81 0,77-70 0,0 0 0,1 0 0,-21 35 0,31-46 0,1 0 0,-1 1 0,1-1 0,0 0 0,0 1 0,1-1 0,-1 1 0,1 0 0,0-1 0,1 1 0,0 0 0,-1 0 0,2-1 0,-1 1 0,1 0 0,0 0 0,0-1 0,0 1 0,1-1 0,0 1 0,0-1 0,1 1 0,4 7 0,0-3 0,1 0 0,0-1 0,0-1 0,0 1 0,1-1 0,14 9 0,63 35 0,-13-15-1365,-8-8-5461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3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  <inkml:trace contextRef="#ctx0" brushRef="#br0" timeOffset="1">46 469 24575,'0'0'0,"0"0"0,3 4 0,6 5 0,3 3 0,1 1 0,1 0 0,-3-2 0,-3-2-8191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1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1 311 24575,'3'0'0,"55"-3"0,102-18 0,-158 20 0,92-17 0,-1-5 0,-1-4 0,-1-4 0,-2-4 0,130-70 0,-151 69-1365,-47 25-5461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4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1 144 24575,'0'0'0,"5"0"0,14 0 0,13-2 0,10-2 0,10-3 0,8-4 0,6-3 0,4-2 0,3-2 0,-1-1 0,-6 0 0,-5 3 0,-11 5 0,-13 4-8191</inkml:trace>
  <inkml:trace contextRef="#ctx0" brushRef="#br0" timeOffset="1">348 881 24575,'0'0'0,"1"-2"0,15-2 0,21-5 0,26-3 0,17-2 0,4-1 0,0-5 0,-9 1 0,-18 3-8191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4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786 258 24575,'-2'-1'0,"1"1"0,-1 0 0,1 0 0,0 0 0,-1 0 0,1 0 0,-1 0 0,1 0 0,-1 0 0,1 0 0,-2 1 0,-6 1 0,-463 55 0,441-53 0,-213 32 0,234-32 0,10-4 0,0 0 0,0 1 0,-1-1 0,1 0 0,0 0 0,0 0 0,0 0 0,0 0 0,0 0 0,0 1 0,0-1 0,0 0 0,0 0 0,0 0 0,0 0 0,0 0 0,0 0 0,0 1 0,0-1 0,0 0 0,0 0 0,0 0 0,0 0 0,0 0 0,0 0 0,0 1 0,0-1 0,0 0 0,1 0 0,-1 0 0,0 0 0,0 0 0,0 0 0,0 0 0,0 1 0,0-1 0,0 0 0,0 0 0,1 0 0,1 1 0,-1 0 0,1 0 0,0 0 0,0 0 0,0 0 0,1-1 0,2 1 0,17 3 0,0-2 0,0 0 0,34-3 0,68-12 0,-91 8 0,-1-1 0,0-1 0,60-22 0,-80 23 0,0 0 0,-1 0 0,0-1 0,0 0 0,14-12 0,-19 13 0,0 0 0,0-1 0,0 1 0,-1-1 0,0 0 0,0-1 0,-1 1 0,0-1 0,3-8 0,-4 8 0,-1 1 0,0-1 0,0 0 0,-1 0 0,0 0 0,-1 1 0,0-1 0,0 0 0,0 0 0,-3-12 0,1 9 0,-1 0 0,0-1 0,-1 2 0,-1-1 0,1 0 0,-11-15 0,15 25 0,0 3 0,3 5 0,6 11 0,14 22 30,-2 1 0,-2 1 0,23 73 0,-22-45-773,16 114 1,-30-138-6084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5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24575,'1'0'0,"0"0"0,0 0 0,0 0 0,-1-1 0,1 1 0,0 0 0,0 1 0,0-1 0,0 0 0,0 0 0,0 0 0,0 0 0,0 1 0,1-1 0,3 2 0,23 4 0,0 2 0,-1 0 0,0 2 0,0 1 0,-1 1 0,42 27 0,-62-35 0,-1 0 0,1 0 0,-1 1 0,0 0 0,0-1 0,5 8 0,-9-10 0,1 0 0,-1 0 0,0 0 0,0 1 0,0-1 0,0 0 0,-1 0 0,1 0 0,-1 1 0,1-1 0,-1 0 0,0 1 0,0-1 0,0 0 0,0 1 0,0-1 0,0 0 0,-1 1 0,1-1 0,-1 0 0,-1 4 0,0 0 0,-1 0 0,-1 0 0,1 0 0,-1-1 0,0 1 0,0-1 0,-9 9 0,-40 29 0,33-28 0,18-13 0,0-1 0,0 1 0,0 0 0,1-1 0,-1 1 0,0 0 0,1 0 0,-1 0 0,-1 3 0,3-4 0,0 0 0,0 0 0,0-1 0,0 1 0,-1 0 0,1 0 0,0 0 0,0 0 0,1 0 0,-1 0 0,0 0 0,0-1 0,0 1 0,1 0 0,-1 0 0,0 0 0,1 0 0,-1-1 0,0 1 0,1 0 0,-1 0 0,1-1 0,0 1 0,-1 0 0,1-1 0,-1 1 0,1-1 0,0 1 0,0-1 0,0 1 0,8 5 0,-1-1 0,1 0 0,1-1 0,-1 0 0,1 0 0,-1-1 0,16 3 0,245 43-828,-224-43-208,60 9-5291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5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0,0 9 0,2 9 0,2 17 0,5 29 0,2 33 0,2 19 0,0 9-918,1 3 918,1 1 0,-2-2 0,-4-16 0,-3-27-7273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7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24575,'0'0'0,"0"0"0,69 72 0,-21-22 0,73 61 0,-72-75 0,2-2 0,93 47 0,123 29 0,-74-55-1365,-148-46-5461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7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589 1 24575,'-3'1'0,"1"0"0,0 1 0,0-1 0,-1 1 0,1 0 0,0 0 0,0 0 0,-2 3 0,-4 5 0,-38 39 0,-112 117 0,-187 210-1365,335-364-5461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8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24575,'0'0'0,"0"0"0,0 0 0,0 0 0,0 2 0,-2 2 0,-3 5 0,0 4 0,1 8 0,-1 8 0,2 10 0,4 6 0,1-5-8191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8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577 359 24575,'0'0'0,"-1"-7"0,0 2 0,-1 0 0,0 0 0,0 0 0,-1 0 0,1 0 0,-5-6 0,-6-12 0,9 15 0,-14-31 0,-41-65 0,51 93 0,0-1 0,-1 2 0,0-1 0,-1 1 0,0 1 0,-1-1 0,0 2 0,-1 0 0,-18-11 0,20 14 0,-1 1 0,0 0 0,1 0 0,-1 1 0,-1 0 0,1 1 0,0 1 0,0-1 0,-1 2 0,1 0 0,-1 0 0,-12 2 0,10 1 0,0 0 0,1 0 0,-1 1 0,1 1 0,0 0 0,0 1 0,1 1 0,0 0 0,-18 13 0,25-17 0,1 1 0,-1 0 0,1 0 0,0 0 0,-7 9 0,11-12 0,-1 0 0,0 0 0,1 0 0,-1 0 0,0 0 0,1 0 0,0 1 0,-1-1 0,1 0 0,0 0 0,-1 0 0,1 0 0,0 0 0,0 1 0,0-1 0,0 0 0,0 0 0,0 0 0,0 1 0,1-1 0,-1 0 0,0 0 0,1 0 0,-1 0 0,0 0 0,1 0 0,0 0 0,-1 0 0,1 0 0,0 0 0,-1 0 0,1 0 0,0 0 0,0 0 0,1 1 0,4 2 0,0 0 0,0 0 0,1-1 0,-1 0 0,1 0 0,10 3 0,44 8 0,-46-12 0,1 0 0,0-1 0,-1-1 0,1 0 0,17-3 0,-3-2 0,49-15 0,-74 19 0,1-2 0,0 2 0,1-1 0,-1 1 0,0 0 0,9 0 0,-15 1 0,0 0 0,0 0 0,0 0 0,0 0 0,0 0 0,1 0 0,-1 0 0,0 1 0,0-1 0,0 0 0,0 0 0,0 0 0,0 0 0,1 1 0,-1-1 0,0 0 0,0 0 0,0 0 0,0 0 0,0 1 0,0-1 0,0 0 0,0 0 0,0 0 0,0 0 0,0 1 0,0-1 0,0 0 0,0 0 0,0 0 0,0 1 0,0-1 0,0 0 0,0 3 0,1 23 0,6 227 0,-56 294 0,40-465 0,6-63-120,-2 40 373,5-54-440,0 1 0,1 0-1,-1 0 1,1-1 0,0 1 0,1-1-1,3 10 1,1-2-6639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9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0,7 1 0,9 2 0,0 1 0,28 11 0,-19-6 0,-12-5 0,34 13 0,-43-15 0,1 1 0,-1-1 0,1 1 0,-1 0 0,0 0 0,0 0 0,5 5 0,-8-7 0,0 1 0,0 0 0,0-1 0,0 1 0,0 0 0,-1-1 0,1 1 0,0 0 0,-1 0 0,1 0 0,-1 0 0,0 0 0,0 0 0,0-1 0,0 1 0,0 0 0,0 0 0,0 0 0,0 0 0,-1 0 0,1 0 0,-1 0 0,0 1 0,-3 7 0,-1-1 0,1 1 0,-8 9 0,4-5 0,-27 47 0,-55 101 0,85-151 0,2-6 0,0 0 0,0 0 0,1 1 0,0-1 0,0 1 0,0 0 0,-1 8 0,3-14 0,0 1 0,0-1 0,0 0 0,0 1 0,0-1 0,0 0 0,0 1 0,0-1 0,0 0 0,0 1 0,1-1 0,-1 0 0,0 1 0,0-1 0,0 0 0,0 1 0,0-1 0,1 0 0,-1 0 0,0 1 0,0-1 0,1 0 0,-1 0 0,0 1 0,0-1 0,1 0 0,-1 0 0,0 0 0,1 0 0,-1 1 0,0-1 0,1 0 0,-1 0 0,1 0 0,13 0 0,23-5-74,0-2 0,68-23 0,-62 17-1069,20-6-5683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39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0,4 2 0,5 4 0,7 4 0,9 3 0,17 4 0,27 2 0,21 0 0,9-3 0,0-6 0,-1-9 0,1-10 0,2-10 0,-9-2 0,-19 1-8191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1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24575,'3'16'0,"-1"-12"0,-1-1 0,1 0 0,0 0 0,1 0 0,-1 0 0,0 0 0,1-1 0,0 1 0,-1-1 0,1 1 0,0-1 0,0 0 0,0 0 0,7 3 0,4 1 0,-1-1 0,22 5 0,-6-3 2,1-2 0,-1-1-1,1-1 1,0-2 0,40-3 0,147-26-131,-3-14-1711,-132 24-4393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40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24575,'5'4'0,"9"9"0,2 0 0,-1 1 0,-1 1 0,0 0 0,23 33 0,-27-31 0,-1 0 0,-1 1 0,0-1 0,-1 1 0,-2 1 0,1-1 0,-2 1 0,3 31 0,-6-37 0,0 0 0,-1 1 0,-1-1 0,0 0 0,-1 1 0,0-1 0,-1 0 0,-1 0 0,0-1 0,0 1 0,-1-1 0,-1 0 0,-9 15 0,6-14-341,-1 0 0,0-1-1,-13 12 1,1-4-6485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40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0 24575,'-4'3'0,"0"-1"0,0 1 0,0 0 0,-3 3 0,-8 6 0,-10 5 0,-108 87 0,118-91 0,1 1 0,0 1 0,1 1 0,1-1 0,1 2 0,-15 27 0,16-24 0,1 1 0,1 1 0,1 0 0,1 0 0,0 0 0,2 0 0,-2 29 0,6-44 0,0 1 0,0 0 0,0-1 0,1 1 0,0-1 0,1 1 0,-1-1 0,1 0 0,1 1 0,0-1 0,0 0 0,0 0 0,1-1 0,0 1 0,0-1 0,0 0 0,1 0 0,0 0 0,10 9 0,-3-6 23,-1-1-1,1 0 1,1-1-1,17 8 1,54 17-1501,-35-17-5348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40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24575,'-2'0'0,"0"1"0,0 0 0,-1 0 0,1 0 0,0 0 0,0 0 0,0 0 0,0 1 0,0-1 0,0 1 0,-2 2 0,-3 2 0,2-2 0,0-1 0,1 1 0,-1 1 0,1-1 0,0 0 0,1 1 0,-1 0 0,1 0 0,0 0 0,0 0 0,0 1 0,1-1 0,0 1 0,0-1 0,-2 12 0,0 8 0,1-1 0,1 1 0,1-1 0,1 1 0,4 28 0,25 125 0,-11-82 0,-2 26-1365,-14-100-5461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41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0 227 24575,'48'-26'0,"14"-7"0,36-7 0,2 4 0,194-42 0,-227 67-1365,-47 9-5461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41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1 130 24575,'0'0'0,"4"9"0,0-5 0,0-1 0,1 1 0,0-1 0,0 0 0,0-1 0,0 1 0,8 2 0,-11-4 0,29 11 0,0-2 0,0-1 0,1-2 0,0 0 0,0-3 0,51 2 0,-36-6 0,0-2 0,-1-2 0,92-21 0,-100 15-170,-1-2-1,0-1 0,-1-2 1,0-1-1,-2-2 0,0-2 1,43-32-1,-34 17-6655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42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613 198 24575,'0'0'0,"0"0"0,0 0 0,-12-2 0,7-2 0,1-1 0,-1 1 0,1-1 0,0 0 0,-3-6 0,-5-5 0,-5-7 0,-27-33 0,36 47 0,-1 0 0,1 1 0,-20-14 0,24 19 0,-1 1 0,0 0 0,0-1 0,0 1 0,0 1 0,0-1 0,0 1 0,-1 0 0,1 0 0,0 1 0,-1-1 0,1 1 0,0 1 0,-1-1 0,1 1 0,0-1 0,-10 4 0,-2 1 0,1 2 0,0-1 0,0 2 0,-17 10 0,-3 4 0,1 2 0,0 1 0,2 1 0,-36 38 0,64-59 0,1 0 0,0 0 0,0 0 0,0 0 0,0 1 0,1-1 0,-3 9 0,5-12 0,0 0 0,1 0 0,-1 0 0,1 0 0,0 0 0,-1 0 0,1 0 0,0 0 0,0 0 0,0 0 0,1 0 0,-1 0 0,0 0 0,1 0 0,-1 0 0,1 0 0,0 0 0,0 0 0,0 0 0,0 0 0,0 0 0,0-1 0,0 1 0,0 0 0,3 2 0,2 1 0,0 0 0,1 0 0,-1-1 0,1 0 0,0 0 0,0 0 0,0-1 0,9 3 0,5 0 0,37 7 0,-47-11 0,0 0 0,1 0 0,-1-2 0,0 1 0,1-1 0,13-3 0,-24 3 0,-1 0 0,1 0 0,0 0 0,-1 0 0,1 0 0,0 0 0,-1 0 0,1 0 0,0 0 0,-1 0 0,1 1 0,0-1 0,-1 0 0,1 0 0,0 1 0,-1-1 0,1 0 0,-1 1 0,1-1 0,-1 1 0,1-1 0,-1 0 0,1 1 0,0 0 0,8 17 0,-7-15 0,14 36 0,15 54 0,3 43 0,-21-80 0,17 83-1365,-25-108-5461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42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24575,'0'0'0,"13"2"0,2 5 0,0 1 0,-1 0 0,0 1 0,0 0 0,-1 1 0,13 12 0,-19-16 0,-1 0 0,0 0 0,0 1 0,-1 0 0,1 0 0,-2 0 0,7 12 0,-8-12 0,-1-1 0,1 0 0,-2 0 0,1 1 0,-1-1 0,0 1 0,0-1 0,-1 1 0,1-1 0,-2 12 0,-2-2 0,-1 1 0,0-1 0,-1 0 0,-1-1 0,-14 29 0,5-10 0,14-33 0,0 0 0,1 0 0,-1 1 0,1-1 0,0 0 0,0 0 0,-1 1 0,1-1 0,0 0 0,0 0 0,0 1 0,0-1 0,0 0 0,0 1 0,1-1 0,-1 0 0,0 0 0,1 0 0,-1 1 0,1-1 0,-1 0 0,1 0 0,-1 0 0,1 0 0,0 0 0,0 0 0,-1 0 0,1 0 0,0 0 0,0 0 0,0 0 0,0 0 0,0-1 0,2 2 0,3 1 0,0 0 0,0 0 0,1-1 0,-1 1 0,10 1 0,3 0 0,1 0 0,-1-2 0,0 0 0,30-1 0,89-14 0,25-12-1365,13-5-5461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4:44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284 429 24575,'-16'-4'0,"7"3"0,-1-1 0,0 0 0,0 1 0,-1 0 0,1 1 0,-14 0 0,20 1 0,0 0 0,0-1 0,0 1 0,0 1 0,0-1 0,0 0 0,0 1 0,0 0 0,0 0 0,1 0 0,-1 1 0,1-1 0,0 1 0,0 0 0,-6 5 0,3 0 0,1 0 0,-1 0 0,2 0 0,-1 0 0,1 1 0,0 0 0,1 0 0,0 0 0,0 0 0,1 0 0,0 0 0,1 1 0,-1 12 0,2-14 0,0 1 0,1 0 0,0 0 0,0 0 0,1-1 0,0 1 0,1-1 0,0 1 0,0-1 0,1 0 0,-1 0 0,2 0 0,-1-1 0,9 10 0,-7-9 0,-5-6 0,1 0 0,-1 1 0,1-1 0,-1 0 0,1 0 0,0-1 0,0 1 0,0 0 0,0-1 0,5 3 0,-7-4 0,1 0 0,-1 0 0,1 0 0,-1 0 0,1 0 0,-1 0 0,1 0 0,0-1 0,-1 1 0,0 0 0,1 0 0,-1-1 0,1 1 0,-1 0 0,1-1 0,-1 1 0,1 0 0,-1-1 0,0 1 0,1 0 0,-1-1 0,0 1 0,1-1 0,-1 1 0,0-1 0,0 1 0,1-1 0,-1 1 0,0-1 0,0 1 0,0-1 0,0 0 0,6-21 0,-6 21 0,3-23 0,0-1 0,-2 1 0,-2-36 0,-3 20 0,-11-55 0,3 50 0,-2 1 0,-34-72 0,-6-19 0,49 123 0,2 1 0,-1-1 0,2 1 0,-1-1 0,2 0 0,-1-23 0,2 35 0,0-1 0,0 1 0,0 0 0,0 0 0,0 0 0,0 0 0,0-1 0,0 1 0,0 0 0,0 0 0,0 0 0,0 0 0,0-1 0,0 1 0,0 0 0,0 0 0,0 0 0,0 0 0,1 0 0,-1-1 0,0 1 0,0 0 0,0 0 0,0 0 0,0 0 0,0 0 0,0 0 0,1 0 0,-1 0 0,0-1 0,0 1 0,0 0 0,0 0 0,0 0 0,1 0 0,-1 0 0,0 0 0,0 0 0,0 0 0,0 0 0,1 0 0,-1 0 0,0 0 0,0 0 0,0 0 0,0 0 0,1 0 0,-1 0 0,0 0 0,0 0 0,0 0 0,0 1 0,1-1 0,8 6 0,-8-5 0,16 14 0,-2 0 0,0 1 0,0 1 0,18 29 0,42 80 0,-64-106 0,75 136 30,56 99-1425,-115-209-5431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48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24575,'0'0'0,"0"0"0,0 3 0,0 6 0,0 9 0,-2 12 0,0 22 0,-1 27 0,1 23 0,1 19 0,0 15-1041,2 7 1041,2 3 0,-1-9 0,2-22 0,2-27 0,0-28-7150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48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24575,'0'0'0,"-1"1"0,1-1 0,-1 1 0,1-1 0,0 1 0,-1-1 0,1 1 0,-1-1 0,1 1 0,0 0 0,0-1 0,-1 1 0,1-1 0,0 1 0,0 0 0,0 1 0,-2 2 0,-8 36 0,1 1 0,3 1 0,-3 47 0,3 15-268,3 0 0,6 0 0,4-1 0,26 136-1,60 108-38,25-9-1247,-102-295-3435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2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577 641 24575,'-2'0'0,"1"0"0,0 1 0,0-1 0,0 0 0,0 0 0,0 0 0,0 0 0,-1 0 0,0-1 0,-7 1 0,-31 1 0,0 2 0,0 1 0,-57 14 0,66-10 0,1 2 0,-1 0 0,2 2 0,-53 30 0,68-33 0,1 0 0,0 0 0,0 2 0,-17 18 0,24-23 0,1 1 0,-1 0 0,1 0 0,1 0 0,-1 1 0,1 0 0,0 0 0,1 0 0,-5 17 0,8-24 0,-1 0 0,1 0 0,0 0 0,0 0 0,-1 1 0,1-1 0,0 0 0,0 0 0,0 0 0,0 1 0,1-1 0,-1 0 0,0 0 0,0 0 0,1 0 0,-1 1 0,0-1 0,1 0 0,-1 0 0,1 0 0,0 0 0,-1 0 0,1 0 0,0 0 0,0 0 0,-1 0 0,1 0 0,0-1 0,0 1 0,0 0 0,0-1 0,0 1 0,0 0 0,0-1 0,0 1 0,1-1 0,-1 0 0,0 1 0,0-1 0,0 0 0,0 0 0,3 1 0,2-1 0,1 0 0,-1 0 0,0-1 0,1 1 0,-1-1 0,0-1 0,8-1 0,4-4 0,-1 0 0,1-1 0,-1 0 0,-1-1 0,20-15 0,-11 5 0,0-1 0,30-33 0,-39 36 0,-2-2 0,0 1 0,-1-2 0,0 0 0,-2 0 0,-1-1 0,0-1 0,-2 0 0,7-24 0,-6 12 0,-2-1 0,-2 1 0,-1-1 0,-1 0 0,-4-49 0,0 66 0,-1 0 0,0 0 0,-2 0 0,0 0 0,-1 0 0,-1 1 0,0 0 0,-10-18 0,11 26 0,-1 0 0,1 0 0,-2 0 0,1 1 0,-1 0 0,0 0 0,-1 1 0,0 0 0,0 0 0,0 1 0,-1 0 0,0 0 0,0 1 0,-1 0 0,-11-4 0,19 8 0,0 0 0,-1 0 0,1 1 0,0-1 0,-1 1 0,1-1 0,-1 1 0,1 0 0,-1 0 0,1 0 0,-1 0 0,1 0 0,-3 1 0,4 0 0,0-1 0,0 1 0,0-1 0,1 0 0,-1 1 0,0 0 0,0-1 0,1 1 0,-1-1 0,0 1 0,1 0 0,-1-1 0,1 1 0,-1 0 0,0 1 0,0 0 0,1 0 0,-1 0 0,0 0 0,1 0 0,0 0 0,-1 0 0,1 1 0,0 2 0,1 7 0,0-1 0,0 0 0,6 18 0,13 38 0,151 362-815,-25-127-414,-126-264-4918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48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1 184 24575,'1'21'0,"1"1"0,1-1 0,1 0 0,1 0 0,9 21 0,-2-9 1,1 0 0,1-2 0,2 0 0,1 0 0,33 43 0,0-11-502,74 72 1,-73-84 479,3-2 1,2-2 0,2-3 0,108 63 0,-123-85-35,0-2 0,1-2-1,52 15 1,-60-24-229,1-1 0,1-1-1,-1-3 1,57 1 0,-48-7 234,0-2 1,0-2-1,0-2 1,-1-2 0,0-2-1,64-27 1,-47 12-422,-1-2 0,-2-3 0,99-71 0,-102 59 366,-2-1 1,-2-3-1,87-105 1,-90 90 112,-4-3 0,-2-1 1,41-87-1,-18 3-481,-21 28-1892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17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24575,'2'0'0,"7"-2"0,25-4 0,41-6 0,31-3 0,19-6 0,6-7-1364,-11 0 1364,-25 5-6827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17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24575,'0'0'0,"0"0"0,-2 0 0,0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18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24575,'5'0'0,"110"11"0,-7-6 0,44 0-365,1154 9-4132,-645-41 3168,-425 14 748,-128 8-838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18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433 0 24575,'0'0'0,"0"0"0,-3 5 0,-17 22 0,-32 35 0,22-28 0,-57 65 0,-115 146 0,193-232-455,1 1 0,-7 14 0,8-12-6371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18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489 1 24575,'0'0'0,"-2"4"0,-6 10 0,-11 23 0,-17 25 0,-14 21 0,-11 12 0,-4 3 0,1-6 0,8-11 0,9-13 0,11-15 0,12-16 0,10-15 0,7-10-8191</inkml:trace>
  <inkml:trace contextRef="#ctx0" brushRef="#br0" timeOffset="1.01">926 91 24575,'0'0'0,"0"0"0,-2 0 0,-2 5 0,-7 16 0,-7 23 0,-6 19 0,-4 12 0,-4 7 0,0 2 0,1-3 0,5-6 0,6-10 0,7-15 0,6-14 0,3-15 0,3-10-8191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19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24575,'0'0'0,"0"0"0,0 0 0,0 4 0,-2 11 0,-3 22 0,-5 27 0,-4 22 0,1 5 0,2-12-8191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3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48 24575,'-9'-9'0,"4"4"0,-1 1 0,0 0 0,0 0 0,0 1 0,0 0 0,-1 0 0,1 0 0,-1 1 0,0 0 0,1 0 0,-1 1 0,0 0 0,0 0 0,0 0 0,-11 2 0,18-1 0,0 0 0,0 0 0,0 0 0,0 0 0,0 0 0,0 0 0,0 0 0,0 0 0,0 0 0,-1 0 0,1 0 0,0 0 0,0 0 0,0 0 0,0 0 0,0 0 0,0 0 0,0 0 0,0 0 0,0 0 0,0 0 0,0 0 0,0 0 0,0 1 0,0-1 0,-1 0 0,1 0 0,0 0 0,0 0 0,0 0 0,0 0 0,0 0 0,0 0 0,0 0 0,0 0 0,0 1 0,0-1 0,0 0 0,0 0 0,0 0 0,0 0 0,0 0 0,0 0 0,0 0 0,4 6 0,6 7 0,-9-12 0,48 48 0,407 319-1005,190 35 1005,-637-397 0,18 9 0,41 18 0,-39-25-1198,-11-6-4790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3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423 1 24575,'-2'1'0,"0"-1"0,1 1 0,-1 0 0,1 1 0,-1-1 0,1 0 0,-1 0 0,1 1 0,-2 2 0,-6 7 0,0 1 0,1 1 0,-13 25 0,-14 46 0,23-55 0,-213 484 0,205-473-86,2-6-553,-21 55-1,30-58-6186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4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24575,'0'0'0,"0"0"0,0 2 0,0 7 0,0 14 0,0 19 0,0 14 0,-2 8 0,-2 9 0,-3 7 0,-2-1 0,-1 0 0,1-2 0,2-14-8191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2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279 0 24575,'14'7'0,"-8"-3"0,0 0 0,-1 1 0,0 0 0,0 0 0,0 0 0,0 0 0,-1 1 0,0 0 0,5 9 0,-7-12 0,-1 1 0,1 0 0,-1 0 0,0 0 0,0 0 0,-1 0 0,1 0 0,-1 0 0,0 0 0,0 0 0,0 0 0,0 1 0,-1-1 0,1 0 0,-1 0 0,-1 0 0,1-1 0,-2 6 0,-1-1 0,0 0 0,-1 0 0,0 0 0,0-1 0,-1 0 0,-11 12 0,-45 34 0,56-48 0,-69 49 0,45-33 0,0 1 0,-46 45 0,74-65 0,0 0 0,0 1 0,0-1 0,0 1 0,0-1 0,0 1 0,1 0 0,0 0 0,-1 0 0,1 0 0,0 0 0,0 0 0,1 0 0,-2 5 0,3-6 0,-1 0 0,0 0 0,1 0 0,-1 1 0,1-1 0,-1 0 0,1 0 0,0 0 0,0 0 0,0 0 0,0 0 0,0-1 0,1 1 0,-1 0 0,0 0 0,1-1 0,0 1 0,-1-1 0,1 1 0,0-1 0,2 2 0,2 1 0,1-1 0,-1 0 0,0 0 0,1 0 0,0-1 0,13 4 0,0-3 0,29 2 0,128-7 61,-1-17-1982,-74 5-4410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4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699 442 24575,'-14'0'0,"-2"1"0,0 1 0,-1 0 0,-22 7 0,7-1 0,-117 18 0,-39 10 0,155-28 0,1 2 0,0 1 0,-49 25 0,78-35 0,-25 15 0,26-15 0,1 1 0,-1-1 0,1 0 0,-1 1 0,1-1 0,-1 1 0,1-1 0,0 1 0,-1 0 0,1-1 0,0 1 0,-1 2 0,2-4 0,0 1 0,0-1 0,0 0 0,0 1 0,0-1 0,0 0 0,0 0 0,0 1 0,0-1 0,0 0 0,0 1 0,0-1 0,1 0 0,-1 1 0,0-1 0,0 0 0,0 0 0,0 1 0,0-1 0,1 0 0,-1 0 0,0 1 0,0-1 0,0 0 0,1 0 0,-1 0 0,0 1 0,0-1 0,1 0 0,-1 0 0,0 0 0,0 0 0,1 1 0,-1-1 0,0 0 0,0 0 0,1 0 0,14 2 0,-15-1 0,15-1 0,1 0 0,-1-1 0,0 0 0,0-1 0,0-1 0,22-6 0,-11 1 0,0-2 0,42-22 0,-55 25 0,-2 0 0,1 0 0,-1-2 0,0 1 0,0-1 0,-1-1 0,0 0 0,-1 0 0,0-1 0,-1 0 0,0 0 0,-1-1 0,0 0 0,-1-1 0,8-23 0,-6 9 0,-1 0 0,-1 0 0,-2 0 0,2-56 0,-6 34 0,-3 1 0,-9-51 0,12 93 0,1 11 0,4 7 0,24 38-3,66 85 1,-42-62-177,45 73-873,118 235 1,-180-308-4853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5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58 24575,'0'0'0,"0"0"0,0 0 0,0-9 0,0 4 0,0 2 0,-1 0 0,2-1 0,-1 1 0,0 0 0,2-7 0,-1 9 0,-1 0 0,1 0 0,-1 1 0,1-1 0,-1 0 0,1 0 0,0 0 0,-1 0 0,1 1 0,0-1 0,0 0 0,-1 0 0,1 1 0,0-1 0,0 1 0,0-1 0,0 1 0,0-1 0,0 1 0,0 0 0,0-1 0,2 1 0,0-1 0,-1 0 0,1 1 0,0 0 0,0-1 0,0 1 0,0 0 0,3 1 0,-5-1 0,-1 0 0,1 1 0,0-1 0,0 0 0,-1 0 0,1 1 0,0-1 0,-1 1 0,1-1 0,-1 0 0,1 1 0,0-1 0,-1 1 0,1-1 0,-1 1 0,1 0 0,-1-1 0,1 1 0,-1 0 0,0-1 0,1 1 0,-1 0 0,0-1 0,0 1 0,1 0 0,-1-1 0,0 1 0,0 0 0,0 0 0,0-1 0,0 1 0,0 1 0,0 9 0,-1 0 0,0-1 0,-1 1 0,0 0 0,-6 17 0,-2-1 0,-13 26 0,11-29 0,-1-1 0,-2 0 0,0-1 0,-32 35 0,14-23 0,-68 54 0,93-80 0,8-8 0,0 0 0,0 0 0,-1 0 0,1 0 0,0 0 0,0 1 0,0-1 0,0 0 0,0 0 0,0 0 0,0 0 0,0 0 0,0 0 0,0 0 0,0 1 0,0-1 0,0 0 0,0 0 0,0 0 0,0 0 0,0 0 0,0 0 0,0 0 0,0 0 0,0 1 0,0-1 0,0 0 0,1 0 0,-1 0 0,0 0 0,0 0 0,0 0 0,0 0 0,0 0 0,0 0 0,0 0 0,0 0 0,0 1 0,0-1 0,0 0 0,1 0 0,-1 0 0,0 0 0,2 0 0,1 0 0,0 1 0,-1-1 0,1 0 0,-1 0 0,4-1 0,-4 1-8,328-29-1349,-237 24-5469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5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24575,'0'14'0,"1"-12"0,0 0 0,-1 0 0,1 0 0,1 0 0,-1 0 0,0-1 0,0 1 0,1 0 0,-1-1 0,1 1 0,-1-1 0,1 1 0,-1-1 0,1 0 0,0 1 0,0-1 0,0 0 0,0 0 0,0 0 0,0-1 0,0 1 0,0 0 0,2-1 0,7 2 0,-1 0 0,1-1 0,15-1 0,-25 0 0,77-2 60,87-13 0,78-27-1545,-205 34-5341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6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1 180 24575,'0'0'0,"0"0"0,0 0 0,3 0 0,10 2 0,15 2 0,23-1 0,19-3 0,11-7 0,7-8 0,6-10 0,9-5 0,9-2 0,0 0-589,-11 5 589,-23 6-7602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6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24575,'0'0'0,"1"3"0,7 9 0,0 0 0,12 12 0,-3-4 0,22 25-138,2-1 0,75 60-1,104 62-504,-106-83 516,56 46 127,160 116 0,-287-216-583,51 26-1,-70-43-5255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7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0 24575,'-10'22'0,"-8"33"0,0 0 0,-4-3 0,-48 84 0,-42 43 0,13-23 0,79-122 0,-102 182 0,112-193-1365,4-7-5461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7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24575,'0'0'0,"0"4"0,0 9 0,-2 16 0,0 15 0,-2 13 0,-1 7 0,3-1 0,2-12-8191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7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418 36 24575,'-22'-3'0,"-4"-7"0,20 7 0,-1 0 0,-13-4 0,3 4 0,0 0 0,0 1 0,0 1 0,-1 1 0,1 0 0,-1 1 0,1 1 0,0 0 0,0 2 0,0 0 0,0 1 0,1 0 0,0 2 0,-17 8 0,27-12 0,0 1 0,0-1 0,0 1 0,1 0 0,-1 1 0,1-1 0,0 1 0,-4 6 0,8-10 0,-1 1 0,1 0 0,0 0 0,0 0 0,0 0 0,0 0 0,0 0 0,0 1 0,1-1 0,-1 0 0,1 0 0,0 1 0,-1-1 0,1 0 0,0 0 0,0 1 0,1-1 0,-1 0 0,0 0 0,1 1 0,-1-1 0,1 0 0,0 0 0,0 0 0,0 0 0,0 0 0,2 3 0,-1-1 0,0-1 0,0 0 0,0-1 0,1 1 0,-1 0 0,1-1 0,0 1 0,0-1 0,-1 0 0,2 0 0,-1 0 0,0 0 0,0-1 0,1 1 0,-1-1 0,1 0 0,-1 0 0,1 0 0,-1 0 0,1-1 0,0 1 0,-1-1 0,1 0 0,0 0 0,-1 0 0,1-1 0,0 1 0,-1-1 0,1 0 0,-1 0 0,6-2 0,0-2 0,-6 3 0,0 1 0,1-1 0,-1 1 0,0 0 0,0-1 0,1 2 0,-1-1 0,4 0 0,-5 1 0,-1 1 0,0-1 0,0 1 0,0 0 0,0 0 0,0-1 0,0 1 0,0 0 0,0 0 0,0 0 0,0 0 0,-1 0 0,1 0 0,0 1 0,-1-1 0,1 0 0,0 1 0,1 3 0,104 176 0,8 15 0,13-7 0,-69-118-1365,-38-48-5461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5:58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24575,'1'2'0,"-1"0"0,1 0 0,-1 1 0,1-1 0,0 0 0,0 0 0,0 0 0,0 1 0,0-1 0,1 0 0,-1-1 0,0 1 0,1 0 0,0 0 0,-1-1 0,1 1 0,0-1 0,0 1 0,0-1 0,0 0 0,2 2 0,6 2 0,0 0 0,21 7 0,-9-5 0,1-2 0,26 4 0,0-1 0,-45-8 0,-1 1 0,0 0 0,1 0 0,-1 0 0,0 0 0,0 1 0,0-1 0,0 1 0,0 0 0,4 3 0,-6-4 0,0 0 0,0 1 0,0-1 0,0 0 0,0 1 0,0-1 0,0 1 0,0-1 0,-1 1 0,1 0 0,-1-1 0,1 1 0,-1 0 0,0-1 0,1 1 0,-1 0 0,0-1 0,0 1 0,0 0 0,-1 0 0,1-1 0,0 1 0,-1 1 0,-2 7 0,0 0 0,0 0 0,-1 0 0,-10 16 0,-26 37 0,21-36 0,-2 6 0,-82 134 0,102-165 0,-3 4 0,0 1 0,1-1 0,0 1 0,1 0 0,-3 10 0,4-15 0,1-1 0,0 1 0,0-1 0,0 1 0,0 0 0,0-1 0,0 1 0,1 0 0,-1-1 0,0 1 0,1-1 0,-1 1 0,1-1 0,0 1 0,-1-1 0,1 1 0,0-1 0,0 0 0,0 1 0,0-1 0,0 0 0,0 0 0,0 0 0,0 0 0,1 0 0,-1 0 0,0 0 0,1 0 0,-1 0 0,2 0 0,6 3 0,0 0 0,1-1 0,-1-1 0,1 0 0,-1 0 0,1 0 0,0-1 0,15-1 0,4-1 0,50-9 0,-11-4-455,-1-4 0,78-30 0,-62 16-6371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15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24575,'0'9'0,"1"-5"0,-1-1 0,1 0 0,0 0 0,0 0 0,0 1 0,1-1 0,-1 0 0,4 4 0,19 23 0,1-4 0,0-2 0,54 39 0,69 31 0,214 102-1115,-247-136 1206,636 305-1650,-348-173 960,332 178-1430,-312-153 1145,708 375 884,-983-509-126,359 190-502,-492-266 523,13 7 573,0-1-1,37 12 0,-46-21-3106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3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24575,'0'0'0,"0"0"0,2 0 0,10 2 0,24 3 0,26 2 0,19 1 0,10-1 0,6-5 0,-2-6 0,-2-9 0,-5-14 0,-3-19 0,-11-6 0,-17 4-8191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15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3109 24575,'3'0'0,"0"-1"0,0 0 0,0 0 0,0 0 0,0 0 0,0 0 0,0 0 0,-1-1 0,1 0 0,0 1 0,4-5 0,1 0 0,296-227-786,-251 189 273,103-83-208,68-54-56,416-344-3653,-13-15 1579,-266 212 2316,-17-13 97,-233 222 784,216-222 1120,-36 62 3515,-264 253-8914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22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24575,'6'5'0,"92"88"0,5-4 0,212 140 0,-296-217 0,237 158 0,-253-168-45,3 3 79,1-1 1,0 1-1,0-1 0,9 3 0,-14-6-113,0 0 1,0-1-1,0 1 1,1-1-1,-1 1 1,0-1 0,1 0-1,-1 0 1,0 0-1,1 0 1,-1-1-1,0 1 1,1 0-1,-1-1 1,0 0-1,0 0 1,0 1-1,4-3 1,4-3-6748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22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327 1 24575,'-1'0'0,"0"1"0,1-1 0,-1 1 0,1 0 0,-1-1 0,1 1 0,-1 0 0,1-1 0,-1 1 0,1 0 0,0 0 0,-1 0 0,1 0 0,-11 25 0,2 0 0,1 0 0,-6 35 0,8-32 0,1-10 0,-67 279 0,-24-7 0,79-251-682,-44 74-1,41-83-6143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23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 24575,'0'0'0,"0"0"0,0 0 0,0 0 0,0 4 0,-2 7 0,-2 14 0,-3 25 0,-2 24 0,-1 17 0,1 2 0,2-14-8191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36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24575,'3'9'0,"68"249"0,-27-86 0,55 114-263,-13-45-118,-67-176 283,20 117 0,-34-149 98,-2 0 0,-2 52 0,-2-73 0,0 0 0,0 1 0,-2-1 0,1 0 0,-1 0 0,-1-1 0,0 1 0,-1-1 0,-12 22 0,14-29 0,1 0 0,-1-1 0,-1 1 0,1 0 0,0-1 0,-1 0 0,1 0 0,-1 0 0,0 0 0,-6 3 0,7-5 0,0 0 0,0 0 0,0 0 0,0 0 0,0 0 0,-1-1 0,1 0 0,0 1 0,0-1 0,0 0 0,-1-1 0,1 1 0,0 0 0,0-1 0,0 0 0,-4-1 0,-1-1 32,1-1 0,0 1 1,-1-2-1,2 1 0,-1-1 1,0 0-1,1 0 0,0-1 1,0 0-1,1 0 0,0 0 1,-6-9-1,0-2 52,1 0 0,1 0 0,1-1 0,-8-20 0,8 12-84,0 0 0,2-1 0,1 0 0,1 0 0,1 0 0,2 0 0,3-51 0,0 56 0,1 1 0,1-1 0,1 1 0,1 1 0,1-1 0,1 1 0,0 0 0,2 1 0,0 0 0,18-25 0,-10 21-682,24-24-1,16-7-6143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36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24575,'0'0'0,"0"0"0,5 0 0,16 3 0,19 8 0,11 4 0,-4-2-8191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07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645 1 24575,'-7'5'0,"3"1"0,-1 1 0,1 0 0,1 0 0,-1 0 0,-3 12 0,-9 41 0,16-59 0,-7 41 0,1 1 0,1 83 0,5-104 0,13 361-168,28-6-254,-29-287 471,35 133 0,-48-224-15,0 1-1,0-1 1,0 1-1,0-1 1,0 1-1,0-1 0,0 1 1,0-1-1,0 1 1,0 0-1,0 0 1,0-1-1,0 1 1,-1 0-1,-1 0 0,-28-1-76,0 4 43,1 1 0,-1 1 0,1 1 0,-1 2 0,-37 15 0,36-10 0,-1 2 0,2 1 0,0 2 0,-40 30 0,49-31 0,2 0 0,0 2 0,1 0 0,1 1 0,1 1 0,0 0 0,-17 33 0,26-39 0,0 0 0,1 1 0,1 0 0,0 0 0,1 1 0,1-1 0,1 1 0,0 0 0,1 0 0,1 0 0,1 0 0,2 29 0,2-25 0,0 0 0,1-1 0,2 0 0,0 0 0,0 0 0,2-1 0,1 0 0,14 21 0,-10-18 0,2-1 0,1-1 0,0 0 0,2-2 0,0 0 0,26 19 0,-31-27 0,-1-2 0,1 1 0,1-2 0,-1 0 0,1-1 0,1 0 0,-1-1 0,31 5 0,-28-7 0,1-2 0,0 0 0,-1-1 0,1-1 0,0 0 0,-1-2 0,26-6 0,-14 0-49,-1-1 0,0-2 0,-1 0 0,-1-2-1,0-1 1,-1-1 0,0-2 0,37-32 0,-14 3-461,-1-1 1,75-100-1,30-79 258,-133 190 244,-1 0 0,-2-1 0,-1-1 0,15-62-1,-26 79-23,-1-1 0,-1 1-1,-2-1 1,0 1 0,-1-1-1,-1 0 1,-1 1 0,-7-29 0,6 38 34,-1 0 0,0 0 0,-1 1 1,0-1-1,-1 1 0,-12-17 0,13 21-2,-1 1-1,-1-1 0,1 1 1,-1 0-1,0 1 0,-1 0 1,0 0-1,0 0 1,-15-7-1,10 7-1,0 1 0,-1 1 0,1 0 0,-1 0 0,1 2 0,-1 0 0,0 0 0,0 1 0,0 1 0,-15 1 1,-3 3-43,2 1 0,-1 1 0,-47 15 0,16 2-6,1 1 0,1 4-1,2 2 1,1 3 0,-60 44 0,60-34-69,3 2 0,1 2-1,3 3 1,-72 90 0,65-58-705,20-19-2904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07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352 1 24575,'1'9'0,"-1"0"0,3 10 0,-1-12 0,-1 0 0,0 0 0,-1 1 0,0 13 0,-4 0 0,0-1 0,-1-1 0,-16 38 0,12-34 0,-44 116-168,-96 283-721,109-276 294,-26 199 1,58-273-5351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08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1 159 24575,'4'1'0,"4"1"0,-1 1 0,13 7 0,-12-5 0,0-1 0,17 6 0,-3-4 3,2-2 0,-1 0 0,0-1 0,1-1 0,27-2 0,125-15-250,289-59-1577,33-3 199,5 38 1451,-2 32-962,-442 7-2067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08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486 1 24575,'-5'0'0,"0"1"0,0 1 0,0-1 0,1 0 0,-1 1 0,1 0 0,-1 0 0,1 1 0,0-1 0,-7 6 0,0-1 0,-4 3 0,0 1 0,0 0 0,1 2 0,-20 20 0,14-10 0,2 1 0,-17 29 0,-14 30 0,4 2 0,-62 166 0,93-210 60,-12 60 0,22-77-357,1 0 0,0 0 0,2 0 0,2 24 0,4-7-6529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3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24575,'0'0'0,"2"4"0,7 12 0,9 19 0,7 19 0,5 15 0,3 13 0,0 8 0,-4-1 0,-4-8 0,-6-14 0,-3-9 0,-1-10 0,-2-11 0,-1-12-8191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08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12 24575,'-1'17'0,"0"-1"0,-1 1 0,-1-1 0,-9 32 0,0-11 0,-20 37 0,-162 295-930,24-50 172,153-284 740,1 1 0,2 1 0,-10 39 0,19-50 18,5-16-1072,4-9-4287</inkml:trace>
  <inkml:trace contextRef="#ctx0" brushRef="#br0" timeOffset="1">1142 0 24575,'0'0'0,"0"4"0,2 5 0,2 7 0,1 8 0,-1 13 0,0 21 0,-4 26 0,-3 21 0,-3 10 0,-1-7 0,1-22-8191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09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0 24575,'0'0'0,"-1"2"0,-5 5 0,-6 8 0,-3 13 0,-6 21 0,-5 27 0,-3 21 0,-3 13 0,2 0 0,7-14 0,6-21 0,7-23-8191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44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24575,'2'1'0,"0"-1"0,1 1 0,-1 0 0,0 0 0,0 0 0,0 0 0,0 0 0,-1 1 0,3 0 0,3 3 0,18 11 0,0 1 0,-2 1 0,0 1 0,-1 1 0,-1 1 0,0 1 0,16 25 0,7 16 0,41 80 0,-14-21 0,127 180 0,-168-257 0,13 24-682,58 127-1,-84-160-6143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45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24575,'0'-3'0,"0"-1"0,0 0 0,0-1 0,0 1 0,1 0 0,-1 0 0,3-7 0,-2 10 0,-1 0 0,1 0 0,0 0 0,-1 0 0,1 0 0,0 0 0,0 0 0,0 0 0,0 0 0,0 0 0,0 0 0,0 0 0,0 1 0,0-1 0,0 1 0,1-1 0,-1 0 0,0 1 0,0 0 0,0-1 0,1 1 0,-1 0 0,0 0 0,1 0 0,-1 0 0,2 0 0,6 0 0,0 1 0,0 0 0,-1 0 0,1 1 0,0 1 0,-1-1 0,0 1 0,1 1 0,8 4 0,12 8 0,30 23 0,-9-2 0,-1 2 0,-2 3 0,-2 1 0,-2 3 0,-2 1 0,-1 2 0,51 86 0,-73-105 0,-2 1 0,25 64 0,-36-82 0,-1 0 0,-1 0 0,0 0 0,-1 0 0,0 1 0,-1-1 0,-1 1 0,0-1 0,-1 1 0,-4 21 0,4-29-68,0 0 0,-1 0-1,0-1 1,0 1 0,-1-1 0,1 0-1,-1 0 1,0 0 0,0 0 0,-1 0-1,0 0 1,0-1 0,0 0 0,0 0-1,0 0 1,-1 0 0,0-1 0,0 0-1,-8 5 1,-4-2-6758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45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24575,'0'2'0,"0"1"0,0-1 0,0 1 0,0-1 0,1 1 0,-1-1 0,1 0 0,0 1 0,0-1 0,0 0 0,0 0 0,0 0 0,0 1 0,1-1 0,-1 0 0,2 2 0,50 57 0,-27-31 0,111 129-438,65 73-326,-44-66 764,58 64 0,-156-160 0,73 112 0,-130-178 240,-1 0 1,1 0-1,-1 1 1,2 4-1,-5-18-240,0 0 0,1 0 0,0 0 0,2-12 0,0-4 0,-1-40 0,-1 31 0,1 0 0,7-39 0,-6 67 0,-1 0 0,0 1 0,1-1 0,0 1 0,1-1 0,-1 1 0,4-6 0,-4 8 0,0 0 0,1 0 0,-1 1 0,1-1 0,-1 1 0,1-1 0,0 1 0,0 0 0,0 0 0,0 0 0,0 1 0,0-1 0,5-1 0,6-1 0,0 1 0,0 0 0,0 1 0,0 1 0,0 0 0,0 1 0,19 1 0,7 4 0,52 12 0,52 19-1365,-115-29-5461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46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663 163 24575,'-7'-7'0,"-10"-10"0,-1 2 0,-1 0 0,-1 1 0,0 1 0,-1 0 0,0 2 0,-25-10 0,27 14 0,0 0 0,-1 1 0,0 1 0,-1 1 0,1 0 0,-1 2 0,1 1 0,-1 0 0,0 1 0,-22 4 0,30-2 0,1 1 0,-1 0 0,1 1 0,0 0 0,0 1 0,0 0 0,-16 10 0,20-9 0,-1 0 0,1 1 0,0 0 0,1 0 0,0 0 0,0 1 0,0 0 0,1 1 0,0-1 0,-4 10 0,4-7 0,1 1 0,1-1 0,0 0 0,1 1 0,0 0 0,1 0 0,0 0 0,1 0 0,0 0 0,1 17 0,1-21 0,0-1 0,0 0 0,1 0 0,-1 0 0,2-1 0,-1 1 0,1 0 0,4 8 0,-4-11 0,0 0 0,0 0 0,0 0 0,1 0 0,-1 0 0,1-1 0,0 1 0,0-1 0,0 0 0,1 0 0,-1 0 0,7 2 0,-6-3 0,-1 0 0,0-1 0,0 0 0,1 0 0,-1 0 0,1 0 0,-1-1 0,1 0 0,-1 0 0,0 0 0,1 0 0,-1-1 0,1 0 0,-1 0 0,1 0 0,5-2 0,3-3 0,-1 0 0,-1-1 0,1 0 0,12-10 0,-20 14 0,0 0 0,1 1 0,-1 0 0,1 0 0,0 0 0,-1 0 0,1 1 0,0 0 0,0 0 0,6 0 0,7 0 0,28 1 0,-32 1 0,140 12 0,-77-6 0,0 1-1365,-47-5-5461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47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246 432 24575,'-1'0'0,"-1"0"0,1 1 0,0-1 0,-1 1 0,1-1 0,0 1 0,0 0 0,-1 0 0,1-1 0,0 1 0,-1 2 0,-5 1 0,-10 8 0,-88 63 0,94-65 0,0 0 0,1 0 0,0 1 0,1 0 0,0 1 0,-13 23 0,19-30 0,1 0 0,-1 0 0,1 1 0,0-1 0,0 1 0,1 0 0,0 0 0,0-1 0,0 1 0,0 0 0,1 0 0,0 0 0,1 0 0,-1-1 0,1 1 0,0 0 0,0 0 0,1-1 0,0 1 0,0 0 0,0-1 0,1 0 0,5 10 0,2-2 0,0-1 0,0-1 0,1 1 0,1-2 0,-1 1 0,2-2 0,-1 0 0,2 0 0,-1-1 0,16 7 0,13 3 0,0-1 0,52 13 0,128 24 0,-66-18 0,-143-32 0,3-1 0,17 8 0,-30-10 0,0 0 0,0 1 0,1-1 0,-1 1 0,0 0 0,0 0 0,0 0 0,-1 0 0,1 1 0,4 4 0,-7-7 0,1 1 0,-1-1 0,0 0 0,1 1 0,-1-1 0,0 1 0,0-1 0,1 0 0,-1 1 0,0-1 0,0 1 0,0-1 0,1 1 0,-1-1 0,0 1 0,0-1 0,0 1 0,0-1 0,0 1 0,0-1 0,0 1 0,0-1 0,0 1 0,0-1 0,0 0 0,0 1 0,0-1 0,-1 1 0,1-1 0,0 1 0,0-1 0,0 1 0,-1-1 0,1 0 0,0 1 0,-1-1 0,1 1 0,0-1 0,-1 0 0,1 1 0,0-1 0,-1 0 0,1 0 0,-1 1 0,1-1 0,-1 0 0,1 0 0,0 1 0,-1-1 0,1 0 0,-1 0 0,1 0 0,-2 0 0,-1 1 0,1-1 0,-1 1 0,0-1 0,0 0 0,1 0 0,-1 0 0,0-1 0,-3 0 0,2 0 0,1 0 0,-1-1 0,1 1 0,0-1 0,0 0 0,0 0 0,0 0 0,0 0 0,1-1 0,-1 1 0,0-1 0,1 0 0,0 0 0,0 0 0,0 0 0,0 0 0,0 0 0,-2-5 0,0-3 0,0 0 0,1-1 0,0 1 0,-2-18 0,3 6 0,0 1 0,2-1 0,0 1 0,2-1 0,0 1 0,2-1 0,0 1 0,2 0 0,11-31 0,-9 33 0,1 1 0,1-1 0,0 2 0,2-1 0,0 1 0,1 1 0,0 0 0,2 1 0,0 1 0,19-16 0,-22 22 0,1 0 0,0 1 0,1 0 0,0 1 0,29-10 0,-31 13 0,0 1 0,0 0 0,0 1 0,0 0 0,0 1 0,1 0 0,-1 1 0,13 2 0,-84 0 0,-84-2 0,144 1 0,-1-1 0,1 1 0,0 0 0,0 0 0,0 0 0,-1-1 0,1 1 0,0 0 0,0 2 0,2 1 0,9 11 0,2 1 0,0-2 0,0 0 0,2-1 0,0 0 0,22 13 0,-25-18 0,1 0 0,1-1 0,-1-1 0,1 0 0,0-1 0,1-1 0,-1 0 0,25 3 0,-35-7 0,1 0 0,-1 0 0,0-1 0,1 1 0,-1-1 0,0-1 0,0 1 0,0-1 0,6-2 0,-9 3 0,0 1 0,0-1 0,0 0 0,0 0 0,-1 0 0,1 0 0,0-1 0,-1 1 0,1 0 0,-1-1 0,0 1 0,1-1 0,-1 0 0,0 1 0,0-1 0,0 0 0,0 0 0,0 1 0,0-1 0,0 0 0,-1 0 0,1 0 0,-1 0 0,1 0 0,-1 0 0,0-3 0,0 3 0,-1 0 0,1 1 0,-1-1 0,1 0 0,-1 1 0,1-1 0,-1 1 0,0-1 0,0 1 0,0-1 0,0 1 0,0 0 0,0-1 0,-1 1 0,1 0 0,0 0 0,-1 0 0,1 0 0,0 0 0,-4-1 0,-2-2 0,-1 0 0,-15-4 0,21 7 0,-16-4 0,0 0 0,0 1 0,-25-1 0,-56 1 0,62 3 0,36 1 0,0 0 0,0 0 0,0 0 0,0 0 0,0 0 0,1 0 0,-1-1 0,0 1 0,0 0 0,0-1 0,0 1 0,1 0 0,-1-1 0,0 1 0,0-1 0,1 1 0,-1-1 0,0 1 0,1-1 0,-1 0 0,1 1 0,-1-1 0,1 0 0,-1 1 0,1-1 0,-1 0 0,1 0 0,-1 1 0,1-1 0,0 0 0,-1-1 0,1-2 0,-1-1 0,1 1 0,0 0 0,0-1 0,1-5 0,0 3 0,2-11 0,0 0 0,1 1 0,0-1 0,2 1 0,0 0 0,1 0 0,12-20 0,-8 18 0,0 1 0,2 0 0,0 1 0,1 0 0,28-25 0,-35 35 0,1 1 0,0 0 0,1 0 0,-1 1 0,16-7 0,-19 10 0,0 0 0,0 1 0,1-1 0,-1 1 0,0 0 0,1 0 0,-1 1 0,1 0 0,0 0 0,-1 0 0,10 2 0,-6 1 0,0-1 0,0 2 0,0-1 0,-1 1 0,1 0 0,-1 1 0,0 0 0,0 0 0,10 10 0,6 8 0,29 33 0,-46-49 0,31 38 0,-6-7 0,48 43 0,-73-77 0,-5-7 0,-5-13 0,3 16 0,-44-151 68,-13-60-1501,50 175-5393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48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2713 24575,'0'0'0,"0"0"0,0 0 0,0 0 0,1 0 0,0 0 0,0-1 0,0 1 0,-1 0 0,1 0 0,0-1 0,-1 1 0,1-1 0,0 1 0,-1 0 0,1-1 0,0 0 0,6-4 0,81-44 0,5-9 0,35-29-380,36-29-1141,32-27 503,779-593-1324,-248 184 1496,91-57-789,-676 499 1178,56-68-82,-138 113 1086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11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1 495 24575,'3'13'0,"-2"-10"0,1-1 0,-1 0 0,1 0 0,0 1 0,0-1 0,0-1 0,1 1 0,-1 0 0,0 0 0,1-1 0,2 2 0,32 13 0,-36-16 0,36 12 0,0-2 0,1-2 0,47 5 0,117 0 0,-148-10 0,257 20 0,-239-13 0,0 3 0,89 29 0,-131-32 0,-16-5 0,0 0 0,1-1 0,0 0 0,18 1 0,-32-5 0,0 0 0,0 0 0,0 0 0,0 0 0,0 0 0,0 0 0,0-1 0,0 1 0,0 0 0,0-1 0,0 1 0,0-1 0,0 1 0,0-1 0,0 1 0,0-1 0,0 0 0,0 1 0,0-1 0,0 0 0,-1 0 0,1 0 0,0 1 0,-1-1 0,1 0 0,-1 0 0,1 0 0,-1 0 0,1 0 0,-1 0 0,0 0 0,1-2 0,0-4 0,0 0 0,0 0 0,0 0 0,-1-8 0,0 3 0,2-111 0,-2 26 0,19-131 0,-13 190 0,1 2 0,3-1 0,20-53 0,-30 89 0,1 1 0,-1 0 0,0 0 0,0 0 0,0 0 0,0-1 0,0 1 0,0 0 0,0 0 0,0 0 0,0 0 0,0 0 0,0-1 0,0 1 0,1 0 0,-1 0 0,0 0 0,0 0 0,0 0 0,0 0 0,0 0 0,1 0 0,-1-1 0,0 1 0,0 0 0,0 0 0,0 0 0,1 0 0,-1 0 0,0 0 0,0 0 0,0 0 0,0 0 0,1 0 0,-1 0 0,0 0 0,5 6 0,4 14 0,-7-16 0,13 39 0,14 57 0,2 49 0,1 1 0,-21-105 0,23 55 0,-31-91 0,1 0 0,0-1 0,1 0 0,-1 0 0,1 0 0,1-1 0,11 13 0,-15-18 0,1 1 0,0-1 0,0 1 0,0-1 0,1 0 0,-1-1 0,0 1 0,1 0 0,-1-1 0,1 0 0,0 0 0,-1 0 0,1 0 0,0-1 0,0 1 0,-1-1 0,1 0 0,0 0 0,0 0 0,-1-1 0,7-1 0,-1 0 0,0-1 0,0-1 0,-1 0 0,0 0 0,1-1 0,-2 0 0,1 0 0,0-1 0,-1 0 0,0 0 0,-1-1 0,10-12 0,6-9 0,33-57 0,-55 84 0,90-176 0,-59 112 0,-25 52 0,15-22 0,-21 34 0,0 1 0,0 0 0,0 0 0,0 0 0,0 0 0,0 0 0,0 0 0,0 0 0,0-1 0,0 1 0,0 0 0,0 0 0,0 0 0,0 0 0,0 0 0,1 0 0,-1 0 0,0 0 0,0 0 0,0-1 0,0 1 0,0 0 0,0 0 0,0 0 0,0 0 0,1 0 0,-1 0 0,0 0 0,0 0 0,0 0 0,0 0 0,0 0 0,0 0 0,1 0 0,-1 0 0,0 0 0,0 0 0,0 0 0,0 0 0,0 0 0,0 0 0,0 0 0,1 0 0,-1 0 0,0 0 0,0 0 0,0 0 0,0 1 0,0-1 0,0 0 0,0 0 0,0 0 0,1 0 0,-1 0 0,0 0 0,0 0 0,0 0 0,3 10 0,-2-4 0,27 98 0,17 54 0,-36-135 0,0 0 0,1-1 0,1 0 0,24 33 0,-32-50 0,1 0 0,0 0 0,0-1 0,1 0 0,-1 1 0,1-2 0,8 7 0,-11-9 0,0 0 0,0 0 0,1 0 0,-1 0 0,0-1 0,0 1 0,0 0 0,1-1 0,-1 0 0,0 0 0,1 1 0,-1-1 0,0-1 0,1 1 0,-1 0 0,0 0 0,1-1 0,-1 1 0,0-1 0,0 0 0,0 0 0,0 0 0,3-1 0,1-3 0,0 1 0,0-1 0,0 0 0,0 0 0,-1 0 0,0-1 0,0 0 0,4-7 0,29-56 0,-23 41 0,-9 18 0,-1 0 0,12-18 0,-16 27 0,0 0 0,0 1 0,-1-1 0,1 0 0,0 1 0,0-1 0,0 1 0,-1-1 0,1 1 0,0-1 0,0 1 0,0-1 0,0 1 0,0 0 0,0 0 0,0-1 0,0 1 0,0 0 0,0 0 0,0 0 0,0 0 0,0 0 0,0 0 0,0 1 0,0-1 0,0 0 0,2 1 0,2 1 0,0 0 0,0 0 0,9 6 0,-8-5 0,27 16 0,1-2 0,0-2 0,59 18 0,26-5 0,126 13 0,-159-32 0,53 9 0,-131-16 0,-1 0 0,0 1 0,11 5 0,-12-5 0,1 1 0,0-2 0,12 4 0,-11-16 0,19-22 0,1 2 0,2 1 0,1 1 0,1 2 0,54-34 0,-77 54 0,0 1 0,0 0 0,1 1 0,-1 0 0,1 1 0,0 0 0,0 0 0,0 1 0,0 1 0,1-1 0,-1 2 0,0-1 0,1 1 0,-1 1 0,1 0 0,-1 0 0,19 6 0,-12-1 0,-1 0 0,-1 1 0,1 1 0,-1 1 0,-1 0 0,1 1 0,-2 0 0,1 1 0,-1 0 0,-1 2 0,0-1 0,-1 1 0,0 1 0,-1 0 0,10 19 0,-9-12 0,0 0 0,-2 0 0,0 1 0,-2 1 0,0 0 0,-2-1 0,0 2 0,-2-1 0,0 1 0,-2 37 0,-1-42 0,-7 32 0,5-43 0,0 0 0,0 0 0,-1 0 0,0-1 0,0 1 0,-6 8 0,9-15 0,0-1 0,0 1 0,-1-1 0,1 1 0,0-1 0,-1 0 0,1 1 0,0-1 0,-1 1 0,1-1 0,0 0 0,-1 1 0,1-1 0,-1 0 0,1 1 0,-1-1 0,1 0 0,-1 0 0,1 0 0,-1 1 0,1-1 0,-1 0 0,1 0 0,-1 0 0,1 0 0,-1 0 0,1 0 0,-2 0 0,1 0 0,1-1 0,-1 1 0,0-1 0,0 1 0,0-1 0,1 0 0,-1 1 0,0-1 0,0 0 0,1 1 0,-1-1 0,1 0 0,-1 0 0,0-1 0,-2-3 0,1 0 0,-1-1 0,1 1 0,-2-7 0,2 2 0,1 1 0,0-1 0,0 1 0,1-1 0,0 1 0,0-1 0,1 1 0,1-1 0,0 1 0,0 0 0,0 0 0,1 0 0,8-16 0,0 4 0,0 1 0,2 0 0,0 0 0,24-25 0,-12 17 0,2 1 0,0 1 0,2 2 0,1 0 0,1 2 0,42-23 0,-51 34 0,1 0 0,0 2 0,1 1 0,31-8 0,-37 13 0,0 0 0,0 1 0,0 1 0,0 0 0,1 2 0,26 3 0,-34-2 0,-1 0 0,1 1 0,-1 0 0,0 1 0,0 0 0,0 1 0,0-1 0,-1 2 0,13 8 0,-15-8 0,-1-1 0,0 1 0,0 0 0,0 0 0,-1 1 0,0 0 0,0 0 0,-1 0 0,0 0 0,0 1 0,0 0 0,3 12 0,-3-5 0,-1 1 0,0-1 0,-1 1 0,-1-1 0,0 1 0,-1 0 0,-1-1 0,-4 27 0,5-42 0,0 0 0,0 0 0,0 0 0,0 0 0,0 1 0,0-1 0,0 0 0,0 0 0,0 0 0,0 0 0,0 0 0,0 0 0,0 0 0,0 0 0,0 1 0,0-1 0,0 0 0,0 0 0,0 0 0,0 0 0,-1 0 0,1 0 0,0 0 0,0 0 0,0 0 0,0 0 0,0 0 0,0 1 0,0-1 0,0 0 0,0 0 0,0 0 0,0 0 0,0 0 0,0 0 0,-1 0 0,1 0 0,0 0 0,0 0 0,0 0 0,0 0 0,0 0 0,0 0 0,0 0 0,0 0 0,0 0 0,-1 0 0,1 0 0,0 0 0,0 0 0,0 0 0,-4-6 0,0-10 0,1-4 0,0-34 0,3 46 0,1 1 0,-1-1 0,1 1 0,1-1 0,-1 1 0,1-1 0,5-11 0,-6 18 0,-1-1 0,1 1 0,0 0 0,-1 0 0,1-1 0,0 1 0,0 0 0,0 0 0,0 0 0,0 0 0,0 0 0,0 0 0,0 0 0,0 0 0,1 0 0,-1 1 0,0-1 0,0 1 0,1-1 0,-1 0 0,0 1 0,1 0 0,-1-1 0,1 1 0,-1 0 0,0 0 0,1 0 0,1 0 0,0 0 0,0 1 0,0 0 0,-1 0 0,1 0 0,0 0 0,-1 1 0,1-1 0,-1 1 0,1-1 0,-1 1 0,0 0 0,0 0 0,3 3 0,15 18 0,-1 1 0,20 33 0,-14-19 0,93 125 0,-93-132 0,2-1 0,0-1 0,35 26 0,-47-44 0,1 0 0,0-1 0,0-1 0,1-1 0,1 0 0,-1-1 0,1-1 0,32 6 0,5-2 0,88 2 0,291-13-446,-3-33-1,-394 30 42,0 1-1,47 4 1,-61 2-5677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12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47 24575,'-2'5'0,"-3"8"0,0 0 0,1 1 0,0 0 0,1 0 0,-1 16 0,-1 74 0,5-96 0,0 36 0,2 0 0,2 0 0,2-1 0,21 76 0,-8-59 0,2 0 0,50 95 0,-65-145 0,-11-23 0,-8-27 0,2 0 0,2-1 0,-5-42 0,-5-127 0,18 200 0,-7-221 0,8 222 0,0 0 0,1 0 0,1 0 0,-1 0 0,1 0 0,5-11 0,-5 15 0,0 0 0,0 0 0,1 1 0,0-1 0,0 1 0,0 0 0,0 0 0,1 0 0,-1 0 0,1 1 0,0-1 0,6-3 0,1 1 0,0 0 0,0 1 0,0 0 0,1 1 0,0 1 0,-1 0 0,1 0 0,0 1 0,1 0 0,-1 1 0,0 1 0,17 1 0,-26-1 0,1 0 0,-1 1 0,1-1 0,-1 1 0,0 0 0,1 0 0,-1 0 0,0 1 0,0-1 0,0 1 0,0-1 0,0 1 0,0 0 0,0 0 0,-1 1 0,1-1 0,-1 1 0,1-1 0,-1 1 0,0-1 0,0 1 0,0 0 0,-1 0 0,1 0 0,0 0 0,-1 1 0,0-1 0,1 5 0,0 3 0,-1 0 0,0 1 0,-1-1 0,0 0 0,-1 0 0,0 1 0,-6 19 0,1-8 0,-1-1 0,-17 38 0,17-46 0,-1-1 0,0 1 0,-13 14 0,-33 34 0,50-58 0,2-3 0,1 1 0,-1 0 0,0 0 0,1 0 0,-1 0 0,1 0 0,0 0 0,0 0 0,-1 0 0,0 4 0,2-4 0,1 0 0,-1-1 0,1 1 0,-1 0 0,1-1 0,0 1 0,-1 0 0,1-1 0,0 1 0,0-1 0,0 0 0,0 1 0,1-1 0,-1 0 0,3 3 0,-3-2 0,13 10 0,0-1 0,0 0 0,29 16 0,-10-7 0,-5-1-195,-1 2 0,0 0 0,-2 1 0,0 2 0,-2 0 0,31 43 0,-26-26-6631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3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24575,'0'4'0,"5"18"0,1-1 0,0-1 0,13 29 0,36 57 0,-48-93 0,229 375-1573,-105-199 1442,-108-159 105,1-2 0,2-1 0,0-1 0,34 25 0,-48-42 26,-1-1 0,2-1 0,-1 0 0,24 10 0,-30-15 0,0 0 0,0 0 0,0-1 0,0 0 0,0 0 0,0-1 0,0 1 0,0-1 0,0-1 0,0 1 0,1-1 0,-1 0 0,8-3 0,-5 1 84,-1-1 0,0 0-1,1 0 1,-2-1 0,1 0-1,0 0 1,-1-1 0,0 0-1,-1 0 1,10-12-1,-3 2 75,0-1 0,-2-1 0,16-30 0,-10 11-201,-2 0 0,-2-2 1,16-70-1,8-122-348,-37 230 391,16-128-41,30-180-1143,-45 305-4938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13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0 24575,'1'17'0,"-1"-11"0,0 1 0,0-1 0,-1 11 0,0-16 0,0 1 0,1-1 0,-1 0 0,0 0 0,1 0 0,-1 0 0,0 0 0,0 0 0,0 0 0,0 0 0,0-1 0,0 1 0,0 0 0,0-1 0,0 1 0,-1 0 0,-1 0 0,-1 1 0,-226 113 0,224-113 0,-1 1 0,0 1 0,1-1 0,-12 9 0,17-12 0,0 1 0,0 0 0,0-1 0,1 1 0,-1 0 0,0-1 0,0 1 0,1 0 0,-1 0 0,0 0 0,1 0 0,-1-1 0,1 1 0,-1 0 0,1 0 0,0 0 0,-1 0 0,1 0 0,0 0 0,0 0 0,0 0 0,0 1 0,-1-1 0,2 0 0,-1 0 0,0 0 0,0 0 0,0 0 0,0 0 0,1 0 0,-1 0 0,0 0 0,1 0 0,0 1 0,3 4 0,1-1 0,0 0 0,0-1 0,0 1 0,1-1 0,-1 0 0,1 0 0,0-1 0,7 3 0,-5-1 0,160 79 0,-93-49 0,100 63 0,-173-97 0,6 4 0,0 1 0,-1-1 0,11 12 0,-16-15 0,-1-1 0,1 1 0,-1-1 0,0 1 0,0 0 0,0-1 0,0 1 0,0 0 0,0 0 0,0 0 0,-1 0 0,1 0 0,-1 0 0,1 0 0,-1 0 0,0 0 0,0 0 0,0 0 0,0 0 0,0 0 0,0 0 0,-1 3 0,0-2 0,-1 1 0,1-1 0,-1-1 0,1 1 0,-1 0 0,0 0 0,0-1 0,0 1 0,-1-1 0,-2 3 0,-3 2 0,-19 12 0,1-3 0,-1-2 0,0-1 0,-47 16 0,35-17 0,1-2 0,-52 6 0,65-13-1365,9-2-5461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16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24575,'0'16'0,"0"-1"0,1 1 0,1 0 0,0-1 0,7 24 0,19 35 0,48 93 0,17-4 0,12-8 0,0-1 0,-13 7 0,-80-135 0,0 1 0,-2 0 0,-1 0 0,-1 1 0,-2 0 0,0 1 0,2 43 0,-8-56 0,0 1 0,-1-1 0,0 1 0,-2-1 0,0 0 0,0 0 0,-2 0 0,0 0 0,0-1 0,-2 1 0,0-1 0,-1-1 0,0 0 0,-16 21 0,17-26 0,-1 0 0,-1-1 0,1 1 0,-1-2 0,-1 1 0,-15 9 0,20-14 0,1-1 0,0 0 0,-1 0 0,0 0 0,1 0 0,-1-1 0,0 0 0,0 0 0,0 0 0,1-1 0,-1 1 0,0-1 0,0 0 0,0-1 0,0 1 0,0-1 0,0 0 0,-7-2 0,2-2 0,1 1 0,0-1 0,1-1 0,-1 0 0,1 0 0,0 0 0,0-1 0,-9-11 0,3 2 0,2 0 0,0-1 0,-12-22 0,15 23 14,2 0-1,0 0 0,1 0 0,1-1 1,0 0-1,1 0 0,1 0 1,-1-21-1,3 11-310,2 1 0,0-1 0,1 1 0,11-43 0,3 5-6529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17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24575,'0'5'0,"5"9"0,0 0 0,1 0 0,1-1 0,0 0 0,9 12 0,-7-12 0,1-1 0,1 0 0,0 0 0,0-1 0,1 0 0,0-1 0,1-1 0,17 10 0,3 0 0,0-3 0,47 17 0,280 68 0,-211-68-1365,-88-20-5461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17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1 24575,'-7'14'0,"-15"35"0,-19 63 0,-7 56 0,1 65 0,18 1 0,18-132-1365,7-68-5461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18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0 24575,'-2'2'0,"-6"6"0,-8 13 0,-7 15 0,-5 12 0,-3 8 0,-2 5 0,0 6 0,2 9 0,7 10 0,7 4 0,10-2 0,11-8 0,4-18-8191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27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0 24575,'-7'10'0,"-29"45"0,2 2 0,-33 76 0,52-97 0,2 0 0,1 1 0,1 1 0,3 0 0,-5 45 0,12-68 0,0 0 0,1 0 0,0 0 0,2 0 0,-1 0 0,2 0 0,0-1 0,8 23 0,-9-31 0,1 0 0,0 0 0,0 0 0,0 0 0,1-1 0,0 1 0,0-1 0,0 0 0,1 0 0,0 0 0,0-1 0,0 1 0,0-1 0,1 0 0,-1-1 0,1 0 0,0 1 0,0-2 0,0 1 0,1-1 0,7 2 0,7 0 0,-1-1 0,31 1 0,44-5 0,19 1 0,-104 1 0,1 0 0,-1 0 0,0 1 0,0 1 0,0 0 0,0 0 0,16 8 0,-21-8 0,0-1 0,-1 1 0,0 0 0,0 1 0,0-1 0,0 1 0,0-1 0,-1 1 0,1 0 0,-1 0 0,0 1 0,-1-1 0,1 1 0,-1-1 0,1 1 0,-2 0 0,3 6 0,-2-1 0,-1-1 0,1 1 0,-2-1 0,0 1 0,0-1 0,0 1 0,-1 0 0,-1-1 0,-4 16 0,-3 5 0,-21 46 0,13-36 0,-24 51 0,40-90-33,1 0 0,0 0-1,-1-1 1,1 1 0,-1 0-1,1 0 1,-1-1 0,0 1 0,1-1-1,-1 1 1,0 0 0,1-1-1,-1 1 1,0-1 0,0 1-1,1-1 1,-1 0 0,0 1 0,0-1-1,0 0 1,0 1 0,1-1-1,-1 0 1,0 0 0,0 0-1,0 0 1,0 0 0,0 0 0,0 0-1,0 0 1,1 0 0,-1-1-1,0 1 1,0 0 0,0 0-1,0-1 1,1 1 0,-1-1 0,0 1-1,-1-1 1,-9-6-6793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27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24575,'0'0'0,"0"7"0,0 0 0,0 0 0,0 0 0,0 0 0,1 0 0,0 0 0,0 0 0,1-1 0,0 1 0,0 0 0,0-1 0,1 0 0,5 9 0,11 12 0,2 0 0,0-2 0,32 30 0,-13-14 0,244 265-674,-18 16 666,-167-186-1243,-67-88-5007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28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0 333 24575,'0'0'0,"0"-1"0,4-4 0,7-7 0,15-16 0,16-16 0,13-14 0,6-8 0,-3 1 0,-12 12-8191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28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689 63 24575,'-9'-8'0,"5"4"0,0 1 0,0-1 0,0 1 0,-1 0 0,1 0 0,-1 1 0,0-1 0,-9-2 0,6 3 0,0 0 0,0 0 0,0 1 0,0 1 0,-11-1 0,-102-7 0,-10 0 0,116 8 0,0 1 0,0 1 0,0 0 0,0 1 0,0 1 0,-24 9 0,28-8 0,-1 1 0,1 0 0,0 1 0,0 0 0,1 0 0,0 1 0,0 1 0,1 0 0,0 0 0,0 1 0,1 0 0,1 0 0,-1 1 0,2 0 0,0 0 0,0 1 0,1 0 0,0 0 0,-5 23 0,5-15 0,1 1 0,1 0 0,0 0 0,2 27 0,1-37 0,1 0 0,0-1 0,0 1 0,1 0 0,1-1 0,0 1 0,0-1 0,1 0 0,1 0 0,5 10 0,-9-17 0,1-1 0,-1 0 0,1 0 0,-1 0 0,1 0 0,0-1 0,3 4 0,-5-5 0,1 0 0,0 1 0,-1-1 0,1 0 0,-1 0 0,1 0 0,-1 1 0,1-1 0,-1 0 0,1 0 0,-1 0 0,1 0 0,0 0 0,-1 0 0,1 0 0,-1 0 0,1-1 0,-1 1 0,1 0 0,0 0 0,-1 0 0,1 0 0,-1-1 0,1 1 0,-1 0 0,1-1 0,-1 1 0,0 0 0,1-1 0,-1 1 0,1-1 0,-1 1 0,0 0 0,1-1 0,-1 1 0,0-1 0,1 1 0,-1-2 0,8-11 0,-1-2 0,0 1 0,-1-1 0,0 0 0,-2 0 0,5-22 0,-4-6 0,-5 42 0,1 0 0,0 1 0,-1-1 0,1 1 0,0-1 0,0 1 0,-1-1 0,1 1 0,0 0 0,0-1 0,0 1 0,0 0 0,-1 0 0,1-1 0,0 1 0,0 0 0,0 0 0,0 0 0,0 0 0,1 0 0,3 0 0,39-7 0,15-1 0,110-31 0,-156 34-124,-1 0 0,0-1 0,0 0 0,0 0 0,-1-2 0,0 1-1,0-1 1,-1-1 0,0 0 0,16-20 0,8-14-6702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28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24575,'0'0'0,"0"3"0,0-2 0,0 0 0,1 1 0,-1-1 0,0 0 0,1 1 0,-1-1 0,1 0 0,-1 1 0,1-1 0,0 0 0,0 0 0,-1 0 0,1 0 0,0 0 0,2 2 0,20 16 0,-19-17 0,230 141-2,-137-88-211,-13-7-474,294 188 182,-345-211 404,-1 1 0,-1 2 0,-2 1 0,42 51-1,-52-54-54,-1 1-1,-1 0 0,-1 1 0,-2 1 0,-1 1 1,13 41-1,-15-29-5024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22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429 1 24575,'-5'7'0,"4"-5"0,-60 99 0,-13 25 0,-99 228 0,104-205 0,57-123 0,-10 30 0,20-47 0,-1 0 0,1 0 0,0 0 0,1 0 0,0 1 0,0-1 0,2 14 0,-1-22 0,0 1 0,1 0 0,-1 0 0,1-1 0,0 1 0,-1 0 0,1 0 0,0-1 0,0 1 0,0-1 0,0 1 0,0-1 0,0 1 0,1-1 0,-1 0 0,0 0 0,1 1 0,-1-1 0,3 1 0,2 2 0,1-1 0,-1 0 0,12 3 0,-16-6 0,38 11 0,0-1 0,1-2 0,0-2 0,49 1 0,170-10 0,-114-1 0,-113 4 0,177 1 0,-154 2 0,94 18 0,-139-19 0,32 9 0,-39-10 0,0 0 0,-1 1 0,1-1 0,-1 1 0,1 0 0,-1 0 0,0 0 0,5 5 0,-7-6-68,0 0 0,0 0-1,0 0 1,-1 1 0,1-1 0,0 0-1,-1 0 1,1 0 0,-1 1 0,1-1-1,-1 0 1,0 1 0,0-1 0,1 0-1,-1 1 1,0-1 0,0 0 0,0 1-1,-1 1 1,-2 10-6758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4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502 289 24575,'-7'-11'0,"-25"-61"0,23 47 0,-2 1 0,0 0 0,-23-35 0,29 53 0,1 1 0,-1-1 0,1 1 0,-2-1 0,1 1 0,0 1 0,-1-1 0,0 1 0,0 0 0,-1 0 0,1 1 0,-1 0 0,1 0 0,-1 1 0,0-1 0,0 1 0,-12-1 0,10 2 0,0 1 0,0 0 0,0 1 0,1 0 0,-1 1 0,0 0 0,1 0 0,-1 0 0,1 1 0,0 1 0,0-1 0,0 1 0,0 1 0,1-1 0,-12 10 0,5-3 0,1 1 0,-1 1 0,2 0 0,0 1 0,0 1 0,-14 23 0,21-30 0,1 0 0,0-1 0,1 1 0,0 1 0,0-1 0,0 0 0,1 1 0,0-1 0,0 12 0,2-15 0,0 0 0,0 0 0,1 0 0,-1 0 0,1 0 0,0 0 0,1 0 0,-1 0 0,1-1 0,0 1 0,0 0 0,0-1 0,1 0 0,0 1 0,0-1 0,0 0 0,5 4 0,-2-1 0,2-1 0,-1 0 0,0-1 0,1 1 0,0-1 0,1-1 0,-1 0 0,1 0 0,-1-1 0,1 0 0,0 0 0,0-1 0,1 0 0,-1 0 0,14-1 0,-9-1 0,0 0 0,0-1 0,0-1 0,0 0 0,-1-1 0,1 0 0,-1-1 0,0-1 0,24-11 0,-16 4 0,-1 0 0,0-2 0,23-20 0,48-53 0,-77 73 0,-14 14 0,0-1 0,1 1 0,-1-1 0,0 1 0,1 0 0,-1-1 0,0 1 0,1 0 0,-1-1 0,0 1 0,1 0 0,-1 0 0,0-1 0,1 1 0,-1 0 0,1 0 0,-1 0 0,1 0 0,-1-1 0,1 1 0,-1 0 0,1 0 0,-1 0 0,1 0 0,-1 0 0,0 0 0,1 0 0,-1 0 0,1 0 0,-1 0 0,1 1 0,0 0 0,0 0 0,0 0 0,-1 0 0,1 0 0,-1 0 0,1 0 0,-1 0 0,1 0 0,-1 1 0,1-1 0,-1 2 0,32 140 0,-17-70 0,21 88 0,21 98 0,-53-234-682,2 24-1,-5-30-6143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29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1431 24575,'0'-2'0,"-1"0"0,1-1 0,0 1 0,0-1 0,0 1 0,1-1 0,-1 1 0,0-1 0,1 1 0,0 0 0,-1-1 0,1 1 0,0 0 0,2-4 0,3-4 0,0 1 0,8-9 0,-2 2 0,21-31 0,3 1 0,59-59 0,-75 86 0,2 0 0,0 2 0,0 0 0,2 2 0,0 0 0,1 2 0,30-12 0,-24 14 0,0 2 0,0 1 0,59-7 0,97 3 0,-87 8 0,-86 3 0,0-1 0,0 1 0,17-6 0,-27 6 0,0 0 0,-1-1 0,1 1 0,0-1 0,0 0 0,-1 0 0,1 0 0,-1-1 0,0 1 0,1-1 0,-1 0 0,0 1 0,-1-1 0,1-1 0,3-4 0,-5 7 0,-1 1 0,0-1 0,1 0 0,-1 0 0,0 1 0,1-1 0,-1 0 0,0 0 0,0 1 0,0-1 0,0 0 0,0 0 0,0 0 0,0 1 0,0-1 0,0 0 0,0 0 0,0 0 0,0 1 0,0-1 0,-1 0 0,1 0 0,-1-1 0,0 1 0,0 0 0,0 0 0,0 0 0,0 0 0,0 0 0,0 0 0,0 0 0,0 0 0,0 1 0,-2-2 0,-2-1 0,-1 1 0,1 0 0,0 1 0,-1-1 0,-7 0 0,0 1 0,0 0 0,-1 1 0,1 1 0,0 0 0,-1 1 0,1 0 0,0 1 0,0 1 0,-24 9 0,-4 6 0,-61 36 0,93-51 0,3-5 0,6 0 0,0 0 0,-1-1 0,1 1 0,0 0 0,0-1 0,0 1 0,0 0 0,0-1 0,0 1 0,0 0 0,0-1 0,1-1 0,4-28 0,2-1 0,1 1 0,1 0 0,2 1 0,24-49 0,-26 62 0,0 0 0,1 1 0,1 0 0,1 1 0,0 0 0,22-21 0,-27 31 0,0-1 0,0 1 0,0 0 0,1 0 0,-1 0 0,1 1 0,0 1 0,1-1 0,-1 1 0,1 1 0,-1 0 0,1 0 0,0 0 0,-1 1 0,1 0 0,12 1 0,-16 1 0,0 0 0,0 0 0,0 1 0,0-1 0,0 1 0,0 0 0,-1 0 0,1 1 0,7 5 0,-7-5 0,-6-9 0,0 1 0,0 0 0,0 0 0,-4-9 0,-42-129-26,-58-165-1313,86 260-5487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30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2249 24575,'4'0'0,"0"-1"0,-1 1 0,1-1 0,0 0 0,0 0 0,-1 0 0,1 0 0,0-1 0,-1 1 0,1-1 0,-1 0 0,0 0 0,4-3 0,4-4 0,-1-1 0,14-15 0,127-166-26,-95 116-257,462-617-3261,-330 439 3154,88-140-587,-179 252 772,60-70 672,-109 154 63,83-74 1,-102 106 9,-8 10-5374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18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1 152 24575,'0'0'0,"0"1"0,0-1 0,0 0 0,0 1 0,-1-1 0,1 1 0,0-1 0,0 1 0,0-1 0,0 1 0,0-1 0,0 0 0,0 1 0,0-1 0,0 1 0,1-1 0,-1 1 0,0-1 0,0 1 0,0-1 0,0 0 0,1 1 0,-1-1 0,0 1 0,1 0 0,8 9 0,-5-7 0,1-1 0,-1 0 0,1 0 0,-1 0 0,1-1 0,0 0 0,-1 0 0,1 0 0,0 0 0,8-1 0,13 2 0,0-2 0,35-4 0,52-13 0,-81 11 0,174-29-545,471-68-2786,-271 77 2880,-295 26 226,182 22-1,-185-2 832,-88-15-668,0 0 0,0 2 0,19 9 0,-26-9-3709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1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500 29 24575,'0'13'0,"-4"43"0,1 11 0,3-59 0,1 0 0,0 0 0,0 0 0,1 0 0,0 0 0,5 11 0,-2-7 0,2-1 0,-1 0 0,1-1 0,1 0 0,0 0 0,0 0 0,1-1 0,0 0 0,16 11 0,-3-4 0,1 0 0,1-2 0,33 15 0,-35-19 0,1-1 0,0-2 0,0 0 0,0-2 0,0 0 0,31 2 0,-37-6 0,1-1 0,-1-1 0,0 0 0,1-1 0,-1-1 0,0 0 0,0-2 0,0 0 0,19-8 0,-28 9 0,-1 0 0,1 0 0,-1 0 0,0-1 0,0 0 0,-1 0 0,1-1 0,-1 0 0,0 0 0,8-12 0,-11 13 0,0 0 0,0-1 0,0 1 0,-1-1 0,0 0 0,0 0 0,0 0 0,-1 0 0,1 0 0,-2-1 0,1 1 0,-1 0 0,0 0 0,0-1 0,-1-5 0,-1 1 0,0 1 0,-1 0 0,0 0 0,-1 1 0,0-1 0,-1 0 0,0 1 0,0 0 0,-1 0 0,0 1 0,0 0 0,-1 0 0,-11-10 0,3 4 0,-1 1 0,0 1 0,-1 1 0,0 0 0,0 1 0,-22-8 0,19 10-24,0 1-1,0 1 0,-1 0 1,0 2-1,-26-3 1,16 5-57,1 2-1,-1 0 1,-34 6 0,8 4-37,0 3 0,1 1 0,-75 32 0,-45 34 118,141-60 0,2 1 0,-56 44 0,81-58-201,0 0 0,1 0-1,-1 1 1,2 0 0,-8 11-1,6-3-5837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20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24575,'0'14'0,"0"-6"0,1 0 0,-1 0 0,1-1 0,1 1 0,-1 0 0,1-1 0,1 1 0,-1-1 0,1 0 0,1 1 0,-1-1 0,7 9 0,3 2 0,1-1 0,0 0 0,31 27 0,57 38 0,-99-80 0,234 172 0,-225-165 0,-1 1 0,1 0 0,14 18 0,-21-21 0,0-1 0,-1 1 0,0 0 0,0 0 0,-1 0 0,1 1 0,-2-1 0,4 11 0,-4-7 0,-1 1 0,1-1 0,-2 1 0,0-1 0,0 1 0,-1 0 0,0-1 0,-1 1 0,-1-1 0,0 0 0,0 0 0,-9 19 0,0-3 0,-2-1 0,-1-1 0,-33 43 0,-68 64 37,22-28-38,75-79-466,0 0 0,-21 39 0,19-24-6359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42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 24575,'0'0'0,"0"0"0,0 0 0,0 0 0,0 0 0,-3 2 0,0 4 0,0 1 0,1-1 0,0 1 0,-1-1 0,0 10 0,-1-2 0,-12 54 0,2 1 0,-7 118 0,28 195 0,2-28 0,-13-286-682,-15 86-1,11-110-6143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8:42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1 362 24575,'4'-8'0,"28"-31"0,-15 17 0,30-30 0,-7 16 0,2 3 0,1 1 0,1 2 0,73-36 0,-94 54 0,27-8 0,-43 17 0,1 1 0,0 0 0,0 0 0,0 1 0,0 0 0,0 0 0,13 2 0,-17-1 0,-1 0 0,0 1 0,0 0 0,0-1 0,0 1 0,0 0 0,0 0 0,0 1 0,-1-1 0,1 1 0,0-1 0,3 4 0,-1 0 0,-1-1 0,-1 0 0,1 1 0,-1 0 0,1 0 0,-1 0 0,3 8 0,9 22-682,10 39-1,13 61-6143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27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116 470 24575,'0'0'0,"-7"0"0,5 0 0,0 1 0,-1 0 0,1 0 0,0 0 0,0 0 0,0 0 0,0 0 0,0 0 0,0 1 0,-4 3 0,-16 19 0,16-18 0,1 1 0,0 1 0,0-1 0,0 1 0,1 0 0,0 0 0,1 0 0,0 1 0,-4 14 0,3-2 0,0 1 0,0 33 0,4-14 0,2 0 0,1-1 0,2 1 0,2-1 0,14 44 0,3-7 0,55 119 0,-76-191 0,6 16 0,1 0 0,21 29 0,-31-49 0,1 0 0,-1 0 0,1-1 0,-1 1 0,1 0 0,0-1 0,-1 1 0,1-1 0,0 1 0,0-1 0,0 1 0,0-1 0,-1 0 0,0 0 0,1 1 0,-1-1 0,0 0 0,1 0 0,-1 0 0,0 0 0,1 0 0,-1 0 0,0 0 0,1 0 0,-1-1 0,0 1 0,1 0 0,-1 0 0,0 0 0,1 0 0,-1 0 0,0 0 0,1-1 0,0 0 0,0 0 0,1-1 0,-1 1 0,0-1 0,0 1 0,0-1 0,0 0 0,-1 1 0,1-1 0,1-2 0,4-16 0,0-1 0,5-42 0,-10 59 0,41-446-660,-5 35 264,-31 376 139,1 0 1,2 0 0,2 1-1,1 0 1,35-69 0,-7 36-5341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28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24575,'2'-1'0,"0"-1"0,-1 0 0,1 1 0,0-1 0,0 1 0,0-1 0,0 1 0,1 0 0,-1 0 0,0 0 0,0 0 0,1 0 0,-1 1 0,1-1 0,-1 1 0,0-1 0,1 1 0,-1 0 0,1 0 0,-1 0 0,1 0 0,-1 1 0,1-1 0,-1 1 0,0-1 0,5 3 0,-3-1 0,0 0 0,0 0 0,-1 1 0,1-1 0,-1 1 0,1 0 0,-1 0 0,0 0 0,0 1 0,0-1 0,0 1 0,-1 0 0,0 0 0,3 4 0,-1 3 0,1 1 0,-2-1 0,1 1 0,-2 0 0,0 0 0,0 0 0,-1 0 0,-1 21 0,-1-7 0,-1-1 0,-2 1 0,-7 27 0,-4-4 0,-3 0 0,-26 53 0,42-99 0,-4 11 0,6-14 0,0 1 0,0-1 0,0 0 0,0 0 0,0 0 0,0 1 0,0-1 0,0 0 0,0 0 0,0 0 0,0 1 0,0-1 0,0 0 0,0 0 0,0 1 0,0-1 0,0 0 0,0 0 0,0 0 0,0 1 0,0-1 0,0 0 0,0 0 0,0 0 0,0 1 0,0-1 0,0 0 0,1 0 0,-1 0 0,0 0 0,0 1 0,0-1 0,0 0 0,0 0 0,1 0 0,-1 0 0,0 0 0,0 0 0,0 1 0,1-1 0,-1 0 0,0 0 0,0 0 0,0 0 0,1 0 0,-1 0 0,0 0 0,0 0 0,1 0 0,-1 0 0,0 0 0,0 0 0,8-1 0,0-1 0,11-3 0,-1 0 0,-14 4-14,427-112-1337,-378 100-5475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28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0 24575,'0'10'0,"-1"20"0,-1 1 0,-2-1 0,-11 41 0,-32 90 0,29-102 0,-12 35-171,-35 123-269,17 2 406,44-196 34,2 0 0,1 0 0,0 0 0,2 0 0,3 22 0,-2-33 0,0-1 0,1 0 0,0 0 0,1 0 0,0-1 0,1 1 0,0-1 0,1 0 0,0 0 0,0-1 0,15 17 0,-6-12 54,-1-1-1,2 0 0,0-1 1,1-1-1,0 0 0,22 9 0,114 42 259,-143-58-352,66 22-80,138 55 373,-161-58-1002,97 57 0,-115-56-6077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4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24575,'8'0'0,"-1"1"0,0 1 0,1 0 0,-1 0 0,13 6 0,1-1 0,100 36 0,-121-44 0,0 1 0,1 0 0,-1 0 0,0 0 0,0 1 0,1-1 0,-1 0 0,0 0 0,0 0 0,0 0 0,1 0 0,-1 0 0,0 0 0,0 0 0,1 0 0,-1 0 0,0 1 0,0-1 0,0 0 0,0 0 0,1 0 0,-1 0 0,0 1 0,0-1 0,0 0 0,0 0 0,0 0 0,0 1 0,1-1 0,-1 0 0,0 0 0,0 1 0,0-1 0,0 0 0,0 0 0,0 0 0,0 1 0,0-1 0,0 0 0,0 0 0,0 1 0,0-1 0,0 0 0,0 0 0,0 1 0,0-1 0,-1 0 0,1 0 0,0 0 0,0 1 0,0-1 0,0 0 0,0 0 0,0 0 0,-1 1 0,1-1 0,0 0 0,0 0 0,0 0 0,0 0 0,-1 0 0,1 1 0,0-1 0,-1 0 0,-18 11 0,13-8 0,-30 19 0,-50 42 0,84-63 0,-2 2 0,0 0 0,1 1 0,-1 0 0,-4 5 0,8-8 0,-1-1 0,1 1 0,-1 0 0,1-1 0,0 1 0,-1-1 0,1 1 0,0 0 0,0 0 0,-1-1 0,1 1 0,0 0 0,0-1 0,0 1 0,0 0 0,0 0 0,0-1 0,0 1 0,0 0 0,0-1 0,0 1 0,0 0 0,0 0 0,1-1 0,-1 1 0,0 0 0,0-1 0,1 1 0,-1 0 0,1-1 0,-1 1 0,0-1 0,1 1 0,-1-1 0,1 1 0,-1-1 0,1 1 0,0-1 0,-1 1 0,2 0 0,4 2 0,0-1 0,1 1 0,0-1 0,-1 0 0,1-1 0,0 0 0,0 0 0,0 0 0,9-1 0,15 0 16,1-1-1,-1-2 0,46-10 0,95-29-549,-115 26-358,101-27-5934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29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1 24575,'0'0'0,"-1"0"0,1 0 0,-1 0 0,1 0 0,-1 0 0,1 0 0,-1 0 0,1 0 0,-1 0 0,1 0 0,-1 0 0,1 0 0,-1 0 0,1 0 0,-1 0 0,0 0 0,1 0 0,-1 1 0,1-1 0,-1 1 0,-11 5 0,5-3 0,-118 73 0,93-55 0,-54 48 0,71-56 0,1 2 0,1 0 0,0 0 0,1 2 0,-12 19 0,17-23 0,1 0 0,0 0 0,1 1 0,0-1 0,2 1 0,-1 0 0,1 0 0,0 18 0,2-12 1,1 0 1,2-1-1,0 1 0,1 0 0,0-1 0,2 0 1,13 35-1,-2-16-41,1 0 1,40 61 0,5-12-130,74 81 1,-23-29 21,-12 6 87,-90-128 60,-1 1 0,-1 1 0,11 32 0,-18-45 0,0 1 0,-1 0 0,0 0 0,0 0 0,-1 0 0,0 8 0,0-11 0,-1 0 0,1 0 0,-1 0 0,0 0 0,0 0 0,-1-1 0,1 1 0,-1 0 0,0 0 0,0-1 0,-3 5 0,2-5 7,1 0 1,-1 0-1,0 0 0,0 0 0,0 0 1,0-1-1,0 0 0,-1 0 1,1 0-1,-1 0 0,1 0 0,-1 0 1,-7 1-1,5-2 18,0 0 0,0 0 0,0-1 0,0 0 0,0 0-1,0 0 1,0-1 0,-9-1 0,3-1 8,1-1-1,0 0 1,0 0 0,1-1-1,-1 0 1,1-1-1,0 0 1,1-1 0,-11-8-1,6 2-32,1-1 0,1 0 0,0-1 0,1 0 0,1 0 0,0-1 0,2-1 0,-1 1 0,2-2 0,0 1 0,-4-20 0,7 22 0,0 0 0,2 0 0,0 0 0,0 0 0,2 0 0,0 0 0,0-1 0,2 1 0,0 0 0,0 0 0,2 0 0,0 1 0,0-1 0,8-15 0,-2 10 15,1 2 0,1-1 0,1 1 0,0 1 0,2 0 0,0 1 0,16-14 0,4 2-510,0 1 0,55-32 0,-26 23-6331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29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24575,'9'7'0,"4"1"0,1-1 0,0 0 0,25 8 0,46 9 0,-16-5 0,-65-18 0,1 1 0,-1 0 0,0-1 0,0 1 0,0 0 0,6 5 0,-8-5 0,-1-1 0,0 0 0,0 0 0,0 0 0,0 1 0,0-1 0,0 0 0,0 1 0,0-1 0,0 1 0,-1-1 0,1 1 0,-1 0 0,1-1 0,-1 1 0,1 0 0,-1-1 0,0 1 0,0 0 0,0-1 0,0 3 0,-2 5 0,0-1 0,0 0 0,-1 0 0,0 1 0,-1-2 0,0 1 0,0 0 0,-8 10 0,1-1 0,-17 29 0,-36 63 0,52-85 0,0 0 0,-12 42 0,22-61 0,1 0 0,-1 0 0,1 1 0,1-1 0,-1 0 0,1 1 0,0-1 0,1 10 0,0-12 0,-1-1 0,1 1 0,0 0 0,0-1 0,0 1 0,1-1 0,-1 1 0,0-1 0,1 0 0,0 1 0,-1-1 0,1 0 0,0 0 0,0 0 0,0 0 0,1-1 0,-1 1 0,3 1 0,2 1 0,0-1 0,0-1 0,0 1 0,1-1 0,-1 0 0,1-1 0,-1 0 0,1 0 0,-1-1 0,1 0 0,-1 0 0,1 0 0,14-4 0,3-1 0,0-2 0,44-17 0,79-47-1365,-87 38-5461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30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24575,'0'14'0,"2"11"0,0 0 0,9 38 0,-3-22 0,78 701-1449,-57-207-1035,-20-398-1774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36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3 0,0-1 0,0 1 0,0 0 0,0 0-8191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38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2 0,3 3 0,2-1 0,0 0-8191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39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0,3 0 0,1 0-8191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1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24575,'3'8'0,"26"61"0,26 44-198,5-2 0,89 122-1,-88-148 51,5-3-1,3-4 0,83 74 0,-53-68 149,-77-68 0,0-1 0,42 21 0,-59-33 0,1-1 0,0 1 0,0-1 0,0 0 0,0-1 0,0 0 0,6 1 0,-10-2 0,1 0 0,-1 0 0,0 0 0,0 0 0,0-1 0,0 1 0,1-1 0,-1 1 0,0-1 0,0 0 0,0 0 0,0 0 0,0 0 0,-1 0 0,1 0 0,0-1 0,0 1 0,-1 0 0,1-1 0,-1 0 0,1 1 0,1-4 0,1-2 58,-1 1 0,1 0 0,-1-1 0,-1 1 0,3-9-1,6-37 588,14-143-435,-15-1-224,0 9 16,-6 143-2,17-79 0,-17 105 0,2 0 0,0 0 0,1 0 0,1 1 0,0 0 0,19-27 0,-16 29-682,23-22-1,9-2-6143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2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663 804 24575,'-16'0'0,"-28"0"0,0 2 0,0 2 0,-53 11 0,4 10 0,-149 62 0,228-81 0,1-1 0,0 2 0,-16 10 0,28-17 0,0 1 0,0 0 0,0 0 0,0-1 0,0 1 0,1 0 0,-1 0 0,0 0 0,0 0 0,1 0 0,-1 0 0,0 0 0,1 0 0,-1 0 0,1 0 0,-1 1 0,0 1 0,1-2 0,1 0 0,-1 0 0,0 0 0,0 0 0,1 0 0,-1-1 0,0 1 0,1 0 0,-1 0 0,1 0 0,-1-1 0,1 1 0,0 0 0,-1 0 0,1-1 0,0 1 0,-1-1 0,1 1 0,0-1 0,0 1 0,-1-1 0,1 1 0,2 0 0,4 2 0,0 0 0,0 0 0,1-1 0,-1 0 0,1 0 0,0 0 0,0-1 0,-1 0 0,1-1 0,0 0 0,12-1 0,-11 0 0,1-1 0,-1 0 0,0 0 0,0-1 0,0 0 0,0 0 0,-1-1 0,1-1 0,11-7 0,-8 3 0,1-2 0,-2 1 0,1-2 0,-1 1 0,-1-2 0,0 1 0,-1-1 0,0-1 0,11-24 0,-12 19 0,0 0 0,-2 0 0,0 0 0,-1-1 0,-1 0 0,-1 0 0,1-29 0,-4 7 0,-3 0 0,-1 0 0,-2 0 0,-2 0 0,-2 1 0,-1 0 0,-25-57 0,24 70 0,-2 0 0,0 1 0,-26-35 0,29 47 0,0 1 0,-2 0 0,1 1 0,-2 0 0,1 1 0,-2 1 0,-15-10 0,28 19 0,-1 0 0,0 1 0,0-1 0,0 1 0,0 0 0,0 0 0,0 0 0,0 0 0,0 0 0,-6 0 0,9 1 0,-1 0 0,0 0 0,1 1 0,-1-1 0,0 0 0,1 0 0,-1 0 0,0 1 0,1-1 0,-1 0 0,0 1 0,1-1 0,-1 0 0,1 1 0,-1-1 0,1 1 0,-1-1 0,1 1 0,-1-1 0,0 2 0,1-1 0,-1 1 0,0 0 0,0-1 0,1 1 0,-1 0 0,1 0 0,0 0 0,0-1 0,-1 1 0,1 0 0,0 2 0,2 17 0,1 0 0,1 0 0,1-1 0,9 26 0,-11-38 0,41 124-491,72 147 1,83 119-567,-159-319 993,55 99-1047,-59-113-3867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3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 24575,'14'5'0,"-2"-1"0,0 0 0,0-1 0,1-1 0,23 3 0,-36-5 0,1 0 0,-1-1 0,0 1 0,1 0 0,-1 0 0,1 0 0,-1 0 0,0 1 0,1-1 0,-1 0 0,1 0 0,-1 0 0,0 0 0,1 0 0,-1 0 0,1 1 0,-1-1 0,0 0 0,1 0 0,-1 1 0,0-1 0,1 0 0,-1 0 0,0 1 0,0-1 0,1 0 0,-1 1 0,0-1 0,0 0 0,1 1 0,-1-1 0,0 1 0,0-1 0,0 0 0,0 1 0,0-1 0,0 1 0,1-1 0,-1 0 0,0 1 0,0-1 0,0 1 0,0-1 0,-1 0 0,1 1 0,0-1 0,0 1 0,0-1 0,0 1 0,-2 3 0,1-1 0,-1 1 0,0 0 0,-3 4 0,3-4 0,-24 34 0,-47 54 0,14-19 0,56-70 0,2-1 0,-1 0 0,1 0 0,-1 0 0,1 1 0,-2 3 0,3-5 0,0-1 0,-1 1 0,1-1 0,0 1 0,0-1 0,0 1 0,0 0 0,0-1 0,0 1 0,0-1 0,0 1 0,0-1 0,1 1 0,-1-1 0,0 1 0,0-1 0,0 1 0,1-1 0,-1 1 0,0-1 0,0 1 0,1-1 0,-1 0 0,0 1 0,1-1 0,-1 1 0,1-1 0,-1 0 0,0 1 0,1-1 0,-1 0 0,1 0 0,-1 1 0,1-1 0,7 3 0,0 0 0,0-1 0,0 1 0,16 0 0,-11 0 0,40 5-1365,-2 0-5461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3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24575,'0'0'0,"3"0"0,17 1 0,36 7 0,-11-2 0,11 1 0,106 10 0,-124-15 0,1-1 0,46-6 0,-67 2-227,0 0-1,0-1 1,0-1-1,0 0 1,20-10-1,-16 4-6598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5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24575,'0'8'0,"1"69"0,3 0 0,3-1 0,32 137 0,-19-150-762,-18-57 159,2 6-6223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3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24575,'0'4'0,"1"0"0,0 1 0,0-1 0,0 0 0,0 0 0,0 0 0,1 0 0,2 5 0,4 10 0,43 136 0,4 9 0,-37-117 0,34 63 0,-47-99-136,2-1-1,-1 0 1,1 0-1,1-1 1,-1 1-1,2-2 1,-1 1-1,1-1 0,15 10 1,2-3-6690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4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24575,'6'8'0,"-2"-3"0,35 45 0,85 158-48,-15 13-1061,-1 35 860,-87-195 247,-3 2 0,13 80 0,-26-114-24,-2 1 0,0 43 1,-3-64 21,-1 0 1,0 0-1,0 0 1,-1 0-1,0 0 1,0 0-1,-1-1 1,-1 1-1,1-1 1,-1 0-1,-10 15 1,11-19 36,0-1 1,0 1-1,-1-1 0,1 0 1,-1 0-1,0 0 0,0-1 1,0 0-1,0 1 0,0-1 1,-1-1-1,1 1 0,-1 0 1,1-1-1,-1 0 1,1 0-1,-1-1 0,0 1 1,1-1-1,-1 0 0,-7-1 1,0 0 62,0-1 1,0-1-1,0 0 1,0 0-1,1-1 1,-1-1-1,-10-6 1,10 5-94,-1-1 1,2-1-1,-1 0 1,1-1-1,0 0 1,1 0-1,-12-15 0,17 19-3,1-1 0,0 0 0,0-1 0,0 1 0,1-1 0,0 1 0,0-1-1,0 0 1,1 0 0,0 0 0,0 0 0,1-1 0,0 1 0,1 0-1,-1-14 1,5-2 0,1 0 0,0 0 0,2 1 0,9-23 0,-16 44 0,102-250-1147,-99 244 929,27-61-6608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4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24575,'0'2'0,"0"0"0,0 0 0,1 1 0,-1-1 0,1 0 0,-1 0 0,1 0 0,0 0 0,0 1 0,2 2 0,17 20 0,-11-14 0,146 170-76,88 105-1043,-178-205 1119,114 133 0,-174-208 0,-1-1 0,0-1 0,-1 0 0,2 0 0,-1-1 0,0 1 0,1-1 0,9 5 0,-14-7 6,1-1-1,0 0 0,-1 0 1,1 1-1,0-1 1,-1 0-1,1 0 0,0 0 1,-1 0-1,1 0 1,0 0-1,-1 0 0,1 0 1,0 0-1,0 0 0,-1 0 1,1 0-1,0-1 1,-1 1-1,1 0 0,0-1 1,-1 1-1,1 0 1,-1-1-1,1 1 0,-1 0 1,1-1-1,0 1 1,-1-1-1,0 1 0,1-1 1,-1 0-1,1 1 0,-1-1 1,0 1-1,1-1 1,-1 0-1,2-3 127,-1 0 0,0 1 0,0-1-1,0 0 1,1-6 0,0-21-71,-2 1 0,-6-61 0,3 54-45,-2-28-16,-9-183 0,14 233 0,1 0 0,0 0 0,1 0 0,5-19 0,-5 28 0,0 1 0,0 0 0,0 0 0,0 0 0,1 0 0,0 0 0,0 0 0,0 1 0,0-1 0,1 1 0,0 0 0,0 0 0,0 0 0,0 1 0,5-4 0,-1 3-227,-1 0-1,1 1 1,0 0-1,1 0 1,13-2-1,7 0-6598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5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232 151 24575,'-2'-18'0,"0"9"0,-1-1 0,0 1 0,0 0 0,-1 0 0,0 0 0,0 1 0,-1-1 0,0 1 0,-1 0 0,0 0 0,-13-12 0,17 18 0,-1 0 0,0 0 0,1 1 0,-1-1 0,0 1 0,0 0 0,-1 0 0,1 0 0,0 0 0,0 0 0,0 1 0,-1-1 0,1 1 0,0 0 0,0 0 0,-1 0 0,1 0 0,0 1 0,0-1 0,-1 1 0,1 0 0,0 0 0,-3 1 0,1 1 0,-1-1 0,1 1 0,0 0 0,0 0 0,0 0 0,1 1 0,-1-1 0,1 1 0,0 0 0,0 1 0,0-1 0,-3 7 0,3-5 0,0 1 0,1 0 0,0-1 0,1 1 0,-1 0 0,2 1 0,-1-1 0,-1 12 0,2-8 0,1 0 0,0 0 0,1 0 0,0 0 0,4 15 0,-1-10 0,1 0 0,1-1 0,0 1 0,1-1 0,0 0 0,2-1 0,16 23 0,-20-30 0,1 0 0,0 0 0,1-1 0,-1 0 0,1 0 0,0-1 0,1 0 0,-1 0 0,12 5 0,-12-8 0,0 1 0,0-1 0,1 0 0,-1 0 0,1-1 0,-1 0 0,1 0 0,-1-1 0,1 1 0,0-2 0,8-1 0,5-2 0,35-12 0,-36 10 0,-1 1 0,25-4 0,-37 8 0,0 1 0,1 1 0,-1-1 0,0 1 0,0 0 0,0 1 0,0 0 0,0 0 0,0 0 0,0 1 0,-1 0 0,1 0 0,-1 1 0,0 0 0,8 6 0,4 4 0,-2 1 0,0 0 0,24 30 0,-24-25 30,-2 0 0,-1 1 0,21 42 0,-18-25-773,16 60 1,-18-46-6084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3:55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1 24575,'1'2'0,"0"-1"0,0 1 0,0-1 0,0 1 0,0-1 0,0 1 0,2 1 0,1 1 0,9 11 0,-8-9 0,0-1 0,-1 1 0,5 7 0,-8-12 0,0 1 0,0-1 0,0 1 0,-1 0 0,1-1 0,-1 1 0,1 0 0,-1-1 0,1 1 0,-1 0 0,0 0 0,0-1 0,0 1 0,0 0 0,0-1 0,-1 1 0,1 0 0,-1 2 0,-1 0 0,0 0 0,0 0 0,0 0 0,-1 0 0,1-1 0,-1 1 0,0-1 0,0 1 0,-6 4 0,-4 2 0,-18 11 0,21-15 0,-105 62 0,-10 6 0,120-71 0,0 1 0,1-1 0,-1 1 0,-6 7 0,10-10 0,0 0 0,1 0 0,-1 0 0,0 0 0,1 0 0,-1 0 0,1 0 0,-1 0 0,1 0 0,-1 0 0,1 0 0,0 0 0,0 1 0,-1-1 0,1 0 0,0 0 0,0 0 0,0 0 0,0 1 0,1-1 0,-1 0 0,0 0 0,0 0 0,1 0 0,-1 0 0,0 0 0,1 1 0,-1-1 0,1 0 0,0 1 0,2 1 0,0 0 0,-1 0 0,1 0 0,0-1 0,0 1 0,1-1 0,6 5 0,29 11 0,-16-9 24,1-2-1,0-1 1,0 0-1,27 1 1,99 0-1507,-68-9-5343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41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3 0,0 0 0,0 0 0,0-4 0,0-1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42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2 0,2 2 0,1 3 0,0 0 0,-2-3 0,3-6 0,3-5 0,-2-1-8191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46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271 0 24575,'-2'1'0,"-1"-1"0,1 1 0,0-1 0,-1 0 0,1 0 0,-1 0 0,-3-1 0,-3 0 0,7 1 0,-77 3 0,67-2 0,-1 1 0,1 0 0,0 1 0,-15 6 0,17-5 0,-1 1 0,-13 8 0,20-11 0,1 1 0,-1-1 0,1 1 0,0-1 0,0 1 0,0 0 0,0 0 0,0 1 0,1-1 0,-3 4 0,5-4-1365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48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24575,'0'0'0,"0"0"0,0 0 0,4-2 0,5-1 0,2 0-8191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50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3 0,0 2 0,1 0 0,-1-2-8191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5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 24575,'21'4'0,"30"3"0,-31-5 0,97 9-146,-1-6-1,1-5 1,0-5 0,-1-5-1,208-45 1,-276 44-464,80-32 1,-102 32-5485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52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24575,'0'0'0,"0"0"0,0 0 0,0 0 0,0 0 0,0 0 0,0 0 0,0 0 0,0 0 0,0 0 0,0-2 0,0-3 0,0-2 0,0 0-8191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53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0,2 2 0,3 1 0,0-1-8191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54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24575,'0'0'0,"2"0"0,0 0 0,1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56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24575,'0'0'0,"0"1"0,0-1 0,-1 0 0,1 1 0,0-1 0,0 1 0,0-1 0,0 1 0,0-1 0,0 1 0,0-1 0,0 0 0,0 1 0,1-1 0,-1 1 0,0-1 0,0 1 0,0-1 0,0 0 0,1 1 0,-1-1 0,0 0 0,0 1 0,1-1 0,-1 1 0,1-1 0,12 2 0,1-1 0,14-1 0,-17-1 0,0 2 0,1-1 0,14 4 0,-22-3 0,0 0 0,1 0 0,-1 1 0,0-1 0,-1 1 0,1 0 0,0 1 0,0-1 0,-1 0 0,1 1 0,-1 0 0,5 5 0,2 5 0,0 0 0,-1 0 0,-1 1 0,12 25 0,19 64 0,13 96 0,-2-5 0,-48-188 0,0 1 0,0 0 0,1 1 0,0-1 0,0 0 0,0 0 0,1-1 0,6 10 0,-9-16 0,-1 0 0,0 1 0,0-1 0,1 0 0,-1 1 0,0-1 0,1 0 0,-1 0 0,0 0 0,1 1 0,-1-1 0,0 0 0,1 0 0,-1 0 0,0 0 0,1 0 0,-1 1 0,1-1 0,-1 0 0,0 0 0,1 0 0,-1 0 0,1 0 0,-1 0 0,0 0 0,1-1 0,-1 1 0,0 0 0,1 0 0,-1 0 0,1 0 0,-1 0 0,0-1 0,1 1 0,-1 0 0,0 0 0,1 0 0,-1-1 0,0 1 0,0 0 0,1-1 0,-1 1 0,0 0 0,0-1 0,1 1 0,-1 0 0,0-1 0,0 1 0,10-21 0,-9 18 0,8-24-1365,0 0-5461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57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2 0,2 3 0,2 2 0,1-1-8191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58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24575,'0'0'0,"-1"0"0,1 0 0,-1 0 0,1 1 0,-1-1 0,1 0 0,-1 0 0,1 0 0,0 0 0,-1 1 0,1-1 0,-1 0 0,1 0 0,0 1 0,-1-1 0,1 0 0,-1 1 0,1-1 0,0 1 0,-1-1 0,1 0 0,0 1 0,0-1 0,-1 1 0,1-1 0,0 1 0,0-1 0,0 0 0,0 1 0,-1-1 0,1 1 0,0 0 0,0 18 0,0-14 0,-2 16 0,0 0 0,-8 38 0,2-21 0,-6 42 0,4-1 0,-1 119 0,11-189 0,1 0 0,-1 0 0,2 0 0,-1 0 0,1 0 0,1 0 0,4 12 0,-5-18 0,-1 0 0,1 0 0,-1-1 0,1 1 0,0 0 0,0-1 0,0 1 0,1-1 0,-1 0 0,0 0 0,1 0 0,-1 0 0,1 0 0,0-1 0,0 1 0,0-1 0,0 1 0,0-1 0,0 0 0,0 0 0,0-1 0,0 1 0,0-1 0,5 1 0,0-1 0,1-1 0,0 0 0,-1 0 0,1-1 0,-1 0 0,0 0 0,1-1 0,-1 0 0,0 0 0,-1-1 0,10-6 0,7-5 0,-1-2 0,22-19 0,4-8-1365,-8 5-5461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9:58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18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24575,'-1'5'0,"1"-1"0,1 1 0,-1 0 0,1-1 0,-1 1 0,3 6 0,-2-9 0,0 0 0,0 0 0,1 0 0,-1 0 0,0 0 0,1-1 0,-1 1 0,1 0 0,0-1 0,-1 1 0,1-1 0,0 0 0,0 1 0,0-1 0,3 1 0,7 3 0,0 0 0,0-1 0,1 0 0,-1-1 0,1 0 0,20 1 0,2-2 0,43-3 0,306-46-1365,-316 35-5461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18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24575,'0'0'0,"0"0"0,4 0 0,4 2 0,6 0 0,7 1 0,11-1 0,15-3 0,21-2 0,10-6 0,8-6 0,3-4 0,-3-4 0,-9 3 0,-19 5-8191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18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24575,'5'9'0,"-2"-4"0,17 28 0,1-2 0,38 43 0,59 51 0,-61-71 0,2-2 0,2-3 0,3-2 0,1-3 0,134 65 0,-83-56-1365,-76-35-5461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6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0 248 24575,'0'0'0,"0"0"0,6 0 0,13 2 0,19 2 0,16 1 0,14-3 0,20-4 0,23-9 0,10-8 0,1-10-810,-2-10 810,-6-5 0,-4-2 0,-6 6 0,-22 10-7381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19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692 1 24575,'0'0'0,"-2"5"0,-8 21 0,2 1 0,0 0 0,-4 40 0,2-15 0,-26 103 11,23-110-85,-28 64 0,15-57-16,-1-1 1,-4-1-1,-1-1 1,-44 50 0,-170 163-152,157-171-987,65-64-4910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19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0 24575,'13'14'0,"-10"-11"0,-1 0 0,1 0 0,-1 1 0,0-1 0,-1 1 0,1 0 0,-1-1 0,1 1 0,-1 0 0,0 0 0,-1 0 0,1 0 0,0-1 0,-1 1 0,0 0 0,0 0 0,0 0 0,-2 5 0,-1 7 0,0 0 0,-2-1 0,-6 19 0,7-24 0,-32 84 43,-17 51-1451,36-89-5418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37:20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 24575,'0'0'0,"4"2"0,14 6 0,24 7 0,25 6 0,30 0 0,31-3 0,18-6-1282,13-10 1282,6-12 0,2-16 0,-5-13 0,-7-7 0,-15 0 0,-31 8-6909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03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24575,'14'0'0,"71"7"0,-36-2 0,-44-4 0,0-1 0,-1 1 0,1 0 0,0 1 0,-1-1 0,1 1 0,-1-1 0,1 1 0,-1 1 0,0-1 0,0 1 0,0-1 0,0 1 0,-1 0 0,1 1 0,-1-1 0,1 0 0,-1 1 0,0 0 0,-1 0 0,1 0 0,2 6 0,0 0 0,-2-1 0,1 1 0,-2 0 0,1 0 0,-1 0 0,-1 0 0,1 0 0,-2 0 0,0 17 0,-5 22 0,-12 57 0,-5 43 0,21-141 0,1 1 0,0-1 0,1 1 0,0-1 0,0 1 0,1-1 0,0 0 0,0 0 0,1 1 0,5 10 0,-5-15 0,-1 1 0,1-1 0,0 0 0,0 0 0,1 0 0,-1-1 0,1 1 0,0-1 0,0 0 0,0 0 0,0 0 0,0 0 0,1-1 0,-1 0 0,1 0 0,0 0 0,-1 0 0,11 1 0,3 0-341,1-2 0,-1 0-1,19-1 1,8-3-6485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03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24575,'1'30'0,"0"-17"0,-1 1 0,-3 23 0,3-37 4,0 1-1,0-1 1,0 1-1,-1-1 0,1 1 1,0-1-1,-1 1 1,1-1-1,0 1 0,-1-1 1,1 0-1,0 1 1,-1-1-1,1 1 1,-1-1-1,1 0 0,-1 0 1,1 1-1,-1-1 1,1 0-1,-1 0 1,1 1-1,-1-1 0,0 0 1,1 0-1,-1 0 1,1 0-1,-1 0 0,1 0 1,-1 0-1,0 0 1,1 0-1,-1 0 1,0 0-1,-1-1-215,-1 1 0,1-1 0,-1 1-1,1-1 1,-1 0 0,-2-1 0,0-1-6614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8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24575,'1'15'0,"0"0"0,1 0 0,0-1 0,7 21 0,23 55 0,-24-69 0,33 75 0,105 180 0,-98-202-1365,-30-49-5461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8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24575,'0'0'0,"54"-3"0,89-16 0,-73 8 0,473-53 0,-464 59-1365,-53 5-5461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8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0 132 24575,'0'0'0,"0"2"0,4 3 0,7 4 0,14 4 0,25 4 0,26 1 0,16-5 0,7-10 0,2-13 0,3-14 0,1-13 0,-5-12 0,-10 0 0,-22 7-8191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9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0 24575,'0'0'0,"-6"8"0,5-6 0,-5 8 0,0 1 0,1 0 0,0 0 0,-5 20 0,-8 50 0,9-30 0,3 0 0,2 1 0,3-1 0,2 1 0,2-1 0,11 63 0,-12-102 0,1 0 0,0 0 0,1 0 0,0-1 0,1 0 0,7 13 0,-10-21 0,0 0 0,0 0 0,0-1 0,0 1 0,1-1 0,-1 1 0,1-1 0,-1 0 0,1 0 0,0 0 0,5 2 0,-5-3 0,-1 0 0,1 0 0,-1-1 0,1 1 0,-1-1 0,1 0 0,0 0 0,-1 0 0,1 0 0,-1 0 0,1-1 0,0 1 0,-1-1 0,1 0 0,-1 1 0,0-1 0,4-2 0,1-1 0,0 0 0,0 0 0,0-1 0,0 0 0,-1 0 0,7-8 0,33-40 0,-23 26 0,6-10 0,-14 18 0,31-31 0,-45 49 0,0 0 0,1-1 0,-1 1 0,0 1 0,0-1 0,0 0 0,1 0 0,-1 0 0,1 1 0,-1-1 0,0 1 0,1-1 0,-1 1 0,1-1 0,-1 1 0,1 0 0,-1 0 0,1 0 0,-1 0 0,4 0 0,-4 1 0,1-1 0,-1 1 0,1 0 0,0 0 0,-1 0 0,0 0 0,1 0 0,-1 0 0,0 1 0,1-1 0,-1 0 0,0 1 0,0-1 0,0 0 0,0 1 0,0-1 0,1 4 0,1 4 0,1 0 0,-1 0 0,-1 0 0,1 0 0,0 12 0,2 51 0,-3-28 0,0-22 40,1 0 0,7 23 0,-8-35-252,1-1 0,1 1 0,0-1-1,0 0 1,1 0 0,11 16 0,-3-9-6614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9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24575,'0'0'0,"0"2"0,2 4 0,2 5 0,3 5 0,2 3 0,1 2 0,1 3 0,0 2 0,-1-4 0,-3-6 0,-2-5-8191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6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409 0 24575,'0'0'0,"1"0"0,-1 0 0,1 0 0,-1 0 0,0 0 0,1 1 0,-1-1 0,0 0 0,1 0 0,-1 0 0,0 0 0,1 1 0,-1-1 0,0 0 0,1 0 0,-1 1 0,0-1 0,0 0 0,1 0 0,-1 1 0,0-1 0,0 1 0,0-1 0,0 1 0,0-1 0,0 1 0,0-1 0,0 1 0,-1-1 0,1 1 0,0-1 0,-1 1 0,1-1 0,0 1 0,-1-1 0,1 0 0,0 1 0,-1-1 0,1 1 0,-1-1 0,0 1 0,-3 2 0,-1 0 0,0 0 0,1 0 0,-1 0 0,0-1 0,-7 2 0,-35 10 0,27-8 0,17-6 0,-41 13 0,-53 22 0,83-29 0,1 1 0,1 0 0,-1 0 0,1 2 0,0-1 0,1 2 0,0-1 0,-12 14 0,19-18 0,0 1 0,0-1 0,1 1 0,-1-1 0,1 1 0,1 0 0,-1 0 0,1 1 0,0-1 0,0 0 0,1 1 0,0-1 0,0 1 0,0 7 0,1-14 0,0 1 0,0 0 0,0-1 0,0 1 0,0 0 0,0-1 0,0 1 0,0-1 0,1 1 0,-1 0 0,0-1 0,0 1 0,1-1 0,-1 1 0,0-1 0,1 1 0,-1-1 0,0 1 0,1-1 0,-1 1 0,1-1 0,-1 1 0,1-1 0,-1 0 0,1 1 0,-1-1 0,1 0 0,-1 1 0,1-1 0,-1 0 0,1 0 0,0 0 0,-1 1 0,1-1 0,-1 0 0,1 0 0,0 0 0,-1 0 0,1 0 0,0 0 0,0 0 0,4-1 0,0 0 0,0 0 0,0 0 0,6-3 0,-1 1 0,21-7 0,-5 2 0,49-10 0,-68 17 0,1 0 0,0 1 0,0-1 0,0 1 0,0 1 0,0 0 0,0 0 0,-1 0 0,1 1 0,14 6 0,-11-3 0,0 1 0,0 1 0,0 0 0,-1 1 0,-1 0 0,1 0 0,15 19 0,-10-8 0,0 0 0,-1 2 0,13 25 0,-9-9 0,-2 2 0,24 78 0,6 85 0,-40-172 0,5 21 0,17 106 0,-27-149-1365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00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2 0,0 1 0,0-1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00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0 188 24575,'1'5'0,"1"1"0,1-1 0,0 1 0,1-1 0,-1 0 0,1 0 0,0 0 0,0 0 0,1 0 0,-1-1 0,7 4 0,-2 0 0,1-1 0,1-1 0,-1 0 0,1 0 0,14 5 0,60 15 0,-85-26 0,47 12 0,0-2 0,1-2 0,0-2 0,87-1 0,-96-6 0,-1-3 0,1-1 0,-1-1 0,0-3 0,-1 0 0,55-24 0,-71 24 0,26-15 0,-39 19 0,0-1 0,0 0 0,-1 0 0,0 0 0,11-12 0,-17 16 0,1 0 0,-1 0 0,0 1 0,0-1 0,0 0 0,0 0 0,-1 0 0,1 0 0,0 0 0,-1-1 0,0 1 0,1 0 0,-1 0 0,0 0 0,0 0 0,0 0 0,0 0 0,-1-1 0,1 1 0,-1 0 0,1 0 0,-1 0 0,0 0 0,1 0 0,-1 0 0,0 0 0,0 0 0,-3-2 0,-2-5 0,-1 0 0,0 1 0,0 0 0,-11-8 0,17 15 0,-89-80-1365,66 59-5461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48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24575,'0'2'0,"-1"0"0,0 1 0,0-1 0,0 0 0,0 0 0,0 1 0,0-1 0,0 0 0,-1 0 0,-1 2 0,-6 9 0,5-3 0,0-1 0,1 1 0,0 0 0,0 0 0,1 0 0,-1 21 0,3 63 0,18 74 0,12 1 0,-11-65 0,23 124-1365,-34-183-5461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49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24575,'13'2'0,"-12"-1"0,57 14 0,86 13 0,-111-25 0,0 0 0,1-3 0,-1 0 0,40-7 0,73-17-80,-98 15-1205,-41 8-5541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49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1 271 24575,'0'0'0,"0"0"0,2 0 0,4 0 0,7 0 0,7 0 0,6-2 0,4-2 0,4-7 0,5-7 0,6-9 0,6-11 0,5-5 0,5-4 0,-3 2 0,-10 10-8191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49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1 0,0 4 0,0 0 0,0-1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50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0 100 24575,'0'0'0,"2"1"0,5 4 0,6 2 0,7 1 0,10 3 0,12-4 0,21-9 0,17-10 0,9-12 0,2-9 0,-10-3 0,-18 5-8191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5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24575,'0'0'0,"0"0"0,0 2 0,0 5 0,0 6 0,0 11 0,-2 14 0,-3 15 0,-3 13 0,-2 2 0,2-9-8191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51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24575,'8'8'0,"23"22"0,-18-19 0,0 1 0,-1 1 0,-1 0 0,0 1 0,14 21 0,-15-13 0,0 0 0,-1 0 0,-2 1 0,0 0 0,-1 1 0,-1-1 0,2 47 0,-4 4 0,-10 90 0,6-158 0,1-1 0,-1 1 0,1 0 0,1 6 0,-1-11 0,0-1 0,0 1 0,0-1 0,0 1 0,0-1 0,0 1 0,0-1 0,0 1 0,0 0 0,0-1 0,1 1 0,-1-1 0,0 1 0,0-1 0,1 1 0,-1-1 0,0 0 0,0 1 0,1-1 0,-1 1 0,1-1 0,-1 0 0,0 1 0,1-1 0,-1 0 0,1 1 0,-1-1 0,1 0 0,-1 0 0,1 1 0,-1-1 0,1 0 0,-1 0 0,1 0 0,-1 0 0,1 0 0,0 0 0,-1 0 0,1 0 0,-1 0 0,2 0 0,4-2 0,0 0 0,0 0 0,0-1 0,7-4 0,3-2 0,175-87-1365,-126 64-5461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51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2 0,5 5 0,10 4 0,14 5 0,7 1 0,-4-2-8191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46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24575,'5'1'0,"7"3"0,0 1 0,-1 1 0,0-1 0,0 2 0,12 8 0,-3-2 0,-11-7 0,168 99 0,-145-90 0,-32-15 0,0 0 0,0 0 0,1 0 0,-1 0 0,0 0 0,0 0 0,0 0 0,0 0 0,0 0 0,0 0 0,0 1 0,0-1 0,0 0 0,0 0 0,0 0 0,0 0 0,0 0 0,0 0 0,0 0 0,0 1 0,0-1 0,0 0 0,0 0 0,0 0 0,0 0 0,0 0 0,0 0 0,0 0 0,0 0 0,0 1 0,0-1 0,0 0 0,0 0 0,0 0 0,0 0 0,0 0 0,0 0 0,0 0 0,0 0 0,-1 1 0,-4 4 0,-8 5 0,-51 28 0,-9 5 0,64-37 0,1 1 0,-1 0 0,1 0 0,0 1 0,-10 13 0,16-19 0,0 1 0,1 0 0,-1-1 0,1 1 0,-1 0 0,1 0 0,0 0 0,0-1 0,1 1 0,-1 0 0,1 0 0,-1 1 0,1-1 0,0 0 0,0 0 0,0 0 0,0 0 0,1 0 0,-1 0 0,1 0 0,0 0 0,0 0 0,0 0 0,0-1 0,1 1 0,-1 0 0,1 0 0,-1-1 0,1 1 0,0-1 0,0 0 0,0 1 0,0-1 0,1 0 0,-1 0 0,0 0 0,1-1 0,0 1 0,3 1 0,1 1 0,0-1 0,0-1 0,1 1 0,-1-1 0,1 0 0,-1-1 0,1 1 0,0-2 0,15 1 0,2-3 0,44-7 0,-6-5-455,-1-3 0,75-31 0,-70 22-6371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55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397 0 24575,'-27'68'0,"-26"24"0,4-7 0,10-6-85,4 2-1,3 2 0,-30 123 1,29-59-87,-16 178 1,32-79 143,17-199 63,2-1 1,2 1 0,12 56-1,-15-98 34,0-1-1,0 0 0,1 1 0,-1-1 0,1 0 1,0 0-1,0 0 0,4 6 0,-3-8-71,-1 1-1,1-1 0,-1 0 1,1 1-1,0-1 1,0-1-1,0 1 1,0 0-1,0-1 0,0 1 1,7 1-1,13 3 4,0-1 0,0-1 0,25 0 0,-13 0 0,566 47-760,-191-18 332,-116-9 428,-285-23 65,17 1 139,-25-2-300,1 1 1,-1-1-1,0 1 0,1-1 0,-1 1 1,0-1-1,1 1 0,-1-1 0,0 1 0,0 0 1,0 0-1,1 0 0,-1 0 0,1 1 1,1 5-5741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56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0 587 24575,'7'7'0,"12"13"0,0-1 0,2 0 0,32 22 0,78 34 0,-14-8 0,-88-48 0,-1 0 0,25 24 0,-35-26 0,-1 0 0,0 2 0,-2 0 0,0 0 0,-1 1 0,0 1 0,14 32 0,-20-35 0,-2 0 0,1 0 0,-2 1 0,-1 0 0,0 0 0,-1 0 0,-1 0 0,-1 0 0,-2 39 0,-1-42 0,0 0 0,0 0 0,-2 0 0,0 0 0,-1 0 0,0-1 0,-2 0 0,-12 25 0,17-38 0,0 1 0,0-1 0,0 1 0,0-1 0,-2 3 0,3-5 0,1 0 0,0 0 0,-1 1 0,1-1 0,0 0 0,-1 0 0,1 0 0,0 0 0,-1 1 0,1-1 0,0 0 0,-1 0 0,1 0 0,0 0 0,-1 0 0,1 0 0,0 0 0,-1 0 0,1 0 0,0 0 0,-1 0 0,0 0 0,1-1 0,-1 1 0,1 0 0,0-1 0,-1 1 0,1-1 0,-1 1 0,1 0 0,0-1 0,0 1 0,-1-1 0,1 1 0,0-1 0,0 1 0,-1-1 0,1 1 0,0-1 0,0 1 0,0-2 0,-2-6 0,1-1 0,0 0 0,0 0 0,1-11 0,0 7 0,10-179 14,14-4-224,-11 90-310,41-310 377,-52 399 143,4-21 0,0-43 0,-6 68 0,0 1 0,-1 0 0,-1-1 0,0 1 0,0 0 0,-1 0 0,-8-19 0,4 17 84,-1-1 0,-1 1 0,0 1 1,0-1-1,-2 2 0,0-1 0,0 2 0,-22-19 0,-11-4-633,-56-32-1,94 62 386,-44-26-6662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57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24575,'1'14'0,"1"0"0,0 0 0,8 25 0,1 12 0,-7-21 0,-2-11 0,1 0 0,1 0 0,1-1 0,0 1 0,11 24 0,-15-41-80,0 0 0,0 0-1,0 0 1,0 0 0,0-1-1,1 1 1,-1 0 0,0-1-1,1 1 1,-1-1 0,1 0 0,0 1-1,0-1 1,-1 0 0,1 0-1,2 1 1,5 0-6746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57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3 0,0-1 0,0 3 0,0-1-8191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39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1 237 24575,'0'5'0,"2"3"0,0-1 0,1 1 0,-1 0 0,2-1 0,-1 0 0,8 12 0,-6-10 0,103 166 14,-20-34-180,-16-10-214,95 238 0,-134-282 380,63 154 0,15-8 0,-104-220 0,-6-10 0,1 1 0,0-1 0,0 0 0,0 0 0,0 1 0,0-1 0,0 0 0,6 5 0,-5-9 0,-2-7 0,-4-55 410,-1 24-60,-4-309-820,13 235 120,21-124 1,-5 127 357,40-123 0,59-100-88,-45 148-1321,-47 116-4004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0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330 629 24575,'-3'1'0,"-1"0"0,1 0 0,-1 0 0,1 0 0,0 0 0,0 1 0,0-1 0,0 1 0,0 0 0,0 0 0,0 0 0,0 0 0,-2 3 0,-2 1 0,-25 21 0,1 2 0,1 1 0,2 2 0,1 1 0,-40 63 0,64-90 0,-34 58 0,33-56 0,1 0 0,0 0 0,0 0 0,1 1 0,0-1 0,-2 14 0,4-21 0,0-1 0,0 1 0,0 0 0,0 0 0,0 0 0,0 0 0,0-1 0,0 1 0,0 0 0,0 0 0,0 0 0,1-1 0,-1 1 0,0 0 0,0 0 0,1 0 0,-1-1 0,1 1 0,-1 0 0,1-1 0,-1 1 0,1 0 0,-1-1 0,1 1 0,0-1 0,-1 1 0,1-1 0,0 1 0,-1-1 0,1 1 0,0-1 0,-1 0 0,1 1 0,0-1 0,0 0 0,0 0 0,-1 1 0,1-1 0,0 0 0,0 0 0,0 0 0,0 0 0,-1 0 0,1 0 0,0 0 0,0-1 0,1 1 0,3-1 0,0-1 0,0 1 0,-1-1 0,1 0 0,-1 0 0,1 0 0,4-4 0,1-1 0,-1-1 0,0 0 0,0-1 0,-1 1 0,0-2 0,-1 1 0,0-1 0,8-14 0,-3 2 0,-2 0 0,0-1 0,8-29 0,-10 20 0,-1-1 0,-2 0 0,-1 0 0,-2 0 0,-1 0 0,-2-1 0,-4-32 0,-4 5 0,-2 1 0,-35-112 0,32 133 0,-2 1 0,-2 0 0,-29-47 0,39 73 0,6 9 0,-1 0 0,1-1 0,0 1 0,0-1 0,0 0 0,1 1 0,-1-1 0,0-5 0,5 22 0,6 20 0,-2-11 0,97 305-725,-35-113 339,-34-102 499,93 304-1406,-100-319-4607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1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24575,'4'-1'0,"0"1"0,-1-1 0,1 0 0,0 0 0,0 0 0,-1-1 0,7-2 0,-6 1 0,1 1 0,-1 1 0,1-1 0,8-1 0,-12 2 0,-1 1 0,1 0 0,0 0 0,0 0 0,0 0 0,0 0 0,0 0 0,0 0 0,0 1 0,0-1 0,0 0 0,0 0 0,0 1 0,-1-1 0,1 0 0,0 1 0,0-1 0,0 1 0,0-1 0,-1 1 0,1 0 0,0-1 0,-1 1 0,2 1 0,0 1 0,-1 0 0,1 0 0,-1 0 0,0 0 0,2 6 0,-1-1 0,12 41 0,-3 0 0,-3 0 0,-1 1 0,0 59 0,-7-102 40,1-1 0,2 12 0,-3-16-133,0-1 0,1 1 1,-1-1-1,1 1 0,0-1 0,0 1 0,-1-1 0,1 1 1,0-1-1,0 0 0,0 1 0,0-1 0,1 0 1,-1 0-1,3 2 0,4 1-6733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1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0 0,7 2 0,12 1 0,13-1 0,0 0-8191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2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1 155 24575,'0'0'0,"0"0"0,0 0 0,4-2 0,10-3 0,19-4 0,16-2 0,14-2 0,7 0 0,4 1 0,0-3 0,-1-1 0,1-1 0,0 3 0,-2 2 0,-10 3 0,-15 2-8191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2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24575,'0'2'0,"0"0"0,1 0 0,-1 0 0,1 0 0,0 0 0,-1 0 0,1 0 0,1 2 0,3 6 0,122 368 0,-127-376 0,27 91 0,26 75 0,-48-155-273,1 0 0,0 0 0,1-1 0,9 12 0,5 2-6553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0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0 143 24575,'1'5'0,"-1"-1"0,1 1 0,0-1 0,0 1 0,1-1 0,-1 1 0,3 4 0,3 10 0,62 262 0,-20-68 0,-32-152 0,36 84 0,-34-102 0,33 52 0,-40-76 0,1 0 0,1-1 0,1 0 0,27 25 0,-37-38 0,0-1 0,1 0 0,-1 0 0,1-1 0,0 1 0,0-1 0,0-1 0,0 1 0,0-1 0,9 2 0,-11-3 0,0-1 0,-1 1 0,1-1 0,0 0 0,0-1 0,-1 1 0,1 0 0,0-1 0,0 0 0,-1 0 0,1 0 0,-1 0 0,1-1 0,-1 0 0,1 1 0,-1-1 0,0 0 0,0-1 0,5-3 0,-1-1 0,-1 1 0,0-1 0,0-1 0,-1 1 0,6-10 0,19-46 0,42-139 86,-17-7-491,37-113-46,-81 290 478,3 1 0,0 0 1,30-46-1,-32 60-196,0 1 1,2 0 0,0 0 0,0 1 0,1 1 0,1 1-1,18-12 1,1 3-6016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2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26 24575,'2'-13'0,"-1"12"0,0 0 0,-1 0 0,1 0 0,0 1 0,0-1 0,0 0 0,0 0 0,0 1 0,0-1 0,0 0 0,0 1 0,0-1 0,1 1 0,-1-1 0,0 1 0,0 0 0,0-1 0,1 1 0,-1 0 0,0 0 0,0 0 0,2 0 0,0 0 0,0 0 0,0 1 0,-1-1 0,1 1 0,0 0 0,0-1 0,-1 1 0,1 0 0,3 3 0,-1-2 0,-1 1 0,0 0 0,0 1 0,0-1 0,0 1 0,5 7 0,1 2 0,9 16 0,8 19-49,-2 2 1,34 94-1,-35-69-225,21 111 0,-34-121 274,3 67 0,-13-93 0,-1 0 0,-2 0 0,-7 41 0,6-65 0,0 0 0,-1-1 0,-1 1 0,0-1 0,0 0 0,-11 17 0,10-21 0,0-1 0,-1 0 0,0-1 0,0 1 0,-1-1 0,0-1 0,0 1 0,-1-2 0,-11 8 0,7-6 52,0-1 1,0-1 0,0 0-1,-1-1 1,0 0-1,0-1 1,0-1 0,0 0-1,-1-1 1,-15 1-1,25-3-41,0 0-1,1-1 1,-1 1-1,0-1 1,0 0-1,0 0 0,0 0 1,1-1-1,-1 1 1,1-1-1,-7-4 0,9 5-10,-1-1-1,1 0 1,0-1-1,-1 1 1,1 0 0,0 0-1,0-1 1,0 0-1,1 1 1,-1-1-1,1 0 1,-1 0-1,1 1 1,0-1-1,0 0 1,0 0-1,1-1 1,-2-5-1,2 1 1,0-1 0,0 0 0,0 0 0,1 0 0,4-16 0,17-47 0,21-36 0,23-41-1365,7-11-5461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3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 24575,'3'6'0,"6"5"0,13 15 0,-6-7 0,204 249-438,56 66-712,-197-247 914,150 127 0,-215-203 258,-6-3 17,1-1-1,1 0 0,-1 0 1,1-1-1,13 6 1,-23-12 8,1 0 0,-1 0 0,0 1-1,1-1 1,-1 0 0,0 0 0,1 0 0,-1 0 0,0 0 0,1 0 0,-1 0-1,1 0 1,-1 0 0,0 0 0,1 0 0,-1 0 0,1 0 0,-1 0 0,0 0-1,1 0 1,-1-1-29,1 1 0,-1 0 0,0 0 0,0-1-1,0 1 1,0 0 0,0 0 0,0-1 0,0 1-1,1 0 1,-1 0 0,0-1 0,0 1 0,0 0 0,0 0-1,0-1 1,0 1 0,0 0 0,0 0 0,0-1-1,-1 1 1,1-1 0,-7-17 266,6 17-245,-4-8-29,-109-239 78,103 218-89,1-1 0,2 1 0,1-1 0,2-1-1,1 1 1,-1-54 0,7 53-50,1 1-1,2-1 0,1 1 0,1 1 1,2-1-1,17-41 0,-10 36-247,2 1 0,1 1 0,1 1 0,44-55 0,-19 38-6035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3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659 300 24575,'-7'-14'0,"-14"-15"0,-1 0 0,-2 2 0,0 1 0,-47-38 0,54 49 0,-2 0 0,0 2 0,0 1 0,-32-16 0,39 23 0,0 0 0,0 1 0,-1 0 0,1 1 0,-1 1 0,0 0 0,0 1 0,0 0 0,-20 1 0,16 2 0,0 0 0,0 2 0,1 0 0,-18 6 0,22-6 0,1 1 0,0 0 0,0 1 0,0 0 0,0 1 0,-11 10 0,19-15 0,1 0 0,-1 0 0,1 1 0,0-1 0,0 1 0,0-1 0,0 1 0,1 0 0,-1-1 0,1 1 0,-1 0 0,1 0 0,0 0 0,-1 6 0,2-7 0,0 1 0,0 0 0,0 0 0,0-1 0,1 1 0,-1 0 0,1-1 0,-1 1 0,1 0 0,0-1 0,0 1 0,0-1 0,1 0 0,-1 1 0,1-1 0,-1 0 0,3 3 0,1 1 0,1 0 0,-1 0 0,1-1 0,0 0 0,1 0 0,-1-1 0,1 1 0,0-2 0,0 1 0,0-1 0,1 0 0,9 3 0,-6-3 0,0-1 0,1 0 0,0-1 0,-1-1 0,1 1 0,0-2 0,20-2 0,-20 1 0,-2 0 0,1 1 0,-1 0 0,13 0 0,-19 1 0,0 1 0,0-1 0,0 1 0,-1 0 0,1 0 0,0 0 0,-1 1 0,1-1 0,-1 1 0,0 0 0,1 0 0,5 5 0,7 9 0,0 1 0,0 0 0,20 33 0,28 44-213,-5 3 0,59 131 0,57 224-45,-173-447 178,5 15-488,5 29 0,-11-40-5510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4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1 659 24575,'0'0'0,"0"-1"0,3-2 0,6 1 0,5 2 0,3 5 0,4 5 0,-1 5 0,-1 6 0,-3 6 0,-2 9 0,-1 5 0,-3 2 0,-3-5 0,-3-9 0,-2-9 0,-1-8-8191</inkml:trace>
  <inkml:trace contextRef="#ctx0" brushRef="#br0" timeOffset="1">34 0 24575,'0'0'0,"0"0"0,2 0 0,4 4 0,9 5 0,6 5 0,-1 0-8191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4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24575,'0'0'0,"1"0"0,11 2 0,15 3 0,11 2 0,10-3 0,6-2 0,3-7 0,1-5 0,-1-4 0,-7-1 0,-9 1 0,-13 2 0,-10 3-8191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4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24575,'0'0'0,"2"0"0,12 0 0,21 2 0,29 2 0,34 3 0,23-2 0,1-2-727,-20-1-6737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5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24575,'4'8'0,"0"0"0,2 0 0,-1 0 0,12 12 0,-9-12 0,28 33 3,191 235-721,-72-32 561,-16 11 183,-95-172-38,-38-73 272,-6-10-255,0 0 0,0 0 0,0 0 0,0 0-1,0 0 1,0 0 0,0 0 0,0 0 0,0 0-1,0 0 1,0 0 0,0-1 0,0 1 0,0 0 0,0 0-1,0 0 1,0 0 0,0 0 0,0 0 0,0 0-1,0 0 1,0 0 0,0 0 0,0 0 0,0 0-1,0 0 1,0 0 0,0 0 0,0 0 0,0 0 0,0 0-1,0 0 1,0 0 0,0 0 0,0 0 0,0-1-1,0 1 1,1 0 0,-1 0 0,0 0 0,0 0-1,0 0 1,0 0 0,0 0 0,0 0 0,0 0 0,0 0-1,0 0 1,0 0 0,0 0 0,0 0 0,0 0-1,0 0 1,0 0 0,0 0 0,0 0 0,0 0-1,0 0 1,1 0 0,-1 1 0,0-1 0,0 0 0,0 0-1,0 0 1,0 0 0,-4-22 386,2 11-502,-15-94-127,5-2 0,5 0 0,10-170 0,1 227-3,1 1 0,3-1-1,2 2 1,23-67 0,-5 45-5792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5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24575,'14'0'0,"-3"0"0,-1 1 0,1 0 0,0 0 0,-1 1 0,15 4 0,-20-4 0,0 0 0,0 0 0,0 0 0,-1 1 0,1-1 0,-1 1 0,0 0 0,0 1 0,0-1 0,0 1 0,0-1 0,-1 1 0,5 7 0,-3-2 0,1 1 0,-2 0 0,0 1 0,0-1 0,-1 1 0,0 0 0,-1 0 0,0 0 0,0 0 0,-1 16 0,-1-3 0,-1 1 0,-1-1 0,-10 42 0,-11 12 0,7-28 0,16-46 0,-1-1 0,0 0 0,0 0 0,1 0 0,0 1 0,0-1 0,0 5 0,0-7 0,0 0 0,0 0 0,1-1 0,-1 1 0,0 0 0,1 0 0,-1 0 0,1 0 0,-1 0 0,1 0 0,-1-1 0,1 1 0,0 0 0,-1 0 0,1-1 0,0 1 0,-1 0 0,1-1 0,0 1 0,0-1 0,0 1 0,0-1 0,0 1 0,-1-1 0,1 0 0,0 1 0,1-1 0,2 1 0,0-1 0,0 1 0,0-1 0,0 0 0,0 0 0,0 0 0,0-1 0,-1 1 0,1-1 0,0 0 0,0 0 0,7-4 0,-1 0 0,1 0 0,-1-1 0,11-9 0,12-11-682,42-44-1,-27 20-6143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6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2 0,9 7 0,10 7 0,12 6 0,8 6 0,1-1 0,-8-4-8191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6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342 0 24575,'1'7'0,"7"48"-49,-2 0 0,-2 0-1,-5 65 1,-4-42-168,-27 126 0,-40 74-218,-16-8 238,46-149 143,-55 183-169,94-293 234,-4 14-26,-6 50-1,13-68 33,-1 0 1,1-1-1,0 1 1,1 0-1,0-1 1,0 1-1,0 0 1,1-1-1,0 1 1,0-1-1,0 0 1,6 11-1,-2-10 91,-1 0-1,1 0 1,0 0 0,0-1-1,1 0 1,0 0 0,0-1-1,0 0 1,11 6-1,3 0-37,0-2-1,34 12 0,-9-8-161,2-1 0,0-3 1,57 5-1,150-7-673,-74-16 181,208-37 0,-283 29-5258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1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552 730 24575,'-3'14'0,"2"-12"0,0-1 0,0 1 0,0 0 0,0 0 0,-1 0 0,1-1 0,-1 1 0,1-1 0,-1 1 0,0-1 0,0 1 0,1-1 0,-1 0 0,-3 1 0,-4 2 0,0 0 0,-10 2 0,11-4 0,-66 18 0,-81 11 0,41-10 0,95-17 0,0 0 0,0 1 0,0 1 0,-27 14 0,45-20 0,0 1 0,0-1 0,0 1 0,0-1 0,0 1 0,0 0 0,1 0 0,-1-1 0,0 1 0,0 0 0,1 0 0,-1 0 0,0 0 0,0 1 0,1-1 0,0-1 0,0 0 0,0 1 0,0-1 0,0 1 0,0-1 0,0 1 0,1-1 0,-1 0 0,0 1 0,0-1 0,0 1 0,1-1 0,-1 0 0,0 1 0,0-1 0,1 0 0,-1 1 0,0-1 0,1 0 0,-1 0 0,0 1 0,1-1 0,-1 0 0,0 0 0,1 0 0,-1 1 0,1-1 0,-1 0 0,0 0 0,1 0 0,-1 0 0,1 0 0,-1 0 0,1 0 0,-1 0 0,1 0 0,4 1 0,1 0 0,-1 0 0,1-1 0,0 0 0,-1 0 0,1-1 0,-1 1 0,1-1 0,-1-1 0,1 1 0,-1-1 0,0 0 0,1 0 0,-1 0 0,0-1 0,0 1 0,8-7 0,-2 0 0,-1 0 0,1 0 0,-2-1 0,1 0 0,-1-1 0,7-11 0,-4 4 0,0-1 0,-2 0 0,0 0 0,-1-1 0,-2-1 0,0 1 0,0-1 0,-2 0 0,-1-1 0,-1 1 0,0-1 0,-2 0 0,-2-38 0,-3 24 0,-15-59 0,-17-33 0,16 62 0,-13-76 0,32 140 0,1 1 0,-1-1 0,1 0 0,0 0 0,0 1 0,0-1 0,0 0 0,1-3 0,-1 5 0,0 0 0,0 0 0,0 0 0,0 0 0,0 0 0,1-1 0,-1 1 0,0 0 0,0 0 0,0 0 0,0 0 0,0 0 0,0 0 0,1 0 0,-1 0 0,0 0 0,0 0 0,0-1 0,0 1 0,0 0 0,1 0 0,-1 0 0,0 0 0,0 0 0,0 0 0,0 0 0,0 0 0,1 0 0,-1 0 0,0 0 0,0 0 0,0 0 0,0 1 0,1-1 0,9 7 0,32 34 0,-2 1 0,58 81 0,-58-65-216,-3 1 0,44 97-1,-44-70 161,36 125 0,39 211-1183,-104-383-4952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6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335 0 24575,'-1'1'0,"-1"0"0,1 0 0,0 0 0,0 0 0,0 0 0,0 0 0,-2 3 0,0-1 0,-19 18 0,-51 34 0,50-38 0,0 0 0,-33 33 0,43-35 0,1 1 0,0 0 0,1 0 0,0 1 0,2 1 0,0 0 0,1 0 0,-7 25 0,9-21 0,0-1 0,2 1 0,1 0 0,1 0 0,0 1 0,2-1 0,3 30 0,3-8 3,3-1 0,26 82-1,44 78-100,-41-114-212,54 140 150,-81-194 164,-1 0 0,-2 1-1,-2 0 1,4 62-1,-10-66-3,-5 49 0,2-62 0,0-1 0,-1 0 0,-1 0 0,-8 17 0,11-30 16,0 0 0,0-1 0,-1 1 0,0-1-1,-6 8 1,8-11-3,1 0 1,-1-1-1,1 1 0,-1 0 0,0-1 0,0 1 0,1-1 1,-1 0-1,0 1 0,0-1 0,1 1 0,-1-1 1,0 0-1,0 0 0,0 0 0,0 1 0,-1-1 1,1 0-4,0-1-1,1 1 1,-1 0 0,0-1 0,0 1 0,0 0 0,0-1 0,1 1 0,-1-1 0,0 1 0,1-1 0,-1 0 0,0 1 0,1-1 0,-1 0 0,0 1 0,1-1 0,-1 0 0,1 0 0,-1-1 0,-2-4-10,0-1 0,0 0 0,1 1 0,0-1 0,0 0 0,1 0 0,0-1 0,0 1 0,0-10 0,2-1 0,0 1 0,6-33 0,-2 27-341,2 1 0,0 0-1,13-24 1,4-3-6485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7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24575,'0'0'0,"0"0"0,6 6 0,9 13 0,14 22 0,13 24 0,8 13 0,0 4 0,-4-8 0,-9-9 0,-7-15 0,-8-14 0,-8-12 0,-8-12 0,-4-6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7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24575,'0'0'0,"0"0"0,0-1 0,0-4 0,0-2 0,4-1 0,6-3 0,16 2 0,24-2 0,24-2 0,8 0 0,-11 3-8191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8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972 1 24575,'-8'14'0,"-18"44"0,-59 97 0,-167 266-918,9-41 918,79-133 0,126-184 0,-40 89 0,62-112 0,1 0 0,1 1 0,-12 69 0,23-92 0,1 1 0,1-1 0,0 1 0,2-1 0,0 1 0,1-1 0,0 1 0,7 21 0,-5-26 0,1 0 0,1-1 0,0 0 0,0 0 0,1 0 0,1-1 0,0 0 0,1-1 0,0 0 0,1 0 0,13 11 0,-5-7-52,0-2-1,0 0 0,26 13 1,-9-9-369,68 24 0,80 6-232,46-14-1118,40-14 859,39-12-969,898-32-2251,-1021 19 4471,1001-40-911,-949 36 204,-58 3 740,-40 2 90,25 2 2037,-129 3-358,-18 0-3886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8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24575,'0'0'0,"0"0"0,10 10 0,-7-7 0,13 14 0,0 0 0,-1 1 0,-1 1 0,-1 0 0,14 28 0,6 27-682,30 99-1,-51-133-6143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9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24575,'0'0'0,"3"4"0,6 6 0,7 10 0,6 9 0,3 7 0,0 7 0,-3 7 0,-5 7 0,-6 5 0,-6 1 0,-6-4 0,-7-6 0,-9-7 0,-8-5 0,1-10-8191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4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1 445 24575,'3'-7'0,"0"3"0,-1 0 0,2 1 0,-1 0 0,0 0 0,0 0 0,1 0 0,4-3 0,30-14 0,-35 19 0,173-71 7,8 12-54,-118 39-51,531-148-595,-325 113-534,-218 47-4906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0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98 24575,'0'0'0,"0"0"0,4 2 0,9 4 0,12 3 0,10 2 0,10 0 0,4-5 0,4-9 0,4-9 0,4-9 0,6-6 0,4-3 0,-6 3 0,-15 5-8191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0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0 341 24575,'14'1'0,"0"1"0,-1 2 0,0-1 0,0 1 0,17 8 0,46 28 0,-66-35 0,-4-2 0,9 5 0,0 1 0,-1 0 0,26 21 0,-39-29 0,0 0 0,1 1 0,-1-1 0,0 0 0,0 1 0,0-1 0,0 1 0,0 0 0,0-1 0,-1 1 0,1 0 0,0-1 0,-1 1 0,1 0 0,-1-1 0,0 1 0,0 0 0,0 0 0,1 0 0,-2-1 0,1 1 0,0 0 0,0 0 0,0 0 0,-1-1 0,1 1 0,-1 0 0,-1 2 0,-2 3 0,0 0 0,0 0 0,-1 0 0,0-1 0,-7 7 0,2-2 0,-38 49 0,40-49 0,1 0 0,0 1 0,-9 22 0,15-32 0,0 1 0,0-1 0,0 1 0,0 0 0,1 0 0,-1-1 0,1 1 0,0 3 0,0-5 0,0 1 0,1-1 0,-1 0 0,0 0 0,1 0 0,-1 0 0,1 1 0,-1-1 0,1 0 0,0 0 0,-1 0 0,1 0 0,0 0 0,0 0 0,0 0 0,-1-1 0,1 1 0,0 0 0,0 0 0,0-1 0,2 2 0,3 1 0,1 0 0,-1 0 0,1-1 0,0 0 0,0 0 0,0-1 0,13 2 0,53-2 0,-72-1 0,141-13-1365,-81 3-5461</inkml:trace>
  <inkml:trace contextRef="#ctx0" brushRef="#br0" timeOffset="1">952 62 24575,'0'0'0,"0"0"0,3 0 0,8 0 0,9 2 0,13 2 0,18-1 0,22-4 0,23-7 0,12-9 0,-5-6 0,-20 1-8191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0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225 271 24575,'1'4'0,"130"364"-227,-99-297 22,2-1 0,86 128 0,-50-107 205,-59-80 0,0 1 0,0-2 0,1 0 0,1 0 0,15 9 0,-23-16 0,1 0 0,0 0 0,0-1 0,-1 1 0,2-1 0,9 2 0,-13-4 0,0 0 0,-1 1 0,1-1 0,0 0 0,-1-1 0,1 1 0,-1 0 0,1-1 0,0 1 0,-1-1 0,1 0 0,-1 0 0,0 0 0,1 0 0,-1 0 0,0-1 0,1 1 0,2-3 0,-2 0 24,1 1 1,-1-1 0,0 0-1,0 0 1,0-1 0,0 1 0,-1-1-1,2-5 1,2-4 215,5-25 0,-6 11-242,0-1 0,-2 0-1,-1-1 1,-1 1 0,-2 0 0,-1 0 0,-1 0 0,-1 0 0,-16-53 0,4 33-187,-2 2 1,-3 0-1,-1 1 1,-52-78-1,49 86 136,-2 2 0,-2 0-1,-1 2 1,-68-58 0,72 72 26,-1 0-1,0 2 1,-2 1 0,0 1 0,0 2 0,-2 1-1,-46-14 1,59 22 22,0 1 0,-29-3 0,41 6 20,0 1 0,1 0 0,-1 0 0,0 0 0,1 1 0,-1 0 0,0 0 0,1 0 0,-1 1 0,1 0 0,0 0 0,-8 4 0,10-4 34,1 0 1,0-1 0,-1 1 0,1 0-1,0 0 1,0 1 0,0-1 0,0 0-1,1 1 1,-1-1 0,0 1 0,1-1-1,0 1 1,0 0 0,-2 4 0,2-3-8,1 1 1,-1 0 0,0 0-1,1 0 1,0 0 0,1 0-1,-1 0 1,2 8 0,2 0-5,0 1 0,1-1 0,0 0 0,1 0 0,13 20 0,-9-17-41,2-1-1,0 1 1,0-2-1,2 0 1,25 21-1,-17-18 17,1-1 0,0-1 0,37 16 0,-8-9-141,1-2 0,2-2 0,70 12 0,-25-11-1238,-17-7-4978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1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 24575,'0'0'0,"0"0"0,0 0 0,0 0 0,0 0 0,2 0 0,13 0 0,0 0 0,0 1 0,0 1 0,16 4 0,-26-4 0,1-1 0,-1 1 0,0 0 0,0 1 0,0-1 0,0 1 0,-1 0 0,1 0 0,-1 1 0,1-1 0,-1 1 0,-1 0 0,1 0 0,5 7 0,-6-6 0,0 0 0,-1 0 0,1 0 0,-1 0 0,0 1 0,0-1 0,0 0 0,-1 1 0,0 0 0,1 6 0,-2-4 0,0 0 0,0 0 0,-1 0 0,0 0 0,0 0 0,-4 11 0,-3 3 0,-1 0 0,0-1 0,-26 40 0,-160 206 0,143-200 0,50-64 0,-7 8 0,-12 19 0,21-30 0,0 1 0,0-1 0,-1 1 0,1-1 0,0 1 0,0-1 0,0 1 0,-1-1 0,1 1 0,0-1 0,0 0 0,0 1 0,0-1 0,0 1 0,0-1 0,0 1 0,0 0 0,0-1 0,1 1 0,-1-1 0,0 0 0,0 0 0,0 1 0,0-1 0,1 0 0,-1 0 0,0 0 0,0 0 0,1 1 0,-1-1 0,0 0 0,0 0 0,1 0 0,-1 0 0,0 0 0,0 0 0,1 0 0,-1 0 0,0 0 0,1 1 0,21-4 0,-16 2 0,267-65-12,-168 39-1341,-40 10-5473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1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0,4 16 0,3 26 0,2 25 0,2 11 0,1 1 0,0-9 0,0-15 0,-1-14 0,1-15 0,-1-10 0,-1-10-8191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1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2 0,5 2 0,2 3 0,1 0-8191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3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12343 1 24575,'-1'0'0,"1"0"0,0 0 0,0 0 0,-1 0 0,1 0 0,0 0 0,0 0 0,-1 1 0,1-1 0,0 0 0,0 0 0,0 0 0,-1 0 0,1 0 0,0 1 0,0-1 0,0 0 0,-1 0 0,1 0 0,0 1 0,0-1 0,0 0 0,0 0 0,0 1 0,0-1 0,0 0 0,0 0 0,0 1 0,-1-1 0,0 11 0,1-6 0,-6 21 0,0-1 0,-10 27 0,-24 48 0,29-72 0,-21 43 3,-2-1 1,-4-2-1,-49 69 0,33-65-56,-2-2 0,-93 88 0,84-99-371,-3-3 0,-102 65 1,-165 73-629,166-106 558,-4-7 0,-3-8 0,-240 66 0,182-83-50,-286 30 0,-246-12-622,728-71 1163,-1160 65-1128,-2-70 267,-438-128 864,1144 53 0,10-39 0,-297-148-50,675 226-20,-697-286-526,-90-9 661,712 279 261,-209-65-15,11-25 3049,362 137-2946,0-1-1,0 0 0,1-1 0,0-1 1,-15-13-1,16 8-5733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4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1800 69 24575,'-1'0'0,"0"0"0,0 0 0,0 0 0,0-1 0,0 1 0,0 0 0,0-1 0,0 1 0,1 0 0,-1-1 0,-1 0 0,-4-2 0,-4 0 0,-1 0 0,1 1 0,-1 0 0,-11 0 0,-46 1 0,51 1 0,-121 1 95,-493-8-1310,350-12 1146,-182-4-77,454 22 153,-2 1 64,0 0 0,1 1 0,-1 0 0,-13 3 0,22-3-50,0-1 1,-1 1 0,1 0-1,0 0 1,0-1-1,0 2 1,0-1 0,0 0-1,0 0 1,0 1-1,1-1 1,-1 1 0,0-1-1,1 1 1,-1 0-1,1-1 1,0 1 0,-1 0-1,1 0 1,0 0-1,0 0 1,0 0 0,1 1-1,-1-1 1,0 3-1,0 3 24,0 1 1,0-1-1,1 0 0,1 0 0,-1 0 0,3 8 0,13 50 48,-10-44-90,83 267 29,22 86-636,-60-137-762,-33-139-4887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5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1 202 24575,'5'8'0,"37"59"0,58 109-930,136 332 0,-181-365 654,88 201-173,-137-331 1130,14 21 1,-19-34-654,-1 0 1,0 1-1,1-1 0,-1 1 0,0-1 1,1 0-1,-1 1 0,0-1 1,1 0-1,-1 1 0,1-1 0,-1 0 1,1 0-1,-1 1 0,0-1 1,2 0-1,-2 0-8,0 0 0,1 0 0,-1 0 0,0 0 0,0 0 0,1 0 0,-1 0 0,0 0 0,0 0 0,1 0 0,-1-1 0,0 1 0,0 0 0,0 0 0,1 0 0,-1 0 0,0-1 0,0 1 0,0 0 0,1 0 0,-1 0 0,0-1 1,7-19 325,-6 17-412,53-276 20,-43 209-144,76-390-1059,39 7 958,-71 294-838,-36 106-4157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6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11 0,5 13 0,4 14 0,3 14 0,0 13 0,-1 8 0,-1 3 0,-3-8 0,-3-15 0,-3-17 0,0-18 0,0-14 0,0-9-8191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6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24575,'0'0'0,"2"0"0,6 0 0,13 0 0,15-2 0,7-2 0,-5-1-8191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6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671 1 24575,'-1'5'0,"-4"26"0,-15 49 0,20-77 0,-24 73-348,-41 90-1,-47 71-538,88-188 845,-249 503-42,268-542 41,-70 150-322,58-119 362,2-1-1,-9 44 1,20-70 32,2 0 0,0-1 0,0 1 0,2 0-1,-1 0 1,4 25 0,-2-33 53,0 1 0,1-1-1,0 0 1,0 0 0,0 0 0,1 0 0,-1-1-1,1 1 1,1-1 0,-1 1 0,1-1-1,0 0 1,0-1 0,1 1 0,-1-1-1,1 0 1,8 6 0,2-1-6,0 0 0,1-1 1,0-1-1,1-1 0,19 5 0,92 16-79,0-8-537,196 3-1,132-34-915,-181-9 1170,6-1 290,-3 16-1409,-203 9-2562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7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430 0 24575,'-8'1'0,"-18"7"0,-35 14 0,23-7 0,6-3 0,1 1 0,1 1 0,-34 22 0,52-28 0,1 0 0,1 0 0,-1 1 0,2 0 0,-1 1 0,1 0 0,1 1 0,0 0 0,0 0 0,-11 24 0,14-25 0,1 1 0,0 0 0,1 0 0,0 0 0,1 1 0,0-1 0,1 1 0,0 11 0,2-7 0,0-1 0,1 0 0,0 1 0,2-1 0,6 20 0,4 1 0,2-1 0,2 0 0,43 63 0,160 193-721,-99-138 729,-106-133-9,-1 2-1,-1 0 0,-1 1 1,0 0-1,8 25 0,-17-37 11,0 0 1,-1 0-1,-1 0 0,0 0 0,0 0 0,-1 1 1,-1-1-1,0 0 0,0 1 0,-1-1 1,-1 0-1,0 1 0,-7 20 0,7-24 45,-1 0 0,0 0 0,0-1 0,-1 1 0,0-1 0,0 0 0,-1 0 0,0 0 0,0-1 0,-7 7 0,11-12-54,1-1 0,-1 1 0,0 0 0,0-1 0,1 1 0,-1-1 0,0 1 0,0-1 0,0 1 0,1-1 0,-1 1 0,0-1 0,0 0 0,0 0 0,0 1 0,0-1 0,0 0 0,0 0 0,0 0 0,0 0 0,0 0 0,0 0 0,0 0 0,0 0 0,0-1 0,1 1 0,-1 0 0,0-1 0,0 1 0,0 0 0,0-1 0,0 1 0,0-1 0,1 1 0,-1-1 0,0 0 0,1 1 0,-2-2 0,0-1 0,0 0 0,0 0 0,0 0 0,1 0 0,0 0 0,0 0 0,0-1 0,0 1 0,0 0 0,0-5 0,0-3 0,1 0 0,0 0 0,1 0 0,0 0 0,1 0 0,0 1 0,1-1 0,0 0 0,8-19 0,7-6 0,28-45 0,-44 77 0,52-82-1365,-2 10-5461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7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24575,'0'0'0,"0"0"0,0 0 0,0 0 0,0 0 0,0 0 0,2 0 0,4 0 0,13 2 0,24-1 0,20-3 0,-1-1-8191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00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561 1 24575,'-2'0'0,"1"0"0,0 0 0,-1 0 0,1 0 0,0 0 0,-1 0 0,1 0 0,0 1 0,-1-1 0,1 0 0,0 1 0,0-1 0,0 1 0,-3 1 0,1-1 0,-21 10 0,1 0 0,1 1 0,0 1 0,-29 23 0,22-11 0,1 2 0,-40 52 0,-36 72 0,80-109 0,1 1 0,2 0 0,2 2 0,2 1 0,1 0 0,3 0 0,-8 55 0,16-65 0,2-1 0,1 1 0,2 1 0,1-1 0,2-1 0,1 1 0,2 0 0,2-1 0,1 0 0,17 42 0,-1-17 0,3-1 0,52 79 0,-65-116 0,1-1 0,1-1 0,1 0 0,1-1 0,1-1 0,0-1 0,1 0 0,1-2 0,0-1 0,2 0 0,-1-2 0,48 18 0,-40-19 0,1-2 0,0-1 0,1-2 0,0-1 0,0-1 0,0-2 0,57-4 0,-48-1 0,0-3 0,0-2 0,-1-1 0,0-2 0,62-26 0,-56 15-45,-2-1-1,-1-3 0,0-1 1,-2-2-1,-2-2 0,40-39 1,-30 20-35,-2-1 0,-2-3 0,69-108 0,-94 129 80,-2-2 0,-2 0 0,-1-1 0,-1 0 0,15-64 0,-24 72 0,-1 0 0,-1-1 0,-2 0 0,-1 0 0,-1 0 0,-1 1 0,-2-1 0,-8-38 0,5 43 0,-1 0 0,-1 1 0,-1 0 0,-1 1 0,-1 0 0,-1 1 0,-22-31 0,21 36 0,0 0 0,-1 1 0,0 0 0,-1 1 0,-1 1 0,0 0 0,-1 1 0,-1 1 0,-26-13 0,11 11 3,-1 1 0,0 1-1,0 2 1,-1 1 0,-51-4-1,20 8-29,1 2 1,-74 8-1,56 1-88,0 5 1,-114 31 0,145-28 111,1 2 1,1 3 0,1 2-1,-86 52 1,87-41-659,-48 42 1,46-30-5152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22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455 262 24575,'1'-56'0,"-2"-62"0,1 113 0,0 0 0,-1-1 0,0 1 0,0 0 0,0 0 0,-3-7 0,3 10 0,0 0 0,0-1 0,0 1 0,-1 0 0,1 0 0,-1 0 0,0 0 0,1 0 0,-1 1 0,0-1 0,0 0 0,0 1 0,0-1 0,-1 1 0,-2-2 0,-3 0 0,1 1 0,-1 0 0,0 0 0,0 0 0,1 1 0,-1 0 0,0 1 0,0-1 0,0 2 0,-16 1 0,6 1 0,1 1 0,0 0 0,-33 14 0,32-10 0,1 1 0,0 1 0,0 0 0,1 1 0,-25 23 0,32-26 0,0 0 0,1 1 0,0 0 0,1 0 0,0 1 0,1 0 0,0 0 0,0 1 0,1 0 0,-6 18 0,9-22 0,1 1 0,0-1 0,0 1 0,1-1 0,0 1 0,1-1 0,-1 1 0,1-1 0,1 0 0,-1 1 0,1-1 0,1 0 0,-1 0 0,6 10 0,4 6 0,2-1 0,28 37 0,129 143 0,-55-70 0,-108-122 0,0 0 0,-1 0 0,0 1 0,0-1 0,-1 2 0,5 13 0,-9-20 0,-1 0 0,0-1 0,0 1 0,0 0 0,0 0 0,-1 0 0,0-1 0,0 1 0,0 0 0,0 0 0,-1 0 0,0 0 0,0-1 0,0 1 0,-1 0 0,1-1 0,-1 1 0,-5 7 0,3-6 0,0-1 0,0 0 0,0 0 0,-1-1 0,0 0 0,0 1 0,0-2 0,0 1 0,-1 0 0,1-1 0,-1 0 0,0 0 0,-9 2 0,1 0 0,-1-1 0,0-1 0,0 0 0,-23 1 0,21-3 0,0-1 0,-23-3 0,32 2 0,1 0 0,-1-1 0,0 0 0,1 0 0,-1-1 0,1 0 0,-8-4 0,13 6 0,1 0 0,0 0 0,0 1 0,0-1 0,0 0 0,0 0 0,0 0 0,0 0 0,0 0 0,1 0 0,-1-1 0,0 1 0,1 0 0,-1 0 0,1-1 0,-1 1 0,1 0 0,-1 0 0,1-1 0,0 1 0,0 0 0,0-1 0,-1 1 0,1-1 0,1 1 0,-1 0 0,0-1 0,1-1 0,1-4 0,0 1 0,0 0 0,1 0 0,5-10 0,-7 14 0,26-41-455,1 1 0,43-48 0,-26 37-6371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2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0 172 24575,'0'0'0,"6"0"0,15-1 0,21-4 0,21-5 0,12-8 0,4-6 0,-3-4 0,-8-4 0,-12 2 0,-15 6-8191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8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24575,'2'0'0,"-1"1"0,0-1 0,1 1 0,-1-1 0,0 1 0,0-1 0,1 1 0,-1 0 0,0-1 0,0 1 0,2 2 0,4 2 0,15 7 0,1 0 0,0-2 0,1 0 0,1-2 0,25 6 0,4-3 0,71 6 0,-40-11-682,116-6-1,-186-1-6143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8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24575,'0'0'0,"2"-2"0,4-2 0,10-3 0,8 0 0,11-2 0,6-4 0,5-2 0,-3 1 0,-8 1-8191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0:59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24575,'0'0'0,"-2"0"0,-1 1 0,-1 6 0,-3 12 0,1 18 0,1 18 0,1 11 0,3 2 0,3-5 0,-1-10 0,1-13-8191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0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0 258 24575,'0'0'0,"0"0"0,0 0 0,0 5 0,1 0 0,0-1 0,0 1 0,0-1 0,1 0 0,-1 0 0,1 1 0,2 3 0,-1-2 0,42 77-122,60 84 1,-50-83-367,157 270 348,-132-217 134,-72-124 6,0 1 0,0-1 0,1 0 0,18 22 0,-26-34 0,0 0 0,1 0 0,-1 0 0,0 0 0,1 0 0,-1 0 0,1 0 0,-1 0 0,1-1 0,-1 1 0,1 0 0,2 0 0,-2-1 0,-1 0 0,0 0 0,0 0 0,0 0 0,0 0 0,0 0 0,0-1 0,0 1 0,0 0 0,0 0 0,0-1 0,0 1 0,0-1 0,0 1 0,2-2 0,0-1 0,0 0 0,0 0 0,-1-1 0,1 1 0,-1-1 0,1 1 0,-1-1 0,0 0 0,2-5 0,9-28 0,-1 0 0,9-52 0,27-170-192,13-58 136,-43 243 49,3 1 1,38-85 0,-19 76-1237,-6 21-4561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1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497 813 24575,'-6'1'0,"0"-1"0,1 1 0,-1 0 0,1 1 0,-11 3 0,4-1 0,-215 82 0,198-72 0,0 1 0,1 1 0,1 2 0,0 1 0,-35 33 0,51-40 0,11-12 0,1 0 0,8-8 0,18-20 0,-2-1 0,0-1 0,-2-1 0,-2-2 0,0 0 0,-3-1 0,0-1 0,-3 0 0,-1-1 0,-1-1 0,-2 0 0,-2-1 0,-1 0 0,-2 0 0,1-44 0,-6 48 0,-1 0 0,-2 1 0,-2-1 0,-7-34 0,6 48 0,-1 1 0,0-1 0,-1 1 0,-1 1 0,-1-1 0,0 1 0,-24-32 0,28 43 0,0 1 0,0 0 0,0 0 0,-1 1 0,0 0 0,0 0 0,0 0 0,-1 0 0,0 1 0,1 0 0,-15-5 0,19 8 0,1 1 0,0-1 0,-1 1 0,1-1 0,-1 1 0,1 0 0,0 0 0,-1 0 0,1 0 0,-1 0 0,1 0 0,-1 0 0,1 0 0,0 0 0,-1 1 0,1-1 0,-1 1 0,1-1 0,0 1 0,-2 0 0,1 0 0,1 1 0,0-1 0,0 0 0,0 1 0,0-1 0,1 1 0,-1-1 0,0 1 0,0-1 0,1 1 0,-1-1 0,1 1 0,0 0 0,-1-1 0,1 1 0,0 0 0,0-1 0,0 4 0,1 5 0,-1 0 0,1 1 0,1-1 0,4 13 0,16 45 0,88 196-847,17-4 1,55 97-237,-140-274-4332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1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5 0,0 8 0,2 9 0,3 9 0,1 10 0,3 6 0,1 4 0,2-2 0,-1-9 0,-1-8 0,-3-10 0,-3-10 0,-1-7-8191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1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24575,'0'0'0,"4"2"0,5 4 0,6 5 0,7 5 0,4 1 0,-3-2-8191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2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28 201 24575,'-1'-1'0,"0"1"0,0 0 0,-1 0 0,1 0 0,0 0 0,0 1 0,0-1 0,0 0 0,0 0 0,0 1 0,0-1 0,0 0 0,0 1 0,0-1 0,1 1 0,-1-1 0,0 1 0,0 0 0,0-1 0,0 1 0,1 0 0,-1 0 0,0-1 0,1 1 0,-1 0 0,1 0 0,-1 0 0,1 0 0,-1 0 0,1 0 0,-1 0 0,1 0 0,0 0 0,0 0 0,-1 1 0,1 0 0,0 1 0,0-1 0,0 1 0,1-1 0,-1 1 0,1-1 0,-1 0 0,1 1 0,0-1 0,0 0 0,0 1 0,0-1 0,0 0 0,3 3 0,1 1 0,0 0 0,1 1 0,0-2 0,0 1 0,0-1 0,1 0 0,0 0 0,0-1 0,0 1 0,0-2 0,1 1 0,-1-1 0,15 4 0,-11-5 0,-1 0 0,0-1 0,0 0 0,1-1 0,-1 0 0,0 0 0,1-1 0,-1 0 0,0-1 0,18-6 0,-11 2-195,0-1 0,0-1 0,-1 0 0,0-1 0,0-1 0,23-19 0,-11 4-6631</inkml:trace>
  <inkml:trace contextRef="#ctx0" brushRef="#br0" timeOffset="1">73 0 24575,'0'0'0,"0"0"0,4 4 0,8 9 0,15 20 0,11 29 0,5 20 0,2 13 0,-2 6 0,-3 1 0,-2-8 0,-5-15 0,-7-22 0,-6-21 0,-6-15-8191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2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 24575,'0'4'0,"44"118"0,-1-4 0,83 364-938,-49 10 1,-73-456 937,7 78 0,-10-86 0,-1 1 0,-4 27 0,3-52 0,1 1 0,-1-1 0,0 0 0,0 0 0,0 0 0,0 0 0,-1 0 0,1-1 0,-1 1 0,-4 5 0,4-7 0,1 0 0,-1-1 0,1 1 0,-1-1 0,0 0 0,0 0 0,0 1 0,0-1 0,0 0 0,0-1 0,0 1 0,0 0 0,0 0 0,-1-1 0,1 0 0,0 1 0,0-1 0,0 0 0,-1 0 0,-2 0 0,-4-1 93,1 0 1,-1-1 0,1 0 0,0 0 0,-1 0-1,1-1 1,0-1 0,1 1 0,-10-7-1,-4-3 220,1-1 0,-19-18-1,7 3-653,1-2 0,1-1-1,-43-61 1,41 44-6485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3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24575,'0'0'0,"2"13"0,1-4 0,15 54-18,51 115 1,46 51-1200,155 229 844,-263-446 363,5 6 5,1 0 0,26 27 1,-38-43 4,0-1 1,1 1 0,-1-1 0,1 0 0,0 0 0,-1 0 0,1 0 0,0 0 0,-1 0 0,4 0 0,-4-1-3,-1 0 1,1 0-1,0 1 1,0-1 0,0 0-1,0 0 1,0-1 0,-1 1-1,1 0 1,0 0-1,0 0 1,0-1 0,-1 1-1,1 0 1,0-1 0,0 1-1,1-1 1,0-1 23,0-1 0,0 1 0,0 0 0,0-1-1,0 0 1,-1 1 0,1-1 0,-1 0 0,0 0 0,1 0 0,0-5 0,5-17 398,-1 0 0,4-34 0,0-53-481,-9 88 104,7-129-271,13-138-186,-21 288 414,3-23 0,11-41 0,-12 59 0,1 1 0,0-1 0,0 1 0,0 0 0,1 0 0,0 0 0,1 1 0,-1-1 0,10-9 0,-5 9-137,-1 0 0,1 1 0,0 0 0,0 1 0,0 0 1,1 0-1,-1 1 0,12-3 0,25-6-6021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2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24575,'0'0'0,"2"0"0,5 0 0,16 0 0,28 0 0,28 0 0,14-2 0,0 0 0,-16-1-8191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3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1 24575,'-96'-1'0,"-103"2"0,191-1 0,0 0 0,0 1 0,1 0 0,-1 1 0,-13 3 0,20-4 0,-1-1 0,1 1 0,-1-1 0,1 1 0,0 0 0,-1 0 0,1-1 0,0 1 0,0 0 0,0 0 0,-1 0 0,1 1 0,0-1 0,0 0 0,1 0 0,-1 0 0,0 1 0,0-1 0,0 1 0,1-1 0,-1 0 0,1 1 0,-1-1 0,1 1 0,0-1 0,0 1 0,-1-1 0,1 1 0,0-1 0,0 1 0,0 0 0,1-1 0,-1 1 0,0-1 0,1 1 0,0 1 0,1 4 0,1-1 0,0 1 0,0-1 0,0 0 0,1 0 0,0 0 0,0-1 0,1 0 0,0 1 0,0-1 0,0-1 0,8 7 0,-8-8 0,-1 1 0,1-1 0,1 0 0,-1-1 0,0 1 0,1-1 0,-1 0 0,1 0 0,0-1 0,-1 1 0,1-1 0,0-1 0,0 1 0,0-1 0,7 0 0,-5-1 0,-6 0 0,0 1 0,0-1 0,0 1 0,0 0 0,0-1 0,0 1 0,0 0 0,0 1 0,0-1 0,0 0 0,0 1 0,0-1 0,0 1 0,0-1 0,0 1 0,0 0 0,0 0 0,0 0 0,0 0 0,-1 0 0,4 3 0,7 8 0,0 1 0,-1 0 0,-1 1 0,14 24 0,-9-15 0,105 193 0,-19 8 0,-78-172 0,-17-37-97,33 67 326,-33-71-478,1 0-1,0-1 1,0 0-1,1 0 1,9 8-1,0-3-6576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3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1093 24575,'0'0'0,"0"0"0,0 0 0,0 3 0,0 6 0,2 7 0,3 6 0,-1 5 0,1 0 0,-2-3 0,-1-5 0,-1-6 0,-2-7 0,-3-19 0,-1-32 0,-1-30 0,-2-12 0,0 9-8191</inkml:trace>
  <inkml:trace contextRef="#ctx0" brushRef="#br0" timeOffset="1">1 76 24575,'0'0'0,"0"0"0,0 0 0,0 0 0,0 0 0,4-2 0,3 0 0,4-3 0,10-3 0,13-8 0,8-6 0,-3 2-8191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4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3 0,6 3 0,11 9 0,18 11 0,16 8 0,14 9 0,6 16 0,5 23 0,2 23 0,4 30-1509,-3 27 1509,-11 22-2219,-19 17 2219,-25 1 0,-19-22 0,-11-44-4463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4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351 1 24575,'-8'0'0,"1"0"0,0 1 0,0 0 0,0 0 0,0 0 0,0 1 0,0 0 0,-11 5 0,11-3 0,0 1 0,0-1 0,0 1 0,1 0 0,-1 1 0,1 0 0,-9 10 0,3 0 0,0 1 0,-17 31 0,12-14-174,-21 61 0,-10 85-1221,13 44 536,20-74-875,7 232-1,14-270 1066,5-1 0,45 193 0,-38-237 526,36 86-1,-37-112-139,2-2-1,2 0 1,30 42 0,-36-61 235,1 1 1,1-2 0,1 0-1,1-1 1,38 29-1,-27-27 115,1-2-1,2-1 0,64 25 1,95 16 1174,-181-56-1157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5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791 1 24575,'-7'12'0,"-91"145"0,-30 89-517,12 11-888,24-51 36,10-32 1036,-35 76 333,15 5-159,91-223 0,1 0 0,1 2 0,2-1 0,-4 57 0,10-74 142,1-1 0,1 1 0,0-1-1,1 1 1,1-1 0,0 0 0,1 0-1,1 0 1,0-1 0,1 1 0,1-1-1,11 19 1,-9-21 18,0 0-1,0 0 1,2-1-1,-1 0 0,1-1 1,20 15-1,-13-13-1,0-1-1,1-1 0,0 0 0,22 7 0,5-3-29,0-1-1,1-2 0,74 6 1,80-3-106,32-13-306,455-28-1669,-233 6 1942,473 9-2365,-3 58 1769,-765-32 1102,-105-8 269,158 11 2471,-179-16-4187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7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20 169 24575,'0'0'0,"0"19"0,-8 35 0,1 0 0,4-1 0,1 1 0,4 0 0,1-1 0,3 1 0,21 87 0,-18-109 0,2-1 0,1 0 0,1 0 0,2-2 0,1 0 0,1 0 0,2-2 0,1 0 0,0-1 0,2-1 0,50 43 0,-62-60 0,0 0 0,1-1 0,0 0 0,0 0 0,0-1 0,1-1 0,14 5 0,-21-8 0,1-1 0,0 0 0,0 0 0,0 0 0,-1-1 0,1 0 0,0 0 0,0 0 0,0-1 0,0 0 0,-1 0 0,1 0 0,0-1 0,-1 0 0,1 0 0,-1 0 0,11-6 0,-6 0 0,1 0 0,-1 0 0,-1-1 0,0 0 0,0 0 0,0-1 0,12-21 0,-5 5 0,-1 0 0,14-38 0,-17 32 0,-1 0 0,-2-1 0,-1 0 0,-2 0 0,-1-1 0,1-36 0,-6 26 0,-1-1 0,-2 0 0,-3 1 0,-11-49 0,10 65 0,-1 0 0,-22-49 0,23 62 0,-1 1 0,0-1 0,-1 2 0,-1 0 0,0 0 0,-18-17 0,12 15 0,0 2 0,-1 0 0,-1 1 0,0 1 0,-39-17 0,32 18 0,0 0 0,-1 3 0,0 0 0,-36-5 0,45 10 0,0 1 0,0 0 0,-30 4 0,41-3 0,0 1 0,1 0 0,-1 0 0,0 1 0,1-1 0,-1 1 0,1 1 0,0-1 0,0 1 0,0 0 0,0 0 0,0 0 0,1 1 0,-7 6 0,9-8 0,0 0 0,1 0 0,0 0 0,-1 0 0,1 0 0,0 0 0,0 0 0,0 1 0,0-1 0,1 0 0,-1 1 0,0-1 0,1 1 0,0-1 0,0 1 0,0-1 0,0 1 0,0-1 0,0 1 0,0-1 0,1 0 0,-1 1 0,2 2 0,0 1 0,1-1 0,0 1 0,0 0 0,0-1 0,1 0 0,0 0 0,0 0 0,5 5 0,11 8 2,0-1 0,0-1 1,1-1-1,1-1 0,1-1 0,0 0 0,48 16 0,-17-10-212,1-3-1,88 14 0,-31-15-1154,-18-6-4846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8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24575,'0'0'0,"0"4"0,2 9 0,2 11 0,3 12 0,0 5 0,-1 1 0,-2-1 0,-1-1 0,-2-6 0,0-7 0,-1-7 0,0-8 0,0-6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8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24575,'0'0'0,"6"4"0,16 3 0,15 0 0,1 0-8191</inkml:trace>
  <inkml:trace contextRef="#ctx0" brushRef="#br0" timeOffset="1">1097 469 24575,'0'0'0,"4"0"0,10 2 0,19 1 0,18-3 0,19-4 0,7-8 0,-2-3 0,-15 0-8191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9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24575,'0'0'0,"2"2"0,2 5 0,3 8 0,4 11 0,3 11 0,2 9 0,0 5 0,-1 4 0,1-1 0,1-5 0,3-8 0,-2-10 0,-1-8 0,-4-8-8191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9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707 108 24575,'0'0'0,"4"6"0,8 13 0,11 14 0,11 21 0,11 24 0,5 20 0,0 8 0,-4-2-540,-6-13 540,-12-21 0,-9-22 0,-9-19 0,-5-14 0,-5-11 0</inkml:trace>
  <inkml:trace contextRef="#ctx0" brushRef="#br0" timeOffset="1">1 286 24575,'4'0'0,"82"1"-8,149-4-194,-110-8-129,-1-5-1,-1-5 0,138-43 0,162-75-1931,-331 107-2128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3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24575,'0'7'0,"1"-1"0,0 1 0,1-1 0,-1 1 0,1-1 0,1 0 0,2 6 0,2 7 0,144 352 0,-122-305 0,-29-65 0,87 184 0,-75-162 0,2-1 0,1 0 0,0-1 0,1-1 0,34 33 0,-43-47 0,-1-1 0,1 0 0,1 0 0,-1 0 0,1-1 0,-1 0 0,1 0 0,13 3 0,-17-6 0,1 0 0,0 0 0,0 0 0,0-1 0,0 0 0,0 0 0,-1 0 0,1 0 0,0-1 0,0 0 0,0 0 0,0 0 0,-1-1 0,1 0 0,-1 0 0,7-3 0,-2-1 0,1-1 0,-1 0 0,-1 0 0,1-1 0,-1-1 0,-1 1 0,1-1 0,-2 0 0,1-1 0,6-13 0,5-11 0,22-65 0,29-147 41,-19-7-248,-24 112-992,-20 110-5627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09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0 272 24575,'0'0'0,"0"0"0,2 0 0,4 0 0,9-2 0,15-4 0,22-7 0,20-11 0,14-8 0,13-8 0,21-3 0,13-1-1124,-8 6 1124,-27 9-7067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0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24575,'5'5'0,"8"9"0,0 1 0,-1 1 0,0 0 0,12 23 0,-18-28 0,0 0 0,-2 0 0,1 1 0,-1-1 0,-1 1 0,0 0 0,-1 0 0,1 15 0,-3-25 0,0-1 0,0 0 0,0 1 0,0-1 0,0 0 0,0 1 0,0-1 0,0 0 0,-1 0 0,1 1 0,0-1 0,-1 0 0,1 0 0,-1 0 0,0 1 0,1-1 0,-1 0 0,0 0 0,0 0 0,0 0 0,0 0 0,0 0 0,-1 0 0,-1 1 0,0 0 0,0-1 0,-1 0 0,1 0 0,-1 0 0,-6 1 0,6-1 0,1 0 0,0-1 0,0 1 0,0 0 0,0 0 0,0 1 0,0-1 0,0 0 0,0 1 0,0 0 0,1 0 0,-5 3 0,6-3 0,0-1 0,0 0 0,0 1 0,0-1 0,1 0 0,-1 1 0,0-1 0,1 1 0,-1-1 0,1 1 0,0-1 0,-1 1 0,1 0 0,0-1 0,0 1 0,0-1 0,0 1 0,0 0 0,0-1 0,1 1 0,-1-1 0,1 1 0,-1-1 0,1 1 0,-1-1 0,2 3 0,0 0 7,1 0-1,0 0 0,-1 0 0,2-1 1,-1 1-1,0-1 0,1 0 1,-1 0-1,1 0 0,0 0 1,0 0-1,0-1 0,0 0 1,1 0-1,8 3 0,7 2-400,1-1-1,24 3 0,-40-8 113,53 8-6544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2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1 24575,'-293'0'0,"293"-1"0,0 1 0,0 0 0,0 0 0,0 0 0,0 0 0,0 0 0,0 0 0,0 0 0,0 0 0,0 0 0,0 0 0,0 0 0,-1 0 0,1 0 0,0 0 0,0 0 0,0 0 0,0 0 0,0 0 0,0 0 0,0 0 0,0 0 0,0 0 0,0 0 0,0 0 0,0 0 0,0 0 0,0 0 0,0 0 0,0 1 0,0-1 0,-1 0 0,1 0 0,0 0 0,0 0 0,0 0 0,0 0 0,0 0 0,0 0 0,0 0 0,0 0 0,0 0 0,0 0 0,0 0 0,0 0 0,0 0 0,0 0 0,0 0 0,0 0 0,0 1 0,0-1 0,0 0 0,0 0 0,0 0 0,0 0 0,0 0 0,0 0 0,0 0 0,4 4 0,-2-2 0,24 26 4,-2 0 0,26 39 0,38 70-104,-64-97-26,64 103-182,217 368-457,-253-418 659,46 124 1,-87-188-1011,-7-11-4461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2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24575,'1'-1'0,"-1"0"0,1 0 0,-1 0 0,1 0 0,-1 0 0,1 0 0,0 0 0,-1 0 0,1 1 0,0-1 0,0 0 0,0 0 0,1 0 0,1-1 0,6-6 0,1 0 0,0 1 0,0 0 0,1 1 0,0 0 0,0 1 0,18-6 0,-20 8 0,0 1 0,1-1 0,0 2 0,-1-1 0,1 2 0,0-1 0,0 1 0,-1 1 0,20 2 0,-24-1 0,0-1 0,-1 1 0,1 0 0,-1 0 0,1 0 0,-1 0 0,0 1 0,1 0 0,-1 0 0,-1 0 0,1 1 0,0-1 0,-1 1 0,0-1 0,0 1 0,0 1 0,0-1 0,4 9 0,-1 1 0,-1 0 0,0 0 0,-1 0 0,0 1 0,2 18 0,0 16 2,-3 0 0,-2 53 1,-14 100-457,8-139 55,-2 19 242,-7 139 144,14-206 13,0 0 0,1 0 0,5 26 0,-5-37 0,0 0 0,1 0 0,-1 0 0,1 0 0,0 0 0,0 0 0,0-1 0,0 1 0,1-1 0,-1 1 0,1-1 0,0 0 0,0 0 0,0 0 0,0 0 0,1-1 0,5 4 0,-1-2 106,1 0 0,0-1-1,0 0 1,0-1 0,0 0-1,1 0 1,18 1 0,69-6 125,-71 1-292,-15 2-42,17-2-528,54 3 0,-57 3-6195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3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110 673 24575,'4'-7'0,"0"0"0,1 1 0,6-9 0,4-5 0,0-2 0,0 0 0,-2-1 0,-1-1 0,-1 0 0,10-36 0,-16 43 0,0-2 0,-2 1 0,0 0 0,-1-1 0,-1 1 0,-1-1 0,0 1 0,-6-31 0,3 28 0,-2 1 0,-1-1 0,-1 1 0,-10-21 0,12 29 0,-1 1 0,0 0 0,-1 1 0,-1-1 0,1 1 0,-2 0 0,1 1 0,-12-9 0,17 15 0,0 1 0,-1 0 0,1-1 0,-1 1 0,0 0 0,1 1 0,-1-1 0,0 1 0,0 0 0,0 0 0,0 0 0,-1 0 0,-6 0 0,9 1 0,-1 0 0,0 1 0,0-1 0,1 1 0,-1-1 0,0 1 0,1 0 0,-1 0 0,0 0 0,1 0 0,-1 1 0,1-1 0,0 1 0,0-1 0,-1 1 0,1 0 0,0 0 0,0 0 0,1 0 0,-1 0 0,-2 4 0,1-1 0,0 1 0,0 0 0,1-1 0,0 1 0,0 1 0,1-1 0,-1 0 0,1 0 0,0 1 0,1-1 0,0 0 0,0 8 0,2 5 0,0 0 0,10 33 0,-5-24 0,3 0 0,0-1 0,1 0 0,2-1 0,24 38 0,-26-49 0,0 1 0,1-2 0,0 0 0,1 0 0,0-1 0,1-1 0,1 0 0,0-1 0,29 16 0,-30-20 9,0-2-1,0 0 1,0 0-1,0-2 1,1 1 0,0-2-1,-1 0 1,1-1-1,0 0 1,0-1-1,0-1 1,0 0-1,28-7 1,-23 2-158,0 0 1,0-1-1,-1-1 1,0-1-1,0 0 1,-1-2-1,0 0 1,-1-1-1,20-17 1,4-11-6678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3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0 367 24575,'5'5'0,"3"6"0,10 17 0,1 3 0,-1-7 0,0 0 0,1-2 0,2-1 0,0 0 0,1-1 0,1-2 0,1 0 0,1-1 0,39 19 0,-58-33 0,-1-1 0,0 0 0,1 0 0,-1 0 0,1-1 0,-1 0 0,8 1 0,-11-2 0,0 0 0,0 0 0,0 0 0,0-1 0,-1 1 0,1 0 0,0-1 0,0 0 0,0 1 0,0-1 0,0 0 0,0 0 0,-1 0 0,1 0 0,0 0 0,-1 0 0,1-1 0,-1 1 0,0 0 0,1-1 0,-1 1 0,0-1 0,2-3 0,0 0 0,0 0 0,-1-1 0,0 1 0,0-1 0,-1 1 0,3-11 0,-2-1 0,-1-22 0,-3-25 0,-16-94 0,11 108 0,-19-147-1365,17 116-5461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4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1108 24575,'0'-10'0,"-3"-8"0,0 0 0,-2 0 0,-8-26 0,-27-51 0,11 33 0,-3 0 0,-60-86 0,87 141 0,-22-27 0,25 31 0,-1 0 0,0 1 0,-1-1 0,1 0 0,0 1 0,-1 0 0,-6-4 0,9 6 0,0-1 0,0 1 0,0 0 0,0 0 0,0 0 0,0-1 0,0 1 0,0 0 0,0 0 0,0 0 0,0 1 0,0-1 0,-1 0 0,1 0 0,0 1 0,0-1 0,0 0 0,0 1 0,1-1 0,-1 1 0,0-1 0,0 1 0,0 0 0,0-1 0,0 1 0,1 0 0,-1-1 0,0 1 0,1 0 0,-2 2 0,-1 0 0,1 1 0,0 0 0,0 1 0,0-1 0,-2 8 0,2-6 0,0 0 0,1 0 0,0-1 0,1 1 0,-1 0 0,1 0 0,0 0 0,1 0 0,-1 0 0,1 0 0,4 12 0,-3-11 0,1 0 0,0-1 0,1 1 0,-1 0 0,2-1 0,-1 0 0,0 0 0,9 9 0,-1-5 0,0 1 0,1-2 0,0 0 0,0 0 0,1-1 0,0-1 0,0 0 0,22 7 0,-20-9 0,1 0 0,-1-2 0,1 1 0,0-2 0,0 0 0,23-1 0,-33-2 0,0 1 0,1-1 0,-1 0 0,0 0 0,0-1 0,0 0 0,0 0 0,0-1 0,0 0 0,-1 0 0,0 0 0,1-1 0,-1 0 0,0-1 0,-1 1 0,1-1 0,6-7 0,-9 8 0,0 0 0,-1 0 0,1-1 0,-1 1 0,0-1 0,0 0 0,0 1 0,-1-1 0,0 0 0,0 0 0,0 0 0,0 0 0,-1 0 0,0-1 0,0 1 0,-1-5 0,1 5 0,-1 1 0,1 0 0,-2-1 0,1 1 0,0 0 0,-1 0 0,1-1 0,-1 1 0,0 0 0,-1 1 0,1-1 0,-1 0 0,0 1 0,1-1 0,-2 1 0,1 0 0,0 0 0,-6-4 0,9 7 0,-1-1 0,1 1 0,0 0 0,0 0 0,0 0 0,-1 0 0,1-1 0,0 1 0,0 0 0,-1 0 0,1 0 0,0 0 0,0 0 0,-1 0 0,1 0 0,0 0 0,0 0 0,-1 0 0,1 0 0,0 0 0,0 0 0,-1 0 0,1 0 0,0 0 0,0 0 0,-1 0 0,1 0 0,0 0 0,0 0 0,-1 0 0,1 8 0,9 11 0,1-4 0,1-1 0,1-1 0,0 0 0,1 0 0,0-1 0,1-1 0,0 0 0,1-1 0,29 15 0,-44-25 0,1 1 0,0-1 0,0 1 0,0-1 0,0 1 0,0-1 0,0 0 0,0 0 0,0 1 0,2-1 0,-3 0 0,1 0 0,-1-1 0,1 1 0,-1 0 0,0 0 0,1-1 0,-1 1 0,0 0 0,1 0 0,-1-1 0,0 1 0,0 0 0,1-1 0,-1 1 0,0 0 0,0-1 0,1 1 0,-1 0 0,0-1 0,0 1 0,0-1 0,0 1 0,0 0 0,0-1 0,1 1 0,-1-1 0,0 1 0,0-1 0,0 1 0,-1 0 0,1-1 0,0-12 0,-1 0 0,0 0 0,-4-18 0,0 5 0,-9-78-493,5-2 0,4 1-1,16-201 1,-1 220-5725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5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0 261 24575,'0'2'0,"1"0"0,-1 0 0,1 1 0,0-1 0,0 0 0,0 0 0,0 0 0,0 0 0,0 0 0,0 0 0,1-1 0,-1 1 0,4 3 0,1 3 0,96 113 0,-42-51 0,281 307-1022,-281-312 956,-49-54 66,0 1 0,0-1 0,17 27 0,-27-36 8,0-1 1,-1 0-1,1 1 0,0-1 0,-1 1 0,1-1 1,-1 0-1,0 1 0,1-1 0,-1 3 1,0-3 2,0 0 0,0-1 1,0 1-1,0-1 0,0 1 1,0-1-1,-1 1 0,1-1 1,0 1-1,0 0 0,-1-1 1,1 1-1,0-1 0,-1 0 1,1 1-1,0-1 0,-1 1 1,1-1-1,-1 1 0,-1 0 39,0 0-1,0 0 0,0 0 0,0-1 0,-1 1 0,1 0 0,0-1 0,0 0 1,0 1-1,-1-1 0,-3-1 0,1 1-27,1 0 0,0 0 0,-1-1 0,1 1-1,-1-1 1,1-1 0,0 1 0,-8-4 0,10 4-23,0 0 1,0 0-1,0-1 0,0 1 0,1-1 0,-1 1 1,1-1-1,-1 0 0,1 1 0,-1-1 0,1 0 1,0 0-1,0 0 0,0 0 0,0 0 0,0 0 1,1 0-1,-1-1 0,0-3 0,0-1 1,0 0 0,1 0 0,0 0 0,0 0 0,1 0 0,0 0 0,0 0 0,1 0 0,2-7 0,3-6 0,18-34 0,86-139-10,-9 15-548,-37 45 416,-52 102 152,-1-1-1,10-42 1,-20 64-10,0 1 0,-1 0 0,0-1 0,0 1 0,-1-1 0,-2-17 0,1 22 0,0 1 0,0-1 0,0 0 0,-1 1 0,0-1 0,0 1 0,0-1 0,0 1 0,-1 0 0,0 0 0,0 0 0,0 0 0,0 1 0,-7-6 0,2 3 7,1 1 1,-1 0-1,-1 0 1,1 1-1,-1 0 1,0 1 0,0 0-1,0 0 1,0 1-1,0 0 1,-1 1-1,1-1 1,0 2 0,-18 0-1,23 0 9,0 1 0,0-1 0,0 1-1,0 0 1,0 0 0,1 0 0,-1 0-1,0 1 1,1-1 0,-1 1 0,1 0 0,-1 0-1,1 1 1,0-1 0,0 1 0,0-1-1,0 1 1,0 0 0,1 0 0,-1 0 0,1 0-1,0 1 1,0-1 0,0 1 0,1-1-1,-1 1 1,1 0 0,-1-1 0,1 1 0,1 0-1,-1 0 1,0 0 0,1 0 0,0 0-1,0 4 1,1 4-16,0-1 0,1 0 0,0 0 0,1 0 0,0 0 0,0 0 0,2-1 0,-1 0 0,7 11 0,0-3 0,1 0 0,0 0 0,1-2 0,16 17 0,-7-13-31,0 0-1,2-1 0,-1-2 1,2 0-1,1-2 0,29 14 1,3-3-1004,107 30-1,-71-30-4863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5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24575,'0'0'0,"0"0"0,3 5 0,10 14 0,0 0 0,27 25 0,-29-31 0,248 241 120,19-17-1605,-247-212-5341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6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24575,'0'0'0,"3"-2"0,7-4 0,1 1 0,1 0 0,-1 1 0,1 0 0,0 1 0,20-3 0,-21 4 0,-10 2 0,26-6 0,1 2 0,35-1 0,-55 4 0,-1 1 0,1 1 0,-1 0 0,1 0 0,-1 0 0,1 1 0,-1 0 0,0 0 0,0 1 0,0 0 0,0 0 0,0 1 0,9 7 0,-8-4 0,0 0 0,-1 1 0,0 1 0,-1-1 0,1 1 0,-2 0 0,1 0 0,-1 1 0,-1-1 0,0 1 0,5 16 0,-1 5 0,-1-1 0,4 53 0,-5 33-1365,-6-73-5461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3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0 24575,'0'0'0,"72"0"0,-72 0 0,0 0 0,1 0 0,-1 0 0,0 0 0,1 0 0,-1 0 0,0 0 0,1 1 0,-1-1 0,0 0 0,1 0 0,-1 0 0,0 0 0,0 0 0,1 1 0,-1-1 0,0 0 0,0 0 0,1 1 0,-1-1 0,0 0 0,0 0 0,0 1 0,1-1 0,-1 0 0,0 1 0,0-1 0,0 0 0,0 1 0,0-1 0,1 0 0,-1 1 0,0-1 0,0 0 0,0 1 0,0-1 0,0 0 0,0 1 0,0-1 0,0 0 0,-1 1 0,1-1 0,0 0 0,0 1 0,0 0 0,-7 18 0,6-18 0,-8 18 0,-2 0 0,-24 33 0,-34 31 0,59-71 0,-39 43 0,-32 40 0,76-88 0,-1-1 0,2 0 0,-1 0 0,-6 12 0,10-17 0,1 1 0,-1-1 0,0 1 0,1-1 0,-1 1 0,1-1 0,0 1 0,0 0 0,-1-1 0,1 1 0,0-1 0,0 1 0,0 0 0,0-1 0,1 1 0,-1-1 0,0 1 0,1 0 0,-1-1 0,1 1 0,0-1 0,-1 1 0,2 1 0,1 0 0,0 0 0,0 0 0,1 0 0,-1-1 0,1 1 0,0-1 0,0 1 0,-1-1 0,2-1 0,-1 1 0,0 0 0,0-1 0,5 1 0,6 2 0,1-2 0,0 1 0,-1-2 0,1 0 0,0-1 0,0-1 0,18-2 0,109-27 0,-141 29 0,95-24-1365,-10 0-5461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6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52 24575,'0'0'0,"-1"-1"0,1 1 0,-1-1 0,1 1 0,-1-1 0,1 1 0,-1 0 0,1-1 0,-1 1 0,1 0 0,-1-1 0,0 1 0,0 0 0,-2-2 0,-7-3 0,-3-3 0,0 1 0,-1 1 0,-22-8 0,31 13 0,0 0 0,0 0 0,0 1 0,1-1 0,-1 1 0,0 0 0,0 0 0,0 1 0,0-1 0,0 1 0,0 0 0,0 1 0,0-1 0,1 1 0,-6 2 0,-4 4 0,0 0 0,0 2 0,1-1 0,0 2 0,-18 18 0,-50 66 0,57-63 0,-22 35 0,39-54 0,0-1 0,1 1 0,1 0 0,0 0 0,1 1 0,-5 20 0,9-30 0,-1-1 0,1 1 0,0-1 0,0 1 0,0 0 0,0-1 0,2 5 0,-2-7 0,0-1 0,0 1 0,0 0 0,1 0 0,-1-1 0,0 1 0,1 0 0,-1-1 0,1 1 0,-1 0 0,1-1 0,-1 1 0,1 0 0,-1-1 0,1 1 0,-1-1 0,1 1 0,0-1 0,-1 0 0,1 1 0,0-1 0,-1 1 0,1-1 0,0 0 0,0 0 0,-1 1 0,1-1 0,0 0 0,0 0 0,0 0 0,-1 0 0,1 0 0,0 0 0,0 0 0,0 0 0,1-1 0,2 0 0,0 0 0,0-1 0,0 0 0,0 0 0,0 0 0,0 0 0,0 0 0,-1-1 0,1 0 0,-1 1 0,6-7 0,4-5 0,15-22 0,-19 23 0,2-2 0,1 1 0,0 0 0,1 1 0,1 0 0,0 1 0,0 0 0,22-11 0,11-2-1365,-1 4-5461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6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0 506 24575,'0'0'0,"1"5"0,2 3 0,1 0 0,0 0 0,0 0 0,1-1 0,10 13 0,0 0 0,-13-16 0,19 26 0,-2 0 0,21 47 0,-38-71 0,-4-8 0,-5-15 0,-3-21 4,2-1 1,-3-48-1,2-87-177,6-92-1832,3 152-4021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7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24575,'0'1'0,"0"0"0,0-1 0,0 1 0,0 0 0,0-1 0,1 1 0,-1 0 0,0-1 0,1 1 0,-1-1 0,0 1 0,1 0 0,-1-1 0,1 1 0,2 3 0,62 78 0,-34-45 0,71 89-49,129 154-1307,-208-255 1362,250 277-116,-268-297 110,3 4 0,0-1 0,1 0 0,-1-1 0,15 9 0,-7-9-1114,-6-7-4454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17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467 1 24575,'-1'0'0,"0"0"0,0 0 0,0 0 0,-1 0 0,1 0 0,0 0 0,0 1 0,0-1 0,0 0 0,0 1 0,0-1 0,0 1 0,0-1 0,-1 2 0,-23 15 0,1 1 0,-25 23 0,25-19 0,-14 12 0,1 3 0,2 0 0,1 3 0,3 0 0,1 3 0,2 0 0,-43 91 0,66-124 0,-9 25 0,13-32 0,0 0 0,0 1 0,1-1 0,-1 1 0,1-1 0,0 1 0,0 5 0,0-8 0,0 0 0,0 0 0,0 0 0,1-1 0,-1 1 0,0 0 0,1-1 0,-1 1 0,0 0 0,1-1 0,-1 1 0,1 0 0,-1-1 0,1 1 0,-1-1 0,1 1 0,-1-1 0,1 1 0,0-1 0,1 1 0,16 6 0,-14-6 0,29 6 0,53 4 0,21-3 0,54 3-1365,16 0-5461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0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382 1 24575,'-2'0'0,"0"0"0,-1 0 0,1 0 0,0 0 0,0 0 0,0 0 0,0 1 0,0-1 0,0 0 0,0 1 0,0 0 0,0 0 0,-2 0 0,-2 2 0,1 0 0,-1 0 0,1 0 0,0 1 0,-1-1 0,2 1 0,-9 8 0,1 2 0,-15 22 0,2 2-16,2 0 0,1 2-1,-17 47 1,-35 136-1164,50-129 1118,5 1 0,4 1 0,-5 136-1,20-193-61,1 0 0,1 0 0,3-1 0,1 0 0,2 0 0,1 0 0,2-1 0,22 51 0,8-10-5457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0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24575,'0'10'0,"18"136"0,-4-45 0,51 580-1032,-63-650 699,-1-21-6493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0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24575,'0'0'0,"4"-2"0,16-2 0,30-1 0,29 0 0,22 6 0,18 5 0,9 7-1161,-3 3 1161,-14 3 0,-22-2 0,-22 0 284,-22-5-284,-18-3 0,-14-3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1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24575,'0'0'0,"0"0"0,10 0 0,23 4 0,30 3 0,25-2 0,21-3 0,22-6 0,9-8-1186,-11-4 1186,-28 1-7005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1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573 995 24575,'-26'1'0,"-40"6"0,24-2 0,-10 1 0,-98 12 0,104-10 0,-55 15 0,94-20 0,-36 11 0,39-12 0,0 0 0,1 0 0,-1 0 0,1 0 0,0 0 0,-1 1 0,1-1 0,-4 6 0,6-8 0,1 1 0,0-1 0,-1 0 0,1 1 0,0-1 0,-1 1 0,1-1 0,0 0 0,0 1 0,0-1 0,-1 1 0,1-1 0,0 1 0,0-1 0,0 1 0,0-1 0,0 1 0,0-1 0,0 1 0,0-1 0,0 1 0,0-1 0,0 1 0,0-1 0,0 1 0,1 0 0,-1 0 0,1 0 0,0 0 0,-1-1 0,1 1 0,0 0 0,0-1 0,-1 1 0,1-1 0,0 1 0,0-1 0,0 1 0,0-1 0,0 0 0,1 1 0,6 1 0,1 0 0,-1 0 0,0-1 0,1 0 0,-1-1 0,14-1 0,1-1 0,28-7 0,-33 5 0,0 0 0,-1-2 0,1 0 0,-1-1 0,-1-1 0,20-11 0,-24 10 0,1 1 0,-2-2 0,1 1 0,-2-2 0,1 1 0,-1-1 0,-1-1 0,10-14 0,-4 1 0,-2-1 0,-1 0 0,0-1 0,-3 0 0,0-1 0,-1 0 0,-2 0 0,3-31 0,-4 10 0,-2 1 0,-3-1 0,-1 0 0,-9-48 0,3 54 0,-1 0 0,-21-62 0,21 83 0,-1 1 0,0-1 0,-2 2 0,0-1 0,-1 2 0,-22-27 0,33 45 0,-20-22 0,20 22 0,0 0 0,0 0 0,0 0 0,0 1 0,-1-1 0,1 0 0,0 0 0,-1 1 0,1-1 0,-1 0 0,1 1 0,-1 0 0,1-1 0,-1 1 0,-1 0 0,2 0 0,0 0 0,0 0 0,1 1 0,-1-1 0,0 0 0,1 0 0,-1 1 0,0-1 0,1 1 0,-1-1 0,1 1 0,-1-1 0,1 1 0,-1-1 0,1 1 0,-1-1 0,1 1 0,0 0 0,-1-1 0,1 1 0,0 0 0,-1-1 0,1 1 0,0 0 0,-1 0 0,0 6 0,-1-1 0,1 0 0,0 0 0,0 1 0,1 9 0,3 39 0,-2-42 0,34 256-673,14 1-28,-47-262 700,68 300 286,26-8-1706,-72-241-4259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1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24575,'0'0'0,"2"0"0,6 4 0,19 5 0,22 3 0,9 1 0,-6-1-8191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4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632 21 24575,'0'0'0,"0"0"0,-7-7 0,3 5 0,0 0 0,1 1 0,-1-1 0,0 1 0,0 0 0,0 0 0,0 0 0,-9 0 0,0 0 0,-23 2 0,3 3 0,1 1 0,-46 13 0,-62 29 0,114-38 0,1 2 0,1 0 0,-1 2 0,-43 31 0,60-38 0,1 1 0,-1 0 0,2 0 0,-1 1 0,1 0 0,0 0 0,-6 10 0,9-11 0,0 0 0,0 0 0,0 0 0,1 0 0,0 1 0,0-1 0,1 1 0,0-1 0,0 1 0,1 11 0,2-4 0,0 0 0,1-1 0,0 1 0,1 0 0,1-1 0,0 0 0,1 0 0,1-1 0,0 0 0,0 0 0,12 14 0,2 0 0,0-1 0,2-1 0,50 42 0,-46-46 0,2-1 0,0-2 0,1-1 0,1-1 0,0-1 0,40 12 0,-68-26 0,0 0 0,-1 0 0,1 0 0,-1 0 0,0 0 0,5 4 0,-6-4 0,-1-1 0,1 1 0,0 0 0,-1 0 0,1-1 0,-1 1 0,1 0 0,-1 0 0,0 0 0,1 0 0,-1 0 0,0 0 0,1 0 0,-1 0 0,0 0 0,0 0 0,0 0 0,0 0 0,0 0 0,0 0 0,0 0 0,-1 1 0,-1 6 0,0-1 0,0 1 0,-1-1 0,0 0 0,0 0 0,-6 8 0,-30 39 0,10-19 0,-1-2 0,-1-2 0,-46 37 0,31-33 0,-2-2 0,-57 30 0,92-58-40,13-5 42,0 0 0,0 0-1,0 0 1,-1 0 0,1 0 0,0 0 0,0 0 0,0 0 0,0 0 0,0 0 0,0 0-1,0 0 1,0 0 0,0 0 0,-1 0 0,1 0 0,0 0 0,0 0 0,0 0 0,0 0 0,0 0-1,0 0 1,0 0 0,0 0 0,0-1 0,0 1 0,0 0 0,-1 0 0,1 0 0,0 0-1,0 0 1,0 0 0,0 0 0,0 0 0,0 0 0,0 0 0,0-1 0,0 1 0,0 0-1,0 0 1,0 0 0,0 0 0,0 0 0,0 0 0,0 0 0,0 0 0,0-1 0,0 1-1,0 0 1,0 0 0,0 0 0,0 0 0,2-3-239,-1 1-1,1-1 1,-1 1-1,1 0 0,3-5 1,15-15-6589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2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24575,'0'0'0,"2"2"0,4 5 0,11 4 0,16 2 0,21 2 0,19-5 0,10-5 0,6-9 0,4-10 0,2-13 0,-3-6 0,-17 2-8191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2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24575,'1'7'0,"10"67"0,7 110-405,-9 1 1,-26 342-1,15-505 405,-1 37 0,3-58-47,-1 0 1,1 0-1,0 0 1,0-1-1,0 1 1,0 0-1,0 0 1,0 0-1,1 0 1,-1 0-1,0 0 1,0 0-1,1-1 1,-1 1-1,0 0 1,1 0-1,-1 0 1,1-1-1,-1 1 1,1 0-1,-1 0 0,1-1 1,0 1-1,1 0 1,4 0-5768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3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0 24575,'-1'1'0,"0"0"0,1 0 0,-1 0 0,0-1 0,1 1 0,0 0 0,-1 0 0,1 0 0,-1 0 0,1 2 0,-1 0 0,-2 5 0,1 0 0,1 1 0,0-1 0,0 1 0,0 0 0,1-1 0,2 13 0,10 62 0,53 161 0,-9-37 0,-46-163 0,-3 1 0,4 81 0,-12-76-130,-2 0 0,-3 0 0,-1-1 0,-28 95 0,19-93 116,-3-1 0,-2-1 0,-2 0 0,-43 66 0,57-101 14,-1 1 0,0-2 0,-1 1 0,-1-1 0,-19 16 0,29-27 0,0 0 0,0-1 0,-1 1 0,1-1 0,0 1 0,-1-1 0,1 0 0,0 0 0,-1 0 0,0 0 0,1-1 0,-1 1 0,1-1 0,-1 1 0,0-1 0,0 0 0,-3 0 0,4-1 0,0 0 0,0 0 0,-1 0 0,1 0 0,0 0 0,0 0 0,0 0 0,1-1 0,-1 1 0,0-1 0,0 0 0,1 1 0,-1-1 0,1 0 0,0 0 0,-1 0 0,1 0 0,0 0 0,0 0 0,-1-3 0,-3-7 59,1-1 1,0 0 0,1 0-1,0-1 1,1 1 0,0 0-1,1-1 1,1 0 0,1-17-1,2 6-34,0 0 0,2 0 0,1 1-1,11-31 1,-3 20-112,2 0 0,1 0-1,2 2 1,44-58 0,-10 25-335,68-64 1,-32 44-731,-13 19-4608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3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24575,'5'9'0,"29"58"0,77 197-580,-13 7-139,-81-222 693,27 76-7,73 201-110,-109-303 143,-8-19 134,-2-4 10,-4-6-1383,6 6 1085,-9-11-5421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4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0 258 24575,'8'0'0,"-2"0"0,289-24 0,-226 14 40,-1-3 0,112-37 0,-137 34-288,-1-1 1,-1-2-1,-1-2 1,-1-2-1,43-32 1,-70 46-6579</inkml:trace>
  <inkml:trace contextRef="#ctx0" brushRef="#br0" timeOffset="1">525 1074 24575,'12'3'0,"83"23"0,-75-23 0,0 0 0,1-1 0,19 0 0,13-5 0,-1-1 0,0-3 0,83-23 0,148-61 0,-212 66-1365,-52 19-5461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4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328 126 24575,'0'0'0,"0"0"0,0 0 0,-1-9 0,1 7 0,-1 0 0,0-1 0,0 1 0,0 0 0,0 0 0,-1 0 0,1 0 0,-1 0 0,1 0 0,-1 0 0,1 0 0,-1 0 0,0 1 0,-3-3 0,-4-3 0,-18-9 0,21 13 0,-14-7 0,0 1 0,0 1 0,-1 1 0,0 0 0,0 2 0,-1 1 0,1 0 0,-1 1 0,-36 1 0,55 2 0,-8 1 0,10 0 0,4 1 0,14 6 0,3 1 0,0 1 0,28 19 0,-42-25 0,-1 1 0,1-1 0,-1 1 0,1 1 0,-2-1 0,1 1 0,0 0 0,-1 0 0,0 0 0,-1 1 0,6 11 0,0 9 0,11 56 0,-3 33 0,6 139 0,3 13 0,-8-168-1365,-9-69-5461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5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292 895 24575,'0'0'0,"0"2"0,4 4 0,5 11 0,7 14 0,6 15 0,5 8 0,0 2 0,-3-3 0,-3-9 0,-4-10 0,-4-17 0,-1-26 0,-1-32 0,-1-21 0,0-129 0,0-31 0,-3 21-8191</inkml:trace>
  <inkml:trace contextRef="#ctx0" brushRef="#br0" timeOffset="1">1 102 24575,'0'0'0,"0"-2"0,4-2 0,5-3 0,4-2 0,5-3 0,2-7 0,0-6 0,-3 1-8191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5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24575,'10'9'0,"8"8"0,19 13 0,242 177-585,38 30-1038,-228-162 1623,113 121 0,-163-152 0,-2 2 0,-1 2 0,-3 1 0,45 89 0,-65-109-84,-1-1 0,-1 1 0,-2 1 0,-1 0 0,5 36 0,-11-43 21,0 0 0,-1 0 0,-2 0 0,0 0 0,-2 0 0,0 0 0,-10 35 0,1-21 104,-2 0 1,-2-1-1,-1-1 1,-22 34-1,-96 123-1078,53-94-3108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5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829 1 24575,'-3'9'0,"-1"0"0,-21 73 0,21-70 0,-24 85-730,-77 177 0,-57 37-25,-21-6-780,-11 20 548,177-295 901,-41 77-7,48-87 102,2 1-1,0 0 1,-6 31 0,12-45 71,1 0 1,0 1-1,0-1 1,1 1-1,0-1 1,0 1-1,1-1 0,-1 0 1,2 1-1,-1-1 1,1 0-1,0 0 1,1 0-1,0 0 1,0 0-1,0 0 1,1-1-1,0 0 1,0 1-1,0-1 1,1-1-1,6 7 1,5 3 249,0-1 0,1-1 1,0 0-1,1-1 0,31 16 1,-2-6-397,61 19 0,-14-12-133,0-4 0,105 13-1,200 3-2034,137-28 824,3-22-142,263 3-5,-544 17 1625,-196-5 866,-1 3 1,67 18 0,-122-26-859,0 0 319,1 1 0,-1 0 0,0 1-1,6 2 1,-7-1-4977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7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252 104 24575,'-1'1'0,"0"-1"0,0 1 0,0-1 0,0 1 0,0 0 0,0-1 0,0 1 0,0 0 0,0 0 0,0 0 0,0 0 0,0-1 0,0 3 0,-3 2 0,-11 12 0,2 0 0,0 1 0,-12 23 0,-27 64 0,-7 38 0,53-124 0,1-1 0,1 1 0,0 0 0,1 1 0,1-1 0,1 20 0,2-31 0,-1 1 0,1-1 0,1 0 0,0 0 0,0 1 0,0-1 0,5 8 0,-5-11 0,1 0 0,0 0 0,0-1 0,0 1 0,0-1 0,1 0 0,0 0 0,0 0 0,0 0 0,0-1 0,9 6 0,-5-5 0,1 1 0,0-2 0,0 1 0,1-1 0,-1-1 0,1 0 0,-1 0 0,1-1 0,0 0 0,-1-1 0,1 0 0,0 0 0,0-1 0,-1 0 0,15-4 0,-8 1 0,0-1 0,-1-1 0,1 0 0,-1-1 0,0 0 0,-1-1 0,0-1 0,17-13 0,-14 8 0,-1-1 0,-1-1 0,0 0 0,-1 0 0,-1-2 0,-1 0 0,0 0 0,15-34 0,-21 39 0,-1 0 0,0 0 0,-1 0 0,-1 0 0,0-1 0,-1 1 0,-1-1 0,0 0 0,0 0 0,-1 1 0,-1-1 0,-1 0 0,0 1 0,-7-26 0,3 22 0,-1 1 0,-1-1 0,0 2 0,-1-1 0,-1 1 0,0 1 0,-1 0 0,0 0 0,-1 1 0,-1 0 0,0 1 0,-1 1 0,0 0 0,-1 1 0,-29-15 0,27 17 0,1 0 0,-1 2 0,0 0 0,-1 1 0,1 0 0,-1 2 0,0 0 0,0 1 0,0 1 0,0 0 0,0 2 0,0 0 0,0 1 0,0 0 0,-26 8 0,40-8 0,-1-1 0,1 1 0,-1-1 0,1 1 0,0 1 0,0-1 0,0 1 0,0-1 0,-7 7 0,10-7 0,0-1 0,-1 1 0,1 0 0,0-1 0,0 1 0,0 0 0,1 0 0,-1 0 0,0 0 0,1 0 0,-1 0 0,1 0 0,0 0 0,-1 0 0,1 0 0,0 1 0,0-1 0,0 0 0,1 0 0,-1 0 0,1 0 0,-1 0 0,1 0 0,1 3 0,1 3 0,0-1 0,1 1 0,0-1 0,0 0 0,10 11 0,-2-4 0,25 21 0,-13-15-18,1-2 0,1 0 0,0-2 0,1-1 0,37 14 0,-19-11-604,0-3 0,79 16 0,-32-16-5595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5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2 138 24575,'0'0'0,"0"7"0,0 19 0,-1-14 0,1-1 0,0 1 0,1-1 0,2 13 0,-2-21 0,0-1 0,0 1 0,0 0 0,0-1 0,0 1 0,1 0 0,0-1 0,-1 0 0,1 1 0,0-1 0,0 0 0,0 0 0,1 0 0,-1 0 0,0 0 0,1-1 0,-1 1 0,1-1 0,-1 1 0,1-1 0,0 0 0,0 0 0,-1 0 0,1-1 0,3 2 0,5-1 0,-1 0 0,1 0 0,0 0 0,-1-2 0,18-1 0,-14 0 0,1 0 0,-1-2 0,0 1 0,0-2 0,-1 0 0,1 0 0,12-8 0,-17 7 0,0 1 0,0-2 0,-1 1 0,0-1 0,0 0 0,-1-1 0,0 0 0,0 0 0,-1 0 0,8-13 0,10-27 0,-17 32 0,2 0 0,-1 0 0,14-16 0,-21 30 0,1 1 0,-1-1 0,1 0 0,-1 1 0,1 0 0,0-1 0,0 1 0,-1 0 0,1 0 0,0 0 0,0 0 0,0 1 0,0-1 0,0 0 0,0 1 0,0-1 0,0 1 0,1 0 0,-1 0 0,0-1 0,0 2 0,0-1 0,0 0 0,0 0 0,0 1 0,0-1 0,1 1 0,-1-1 0,2 2 0,6 3 0,0 0 0,-1 0 0,0 1 0,14 11 0,-10-7 0,57 46 0,-25-19 0,-43-35 0,-1-1 0,1 0 0,0 0 0,0 1 0,-1-1 0,1 0 0,0-1 0,0 1 0,3 1 0,-4-2 0,0 0 0,0 0 0,0 0 0,0 0 0,1-1 0,-1 1 0,0 0 0,0 0 0,0-1 0,0 1 0,0-1 0,0 1 0,0-1 0,0 1 0,0-1 0,0 0 0,-1 1 0,1-1 0,1-1 0,12-12 0,22-28 0,-24 27 0,0 0 0,19-17 0,-26 27 0,1 1 0,0-1 0,-1 1 0,1 1 0,1-1 0,-1 1 0,0 0 0,1 0 0,0 1 0,-1-1 0,1 2 0,0-1 0,0 1 0,0 0 0,0 0 0,0 1 0,0 0 0,1 0 0,-1 1 0,0 0 0,0 0 0,11 4 0,13 5-341,-2 2 0,1 1-1,40 24 1,-52-25-6485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7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24575,'0'0'0,"0"0"0,0 0 0,0 4 0,-1 6 0,-4 14 0,-1 18 0,-5 14 0,-2 10 0,0-1 0,-1-8 0,1-7 0,3-11 0,2-12-8191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7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24575,'0'0'0,"2"0"0,8 3 0,22 6 0,18 3 0,1-1-8191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8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0 871 24575,'0'0'0,"2"0"0,8 2 0,10 0 0,11-1 0,12-4 0,10-6 0,9-7 0,6-10 0,-1-3 0,-13 3-8191</inkml:trace>
  <inkml:trace contextRef="#ctx0" brushRef="#br0" timeOffset="1">661 0 24575,'1'50'0,"9"56"0,16 46 0,-16-97 0,2 25-1365,-9-71-5461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8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4 0,5 15 0,4 26 0,7 28 0,2 19 0,-1 10 0,-1 6 0,-3 0 0,-2-11 0,-7-15 0,-4-18 0,-2-22 0,-1-21 0,-1-14-8191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9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1 203 24575,'5'-2'0,"6"-2"0,0 1 0,0 0 0,1 0 0,20-1 0,-14 1 0,172-21 0,226-39 0,-265 26 0,57-11 0,-158 41-1365,-14 5-5461</inkml:trace>
  <inkml:trace contextRef="#ctx0" brushRef="#br0" timeOffset="1">158 1286 24575,'0'0'0,"4"4"0,10 5 0,17 3 0,20 1 0,16-3 0,13-6 0,7-7 0,3-7 0,-3-5 0,-7-4 0,-11-3 0,-15 1 0,-18 4-8191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29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2 24575,'3'-1'0,"0"1"0,0 0 0,0 0 0,0 0 0,0 0 0,0 1 0,4 0 0,0 0 0,2 1 0,0-1 0,0 2 0,0-1 0,0 1 0,-1 1 0,1-1 0,-1 2 0,0-1 0,0 1 0,14 11 0,-18-12 0,0-1 0,0 1 0,-1 0 0,0 0 0,0 1 0,0-1 0,0 0 0,0 1 0,-1 0 0,0 0 0,0 0 0,0 0 0,-1 0 0,0 0 0,0 0 0,0 0 0,0 1 0,-1-1 0,0 0 0,-1 9 0,0-4 0,-2-1 0,1-1 0,-1 1 0,0 0 0,-1-1 0,0 1 0,0-1 0,-1 0 0,0-1 0,0 1 0,-1-1 0,-8 8 0,-9 9 0,-52 40 0,21-23 0,53-40 0,1 0 0,-1-1 0,0 1 0,0 0 0,0 0 0,1-1 0,-1 1 0,0 0 0,1 0 0,-2 1 0,2-1 0,0-1 0,0 0 0,0 0 0,0 0 0,0 0 0,0 1 0,0-1 0,0 0 0,0 0 0,0 0 0,1 0 0,-1 1 0,0-1 0,0 0 0,0 0 0,0 0 0,0 0 0,0 0 0,0 1 0,0-1 0,0 0 0,0 0 0,1 0 0,-1 0 0,0 0 0,0 0 0,0 1 0,0-1 0,0 0 0,1 0 0,-1 0 0,0 0 0,0 0 0,0 0 0,0 0 0,1 0 0,-1 0 0,3 1 0,1-1 0,0 1 0,-1-1 0,1 0 0,4-1 0,139-11 6,61-3-140,-92 12-1616,-17 1-4563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30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55 24575,'-13'0'0,"-2"0"0,-15 0 0,27 0 0,4-1 0,18 0 0,433-24-720,-177 11 390,-68 4-936,-134 6-4609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30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20 140 24575,'0'0'0,"-2"2"0,-3 2 0,1 3 0,-1 2 0,2 1 0,3 3 0,8 3 0,23 4 0,27 1 0,30-1 0,36-7 0,24-10 0,11-18-1612,14-28 1612,8-29 0,-14-7 0,-35 10-6579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34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24575,'0'0'0,"0"0"0,0 0 0,0 0 0,0 4 0,0 5 0,2 5 0,0 3 0,1 3 0,-3 6 0,-3 13 0,-3 18 0,2 17 0,2 11 0,3-11-8191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1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24575,'0'2'0,"0"-1"0,-1 0 0,1 1 0,0-1 0,-1 0 0,0 0 0,1 1 0,-1-1 0,1 0 0,-2 2 0,-4 6 0,5-4 0,-1 1 0,1-1 0,0 0 0,0 1 0,0-1 0,1 1 0,0-1 0,0 8 0,2 5 0,6 22 0,-8-39 0,52 191-2,15-1 6,2 9-686,46 267-683,-107-424-4781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5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24575,'0'0'0,"2"0"0,20 2 0,29-1 0,13-1 0,-4-1-8191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1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0 704 24575,'0'-1'0,"1"0"0,-1-1 0,1 1 0,0 0 0,-1-1 0,1 1 0,0 0 0,0 0 0,0 0 0,-1-1 0,1 1 0,0 0 0,2-1 0,2-3 0,7-7 0,0 0 0,1 1 0,1 0 0,18-11 0,66-32 0,246-93-49,-152 70-888,93-47 778,103-43-1047,-282 123-4634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2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0 475 24575,'0'0'0,"0"0"0,2 2 0,10-1 0,26-5 0,31-8 0,24-6 0,17-7 0,18-8-927,12-10 927,0-14 0,-5-11 0,-14-9 0,-20 0 0,-29 14-7264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2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516 0 24575,'-17'1'0,"11"1"0,0 0 0,0 1 0,0-1 0,0 1 0,-10 7 0,12-7 0,-36 22 2,3 1 0,0 3 0,1 0 0,-35 40-1,46-41-20,0 1 0,2 2 0,1 0 0,2 2 1,-24 49-1,31-53-71,2 1 1,0 1 0,2-1-1,1 1 1,-5 44 0,11-58 90,1 1 0,1 0 0,0 0 0,1 0 0,1-1 0,1 1 0,1-1 0,0 1 0,1-1 0,1 0 0,9 18 0,-7-19 7,1 0 0,1-1 0,1 1 0,0-2 0,1 0 0,0 0 0,1-1 0,1-1 0,0 0 0,0-1 0,1 0 0,20 10 0,-32-20 49,1 1-1,-1 0 0,1-1 1,0 0-1,-1 0 0,1 0 1,0 0-1,6 0 0,-9-1-55,0 0-1,0 0 1,0-1-1,0 1 1,1 0 0,-1 0-1,0-1 1,0 1-1,0-1 1,0 1-1,0-1 1,0 1-1,0-1 1,0 0-1,0 1 1,0-1-1,-1 0 1,1 0-1,0 0 1,0 0-1,-1 1 1,1-1-1,0 0 1,-1 0 0,1 0-1,-1 0 1,0-1-1,1 1 1,-1 0-1,0 0 1,1-2-1,9-40 0,2 1 0,1 1 0,28-57 0,-30 76 0,1 0 0,1 1 0,1 0 0,0 1 0,2 1 0,0 0 0,29-24 0,-33 33 0,1 0 0,0 1 0,1 1 0,0 0 0,22-9 0,-29 14 0,0 0 0,1 1 0,-1 0 0,0 1 0,1 0 0,-1 0 0,1 0 0,0 1 0,-1 0 0,1 0 0,-1 1 0,1 0 0,12 4 0,-12-2 0,0 0 0,0 1 0,-1 0 0,0 0 0,1 0 0,-1 1 0,-1 0 0,1 1 0,6 6 0,-4-2 0,-1 0 0,0 0 0,-1 1 0,0 0 0,8 16 0,-4-1 0,-1 0 0,-2 1 0,0 0 0,7 52 0,0 140 0,-19 2 0,3-156 0,0-44-120,0-5-87,0-1-1,2 1 1,0-1-1,0 0 1,5 20-1,0-19-6618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3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24575,'0'0'0,"0"4"0,4 11 0,5 19 0,5 22 0,1 12 0,1 1 0,-2-8 0,-3-13 0,-2-14 0,-3-12-8191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3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2 0,0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1:54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1 364 24575,'0'0'0,"0"0"0,5 0 0,161-4 0,745 19-3128,-337-10 2752,-1-29 0,-559 23 401,72-8 870,-65 4-397,-21 5-469,1 0-1,-1 0 0,0 0 0,0 0 0,0 0 0,1 0 0,-1 0 1,0 0-1,0 0 0,0 0 0,1 0 0,-1 0 0,0 0 0,0 0 1,0-1-1,0 1 0,1 0 0,-1 0 0,0 0 0,0 0 0,0 0 1,0-1-1,0 1 0,1 0 0,-1 0 0,0 0 0,0 0 0,0-1 1,0 1-1,0 0 0,0 0 0,0 0 0,0-1 0,0 1 0,0 0 1,0 0-1,0 0 0,0-1 0,0 1 0,0 0 0,0 0 0,0 0 1,0-1-1,0 1 0,0 0 0,0 0 0,0 0 0,-1-1 0,-8-5 311,9 5-334,-202-94 670,162 78-611,-131-62 56,117 50-863,-52-37 1,49 26-6084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3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282 0 24575,'-38'2'0,"-43"7"0,-6 1 0,82-9 0,-66 0 0,171-1 0,-42 0 0,92 0-1365,-115 0-5461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3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 24575,'0'0'0,"4"2"0,12 2 0,23 3 0,24-2 0,26-4 0,26-9 0,20-14-1066,8-11 1066,-10-5 0,-29 4-7125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4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24575,'0'65'0,"3"186"0,1-173 0,18 93 0,-7-99 0,2-1 0,32 80 0,-48-150-41,1 6 97,1 1-1,2 11 0,-4-17-161,-1 0-1,0 0 1,0 0-1,0 0 1,0 0 0,0 1-1,0-1 1,-1 0-1,1 0 1,-1 0-1,1 0 1,-1 0-1,-1 3 1,-3 2-6720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4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1 132 24575,'32'-13'0,"0"2"0,2 1 0,49-8 0,-52 12 0,194-39 0,2 17 0,-207 27-682,25 2-1,-26 1-6143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6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454 0 24575,'-72'61'0,"0"10"0,-78 99 0,130-144 0,1 0 0,1 2 0,2 0 0,1 1 0,0 1 0,-9 32 0,16-38 0,1 0 0,2 0 0,0 1 0,2-1 0,0 1 0,2 0 0,1 0 0,4 37 0,-2-49 0,0-1 0,1 1 0,1 0 0,0-1 0,0 0 0,1 0 0,1 0 0,0-1 0,0 1 0,1-2 0,1 1 0,0-1 0,0 0 0,1 0 0,0-1 0,1 0 0,0-1 0,22 14 0,20 5-1365,-6-8-5461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5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1 116 24575,'0'0'0,"0"2"0,5-1 0,12-4 0,15-1 0,13-8 0,8-6 0,5-8 0,-2-3 0,-10 3-8191</inkml:trace>
  <inkml:trace contextRef="#ctx0" brushRef="#br0" timeOffset="1">192 507 24575,'0'0'0,"3"0"0,6-2 0,9-3 0,12-5 0,20-8 0,21-9 0,18-18 0,4-13 0,-13 4-8191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5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0,2 6 0,5 15 0,4 23 0,3 23 0,0 23 0,-1 28 0,-4 23-1193,-3-3 1193,-3-26-6998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5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624 857 24575,'0'0'0,"-8"0"0,-221 7 0,182-3 0,0 3 0,-82 21 0,111-23 0,-1 2 0,-29 15 0,40-18 0,1 0 0,0 0 0,0 1 0,1 0 0,0 1 0,0 0 0,0 0 0,-9 11 0,14-15 0,0 0 0,-1 0 0,1 0 0,0 0 0,0 0 0,0 0 0,1 1 0,-1-1 0,0 3 0,1-5 0,0 1 0,0-1 0,0 1 0,0-1 0,0 1 0,0-1 0,0 1 0,0-1 0,0 1 0,0-1 0,1 0 0,-1 1 0,0-1 0,0 1 0,1-1 0,-1 1 0,0-1 0,0 0 0,1 1 0,0 0 0,0-1 0,-1 1 0,1-1 0,0 1 0,0-1 0,0 0 0,0 1 0,0-1 0,0 0 0,-1 0 0,1 0 0,0 0 0,2 1 0,5-2 0,1 0 0,-1 0 0,0-1 0,0 0 0,0 0 0,0-1 0,0 0 0,9-5 0,5-4 0,0 0 0,0-2 0,-1 0 0,-1-1 0,0-2 0,-1 0 0,-1 0 0,28-37 0,-25 26 0,-1-1 0,-1-1 0,-2-1 0,-1 0 0,21-63 0,-26 57 0,-1-1 0,-3 0 0,-1 0 0,-2-1 0,-1 0 0,-2 0 0,-2 0 0,-2 0 0,-1 1 0,-16-68 0,19 102 0,-14-44 0,13 42 0,0 1 0,0 0 0,-1 1 0,0-1 0,0 0 0,-6-7 0,8 11 0,0 0 0,1 0 0,-1 1 0,0-1 0,0 0 0,1 1 0,-1-1 0,0 1 0,0-1 0,0 1 0,0-1 0,0 1 0,0 0 0,0-1 0,0 1 0,0 0 0,0 0 0,-1-1 0,1 1 0,0 1 0,0-1 0,0 0 0,1 0 0,-1 1 0,0-1 0,0 1 0,1-1 0,-1 0 0,0 1 0,1-1 0,-1 1 0,0 0 0,1-1 0,-1 1 0,1-1 0,-2 2 0,0 3 0,0-1 0,0 0 0,0 0 0,0 1 0,1-1 0,-2 10 0,0 3 0,2 1 0,0 0 0,0-1 0,2 1 0,4 25 0,22 89 0,63 166 110,6 24-1585,-85-273-5351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6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0,0 5 0,0 9 0,2 8 0,2 12 0,3 12 0,2 14 0,1 14 0,-1 13 0,-5 8 0,-5-5 0,0-15 0,-2-19 0,1-20-8191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6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0,3 2 0,4-2 0,4 0 0,0 0-8191</inkml:trace>
  <inkml:trace contextRef="#ctx0" brushRef="#br0" timeOffset="1">930 80 24575,'0'0'0,"0"0"0,5 2 0,7 2 0,1-1 0,-1-1 0,23 2 0,40-3 0,-73-1 0,47-1 40,-1-2 0,58-12 0,-71 8-411,1-2-1,-1-2 1,52-23 0,-59 21-6455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7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24575,'0'5'0,"3"52"0,3 0 0,15 65 0,-12-73 0,4 26 0,58 282 0,-69-347 0,3 10 0,13 36 0,-17-51 0,1-1 0,0 1 0,1-1 0,-1 0 0,1 0 0,0 0 0,0 0 0,0 0 0,0-1 0,1 1 0,-1-1 0,1 0 0,6 4 0,-5-5-341,0 0 0,0 0-1,9 2 1,15 1-6485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7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24575,'5'5'0,"9"16"0,-1 1 0,-1 0 0,15 36 0,-20-41 0,31 75-113,-3 1 0,-5 2 0,-4 1 0,17 129 0,-34-157 113,-3 1 0,-3 0 0,-11 132 0,7-188 0,-1 0 0,-1-1 0,0 0 0,0 1 0,-2-1 0,1 0 0,-8 13 0,10-21 0,-1 0 0,0 0 0,1 0 0,-1-1 0,0 1 0,-1-1 0,1 0 0,0 0 0,-1 0 0,0-1 0,0 1 0,0-1 0,0 0 0,0 0 0,0 0 0,0-1 0,-1 1 0,1-1 0,-1 0 0,1 0 0,-1-1 0,-8 1 0,3-1 19,1-1 0,0-1 0,-1 1 0,1-2 0,0 1-1,0-1 1,0 0 0,0-1 0,0 0 0,1-1 0,0 1-1,0-2 1,0 1 0,-10-10 0,11 9-2,0-1 1,1 1 0,0-1-1,0 0 1,0-1 0,1 0-1,0 0 1,1 0 0,0 0-1,0-1 1,1 1 0,0-1-1,0 0 1,1 0 0,-2-10-1,4 5-17,0 1 0,1 0 0,0-1 0,1 1 0,0 0 0,1 0 0,0 0 0,8-17 0,5-6 0,31-53 0,6 2-1365,-3 14-5461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8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2 24575,'0'0'0,"0"0"0,0 4 0,6 12 0,9 23 0,8 24 0,6 18 0,3 16 0,2 13 0,-2-2-627,-7-5 627,-10-11 0,-9-15 0,-6-20 0,-3-18-7564</inkml:trace>
  <inkml:trace contextRef="#ctx0" brushRef="#br0" timeOffset="1">1 80 24575,'8'0'0,"193"-12"0,-128 5 0,321-37 0,-334 36 0,28 0-1365,-74 7-5461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8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36 24575,'0'0'0,"2"0"0,1-2 0,1-3 0,2-2 0,3 1 0,0 0 0,2 2 0,0 1 0,-1 2 0,-3 0-8191</inkml:trace>
  <inkml:trace contextRef="#ctx0" brushRef="#br0" timeOffset="1">185 170 24575,'-3'2'0,"0"0"0,0 0 0,1 0 0,-1 0 0,1 0 0,0 1 0,0-1 0,0 1 0,-4 5 0,0 2 0,-127 182 0,130-188 0,1 0 0,0 1 0,0-1 0,0 1 0,0-1 0,1 1 0,-1-1 0,1 6 0,0-8 0,1 0 0,0-1 0,1 1 0,-1 0 0,0 0 0,0-1 0,1 1 0,-1 0 0,1-1 0,0 1 0,-1-1 0,1 1 0,0-1 0,0 1 0,0-1 0,0 1 0,0-1 0,0 0 0,0 0 0,0 1 0,1-1 0,-1 0 0,0 0 0,1 0 0,2 1 0,1 1 0,1-1 0,0 1 0,0-1 0,0-1 0,0 1 0,0-1 0,0 0 0,0 0 0,1-1 0,-1 1 0,0-2 0,11 0 0,1-2 0,0 0 0,0-2 0,21-7 0,-8 0 30,-1-2 0,-1 0 0,53-36 0,70-70-1515,-89 64-5341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8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24575,'0'0'0,"0"4"0,-2 5 0,-1 8 0,-1 19 0,-1 26 0,2 23 0,0 12 0,1 5 0,-1 1 0,0-9 0,1-13 0,0-20 0,0-19-8191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6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24575,'1'7'0,"5"51"11,4 0-1,32 112 1,61 102-790,-100-265 760,61 132-122,-49-111 144,1 0 1,34 43-1,-44-63-3,1 0 0,1 0 0,-1-1 0,1 0 0,0-1 0,1 0 0,-1 0 0,17 7 0,-18-9 0,1-1 0,0-1 0,0 1 0,1-2 0,-1 1 0,0-1 0,1 0 0,-1-1 0,0 0 0,1 0 0,8-2 0,0-1 0,0-1 0,0 0 0,-1-1 0,1-1 0,-2-1 0,1 0 0,-1-1 0,24-17 0,-19 11 0,-1-1 0,0-2 0,-1 0 0,-1 0 0,23-32 0,-24 26 0,-2 0 0,0-2 0,-1 0 0,-1 0 0,9-33 0,-9 20 0,-3 0 0,-1 0 0,4-45 0,-11 64 100,0 0 1,-1 0-1,-4-33 0,3 42-50,-1 1-1,-1 0 1,1 0 0,-1 0-1,-1 1 1,0-1-1,0 1 1,-1 0 0,-7-11-1,5 10-49,0 2 0,-1-1 0,0 1 0,0 0 0,0 0 0,-1 1 0,0 0 0,0 0 0,-1 1 0,1 1 0,-1 0 0,0 0 0,0 1 0,-1 0 0,1 0 0,-22-1 0,11 2 0,1 2 0,0 1 0,-1 0 0,1 1 0,0 1 0,0 1 0,0 1 0,-19 8 0,0 2 0,1 2 0,1 1 0,0 2 0,2 2 0,-62 49 0,85-62 0,0 2 0,1 0 0,0 0 0,1 1 0,0 1 0,-11 17 0,18-25 0,1 0 0,0 0 0,0 0 0,0 0 0,0 1 0,1-1 0,0 0 0,0 1 0,0 6 0,1-7 0,1-1 0,-1 0 0,1 1 0,0-1 0,0 0 0,0 1 0,1-1 0,-1 0 0,1 0 0,0 0 0,0 0 0,0-1 0,3 5 0,0-3 0,0 1 0,0-1 0,1 1 0,-1-2 0,1 1 0,0 0 0,1-1 0,8 4 0,0 0 0,1-1 0,29 7 0,-8-5-69,0-1-1,52 3 1,78-5-1633,-80-8-4579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19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567 169 24575,'0'5'0,"1"-2"0,-5-7 0,-1-4 0,-1 1 0,0-1 0,0 1 0,-1 1 0,0-1 0,0 1 0,-17-10 0,0 1 0,-37-16 0,28 17 0,-51-17 0,68 27 0,1 0 0,-1 1 0,0 1 0,0 0 0,-30 1 0,39 2 0,1 0 0,-1 0 0,0 0 0,1 1 0,-1 0 0,1 1 0,-1-1 0,1 1 0,0 0 0,0 1 0,0 0 0,1 0 0,-1 0 0,1 0 0,0 1 0,0 0 0,1 0 0,-1 0 0,1 1 0,-6 11 0,3-5 0,1 0 0,0 1 0,1 0 0,1 0 0,0 1 0,1-1 0,0 1 0,1 0 0,0 18 0,2-29 0,0 0 0,0 1 0,0-1 0,0 0 0,1 1 0,0-1 0,-1 0 0,2 4 0,-1-6 0,-1 0 0,1-1 0,-1 1 0,1 0 0,0 0 0,-1 0 0,1-1 0,0 1 0,-1 0 0,1-1 0,0 1 0,0-1 0,0 1 0,-1-1 0,1 1 0,0-1 0,0 1 0,0-1 0,0 0 0,0 0 0,0 1 0,0-1 0,0 0 0,0 0 0,0 0 0,0 0 0,0 0 0,0 0 0,0 0 0,1-1 0,4 0 0,0-1 0,0 0 0,0-1 0,0 1 0,-1-1 0,1 0 0,9-7 0,-10 6 0,-1 1 0,1 0 0,0 0 0,0 1 0,0-1 0,0 1 0,1 0 0,-1 0 0,0 1 0,10-2 0,-13 3 0,-1 0 0,1 1 0,-1-1 0,1 0 0,-1 1 0,1-1 0,-1 1 0,1-1 0,-1 1 0,0 0 0,1 0 0,-1 0 0,0 0 0,0-1 0,1 2 0,1 1 0,16 22 0,-14-18 0,19 30 0,-1 2 0,-2 0 0,19 53 0,34 131 0,-48-129 0,22 145 0,-48-238 0,0 0 0,0-1 0,0 1 0,0 0 0,0-1 0,0 1 0,0-1 0,1 1 0,-1 0 0,0-1 0,0 1 0,1-1 0,-1 1 0,0-1 0,1 1 0,-1-1 0,1 2 0,0-2 0,-1 0 0,0 0 0,1 0 0,-1 0 0,0 0 0,0 0 0,1 0 0,-1 0 0,0 0 0,1 0 0,-1 0 0,0 0 0,1 0 0,-1 0 0,0 0 0,1 0 0,-1 0 0,0-1 0,1 1 0,-1 0 0,0 0 0,0 0 0,1 0 0,-1-1 0,3-1 0,-1-1 0,1 1 0,-1-1 0,0 0 0,3-4 0,13-24 0,0 0 0,18-50 0,19-73 0,-42 116 0,29-88 0,-42 125 0,0 1 0,0-1 0,1 1 0,-1-1 0,0 1 0,0-1 0,0 1 0,1 0 0,-1-1 0,0 1 0,1-1 0,-1 1 0,0 0 0,1-1 0,-1 1 0,1 0 0,-1-1 0,1 1 0,-1 0 0,0 0 0,1-1 0,-1 1 0,1 0 0,-1 0 0,1 0 0,-1 0 0,1 0 0,0-1 0,1 2 0,-1-1 0,0 0 0,1 1 0,-1-1 0,0 0 0,0 1 0,1 0 0,-1-1 0,0 1 0,0 0 0,1 0 0,4 4 0,0 0 0,-1 0 0,5 6 0,1 1 0,-1 1 0,-1 0 0,0 1 0,0 0 0,-1 0 0,6 18 0,-13-26 120,-1-6-142,0 0 0,0 0-1,0 0 1,1 0 0,-1 0 0,0 0 0,0 0 0,0 0 0,0 0-1,0 1 1,0-1 0,0 0 0,0 0 0,0 0 0,0 0-1,0 0 1,0 0 0,0 0 0,0 0 0,0 0 0,0 0-1,0 0 1,0 0 0,0 0 0,0 0 0,0 0 0,-1 0-1,1 1 1,0-1 0,0 0 0,0 0 0,0 0 0,0 0-1,0 0 1,0 0 0,0 0 0,0 0 0,0 0 0,0 0-1,0 0 1,0 0 0,0 0 0,0 0 0,0 0 0,0 0-1,0 0 1,0 0 0,0 0 0,-1 0 0,1 0 0,0 0-1,0 0 1,0 0 0,0 0 0,0 0 0,0 0 0,0 0-1,0 0 1,0 0 0,0 0 0,0 0 0,0 0 0,0 0-1,0 0 1,0 0 0,-1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0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24575,'0'0'0,"2"0"0,1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0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24575,'0'0'0,"4"2"0,7 5 0,9 10 0,16 17 0,24 25 0,25 22 0,20 26 0,9 27-2070,-1 27 2070,-13 23 0,-25 11 0,-34 4 0,-52 9 0,-56 3 0,-27-22-2377,1-43-1367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0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413 1 24575,'-3'3'0,"-10"11"0,1-1 0,1 2 0,0 0 0,-11 22 0,-27 60 0,-11 47-388,-4 43-1167,16-28 53,-43 264 0,77-324 1344,5 1-1,4-1 0,4 1 1,13 100-1,-4-140-432,20 75 0,-21-107 508,2 0 0,1 0 0,2-1 0,0-1 0,1 0 0,2 0 0,1-2-1,1 0 1,1 0 0,0-2 0,2 0 0,1-2 0,35 29 0,38 14-23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1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1157 1 24575,'0'14'0,"-2"-5"0,0 0 0,0 0 0,-1 0 0,0-1 0,-1 1 0,0-1 0,0 0 0,-5 8 0,3-5 0,-113 177-20,-16-4-807,-220 245-941,204-254 1648,-11 35-343,123-153 231,-55 113 1,83-147 202,1 1-1,1 1 1,1-1-1,1 1 1,1 0 0,2 1-1,0 0 1,2-1-1,1 47 1,3-45 28,2 1 0,0-1 0,2 0 0,1-1 0,2 1 0,15 35 0,-9-34 4,0 1 0,2-2 0,0 0-1,2-1 1,25 25 0,-13-18-17,2-3 1,1 0-1,2-2 0,0-2 1,2-2-1,1-1 0,1-2 1,57 22-1,63 10-439,33-8 340,38-10-197,36-7-930,820 44-1215,-281-22 2044,358 67-1527,-1027-96 2272,32 13 1984,-129-21-516,-19-4-3459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2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46 105 24575,'-2'2'0,"0"-1"0,0 1 0,0-1 0,0 1 0,0 0 0,1 0 0,-1-1 0,0 1 0,1 0 0,-1 1 0,1-1 0,0 0 0,0 0 0,0 1 0,0-1 0,-1 4 0,-1 5 0,1 0 0,-2 17 0,3-20 0,-4 42 0,2 0 0,4 71 0,0-110 0,0 0 0,0 0 0,2 0 0,-1 0 0,1 0 0,1-1 0,0 1 0,0-1 0,1 0 0,1 0 0,-1 0 0,2-1 0,-1 0 0,1 0 0,1-1 0,-1 0 0,15 12 0,-5-7 0,1-1 0,1-1 0,0 0 0,1-1 0,0-1 0,0-1 0,1-1 0,0-1 0,0-1 0,26 3 0,-15-4 0,0-1 0,-1-2 0,1-2 0,0-1 0,0-1 0,44-10 0,-58 8 0,-1 0 0,0-1 0,0-1 0,-1-1 0,0 0 0,0-1 0,-1 0 0,0-2 0,0 0 0,19-19 0,-25 21 0,-1 0 0,0 0 0,0-1 0,-1-1 0,0 1 0,0-1 0,-2 0 0,1 0 0,-1-1 0,-1 1 0,0-1 0,-1 0 0,0-1 0,-1 1 0,0 0 0,0-14 0,-3 13 0,0-1 0,-1 0 0,0 1 0,-1-1 0,-1 1 0,0 0 0,-1 0 0,0 0 0,-1 1 0,0 0 0,-12-16 0,7 12 0,-1 1 0,0 0 0,-1 0 0,-1 2 0,0 0 0,-1 0 0,-26-16 0,17 15 0,0 2 0,0 1 0,-1 1 0,-1 1 0,0 1 0,0 1 0,0 1 0,-1 2 0,-41-2 0,33 5 0,1 1 0,0 2 0,-1 2 0,1 1 0,1 1 0,-1 2 0,-35 14 0,59-19 0,0 1 0,0 0 0,0 1 0,0 0 0,-15 12 0,24-16 0,0-1 0,0 1 0,0 0 0,1 0 0,-1-1 0,0 1 0,0 0 0,1 0 0,-1 0 0,1 0 0,-1 0 0,1 0 0,-1 0 0,1 0 0,-1 0 0,1 0 0,0 0 0,-1 2 0,2-1 0,-1-1 0,0 0 0,1 0 0,-1 0 0,1 0 0,-1 0 0,1 0 0,-1 0 0,1 0 0,0 0 0,-1 0 0,1 0 0,0 0 0,0 0 0,0 0 0,-1-1 0,1 1 0,2 1 0,4 2 0,0 0 0,0 0 0,0-1 0,0 0 0,12 3 0,45 8 0,1-3-135,0-4 0,97-1 1,130-27-1638,-205 8-4243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3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4 0,0 7 0,0 9 0,1 10 0,4 6 0,3 1 0,6 0 0,1 0 0,0-6 0,0-6 0,-3-8 0,-4-7 0,-2-5-8191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3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1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3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5 0,2 5 0,6 3 0,14 6 0,17 1 0,17 0 0,9-7 0,3-10 0,-4-6 0,-12-4-8191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4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24575,'-9'3'0,"8"-3"0,1 0 0,-1 0 0,0 0 0,0 0 0,0 1 0,1-1 0,-1 0 0,0 0 0,0 1 0,1-1 0,-1 1 0,0-1 0,-1 1 0,1 1 0,0-1 0,0 1 0,0 0 0,-1-1 0,1 1 0,1 0 0,-1-1 0,0 1 0,0 0 0,1 0 0,-1 0 0,1 0 0,-1 0 0,1 3 0,-1 4 0,1 0 0,1 9 0,0-12 0,9 76 0,24 93 0,-33-169 0,31 116 0,-27-108 0,0 0 0,1 0 0,1-1 0,0 0 0,1-1 0,13 18 0,-5-14-1365,-4-7-5461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7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 24575,'1'0'0,"-1"0"0,1 0 0,0 0 0,-1 0 0,1 0 0,0 0 0,0 0 0,-1 0 0,1 0 0,0 0 0,-1 0 0,1 0 0,0 1 0,0-1 0,4 2 0,110 25 0,-85-18 0,51 22 0,-80-31 0,-1 0 0,1 0 0,-1 0 0,1 0 0,-1 1 0,1-1 0,-1 0 0,1 0 0,-1 1 0,1-1 0,-1 0 0,0 1 0,1-1 0,-1 0 0,0 1 0,1-1 0,-1 1 0,0-1 0,1 0 0,-1 1 0,0-1 0,0 1 0,1-1 0,-1 1 0,0-1 0,0 1 0,0-1 0,0 1 0,0-1 0,0 1 0,0-1 0,0 1 0,0 0 0,0-1 0,0 1 0,0-1 0,0 1 0,0-1 0,0 1 0,-1-1 0,1 1 0,0 0 0,-2 2 0,-1-1 0,1 1 0,0 0 0,-1-1 0,-4 4 0,1 0 0,-82 69 0,40-34 0,-87 93 0,130-128 0,-17 23 0,21-27 0,-1 0 0,1 0 0,0 0 0,0 0 0,1 0 0,-1 0 0,0 0 0,1 1 0,-1-1 0,1 0 0,0 0 0,-1 4 0,2-5 0,-1-1 0,0 1 0,0 0 0,0 0 0,1 0 0,-1 0 0,0 0 0,1-1 0,-1 1 0,1 0 0,-1 0 0,1-1 0,-1 1 0,1 0 0,-1-1 0,1 1 0,0 0 0,0-1 0,-1 1 0,2 0 0,20 7 0,-6-4 16,1-1-1,0-1 1,-1 0 0,27-1-1,70-9-611,-81 5-251,31-3-5979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4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738 95 24575,'0'9'0,"1"18"0,1 0 0,11 50 0,21 51 0,1 3 0,-30-105-195,0 0 0,-2 1 0,-1-1 0,-2 1 0,0-1 0,-4 29 0,-2-26-6631</inkml:trace>
  <inkml:trace contextRef="#ctx0" brushRef="#br0" timeOffset="1">0 263 24575,'14'0'0,"91"0"0,575-30-2115,-498 9 2091,307-75 0,-359 57 418,-110 31-619,0 0-1,-1-1 1,-1-1 0,21-14 0,-17 6-5071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5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24575,'0'0'0,"2"4"0,4 5 0,5 7 0,7 6 0,11 5 0,18 4 0,22-2 0,16-5 0,8-10 0,0-9 0,1-17 0,-2-14 0,-2-12 0,-1-6 0,-7-2 0,-13 6 0,-19 9-8191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25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24575,'7'3'0,"1"3"0,0 1 0,-1 0 0,0 1 0,-1 0 0,11 15 0,22 47 0,-37-66 0,42 90 0,-39-82 0,-1 1 0,0 0 0,-1 0 0,0 0 0,1 22 0,-4-32 0,0 1 0,0-1 0,0 0 0,-1 0 0,1 0 0,-1 1 0,0-1 0,0 0 0,0 0 0,-1 0 0,1 0 0,-1-1 0,1 1 0,-1 0 0,0-1 0,0 1 0,0-1 0,0 1 0,0-1 0,-1 0 0,1 0 0,-1 0 0,-5 3 0,-4 1 0,1-1 0,-1 0 0,0-1 0,-20 5 0,26-8 0,-48 12 0,-24 6 0,75-18 0,0 0 0,-1 0 0,1 0 0,0 1 0,0-1 0,1 1 0,-5 2 0,7-4 0,-1 1 0,1-1 0,-1 1 0,1-1 0,0 1 0,-1-1 0,1 1 0,0 0 0,-1-1 0,1 1 0,0-1 0,-1 1 0,1 0 0,0-1 0,0 1 0,0-1 0,0 1 0,0 0 0,0-1 0,0 1 0,0 0 0,0-1 0,0 1 0,0 0 0,0-1 0,0 1 0,0 0 0,1-1 0,-1 1 0,0-1 0,1 1 0,-1 0 0,0-1 0,1 1 0,-1-1 0,0 1 0,1-1 0,-1 1 0,1-1 0,-1 0 0,1 1 0,-1-1 0,2 1 0,1 2 0,1 0 0,1 0 0,-1 0 0,0 0 0,1-1 0,8 4 0,35 8 0,-46-13 0,53 12-33,0-3 1,1-2-1,87 0 0,-99-8-110,1-2-1,-1-3 1,83-18 0,-55 3-516,99-42 0,-67 17-5510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34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24575,'9'5'0,"1"2"0,-1 1 0,0 1 0,-1 0 0,0 0 0,12 18 0,-5-4 0,18 39 0,-17-27 0,18 65 0,2 42 0,-29-114 0,143 555-880,-132-520 880,31 112 0,-15 0 0,-31-147-406,-2 0 0,-1 40 0,-5-31-5687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35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1 217 24575,'18'0'0,"29"-6"0,91-26 0,-105 24 0,234-76 134,-53 15-1633,-152 51-5327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35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2 393 24575,'-1'1'0,"1"0"0,0 0 0,0 0 0,0 0 0,-1 0 0,1 1 0,0-1 0,1 0 0,-1 0 0,0 0 0,0 0 0,0 0 0,0 0 0,1 0 0,-1 0 0,1-1 0,-1 1 0,0 0 0,1 0 0,0 0 0,-1 0 0,2 1 0,-1-2 0,0 1 0,0-1 0,0 0 0,0 1 0,0-1 0,0 0 0,1 0 0,-1 0 0,0 0 0,0 0 0,1 0 0,12-3 0,0 0 0,0 0 0,25-11 0,-26 9 0,296-129-28,-8-23-802,-165 86-193,-82 42-5287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36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3 0,0 3 0,0 6 0,0 3 0,0 1 0,0-3 0,0-3-8191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36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1 217 24575,'0'0'0,"2"2"0,2 3 0,3 2 0,4 0 0,3-4 0,10-5 0,13-8 0,20-13 0,20-11 0,9-9 0,1-6 0,-9 4 0,-19 10-8191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36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1 24575,'0'0'0,"-2"0"0,-2 0 0,-3 2 0,-2 2 0,-1 5 0,-1 6 0,-2 12 0,-3 16 0,-3 19 0,1 13 0,-1 8 0,1 17 0,-1 71 0,4 5-8191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37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24575,'13'2'0,"-3"2"0,1 0 0,-1 0 0,21 12 0,-30-16 0,-1 1 0,1-1 0,-1 1 0,1 0 0,-1-1 0,1 1 0,-1 0 0,1-1 0,-1 1 0,0 0 0,1 0 0,-1-1 0,0 1 0,0 0 0,0 0 0,0-1 0,1 1 0,-1 0 0,0 0 0,0 0 0,0 0 0,-1-1 0,1 1 0,0 1 0,-8 22 0,7-20 0,-20 50 0,-34 98 0,47-125 0,1 0 0,2 1 0,-4 48 0,8-65 0,1 1 0,1-1 0,0 1 0,1-1 0,0 1 0,1-1 0,6 19 0,-7-25 0,0-1 0,0 1 0,1-1 0,-1 0 0,1 1 0,0-1 0,0 0 0,0-1 0,0 1 0,1-1 0,-1 1 0,1-1 0,0 0 0,0 0 0,0-1 0,1 1 0,-1-1 0,1 0 0,-1 0 0,8 2 0,-8-4-7,0 1 0,1-1 0,-1 1 0,0-1-1,1 0 1,-1-1 0,0 1 0,1-1 0,-1 0-1,5-1 1,-2 0 40,-1-1 0,1 0 0,-1-1-1,1 1 1,7-7 0,2-2-404,-2-1 0,0-1 1,18-22-1,4-8-6455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23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24575,'0'0'0,"0"0"0,7 0 0,0 0 0,0 0 0,0 1 0,0 0 0,9 2 0,-13-1 0,0-1 0,0 0 0,0 1 0,0 0 0,-1-1 0,1 1 0,0 0 0,-1 1 0,1-1 0,-1 0 0,0 1 0,0-1 0,3 5 0,-3-3 0,1 0 0,0 1 0,-1-1 0,0 1 0,0 0 0,0-1 0,-1 1 0,0 0 0,0 0 0,0 0 0,0 0 0,-1 10 0,0-8 0,-1 0 0,0 0 0,-1 0 0,0 0 0,0 0 0,0 0 0,-1 0 0,-4 7 0,-3 3 0,0-1 0,-2-1 0,0 1 0,0-2 0,-27 24 0,0-6 0,26-22 0,1 0 0,-21 21 0,33-31 0,0 0 0,0 1 0,0-1 0,-1 0 0,1 0 0,0 0 0,0 0 0,0 0 0,0 1 0,0-1 0,0 0 0,0 0 0,0 0 0,0 1 0,0-1 0,0 0 0,0 0 0,0 0 0,-1 0 0,1 1 0,0-1 0,1 0 0,-1 0 0,0 0 0,0 1 0,0-1 0,0 0 0,0 0 0,0 0 0,0 0 0,0 1 0,0-1 0,0 0 0,7 4 0,11-2 0,-17-2 0,23 0 0,-1-1 0,0-1 0,42-9 0,-31 5 0,214-32-1365,-197 33-5461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7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24575,'0'0'0,"1"0"0,7 0 0,12 2 0,9 2 0,8 1 0,2-1 0,-7 0-8191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37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0,2 2 0,2 1 0,1-1-8191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38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24575,'0'0'0,"2"2"0,1 2 0,-1 3 0,0 2 0,0 1 0,-2 1 0,1 1 0,-1-1 0,0 1 0,0-1 0,0-1 0,0-3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38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832 0 24575,'0'1'0,"-1"-1"0,1 1 0,-1-1 0,1 1 0,-1-1 0,1 1 0,-1-1 0,1 1 0,0 0 0,-1-1 0,1 1 0,0 0 0,-1-1 0,1 2 0,-1 1 0,-23 67 0,16-46 0,-25 83 0,-17 51-425,-21 49-1276,-17 41 661,-343 1080-3975,378-1146 4510,16-41 36,36-133 437,-8 23 343,2 0 0,2 1 0,-3 41 0,8-69-217,0 1-1,0-1 0,1 1 0,-1-1 0,1 0 1,0 1-1,2 5 0,-2-8 16,0 0 0,0-1 0,0 1-1,0-1 1,0 1 0,0-1 0,0 0 0,1 1-1,-1-1 1,0 0 0,1 0 0,-1 0 0,1 0-1,-1 0 1,1 0 0,0 0 0,-1-1 0,1 1-1,0-1 1,3 2 0,3-1-17,0-1 0,-1 1 1,1-1-1,0-1 0,14-1 0,73-19-92,35-17 260,129-43-33,169-52-253,2 15-86,-135 63-531,-230 48 425,0 2-1,100 8 1,-133-1 301,63 15-1,-81-13-17,1 0 1,-1 1-1,0 1 0,0 0 1,-1 1-1,15 9 0,-7 1-3570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39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0 802 24575,'14'0'0,"-7"1"0,0-1 0,-1 1 0,1 0 0,-1 1 0,1 0 0,12 5 0,36 21 0,-32-16 0,166 99 0,-163-93 0,-1 2 0,0 0 0,-2 2 0,39 45 0,-48-49 0,-2 1 0,1 0 0,-2 0 0,-1 1 0,15 38 0,-20-42 0,-1 0 0,0 1 0,-1-1 0,-1 1 0,0 0 0,-1 0 0,-1 0 0,-3 23 0,0-15 0,-2-1 0,-1 0 0,-1-1 0,-16 38 0,15-43 0,-2 1 0,0-1 0,-1-1 0,0 0 0,-27 30 0,34-44 0,0 1 0,0-1 0,0 1 0,-7 3 0,11-7 0,-1 1 0,1-1 0,-1 1 0,0-1 0,1 0 0,-1 1 0,1-1 0,-1 0 0,0 0 0,1 0 0,-1 1 0,1-1 0,-1 0 0,0 0 0,1 0 0,-1 0 0,0 0 0,1 0 0,-1 0 0,0 0 0,1 0 0,-1-1 0,0 1 0,1 0 0,-1 0 0,0-1 0,1 1 0,-1 0 0,1-1 0,-1 1 0,1 0 0,-1-1 0,1 1 0,-1-1 0,1 1 0,-1-1 0,1 1 0,-1-1 0,1 1 0,0-1 0,-1 1 0,1-1 0,0 0 0,0 1 0,-1-1 0,1 0 0,-1-4 0,0 0 0,0 1 0,1-1 0,-1 1 0,1-1 0,1-8 0,5-31 0,-3 29 0,90-344-880,-57 235 704,-36 123 176,53-192 0,-13-3 0,-33 144 0,0-94 0,-8 109 0,-2 0 0,-2 0 0,-12-50 0,7 52-8,-1 0 0,-2 0 0,-28-52 0,29 65 4,-2 1-1,0 0 0,-1 1 1,-1 0-1,0 1 0,-24-19 1,35 33-115,0 1-1,-1 0 1,-7-4 0,7 5-6475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40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24575,'0'0'0,"0"4"0,4 7 0,5 9 0,4 12 0,5 11 0,0 3 0,0-2 0,-4-6 0,-4-7 0,-1-6 0,-2-6 0,2-3 0,-2-6-8191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2:40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4 0,0 3 0,0 0-8191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3:23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0 440 24575,'4'8'0,"-1"1"0,3 12 0,6 13 0,2-4 0,27 38 0,-16-30 0,14 24 0,3-2 0,75 83 0,73 56 0,-97-102 0,-91-95 0,22 23 0,48 40 0,-63-58 0,0-1 0,1 0 0,-1-1 0,1 0 0,0 0 0,1-1 0,-1 0 0,1-1 0,19 3 0,-7-4 2,1-1 0,-1-1 0,1-1 0,-1-1 0,1-2-1,-1 0 1,38-12 0,0-5-94,92-44-1,209-138-433,-163 86 296,5 12 137,-153 82 54,1 3 0,1 2 0,97-20 0,-117 33 20,1 1-1,-1 1 1,1 2-1,0 1 1,0 2-1,-1 1 1,48 12-1,-49-7-2,-2 1 0,1 2 1,-1 1-1,29 17 0,-41-19 195,0 1 0,-1 0 0,0 2 1,-1 0-1,-1 0 0,0 2 0,18 21 1,-31-35-130,-1-5-29,-2-12-24,0 8 13,1-7-4,1-1 0,0 1 0,1 0 0,1-1 0,1 1 0,9-27 0,-2 15 0,1 0 0,27-43 0,-25 49 0,1 0 0,0 1 0,2 0 0,1 2 0,0 0 0,1 1 0,1 1 0,1 0 0,0 2 0,0 1 0,2 0 0,0 2 0,0 0 0,1 2 0,0 0 0,0 2 0,41-7 0,-16 8-27,0 2 0,1 2 0,68 7 0,149 28-554,-234-28 533,44 7 48,141 18 0,-179-27 0,0-2 0,1-1 0,57-8 0,-83 5 0,1 0 0,-1-1 0,0 0 0,0-1 0,0 0 0,0-1 0,-1-1 0,0 0 0,-1-1 0,1 0 0,-1-1 0,-1-1 0,14-14 0,3-8 346,36-52 0,16-21-301,-69 92-386,0-1 0,-1 0-1,13-25 1,-9 11-6485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3:30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24575,'2'2'0,"-1"0"0,1 1 0,-1 0 0,0-1 0,0 1 0,0 0 0,0 0 0,0-1 0,-1 1 0,1 0 0,-1 5 0,1 1 0,8 110 0,-8-69 0,0-45 0,0-1 0,-1 1 0,2-1 0,-1 1 0,0-1 0,1 0 0,0 0 0,0 1 0,0-1 0,1 0 0,-1-1 0,1 1 0,0 0 0,0-1 0,0 0 0,6 5 0,6 4 0,0-1 0,30 16 0,-20-12 0,153 114 0,-96-67 0,-48-37 0,2-2 0,0-1 0,2-2 0,41 15 0,-48-23 0,2-1 0,-1-2 0,2-2 0,-1 0 0,55 2 0,-23-8-96,0-4 0,0-2 0,71-15 0,191-56-298,-135 28 495,-56 18-101,208-20 0,-283 46 0,-1 2 0,1 4 0,-1 1 0,1 4 0,-1 2 0,59 17 0,-60-8 0,-1 2 0,82 43 0,-95-40 0,-1 3 0,-2 2 0,57 47 0,-77-56 0,18 22 0,-31-31 0,-1 0 0,0 1 0,-1 0 0,8 16 0,-14-26 31,0 1 0,-1-1 0,1 0 1,0 0-1,-1 0 1,1 1-1,-1-1 0,1 0 1,-1 1-1,0-1 1,0 0-1,1 1 0,-1-1 1,0 0-1,0 1 1,0-1-1,-1 3 0,1-4-29,0 0 0,0 0 1,0 0-1,0 0 0,0 0 0,-1 0 0,1 0 0,0 0 0,0 0 0,0 0 0,0 0 0,0 0 0,0 0 0,0 0 1,-1 0-1,1 0 0,0 0 0,0 0 0,0 0 0,0 0 0,0 0 0,0 0 0,0 0 0,-1 0 0,1 0 0,0 0 1,0 0-1,0 0 0,0 0 0,0 0 0,0 0 0,0 0 0,0-1 0,0 1 0,0 0 0,-1 0 0,1 0 0,0 0 1,0 0-1,0 0 0,0 0 0,0 0 0,0-1 0,0 1 0,0 0 0,0 0 0,0 0 0,0 0 0,0 0 0,0 0 0,0 0 1,0-1-1,0 1 0,0 0 0,0 0 0,0 0 0,0 0 0,0 0 0,-2-9-12,2-10 10,0 1 0,1 0 0,1 0 0,0 0 0,2 0 0,5-20 0,-4 24 0,-1-1 0,2 1 0,0 0 0,0 1 0,2 0 0,-1 0 0,19-23 0,-14 22 0,1 1 0,1-1 0,0 2 0,1 0 0,32-19 0,-17 14-34,1 2 0,1 1 0,1 2 0,0 1 1,0 2-1,60-10 0,-18 10-241,1 3 1,78 5-1,-27 7 266,160 29 0,122 46-1167,118 18 572,-384-84 604,0-5 0,145-10 0,-120-11 0,236-47 0,287-114-582,-664 164 604,89-32 425,-103 34-337,0 0-1,-1-1 1,1 0 0,-1-1 0,-1 0-1,14-13 1,-21 17 38,-1 1-1,1-1 1,-1 0 0,-1 0-1,1 0 1,0 0-1,-1-1 1,0 1-1,0-1 1,0 1 0,1-7-1,-2 5-99,0-1 0,0 1 1,-1-1-1,0 1 0,0-1 0,0 1 0,-1-1 0,-2-6 0,-17-64-1413,10 45-5461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29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2 0,0 0 0,0 1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33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3483 6229 24575,'0'-1'0,"0"1"0,0-1 0,0 1 0,0-1 0,0 1 0,0-1 0,0 1 0,0-1 0,0 0 0,0 1 0,0-1 0,0 1 0,-1-1 0,1 1 0,0-1 0,0 1 0,-1-1 0,1 1 0,0-1 0,-1 1 0,1 0 0,-1-1 0,1 1 0,-1 0 0,1-1 0,0 1 0,-1 0 0,1-1 0,-1 1 0,0 0 0,-4-4 0,-5-2 0,0 1 0,0 0 0,0 0 0,-1 1 0,0 0 0,0 0 0,-11-1 0,5 3 0,1 0 0,0 1 0,-1 0 0,-20 3 0,-10 5 0,0 1 0,-66 22 0,92-24 0,-276 83-88,-10 3-516,-4-13 472,-225 4 132,447-75 0,1-3 0,-90-9 0,124 0 0,0-3 0,1-3 0,0-1 0,-79-29 0,63 12 0,2-4 0,1-2 0,2-3 0,1-2 0,2-4 0,-99-90 0,124 99 0,2-2 0,1-1 0,2-1 0,2-2 0,-45-82 0,56 87 0,2-2 0,2 0 0,1 0 0,1-1 0,3 0 0,1-1 0,-5-73 0,11 66 0,3 0 0,1 0 0,3 1 0,1-1 0,3 1 0,1 0 0,3 1 0,31-75 0,-10 47-433,48-75-1,59-60-318,107-94-233,23 20 0,322-269 985,214-98 0,-425 368 0,-88 66 0,589-403-2144,-62 108 463,412-148 1345,-563 362 143,-531 245 254,2 5 1,285-48-1,-121 68 113,-240 25 449,1 3-1,105 19 0,-150-18-30,0 1-1,-1 1 1,29 13-1,-35-13-273,-1 1-1,0 1 1,-1 0-1,0 0 1,20 19-1,-13-7-140,0 2 0,-1 0 0,-1 1 0,-1 0-1,-2 2 1,0 0 0,-1 0 0,-2 1 0,9 29 0,-2 5-321,-3 1-1,-2 1 1,4 64 0,-7-7 140,-12 237-1,-59 117-1469,45-386 1405,-5-1 0,-3-1 0,-58 136 0,42-138 81,-4-2-1,-98 136 1,62-115-963,-135 133 1,33-56-2932,-98 82 2499,-212 148 1205,-309 149-1311,-29-43 1509,-402 153-20,730-416 347,-302 147 1161,611-306 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7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0 24575,'0'0'0,"-3"1"0,-7 4 0,0 0 0,-14 9 0,1 0 0,-21 10 0,-55 33 0,78-43 0,0 0 0,-27 26 0,44-36 0,0 0 0,0 1 0,0-1 0,1 1 0,-1-1 0,1 1 0,1 0 0,-1 0 0,1 1 0,0-1 0,0 0 0,0 1 0,1-1 0,0 1 0,0 0 0,0-1 0,1 1 0,-1 0 0,2 0 0,-1-1 0,0 1 0,3 8 0,2 7 0,0 0 0,2-1 0,0 0 0,17 32 0,50 75 0,-38-67 0,-20-33 0,-1 0 0,-2 0 0,-1 2 0,-1-1 0,9 43 0,-17-58 0,0 1 0,-1 0 0,-1 1 0,0-1 0,-1 0 0,-1 0 0,0 0 0,-1 0 0,-1 0 0,0 0 0,0 0 0,-2-1 0,-10 24 0,8-24 0,-2 0 0,1 0 0,-2-1 0,0 0 0,0-1 0,-1 0 0,0 0 0,-1-2 0,0 1 0,-1-1 0,1-1 0,-2 0 0,1-1 0,-17 6 0,23-10 0,-1 0 0,0-1 0,0 0 0,0 0 0,-10 0 0,14-1 0,1-1 0,-1 0 0,0-1 0,0 1 0,1-1 0,-1 1 0,0-1 0,1 0 0,-1 0 0,1-1 0,-1 1 0,1-1 0,-5-3 0,4 2 0,-1 0 0,1-1 0,0 0 0,0 0 0,0-1 0,1 1 0,-1-1 0,1 1 0,0-1 0,0 0 0,1 0 0,0 0 0,0-1 0,0 1 0,0-1 0,1 1 0,-2-12 0,2 9 0,1 0 0,0-1 0,0 1 0,1 0 0,0-1 0,1 1 0,0 0 0,0 0 0,0 0 0,1 0 0,7-13 0,-1 5 20,2 0 0,0 0 0,1 1 0,1 0 0,20-18 0,79-56-1505,-65 56-5341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17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719 455 24575,'0'0'0,"0"5"0,9 137 0,-4-96 0,-3-1 0,-4 74 0,1-109 0,-1 1 0,0-1 0,-1 0 0,0 0 0,0 0 0,-1-1 0,-6 13 0,6-15 0,-1 0 0,0-1 0,0 1 0,0-1 0,-1 0 0,0 0 0,0-1 0,0 1 0,-12 6 0,7-6 0,0 0 0,0 0 0,0-1 0,-1-1 0,0 0 0,0 0 0,0-2 0,0 1 0,0-1 0,-1-1 0,1 0 0,-1-1 0,1-1 0,-1 1 0,1-2 0,0 0 0,0 0 0,0-1 0,0-1 0,-18-7 0,12 1 0,0-1 0,1 0 0,0-2 0,1 1 0,1-2 0,0 0 0,-18-22 0,10 7 0,2 0 0,1-1 0,-23-46 0,23 35 0,2-1 0,2 0 0,1-2 0,3 0 0,1 0 0,3-1 0,-4-46 0,11 66 0,0-1 0,2 1 0,4-28 0,-3 40 0,1 1 0,0 0 0,0 0 0,1 0 0,1 1 0,0-1 0,0 1 0,9-13 0,-10 19 0,1 0 0,-1 0 0,1 0 0,0 1 0,0 0 0,1 0 0,-1 0 0,1 0 0,0 1 0,0 0 0,0 0 0,0 1 0,1-1 0,-1 1 0,1 1 0,11-2 0,-2 1 0,0 0 0,0 2 0,1 0 0,-1 1 0,31 6 0,-21-1-64,0 1-1,-1 2 1,0 0-1,-1 2 1,1 0 0,42 29-1,-26-11-85,-1 2-1,64 64 1,-59-46-1,-2 1 0,-2 2-1,-2 1 1,60 114 0,-73-115 25,-2 2 0,-3 0-1,-2 1 1,-3 1 0,17 108 0,-28-122 36,-2 1 0,-2 0 0,-2 0 0,-2-1 0,-1 1 0,-3-1 0,-20 73 0,5-46 61,-3-2 1,-2 0-1,-4-2 0,-75 119 0,87-157 15,-2-1 1,-41 43-1,49-58 114,0 1 0,-1-1 1,0-1-1,0-1 0,-1 0 0,-31 13 1,43-20-31,-1-1 1,0 1-1,0-1 1,0 0-1,0-1 1,0 1-1,0-1 0,0 0 1,0 0-1,0 0 1,0 0-1,-5-1 1,6 0-96,1 0-1,-1 0 1,1 0 0,0 0 0,-1-1 0,1 1-1,0-1 1,0 1 0,-1-1 0,1 0-1,1 0 1,-1 0 0,0 0 0,0 0-1,1 0 1,-1 0 0,1-1 0,-2-2 0,-9-28-5985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17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0 182 24575,'5'5'0,"166"213"0,-29-33 0,-140-183 0,-1-1 0,0 1 0,0-1 0,1 1 0,-1-1 0,1 1 0,-1-1 0,1 0 0,1 1 0,-2-2 0,-1 0 0,0 0 0,0 0 0,0 0 0,0 0 0,1 0 0,-1 0 0,0 0 0,0 0 0,0 0 0,1 0 0,-1 0 0,0 0 0,0 0 0,0-1 0,0 1 0,1 0 0,-1 0 0,0 0 0,0 0 0,0 0 0,0 0 0,0-1 0,1 1 0,-1 0 0,0 0 0,0 0 0,0 0 0,0-1 0,0 1 0,4-13 0,9-68 0,14-81 0,-18 123 0,2 0 0,16-40 0,-21 66 0,0 0 0,1 0 0,0 0 0,1 1 0,0 0 0,1 1 0,0 0 0,18-16 0,-19 19 0,1 2 0,0-1 0,0 1 0,1 1 0,0 0 0,0 0 0,0 1 0,0 0 0,1 0 0,-1 1 0,22-2 0,-19 4-80,1 0 0,0 1-1,0 1 1,-1 1 0,1 0-1,-1 0 1,1 1 0,-1 1-1,0 0 1,0 1 0,0 1 0,-1 0-1,0 0 1,0 1 0,-1 1-1,16 13 1,-2 0-6746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18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831 712 24575,'-8'9'0,"-36"56"0,3 2 0,3 1 0,-31 75 0,67-136 0,-7 14 0,-10 37 0,17-53 0,1 1 0,0-1 0,0 1 0,1-1 0,-1 1 0,1 0 0,1-1 0,-1 1 0,1-1 0,0 1 0,0-1 0,2 7 0,-2-10 0,0 1 0,0-1 0,0 0 0,1 0 0,-1 0 0,0 0 0,1-1 0,-1 1 0,1 0 0,0-1 0,0 1 0,-1-1 0,1 1 0,0-1 0,0 0 0,0 0 0,5 2 0,-5-3 0,0 1 0,0-1 0,-1 0 0,1 1 0,0-1 0,0 0 0,0 0 0,0 0 0,0-1 0,0 1 0,0 0 0,0-1 0,0 1 0,-1-1 0,1 0 0,0 0 0,0 0 0,-1 1 0,1-2 0,0 1 0,-1 0 0,3-2 0,0-1 0,0 0 0,-1-1 0,1 1 0,-1-1 0,0 0 0,0 0 0,0 0 0,-1 0 0,0 0 0,3-10 0,-2 3 0,0 0 0,-1 0 0,-1 0 0,0-16 0,-2 8 2,0 1 0,-2 0-1,0 0 1,-1 1-1,-1-1 1,-8-20 0,-52-103-184,10 42-31,-4 3 1,-4 2 0,-5 3-1,-99-105 1,84 112 167,-24-28 48,99 104 3,6 7 99,-1 0-1,1-1 1,0 0 0,-1 1-1,2-1 1,-1 0-1,-3-5 1,7 7 48,2 3-94,7 5-4,-1 1 0,-1 1-1,15 15 1,-22-22-55,169 199-49,-124-144-162,260 361-1107,-226-289 533,92 196 0,-153-281-4258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18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24575,'0'0'0,"0"0"0,0 0 0,0 0 0,0 0 0,0 0 0,0 0 0,7 13 0,-4-9 0,-1-1 0,1 1 0,0-1 0,1 0 0,-1 0 0,0 0 0,1 0 0,0-1 0,0 1 0,-1-1 0,1 0 0,1 0 0,6 2 0,-8-3 0,1-1 0,-1 1 0,1-1 0,-1 0 0,1 0 0,-1 0 0,1 0 0,0 0 0,-1-1 0,0 0 0,1 0 0,-1 0 0,1 0 0,-1 0 0,0-1 0,0 1 0,0-1 0,4-2 0,24-20 0,-21 16 0,-1 1 0,1 0 0,0 1 0,19-10 0,-15 11 12,0 1-1,0 1 0,0 0 0,1 0 1,-1 2-1,1 0 0,0 0 0,-1 1 1,27 4-1,7 5-638,72 22 0,-110-28 403,59 17-6602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19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67 415 24575,'-7'10'0,"-1"9"0,0 0 0,0 1 0,-8 40 0,9-21 0,-3 48 0,8-42 0,2 47 0,1-73 0,1-1 0,1 1 0,1-1 0,0 1 0,10 21 0,-11-32 0,1 0 0,0-1 0,0 0 0,1 0 0,0 0 0,0-1 0,1 1 0,-1-1 0,1 0 0,1-1 0,-1 0 0,1 0 0,0 0 0,0-1 0,1 0 0,-1 0 0,1 0 0,0-1 0,0-1 0,10 3 0,-3-2 0,0 0 0,0-2 0,0 0 0,0 0 0,0-1 0,0-1 0,0-1 0,0 0 0,0-1 0,22-7 0,-7-1 0,0-2 0,0 0 0,47-31 0,-32 13 0,59-51 0,-70 50 0,0-1 0,-3-1 0,0-1 0,-3-2 0,-1-1 0,-2-2 0,30-60 0,-51 92 0,0-1 0,0 0 0,-1 0 0,-1 0 0,1 0 0,-1-1 0,1-11 0,-3 20 0,0-1 0,0 1 0,0-1 0,0 1 0,0-1 0,-1 1 0,1 0 0,0-1 0,-1 1 0,1-1 0,-1 1 0,1 0 0,-1-1 0,1 1 0,-1 0 0,0-1 0,0 1 0,0 0 0,0 0 0,0 0 0,0 0 0,0 0 0,0 0 0,0 0 0,0 0 0,-1 0 0,1 1 0,0-1 0,-1 0 0,1 1 0,0-1 0,-1 1 0,1 0 0,-1-1 0,-1 1 0,-2-1 0,0 1 0,0 1 0,0-1 0,0 1 0,0-1 0,1 1 0,-1 1 0,0-1 0,-7 4 0,-7 4 0,1 1 0,0 0 0,0 2 0,-20 17 0,16-11 0,1 2 0,-30 36 0,44-48 0,1 0 0,0 0 0,1 1 0,0 0 0,0 1 0,1-1 0,0 1 0,-4 15 0,7-20 0,0 0 0,1 0 0,-1 0 0,1 0 0,0 0 0,0 0 0,1 0 0,-1 0 0,1 0 0,0 0 0,1 0 0,-1 0 0,1 0 0,0-1 0,0 1 0,0-1 0,1 1 0,0-1 0,4 5 0,-1-1 0,1-1 0,1-1 0,0 1 0,0-1 0,0-1 0,0 1 0,1-1 0,0-1 0,0 0 0,0 0 0,16 4 0,-3-2 0,1-1 0,-1-2 0,46 3 0,-39-6 0,-1-2 0,0-1 0,0-1 0,-1-1 0,1-2 0,-1-1 0,0-1 0,-1-1 0,0-1 0,0-1 0,-2-2 0,41-28 0,-58 37 0,-4 3 0,0 0 0,1 0 0,-1-1 0,0 1 0,0-1 0,-1 0 0,1 0 0,0 0 0,-1-1 0,3-3 0,-5 6 0,0 1 0,0 0 0,0-1 0,1 1 0,-1-1 0,0 1 0,0 0 0,0-1 0,0 1 0,0-1 0,0 1 0,0 0 0,0-1 0,0 1 0,0-1 0,0 1 0,0 0 0,0-1 0,-1 1 0,1-1 0,0 1 0,0 0 0,0-1 0,0 1 0,-1 0 0,1-1 0,-1 0 0,0 1 0,1-1 0,-1 1 0,0-1 0,0 1 0,0-1 0,0 1 0,0 0 0,0-1 0,0 1 0,0 0 0,-1 0 0,-4-1 0,0 1 0,0 0 0,-6 1 0,9-1 0,3 0 0,-1 0 0,1 0 0,0 0 0,-1 0 0,1 0 0,-1 0 0,1 0 0,-1 1 0,1-1 0,0 0 0,-1 0 0,1 0 0,0 0 0,-1 0 0,1 1 0,-1-1 0,1 0 0,0 0 0,0 1 0,-1-1 0,1 0 0,0 1 0,-1-1 0,1 0 0,0 1 0,0-1 0,0 0 0,-1 1 0,1-1 0,0 1 0,0-1 0,0 0 0,0 1 0,0-1 0,0 1 0,0-1 0,0 0 0,0 1 0,0-1 0,0 1 0,0 0 0,0 0 0,0 0 0,1 0 0,-1 0 0,1 0 0,-1 0 0,1 1 0,-1-1 0,1 0 0,0 0 0,-1 0 0,1 0 0,0-1 0,1 3 0,4 1 0,-1-1 0,1 1 0,0-1 0,0 0 0,0 0 0,0-1 0,1 0 0,7 2 0,-1-1 0,0-1 0,0 0 0,15-1 0,-22-1 0,0 0 0,0 0 0,-1-1 0,1 0 0,0 0 0,-1 0 0,1-1 0,-1 1 0,8-5 0,-10 5 0,0-1 0,0 0 0,-1 0 0,1 0 0,-1 0 0,1-1 0,-1 1 0,0-1 0,1 1 0,-1-1 0,-1 0 0,1 0 0,0 0 0,-1 0 0,1 0 0,-1 0 0,1-6 0,0 0 0,-1 0 0,0 0 0,0 0 0,-1-1 0,0 1 0,-1 0 0,0 0 0,0 0 0,-1 0 0,0 0 0,-4-10 0,-2-2 0,-1 1 0,-1-1 0,-18-27 0,5 14 0,-1 2 0,-2 1 0,-1 0 0,-2 2 0,-45-36 0,-172-105 0,184 132 0,131 78-92,-1 4-1,108 90 0,40 63-2384,-130-112-2959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0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98 250 24575,'-2'0'0,"0"0"0,0-1 0,0 1 0,0-1 0,0 0 0,1 1 0,-1-1 0,0 0 0,-3-2 0,-2-2 0,-4 0 0,1-1 0,-1 1 0,0 0 0,-14-4 0,25 9 0,-1 0 0,1 1 0,0-1 0,0 0 0,0 0 0,0 0 0,0 0 0,0 0 0,0 0 0,0 1 0,0-1 0,0 0 0,0 0 0,0 0 0,0 0 0,0 0 0,0 0 0,0 1 0,0-1 0,0 0 0,0 0 0,0 0 0,0 0 0,1 0 0,-1 0 0,0 1 0,0-1 0,0 0 0,0 0 0,0 0 0,0 0 0,0 0 0,0 0 0,0 0 0,1 0 0,-1 0 0,0 1 0,0-1 0,0 0 0,0 0 0,0 0 0,8 9 0,49 44-62,2-3-1,2-3 0,2-2 0,2-3 1,2-3-1,1-3 0,2-3 0,1-2 1,96 25-1,-93-36 63,-61-18 0,-1 0 0,1-1 0,23 0 0,-32-1 2,1-1 0,-1 0 0,1 0 0,-1 0 0,1 0 0,-1-1 1,0 0-1,0 0 0,0 0 0,0 0 0,0 0 0,0-1 0,-1 0 0,1 0 0,-1 0 0,0 0 0,1 0 0,4-8 1,0-1 93,-1 0 1,0-1-1,-1 0 1,8-24 0,4-21 19,21-112 1,-12-62-1611,-21 146-5332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0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194 838 24575,'0'0'0,"9"-4"0,-4 1 0,19-10 0,-1-1 0,-1 0 0,0-2 0,24-22 0,-34 26 0,0 0 0,0-1 0,-1-1 0,-1 0 0,0 0 0,-1-1 0,12-27 0,-12 19 0,-2 0 0,0-1 0,-2 1 0,0-1 0,-2-1 0,0 1 0,-2 0 0,-2-34 0,-1 38 0,0 0 0,-1 0 0,-1 0 0,-1 0 0,-1 1 0,0 0 0,-2 0 0,0 0 0,-1 1 0,-17-25 0,19 33 0,-1 1 0,0-1 0,0 2 0,-1-1 0,0 1 0,-1 0 0,0 1 0,0 0 0,0 1 0,-13-6 0,15 8 0,-1 1 0,0 0 0,0 0 0,0 1 0,0 0 0,0 1 0,0 0 0,0 0 0,0 1 0,0 0 0,-1 1 0,1 0 0,-17 4 0,17-3 0,-1 2 0,1-1 0,0 1 0,1 0 0,-1 1 0,1 0 0,0 0 0,0 1 0,0 0 0,1 0 0,-9 10 0,12-11 0,0-1 0,0 1 0,1 0 0,0 1 0,0-1 0,0 1 0,0-1 0,1 1 0,0 0 0,1 0 0,-1 0 0,1 0 0,0 0 0,0 0 0,1 0 0,0 0 0,0 1 0,2 10 0,-1-12 0,0 0 0,1 0 0,-1 0 0,1 0 0,0 0 0,1 0 0,-1 0 0,1-1 0,0 1 0,0-1 0,0 0 0,1 0 0,0 0 0,0 0 0,0-1 0,7 5 0,1 0 0,1-1 0,0 0 0,0-1 0,26 8 0,52 10-1365,-4-8-5461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1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24575,'0'6'0,"1"23"4,1-1 0,2 1-1,1-1 1,1 1 0,19 53-1,70 126-288,90 128-606,-15-30 468,28 85-986,-184-361-3796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1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24575,'1'4'0,"4"9"0,0 1 0,1-1 0,13 22 0,-13-25 0,116 200-169,64 114-413,-132-219 407,47 130 0,-77-168-120,-3 0 0,-3 1-1,10 79 1,-24-115-5614</inkml:trace>
  <inkml:trace contextRef="#ctx0" brushRef="#br0" timeOffset="1">78 1127 24575,'0'0'0,"2"-1"0,14-10 0,26-11 0,27-17 0,32-21 0,28-22 0,8-6-1627,-20 13-4937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2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477 58 24575,'0'-1'0,"0"0"0,0 0 0,0-1 0,0 1 0,0 0 0,0 0 0,0 0 0,-1 0 0,1 0 0,-1-2 0,0 1 0,0 0 0,0 0 0,-1 0 0,1 1 0,0-1 0,-1 0 0,0 1 0,1-1 0,-1 0 0,0 1 0,0 0 0,0-1 0,0 1 0,0 0 0,-3-1 0,-2-1 0,-1 0 0,-16-3 0,15 4 0,0 1 0,0 0 0,0 0 0,0 1 0,1 0 0,-1 1 0,0-1 0,0 2 0,-11 2 0,9 0 0,0 0 0,0 0 0,0 1 0,1 1 0,0-1 0,-13 10 0,1 4 0,1 0 0,0 1 0,2 1 0,-34 46 0,5 5 0,41-60 0,1 0 0,0 1 0,0 0 0,-3 15 0,9-26 0,-1 0 0,1 1 0,0-1 0,-1 0 0,1 1 0,0-1 0,1 1 0,-1-1 0,0 0 0,1 1 0,-1-1 0,1 0 0,0 1 0,2 3 0,-3-5 0,0 0 0,1-1 0,-1 1 0,1 0 0,-1-1 0,1 1 0,0-1 0,-1 1 0,1-1 0,0 1 0,-1-1 0,1 1 0,0-1 0,0 1 0,-1-1 0,1 0 0,0 0 0,1 1 0,-1-1 0,0 0 0,0 0 0,1 0 0,-1 0 0,0 0 0,0-1 0,1 1 0,-1 0 0,0-1 0,0 1 0,0-1 0,0 1 0,1-1 0,-1 1 0,2-2 0,5-5 0,1-1 0,-1 1 0,-1-1 0,1-1 0,7-11 0,-6 8 0,23-23 0,-11 17-455,1 1 0,33-18 0,0 2-6371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8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24575,'17'0'0,"0"1"0,29 5 0,-36-4 0,-1 1 0,1 0 0,-1 1 0,1 0 0,15 9 0,-18-9 0,0 1 0,0 0 0,0 0 0,-1 0 0,0 1 0,0 0 0,0 0 0,7 12 0,-10-13 0,-1-1 0,1 1 0,-1 0 0,0 0 0,-1 0 0,1 0 0,-1 0 0,0 1 0,0-1 0,-1 0 0,1 1 0,-1-1 0,0 0 0,-2 9 0,-14 57 0,-1 3 0,17-73 0,0 0 0,-1-1 0,1 1 0,0 0 0,0 0 0,0-1 0,0 1 0,0 0 0,0-1 0,0 1 0,0 0 0,0 0 0,0-1 0,0 1 0,1 0 0,-1-1 0,0 1 0,0 0 0,1-1 0,-1 1 0,1 0 0,-1-1 0,0 1 0,1-1 0,-1 1 0,1-1 0,-1 1 0,1-1 0,-1 1 0,1-1 0,0 1 0,-1-1 0,1 0 0,1 1 0,0-1 0,1 1 0,-1-1 0,1 0 0,-1 0 0,1-1 0,-1 1 0,1-1 0,-1 1 0,0-1 0,4-1 0,19-9 0,-1 0 0,0-2 0,-1 0 0,29-23 0,-29 20 0,41-29-1365,-10 7-5461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2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447 75 24575,'-3'-1'0,"0"0"0,-1 0 0,1 0 0,0 1 0,-1-1 0,1 1 0,0 0 0,-1 0 0,1 0 0,0 0 0,-1 1 0,1-1 0,0 1 0,-1 0 0,1 0 0,-5 2 0,-8 3 0,0 1 0,0 0 0,0 2 0,1 0 0,0 0 0,-15 13 0,8-3 0,0 1 0,-37 44 0,40-39 0,1 2 0,0 0 0,2 1 0,2 1 0,0 0 0,2 1 0,1 0 0,2 1 0,1 0 0,1 1 0,2-1 0,-2 43 0,6-62 0,1 0 0,1 0 0,0 0 0,1 0 0,3 12 0,-3-19 0,-1 0 0,1 1 0,1-1 0,-1 0 0,1 0 0,0 0 0,0-1 0,0 1 0,1-1 0,-1 1 0,1-1 0,7 5 0,-2-3 0,0 0 0,0 0 0,1-1 0,0-1 0,-1 0 0,2 0 0,-1-1 0,13 3 0,11 0 0,42 2 0,-41-6 0,-10-1 0,32 6 0,-49-6 0,0 1 0,0 0 0,0 1 0,0 0 0,-1 0 0,1 1 0,13 9 0,-11-5 0,0 0 0,-1 1 0,0 0 0,0 0 0,14 20 0,28 60 0,-28-41-97,-2 0 0,-3 2 0,-1 0 0,-3 1 0,-2 1 0,6 65 0,-10-37 54,-5 1 0,-2-1 0,-15 113 0,8-154 43,4-30 0,0-13 0,3-21 0,71-512-1193,78-228 933,-110 575 281,-29 136-57,39-233-498,-50 282 534,3-43 0,-3 43 0,0 0 0,0 0 0,-1 0 0,0-1 0,0 1 0,-3-6 0,4 9 2,-1 1 1,1-1-1,-1 1 1,0 0-1,1-1 1,-1 1 0,0 0-1,0 0 1,0 0-1,0-1 1,0 1-1,0 0 1,-1 0-1,1 1 1,0-1 0,0 0-1,-1 0 1,1 1-1,-3-2 1,2 2 81,0-1 1,-1 1 0,1-1-1,-1 1 1,1 0-1,-1 0 1,1 1-1,-1-1 1,1 0 0,0 1-1,-4 0 1,-2 2 94,1 0 0,-1 1 0,0 0 0,1 0 0,0 1-1,-8 5 1,5-2-101,0 1-1,0 1 1,1-1-1,0 1 1,1 1-1,-12 18 1,16-23-79,1 0 1,0 1-1,0-1 1,0 1-1,1 0 1,0 0-1,0 0 1,1 0-1,0 0 1,0 0-1,1 0 1,0 0-1,0 1 1,1 7-1,0-11 1,0 0 0,0 0 0,0 0 0,0 0 0,1-1 0,-1 1 0,1 0 0,0-1 0,0 1 0,1-1 0,-1 0 0,5 6 0,-2-5 0,0 0 0,1 0 0,-1-1 0,1 1 0,-1-1 0,1-1 0,0 1 0,0-1 0,7 2 0,22 4-682,66 8-1,63-3-6143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4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24575,'1'10'0,"0"-1"0,1 1 0,0-1 0,0 1 0,1-1 0,7 14 0,-1 0 0,108 284 0,-19-51 0,-88-231 0,39 114 0,-38-103 0,12 71 0,-19-57-1365,-4-11-5461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5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0 322 24575,'0'0'0,"10"-7"0,31-16 0,88-32 0,-69 31 0,226-102 112,-116 51-1589,-144 63-5349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5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24575,'0'0'0,"3"0"0,8 0 0,7 0 0,9 0 0,10 0 0,9 2 0,4 1 0,-2-1 0,-8 0 0,-9 0 0,-9-1 0,-9-1 0,-6 0 0,-5 0 0</inkml:trace>
  <inkml:trace contextRef="#ctx0" brushRef="#br0" timeOffset="1">1 569 24575,'0'0'0,"0"0"0,3 0 0,8-1 0,11-4 0,17-7 0,25-16 0,22-16 0,12-14 0,3-8-727,-10 3 727,-21 12-7464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6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24575,'0'0'0,"0"8"0,2 15 0,3 23 0,1 27 0,3 30 0,1 28 0,-1 9-1628,-2-5 1628,-2-14 0,-2-10-107,-1-9 107,-2-23-6456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6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24575,'1'-1'0,"0"1"0,0 0 0,0 0 0,1 0 0,-1 0 0,0 0 0,0 0 0,0 0 0,0 0 0,0 0 0,0 0 0,0 1 0,0-1 0,0 0 0,0 1 0,-1-1 0,1 0 0,0 1 0,0-1 0,0 1 0,0 0 0,0-1 0,-1 1 0,1 0 0,0 0 0,-1-1 0,1 1 0,0 0 0,-1 0 0,1 0 0,-1 0 0,1 0 0,-1-1 0,0 1 0,1 0 0,-1 0 0,0 1 0,2 4 0,-1 1 0,0-1 0,0 0 0,-1 10 0,0-16 0,-1 28 0,-8 52 0,4-49 0,0 37 0,5-57 0,0-1 0,1 0 0,0 0 0,1 1 0,0-1 0,0 0 0,7 16 0,-6-20 0,1 0 0,0 1 0,0-1 0,0 0 0,1-1 0,-1 1 0,1-1 0,1 0 0,-1 0 0,1 0 0,0-1 0,0 0 0,0 0 0,1-1 0,-1 1 0,9 2 0,0-1 0,-1-1 0,0 0 0,1-1 0,0 0 0,0-1 0,28-1 0,-18-2-455,0-1 0,40-9 0,-21 0-6371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6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0 0,0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9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24575,'0'14'0,"1"-12"0,-1 0 0,1-1 0,-1 1 0,1 0 0,0 0 0,-1-1 0,1 1 0,0 0 0,0-1 0,0 1 0,0-1 0,1 1 0,-1-1 0,0 0 0,1 1 0,-1-1 0,3 1 0,1 2 0,1 0 0,0-1 0,11 4 0,12 3 0,0-1 0,0-1 0,0-2 0,38 3 0,-7-5 0,71-3 0,204-36-893,-313 31 421,-6 2-6354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9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0 211 24575,'0'0'0,"2"0"0,11 0 0,25 2 0,29 1 0,26-2 0,24-6 0,19-8-1063,9-9 1063,-5-11 0,-9-14 0,-17-5 0,-29 7-7128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9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24575,'0'0'0,"0"0"0,-2 3 0,0 0 0,0 1 0,0 1 0,0-1 0,1 0 0,0 0 0,0 0 0,0 1 0,0-1 0,1 0 0,0 1 0,0 5 0,0-6 0,0 53 0,16 109 0,-10-111 0,73 688-1365,-75-703-5461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8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442 1 24575,'1'0'0,"0"1"0,0-1 0,0 1 0,0-1 0,0 1 0,0 0 0,0-1 0,0 1 0,-1 0 0,2 1 0,1 0 0,44 43 0,-36-34 0,12 13 64,160 167-350,-133-134-19,65 96 1,-96-124 304,-2 1 0,-1 1 0,13 35 0,-23-52 0,-1 2 0,-1-1 0,-1 1 0,0-1 0,-1 1 0,0 0 0,-2 0 0,-1 32 0,-1-34 0,-1-1 0,0 1 0,-1 0 0,-1-1 0,0 0 0,-1 0 0,-7 14 0,0-7 0,0 0 0,-2-1 0,-26 28 0,5-12-235,-70 53 1,-94 44-1645,-59 7 653,-7-9-2560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0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1 159 24575,'7'-13'0,"-3"8"0,0 1 0,0 0 0,0 0 0,1 0 0,0 0 0,0 1 0,0 0 0,0 0 0,10-4 0,5-1 0,29-6 0,-47 13 0,329-66 0,-289 61-682,49-3-1,-77 9-6143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0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1 220 24575,'0'0'0,"0"0"0,0 0 0,2 0 0,6 2 0,15 2 0,22 1 0,21-2 0,13-6 0,4-9 0,0-10 0,-1-12 0,-7-8 0,-10-3 0,-15 3 0,-15 9-8191</inkml:trace>
  <inkml:trace contextRef="#ctx0" brushRef="#br0" timeOffset="1">112 678 24575,'0'0'0,"0"0"0,2 0 0,12 0 0,19-2 0,21-3 0,17-5 0,17-14 0,23-15 0,17-12-1090,-6-2 1090,-25 9-7101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0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8 0,9 22 0,7 23 0,5 25 0,3 22 0,2 19 0,-4 8-814,-3-12 814,-6-26-7377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1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646 1005 24575,'-17'6'0,"-18"11"0,-1-2 0,0-2 0,-49 11 0,37-11 0,-129 45 0,142-43 0,0 0 0,-61 40 0,89-51 0,0 0 0,1 1 0,0 1 0,-10 10 0,13-10 0,5-4 0,12-3 0,2-2 0,0-1 0,-1 0 0,1-1 0,-1-1 0,18-10 0,-15 6 0,1-2 0,-1 0 0,26-23 0,-27 19-18,0-1-1,-2 0 0,0-2 1,-1 1-1,11-22 1,-9 13-44,-2-2 1,-2 1-1,13-40 1,-13 22-11,-1-1 1,-2-1-1,-3 0 1,2-90 0,-9 87 71,-2 1 0,-3 0 0,-18-83 0,16 103 0,-1 1 0,-2-1 0,-1 2 0,-1 0 0,-1 0 0,-1 1 0,-23-29 0,35 51 0,2 4 0,0-1 0,-1 0 0,1 0 0,0 1 0,-1-1 0,1 1 0,-1-1 0,1 1 0,-1 0 0,0-1 0,-2 0 0,4 2 3,-1 0 1,1 0 0,0 1-1,0-1 1,0 0 0,-1 0 0,1 0-1,0 1 1,0-1 0,0 0 0,0 1-1,0-1 1,-1 0 0,1 0-1,0 1 1,0-1 0,0 0 0,0 1-1,0-1 1,0 0 0,0 0-1,0 1 1,0-1 0,0 0 0,0 1-1,0-1 1,0 0 0,0 1 0,1-1-1,-1 0 1,0 1 0,3 16 195,1-1 1,6 19 0,-5-17-204,152 522-992,-32-146-411,-103-330-4381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1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24575,'0'0'0,"0"4"0,2 7 0,5 12 0,8 27 0,10 28 0,6 23 0,3 17 0,0-1-829,-4-15 829,-5-21 0,-7-24-7362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2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0,4 2 0,8 3 0,15 0 0,7-3 0,-1-3-8191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2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24575,'0'0'0,"0"0"0,0 0 0,0 2 0,2 2 0,8 5 0,20 2 0,24 2 0,17 0 0,9-4 0,2-5 0,-2-8 0,-5-8 0,-9-8 0,-14-3 0,-16 3-8191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3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28 290 24575,'0'0'0,"0"6"0,0 17 0,-2 23 0,-2 26 0,-3 28 0,0 24 0,1 9-957,4-3 957,4-16 0,5-21 0,8-22 0,6-20 0,4-16 0,-2-15-7234</inkml:trace>
  <inkml:trace contextRef="#ctx0" brushRef="#br0" timeOffset="1">868 0 24575,'1'7'0,"13"38"0,-2-12 0,22 68 0,12 43-448,101 382-1959,-42 12 2590,-97-483-146,1 92 1,-9-138-41,-1 1 0,0 0-1,0-1 1,-1 1 0,0-1 0,0 1-1,-1-1 1,-6 12 0,8-18 15,-1 0 1,0-1-1,1 1 1,-1 0-1,0-1 1,0 0-1,-1 1 0,1-1 1,0 0-1,-1 0 1,1 0-1,-1 0 1,0-1-1,1 1 0,-1-1 1,0 0-1,0 0 1,0 0-1,0 0 1,0 0-1,0 0 1,-1-1-1,1 0 0,0 1 1,0-1-1,0 0 1,0-1-1,-4 0 1,-2 0 158,0-1 0,0-1 0,1 0 0,-1 0 0,1 0 0,0-1 0,0 0 0,0-1 0,-9-7 0,0-1-20,1-1 1,-28-31-1,31 29-122,0-1-1,1 0 1,1-1 0,0 0 0,2-1-1,0 0 1,-10-30 0,10 16-403,1 0 1,2 0-1,-5-62 1,9 5-6453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24575,'0'1'0,"0"1"0,0 0 0,1 0 0,-1 0 0,0-1 0,1 1 0,-1 0 0,1-1 0,0 3 0,3 5 0,70 159 8,12-2-59,-51-101-72,204 415-708,-220-442 1097,9 19-1731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3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0 150 24575,'3'0'0,"1"1"0,-1-1 0,0 0 0,1 0 0,-1 0 0,0-1 0,4 0 0,6-1 0,66-6 0,92-22 0,-126 18 0,-1-1 0,0-2 0,62-31 0,-94 40-72,20-9-1221,-26 13-5533</inkml:trace>
  <inkml:trace contextRef="#ctx0" brushRef="#br0" timeOffset="1">515 629 24575,'0'0'0,"0"0"0,2 0 0,4-2 0,6 0 0,5-2 0,5-1 0,1 0 0,0 0 0,-5 1-8191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9:59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0 176 24575,'0'0'0,"0"1"0,1 5 0,0 0 0,0 1 0,0-1 0,1 0 0,0 0 0,0-1 0,6 12 0,-5-11 0,88 161 0,-54-106 0,-19-30-15,110 184-592,14-9 99,-87-135 508,3-2 0,72 66 0,-130-135 0,9 8-10,-1-1 1,1 1-1,1-2 1,13 9-1,-21-14 19,0 0-1,0 0 0,0 0 0,0 0 0,0-1 0,1 1 0,-1-1 0,0 1 1,0-1-1,1 0 0,-1 0 0,0 0 0,1 0 0,-1 0 0,0 0 0,0 0 1,1-1-1,-1 0 0,0 1 0,0-1 0,0 0 0,0 0 0,0 0 0,0 0 1,0 0-1,0-1 0,0 1 0,2-3 0,1-1 127,0-1-1,0 0 1,-1 0 0,0 0-1,5-12 1,14-39-1,-6 6-138,-3 0-1,9-63 1,5-107-801,-26 203 667,7-75-41,24-177 148,-24 222-321,2 0 1,2 0-1,27-64 0,-15 58-5266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4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6 0,5 14 0,4 27 0,6 32 0,7 23 0,0 9 0,-1 1-540,-6-6 540,-4-16 0,-6-23-7651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4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632 0 24575,'-1'0'0,"0"0"0,-1 0 0,1 1 0,0-1 0,0 0 0,0 0 0,0 1 0,0-1 0,0 1 0,-2 0 0,-4 2 0,-41 8 0,-68 8 0,70-13 0,-156 27 0,3 14 0,250-51 0,105-3 0,-152 7 0,-1 0 0,1 1 0,-1-1 0,1 1 0,-1 0 0,1 0 0,-1 0 0,1 1 0,-1-1 0,0 1 0,0 0 0,0 0 0,0 0 0,0 0 0,0 0 0,0 1 0,-1-1 0,1 1 0,3 5 0,1 4 0,0-1 0,-1 1 0,0 1 0,4 12 0,-9-22 0,19 54 0,19 87 0,0 63 0,24 93 0,-57-281-1365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5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0 0,8 2 0,13 2 0,10 3 0,12 0 0,5-4 0,-3-1 0,-9-2-8191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5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392 977 24575,'0'0'0,"0"2"0,2 14 0,8 27 0,10 25 0,9 19 0,8 7 0,5-3 0,0-15 0,0-18 0,-4-19 0,-8-16-8191</inkml:trace>
  <inkml:trace contextRef="#ctx0" brushRef="#br0" timeOffset="1">0 18 24575,'0'0'0,"4"0"0,11-3 0,10-4 0,0-1-8191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5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24575,'0'0'0,"2"2"0,9 12 0,25 28 0,33 43 0,23 49 0,10 42-3383,-6 32 3383,-14 21-2064,-25 17 2064,-35 12 0,-46 0 0,-62-5 0,-66-12 0,-79 0-3664,0-40 4584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6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24575,'0'0'0,"-2"0"0,-3 2 0,3 12 0,7 26 0,18 39 0,34 51 0,48 51 0,41 33-3574,31 13 3574,16-13 0,-13-33 0,-38-49-4617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7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1019 0 24575,'-1'1'0,"0"-1"0,0 0 0,0 1 0,0-1 0,0 1 0,0-1 0,0 1 0,0-1 0,0 1 0,0-1 0,1 1 0,-1 0 0,0 0 0,1-1 0,-1 1 0,0 0 0,1 0 0,-1 0 0,1 0 0,-1 0 0,1 1 0,-2 0 0,-9 18 0,-12 29 0,10-20 0,-33 70 0,-23 40-393,-23 36-1180,-373 745-2931,424-835 4107,18-40 237,-146 321-366,158-340 724,2 1 0,0 0 1,-5 37-1,12-53 69,1 0 0,0 0 0,1 0 0,0 0-1,1 0 1,0 0 0,1 0 0,0 0 0,1 0 0,0 0 0,6 12 0,-2-9 7,0 0 1,1-1-1,1 0 1,1 0-1,0-1 1,0 0-1,1 0 1,17 13-1,2-2-148,0-1-1,50 25 1,-2-6-511,2-5 0,163 52 0,182 7-771,296-14-149,6-43-1013,-138-9 1345,-364-12 943,-80 3 4021,-145-19-3669,-3-2-993,-9 0-3515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8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24575,'0'9'0,"12"68"0,-2-16 0,6 78 0,33 203 0,-40-304-43,1 1 0,2-2 0,2 0 0,1 0 0,2-1 0,28 45 0,-31-61 18,0 0 0,1-1 0,0 0 0,2-1 0,0-1 0,1-1 0,1-1-1,0 0 1,1-1 0,1-1 0,34 16 0,-38-23 25,1 0 0,0-1 0,0-1 0,0 0 0,0-2 0,1 0 0,-1-1 0,1 0 0,-1-2 0,0 0 0,1-2 0,-1 1 0,0-2 0,25-9 0,-25 7 0,0 0 0,-1-2 0,0 0 0,0-1 0,-1-1 0,0-1 0,-1 0 0,0-1 0,-1 0 0,0-1 0,-1-1 0,-1 0 0,0-1 0,11-18 0,-13 14 0,0 0 0,-1-1 0,-1 0 0,-1-1 0,-1 0 0,-1 0 0,0 0 0,-2-1 0,-1 1 0,0-1 0,-2 0 0,0 1 0,-1-1 0,-2 0 0,-7-34 0,4 33 0,0 1 0,-2 0 0,0 0 0,-2 0 0,0 1 0,-1 1 0,-1 0 0,-1 0 0,-1 1 0,-1 1 0,0 0 0,-1 2 0,-1-1 0,-29-20 0,19 19 0,-1 1 0,0 1 0,-2 2 0,-58-20 0,48 22 0,0 2 0,0 2 0,-61-5 0,76 11 0,1 1 0,0 1 0,0 1 0,0 1 0,0 1 0,0 2 0,-28 8 0,46-11 0,-1 0 0,1 1 0,-1 0 0,1 1 0,0-1 0,0 1 0,-8 7 0,11-8 0,-1 1 0,1 0 0,0-1 0,0 2 0,0-1 0,0 0 0,1 0 0,0 1 0,0 0 0,-3 9 0,2-4 16,1 0 0,1 0 0,-1 1-1,2-1 1,-1 0 0,1 1 0,1-1 0,0 0 0,0 1 0,1-1-1,1 0 1,-1 0 0,2 0 0,-1-1 0,1 1 0,1-1-1,0 0 1,7 10 0,-1-2 18,2-2-1,0 0 1,0 0-1,1-1 0,1-1 1,0 0-1,1-1 1,28 15-1,-3-5-715,67 26-1,-49-27-6143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8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10 0,5 18 0,6 17 0,5 9 0,1 0 0,-1-8 0,-3-10 0,-5-9 0,-6-8 0,-3-8-8191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8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24575,'0'0'0,"3"0"0,8 4 0,9 3 0,5 2 0,-1 0-8191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0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587 179 24575,'-6'-6'0,"3"4"0,-35-28 0,4 2 0,0 1 0,-42-22 0,65 43 0,0 1 0,-1 0 0,0 0 0,0 1 0,-1 1 0,1 0 0,-1 1 0,1 0 0,-1 1 0,0 0 0,1 1 0,-14 2 0,15-1 0,1 1 0,0 0 0,0 1 0,0 0 0,0 0 0,0 1 0,0 1 0,1-1 0,0 1 0,0 1 0,0 0 0,1 0 0,0 1 0,-14 14 0,15-12 0,-1 1 0,1-1 0,1 1 0,0 0 0,0 1 0,1 0 0,0 0 0,1 0 0,0 0 0,1 1 0,-2 13 0,3-18 0,2 1 0,-1-1 0,1 1 0,0 0 0,1 0 0,0-1 0,0 1 0,1-1 0,-1 1 0,2-1 0,-1 0 0,1 1 0,0-1 0,1-1 0,-1 1 0,1 0 0,1-1 0,5 7 0,-5-7 0,0-1 0,0 0 0,1 0 0,0-1 0,0 1 0,0-1 0,0-1 0,0 1 0,1-1 0,0 0 0,8 2 0,-11-4 0,1 1 0,0-2 0,0 1 0,0 0 0,0-1 0,0 0 0,0 0 0,0-1 0,0 1 0,0-1 0,0 0 0,0-1 0,0 1 0,0-1 0,-1 0 0,1 0 0,4-3 0,3-3 0,0-1 0,-1 0 0,-1-1 0,0 0 0,0 0 0,0-1 0,9-17 0,50-88 0,-68 115 0,38-75 0,-34 71 0,-2 8 0,3 12 0,-5-10 0,69 258 0,-12 4 0,-7-29 0,-32-164 120,-15-63-417,0-1 0,1 0 0,0 0 0,9 15 0,-3-10-6529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9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0 816 24575,'0'0'0,"4"1"0,7 4 0,9 2 0,11-2 0,9-4 0,8-6 0,5-9 0,1-10 0,-5-5 0,-10 2-8191</inkml:trace>
  <inkml:trace contextRef="#ctx0" brushRef="#br0" timeOffset="1">493 1 24575,'0'0'0,"0"3"0,0 16 0,4 20 0,5 20 0,6 16 0,9 18 0,8 17 0,4 4-578,1-5 578,1-16 0,-5-20 0,-4-21 0,-3-18 0,2-22 0,1-18 0,-3-7-7613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39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24575,'0'4'0,"8"15"-8,96 261-134,19 244-609,-118-500 652,-1-7-180,-1 0 0,-1-1 0,0 29 0,-2-37-5796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40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1 283 24575,'5'-3'0,"15"-5"0,-1 0 0,1 1 0,1 1 0,21-4 0,182-29-312,7 12-826,-131 16 1064,-84 9 74,381-48-188,-2-23 10,-217 39-872,-143 30-4201</inkml:trace>
  <inkml:trace contextRef="#ctx0" brushRef="#br0" timeOffset="1">515 1165 24575,'0'0'0,"2"2"0,10 4 0,15 7 0,15 7 0,13 4 0,6 0 0,2-7 0,0-7 0,-1-8 0,-5-8 0,-9-4 0,-11-3 0,-9 0 0,-10 4-8191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40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24575,'1'0'0,"0"0"0,0 1 0,0-1 0,0 0 0,0 0 0,0 1 0,-1-1 0,1 1 0,0-1 0,0 1 0,0-1 0,1 2 0,4 2 0,26 15 0,0 2 0,43 37 0,-58-43 0,-1 1 0,0 1 0,-1 1 0,-1 0 0,18 29 0,-29-43 0,0 1 0,-1 0 0,0 0 0,0 0 0,0 1 0,0-1 0,-1 0 0,0 1 0,0-1 0,0 8 0,-1-10 0,-1 0 0,1 1 0,-1-1 0,0 0 0,1 0 0,-1 0 0,-1 1 0,1-1 0,0 0 0,-1 0 0,1-1 0,-1 1 0,0 0 0,0 0 0,0-1 0,-1 1 0,1-1 0,-3 3 0,-4 1 0,0 1 0,0-1 0,0-1 0,-12 6 0,-43 14 0,40-16 0,-33 17 0,56-26 0,1 0 0,-1 0 0,1 0 0,-1 1 0,1-1 0,-1 0 0,1 1 0,-1-1 0,1 0 0,-1 1 0,1-1 0,-1 1 0,1-1 0,-1 1 0,1-1 0,0 1 0,-1-1 0,1 1 0,0-1 0,0 1 0,-1-1 0,1 1 0,0 0 0,0-1 0,0 1 0,0-1 0,0 2 0,0-1 0,1 0 0,-1 0 0,1 0 0,0 0 0,-1 0 0,1 0 0,0 0 0,0-1 0,0 1 0,-1 0 0,1 0 0,0-1 0,0 1 0,0 0 0,2 0 0,11 7 0,1-1 0,0 0 0,0-1 0,31 8 0,-16-8 0,56 6 0,-46-11-273,0-2 0,1-1 0,-1-2 0,74-17 0,-28-1-6553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51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24575,'0'1'0,"1"0"0,0 0 0,-1 0 0,1 0 0,0 0 0,0-1 0,0 1 0,0 0 0,1 1 0,2 2 0,97 94 0,51 54 0,-82-70-162,76 115-1,-101-126 55,-3 3 0,40 94-1,-8 39 109,-13 6 0,-15-53 0,10 6-1257,-32-107-5027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51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1 436 24575,'5'-3'0,"41"-30"0,66-58 0,-28 19 0,-46 44 0,0 2 0,2 1 0,70-32 0,-56 35 0,0 1 0,87-19 0,-114 34 0,54-5 0,-66 10 0,0 1 0,0 1 0,0 0 0,0 1 0,20 6 0,-11-1 8,1 2 0,-2 1 0,1 1 0,32 20 0,80 65-1954,-53-30-4339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52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24575,'0'14'0,"20"444"0,24-80-1033,20 182-343,-59-510-4406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53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1 936 24575,'0'-10'0,"0"-6"0,2 1 0,0-1 0,0 0 0,7-19 0,26-59 0,-3 26 0,59-94 0,55-55 0,-129 192 0,-3 5 0,61-83 0,-60 84 0,2 1 0,0 0 0,21-16 0,-31 28 0,1 0 0,0 1 0,1 0 0,-1 1 0,1-1 0,0 2 0,0-1 0,0 1 0,0 1 0,1 0 0,-1 0 0,11 0 0,-8 1 0,1 1 0,0 1 0,-1 0 0,1 1 0,0 0 0,-1 1 0,0 1 0,20 8 0,2 3 3,48 30-1,28 27-35,-48-30-112,177 113-1915,-136-92-3898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5:59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4648 24575,'-3'-14'0,"-3"-6"0,1 0 0,1-1 0,-3-30 0,3-67 0,3 105 0,2-106-358,5-1 0,6 1-1,4 1 1,41-149 0,-18 139-639,6 2 1,6 1 0,86-154-1,-23 83 699,162-210-1,-122 208-412,225-226 0,-217 268 0,297-223 0,-269 245 342,292-157 0,-362 231 227,4 4 1,1 6 0,249-63 0,-72 56 1259,114-28 449,-324 57-633,-2-5 0,-2-3 0,-1-4 0,155-98 1,-100 41 2230,-123 87-3165,-18 9 0,1 1 0,-1 0 0,0-1 0,0 1 0,1 0 0,-1-1 0,0 1 0,1 0 0,-1 0 0,0 0 0,1 0 0,-1 0 0,2 1 0,-3-1 0,0 0 0,0 0 0,0 0 0,0 0 0,0 0 0,0 0 0,0 0 0,0 0 0,0 0 0,0 0 0,0 0 0,0 0 0,0 0 0,0 0 0,0 0 0,0 0 0,0 0 0,0 0 0,-1 0 0,1 0 0,0 0 0,0 1 0,0-1 0,0 0 0,0 0 0,0 0 0,0 0 0,0 0 0,0 0 0,0 0 0,0 0 0,0 0 0,0 0 0,0 0 0,0 0 0,0 0 0,0 0 0,0 0 0,0 0 0,0 0 0,0 0 0,0 1 0,0-1 0,0 0 0,0 0 0,0 0 0,0 0 0,0 0 0,0 0 0,1 0 0,-10 1 0,4 0 0,3 0 0,0 0 0,0 0 0,0 1 0,0-1 0,0 0 0,1 1 0,-1-1 0,0 1 0,1 0 0,-1 0 0,1-1 0,-1 1 0,-1 4 0,-1 0 0,-84 134 0,47-72 0,-303 527-2096,-321 558 158,406-760 1603,-16-10-288,267-372 574,-119 149-93,110-141 38,0-2 0,-1 0 1,-1-1-1,-1-1 0,-42 25 1,8-15-2283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00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11 241 24575,'0'-13'0,"-1"-7"0,-4-22 0,0-6 0,7 99 0,6 67 0,1-69-7,2-1 1,20 56-1,46 89-727,59 71 546,-101-209 201,3-1-1,66 75 1,-95-120 100,0 0 0,1 0 0,11 7 0,-16-12-57,1 0 1,0-1 0,0 0-1,0 0 1,0-1-1,0 0 1,12 3-1,-5-3-56,-1-1 0,1 0 0,-1 0 0,1-2 0,-1 1 0,1-2 0,-1 1 0,20-7 0,-16 3 0,-1 0 0,0-2 0,0 0 0,0-1 0,24-17 0,-15 7 0,-1-1 0,30-32 0,33-50 0,203-314-1048,-196 274 1125,-61 94-77,83-130 0,-14-7 0,-85 150 971,7 38-971,102 13-207,-1 5 0,-1 5 0,-2 6 0,128 53 0,441 247-1944,-480-212 1514,-6 8 0,-6 9 0,-6 9 0,-7 7 0,174 189 0,-251-226 1836,-91-99-3581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0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24575,'5'0'0,"394"0"0,-397 0 0,-1-1 0,1 1 0,-1 0 0,1 0 0,-1 1 0,1-1 0,-1 0 0,0 0 0,1 1 0,-1-1 0,1 1 0,-1-1 0,2 2 0,-3-2 0,0 0 0,1 1 0,-1-1 0,0 0 0,0 1 0,0-1 0,0 0 0,0 0 0,1 1 0,-1-1 0,0 0 0,0 1 0,0-1 0,0 0 0,0 1 0,0-1 0,0 1 0,0-1 0,0 0 0,0 1 0,-1 0 0,-5 12 0,-89 111 0,54-75 0,32-38 0,-88 117 0,93-123 0,0 0 0,0 1 0,0 0 0,-4 12 0,7-17 0,0 1 0,1-1 0,0 0 0,-1 1 0,1-1 0,0 1 0,0-1 0,-1 1 0,1-1 0,0 1 0,1-1 0,-1 1 0,0-1 0,0 1 0,1-1 0,-1 1 0,1-1 0,-1 0 0,1 1 0,-1-1 0,1 0 0,0 1 0,1 1 0,2 0 0,0 0 0,-1 0 0,2-1 0,-1 1 0,0-1 0,0 0 0,1 0 0,-1 0 0,1 0 0,0-1 0,8 2 0,5 0 24,0 0 0,1-2 0,-1 0 0,32-2 0,-18-2-767,55-14 1,-29 2-6084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02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2043 4394 24575,'0'2'0,"0"-1"0,0 0 0,0 1 0,-1-1 0,1 0 0,0 1 0,-1-1 0,1 0 0,-1 0 0,0 1 0,0 1 0,-1 0 0,-35 67 0,2-2 0,21-40 0,-5 15 0,-3-1 0,-44 64 0,34-65-170,-3-2 0,-74 66 0,-95 54-339,58-55-361,-263 140 1,326-203 740,-2-4-1,-2-4 0,-1-3 0,-1-4 1,-104 16-1,154-37 1217,-58 0-1,-37-9 417,122 3-1643,24 17 140,-4-10 0,1 0 0,0-1 0,18 9 0,-25-13 0,259 108 0,-200-85 0,363 126-1139,-279-107 960,149 22 0,-150-44-132,1-6 1,1-7-1,-1-6 1,208-24-1,-177-2 343,-2-8-1,-2-7 0,217-79 1,-263 70-654,-2-5 0,218-130 1,-240 117 53,-3-5 1,-3-4 0,120-121 0,-118 92 308,-5-5 0,125-189-1,-115 131-449,110-241 0,-144 251 709,-7-4 0,-7-2 0,-8-3 0,44-272 0,-61 185 27,-1-276-1,-62-254-704,-10 416 814,-95-377-1,69 498 1426,30 145 1494,23 60 985,16 45-3931,1 0 0,-1 0 0,0 0-1,0 0 1,0 0 0,-1 0-1,-1 7 1,1-1-27,-85 475-264,73-428 73,-75 329-1551,-22-7 457,-44 12 171,-19-7-195,149-331 1199,-205 429-601,-27-19 93,67-166 2928,176-277-1454,-2 1 0,-32 33 0,42-48-838,-1 0 0,-1-1 0,1 0 1,-1-1-1,0 1 0,0-1 1,0-1-1,-1 1 0,1-1 1,-1-1-1,0 1 0,-14 2 0,6-4-82,0 0 0,0 0-1,0-2 1,0 0-1,-21-4 1,1-3-23,-47-17 1,11-3-445,1-2 0,-95-57 1,-126-99-1800,-470-392-888,244 100 3136,372 329-892,-132-173 1,184 196 1213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04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1248 8328 24575,'-7'-7'0,"-13"-14"0,2-1 0,0 0 0,2-2 0,-17-29 0,22 35 0,-89-152-1164,-80-186 0,126 228 828,5-3 1,-41-176-1,47 100-651,-24-310-1,54-218-1328,23 540 2162,9 2-1,61-271 0,-11 203-921,133-327 1,-90 321 1075,12 5 0,308-478 0,-295 545-256,234-258 1,-229 305 85,7 5 0,167-122 0,144-56 170,34 51 0,12 55 0,9 30 0,-184 80 0,685-124 0,123 118 0,5 132 0,-613 45 0,-371-35 0,198 65 0,-167-27 0,-3 7 0,-3 9 0,206 129 0,-171-73 0,-7 9 0,203 186 0,154 225 0,-48 46 0,-124-79 0,-300-379 0,134 272 0,-35 88 0,-53 17 0,-97-303 0,-9 1 0,-10 1 0,-10 2 0,-17 355 0,-25-282 0,-14-1 0,-75 293 0,58-381 0,-134 333 0,115-376 0,-8-2 0,-133 201 0,83-178 19,-233 255 1,-202 130-217,-374 256-591,753-679 802,-308 187-1,379-271-8,-3-4 1,-2-6-1,-3-6 0,-160 44 1,153-63 2,-186 22 0,-140-27 27,-2-37-54,0-20-129,208 13-15,-764-36 163,350 22 0,10-20 0,7-56 0,427 52 2,2-10 0,-279-123-1,314 102-21,3-8 0,-313-216 0,294 156-40,6-7 0,8-10 0,7-7 0,-201-258-1,217 220 68,10-7-1,10-6 0,-214-464 0,282 512-6,-76-267 0,76 123 762,20 24 3049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06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24575,'0'0'0,"0"-4"0,0-3 0,0-1-8191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07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0 140 24575,'1'19'0,"1"-1"0,0 1 0,2-1 0,7 27 0,-7-32 0,13 46-91,3-2 0,2 0 0,32 57 0,-29-68 0,2-1 0,2-2 0,67 78 0,-83-107 114,1 0-1,1-1 1,19 14-1,-26-21-13,0-2 0,0 1 0,0-1 0,1 0 0,-1-1 0,1 0 0,0 0 0,0-1 0,9 1 0,-5-2-9,0-1 0,0 0 0,0 0 0,0-1 0,0-1 0,-1-1 0,14-3 0,0-2 0,0-2 0,31-16 0,-32 13 0,0-2 0,-1 0 0,-1-2 0,-1-1 0,0 0 0,-1-2 0,-1 0 0,23-31 0,-22 23 0,-2-2 0,0 0 0,-2-1 0,-2-1 0,0 0 0,12-45 0,-21 57 39,-1 0 0,0-1 0,-2 0 1,-1 0-1,0 1 0,-2-38 0,-1 48-22,-1-1 0,1 1 0,-2 0 1,1 0-1,-1 0 0,-1 0 0,0 0 0,0 1 0,-1-1 0,0 1 1,-1 0-1,0 1 0,0 0 0,-1-1 0,-10-8 0,7 8-17,0 2 0,0-1 0,0 1 0,-1 1 0,-1 0 0,1 0 0,-1 1 0,0 1 0,0 0 0,0 0 0,0 1 0,-15-1 0,9 2 0,0 1 0,-1 1 0,1 1 0,0 0 0,0 2 0,0 0 0,-34 10 0,1 6-682,-58 29-1,43-15-6143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07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24575,'0'0'0,"4"0"0,11 2 0,12 0 0,11 1 0,13-3 0,18-3 0,16-5 0,12-5 0,0-2 0,-13 2 0,-20 2-8191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07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24575,'0'0'0,"-2"0"0,-3 4 0,-2 5 0,-2 5 0,-1 5 0,1 10 0,2 12 0,0 17 0,0 20 0,-1 7 0,0-11-8191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08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24575,'0'0'0,"0"0"0,0 0 0,0 0 0,2-2 0,3-2 0,2-2 0,0 2-8191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09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1 708 24575,'0'1'0,"0"1"0,0-1 0,0 0 0,0 0 0,0 1 0,0-1 0,1 0 0,-1 0 0,0 1 0,1-1 0,-1 0 0,1 0 0,-1 0 0,1 0 0,0 2 0,3 2 0,-1 0 0,1 0 0,0 0 0,0-1 0,1 1 0,-1-1 0,1 0 0,9 6 0,7 4-16,0-1-1,1-1 0,1 0 1,-1-2-1,2-1 0,-1-1 1,27 6-1,-20-8-32,0-1 1,1-2-1,-1 0 0,1-3 0,44-3 0,-40-2 14,-1-1-1,0-1 1,0-2-1,0-1 1,-1-1-1,-1-3 1,0 0-1,-1-2 1,0-1-1,-2-2 1,30-23-1,-41 27 31,-1-1-1,0-1 0,-1-1 1,0 0-1,-2-1 0,0-1 1,-2 0-1,0 0 0,15-36 1,-20 37 0,-1 1 0,0-2 1,-1 1-1,-1 0 0,-1-1 1,-1 0-1,-1 0 0,0 0 0,-2 0 1,0 1-1,-7-35 0,5 41 28,-1 0-1,0 0 1,0 0-1,-2 1 0,0 0 1,0 0-1,-1 1 1,0 0-1,-1 0 1,-10-11-1,11 14 11,-1 1 0,0 0 0,0 0-1,-1 1 1,0 0 0,0 0 0,0 1-1,-1 0 1,0 1 0,0 0 0,0 0-1,0 1 1,-14-2 0,4 3-10,1 0 0,0 2 0,-1 0 0,1 1 1,-1 1-1,-26 6 0,6 2-88,-78 31-1,54-14-826,-77 48-1,66-29-5285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09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2 0,0 3 0,0 0 0,0-1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0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1 591 24575,'0'16'0,"0"3"0,0-1 0,2 1 0,0-1 0,1 1 0,1-1 0,1 0 0,0-1 0,2 1 0,15 30 0,-15-34 0,1-1 0,1-1 0,0 1 0,1-2 0,0 1 0,1-1 0,0-1 0,19 14 0,-20-18 0,-1 0 0,1-1 0,0 0 0,0 0 0,0-1 0,1-1 0,-1 1 0,1-2 0,0 0 0,0 0 0,0-1 0,20 0 0,-11-2-13,0-1-1,0-2 1,0 0 0,0-1-1,-1-1 1,29-12-1,-13 1-263,1-1-1,46-33 0,-40 21 228,-1-2 0,-2-2-1,42-47 1,-51 49 53,-3-3 0,0 0 0,-3-1 1,24-46-1,-38 63-3,-2 0 0,0-1 0,-1 0 0,-1 0 0,0 0 0,-2-1 0,4-41 0,-8 51 0,0 1 0,0-1 0,-1 1 0,-1-1 0,0 1 0,0-1 0,-1 1 0,0 0 0,-1 0 0,0 0 0,0 1 0,-1-1 0,-1 1 0,1 0 0,-2 1 0,1-1 0,-12-11 0,10 13 15,0 0-1,0 1 1,-1 0 0,0 0 0,0 1-1,-1 0 1,1 0 0,-17-5 0,11 6 81,-1 0 1,1 1-1,-1 1 1,0 0 0,-17 1-1,-10 3 4,1 2 0,0 2 0,-54 15 0,-100 34-1465,124-30-5461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1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 24575,'0'0'0,"0"0"0,4 0 0,7 0 0,14 0 0,23-1 0,18-4 0,9-1 0,0-3 0,-7-1 0,-10-1 0,-11 1 0,-13 3-8191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0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0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34 444 24575,'-13'7'0,"11"-5"0,1-1 0,-1 1 0,1 0 0,-1 0 0,1 0 0,0 0 0,-1 0 0,1 0 0,0 0 0,1 0 0,-1 0 0,0 0 0,0 3 0,0 3 0,-1-1 0,1 14 0,1-4 0,1 1 0,1 0 0,1-1 0,0 1 0,1-1 0,1 0 0,0 0 0,15 31 0,-5-21 0,0 0 0,1-1 0,2-1 0,28 32 0,-29-39 0,0 0 0,2-2 0,0 0 0,1-1 0,0-1 0,1 0 0,1-2 0,0-1 0,0 0 0,29 8 0,-30-12 0,0-2 0,1 0 0,-1-2 0,1 0 0,0-1 0,0-2 0,0 0 0,0-1 0,0-1 0,-1-1 0,39-11 0,-34 5-80,0-1 0,0-1 0,-1-1 0,0-2 0,-1 0 0,-1-2 0,26-22 0,-18 11 38,-1-2-1,-2-1 1,0-1-1,28-43 1,-34 41 42,-2-1 0,-1-1 0,-2 0 0,16-46 0,-25 55-1,0 0 1,-2-1-1,-1 0 0,-1 0 1,-1 0-1,-2-53 0,-2 66-1,0 0-1,-1-1 0,-1 1 0,0 0 0,-1 1 0,-9-22 0,9 27 3,0 0 0,-1 1 0,0-1 0,0 1 0,-1 0 0,1 0-1,-2 1 1,1-1 0,-1 1 0,0 1 0,-12-9 0,6 7-18,0-1 1,-1 2-1,-1 0 1,1 1-1,-1 0 1,1 1-1,-23-3 1,17 4-44,-1 2-1,0 0 1,1 1-1,-41 6 1,25 2-14,0 0 1,1 3 0,1 1-1,0 1 1,-64 35-1,43-15-460,-95 74 0,81-47-4814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1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24575,'0'0'0,"4"0"0,10 4 0,15 5 0,14 2 0,12 2 0,11 1 0,9-3 0,9-2 0,6-4 0,-9-2 0,-19-2-8191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1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24575,'0'0'0,"2"3"0,2 6 0,3 5 0,3 4 0,5 8 0,8 15 0,13 17 0,13 20 0,5 10 0,-5-10-8191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2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200 679 24575,'5'7'0,"93"106"0,-85-100 0,2 0 0,-1-1 0,2 0 0,-1-1 0,33 16 0,-31-20 0,0 0 0,1-1 0,0 0 0,1-2 0,-1 0 0,1-1 0,-1-1 0,1 0 0,28-3 0,-32 0 0,0-1 0,0 0 0,-1-1 0,1-1 0,-1 0 0,0-1 0,0-1 0,-1 0 0,1-1 0,-1 0 0,-1-1 0,20-16 0,-17 11 0,-1-1 0,0 0 0,-2-2 0,1 1 0,-2-1 0,0-1 0,-1 0 0,-1-1 0,0 0 0,-2 0 0,0-1 0,-1 0 0,6-28 0,-9 27 0,0-1 0,-1 1 0,-1-1 0,-1 0 0,-1 1 0,-1-1 0,-1 1 0,0-1 0,-2 1 0,0 0 0,-1 0 0,-16-34 0,12 35 2,-1 0-1,-1 1 0,0 0 0,-1 1 1,-1 1-1,0 0 0,-2 1 0,-31-25 1,28 26-20,-1 1 0,-1 1 1,0 1-1,-1 1 0,0 1 1,0 1-1,-43-10 0,37 13-81,-1 0 0,0 3-1,1 0 1,-1 2 0,0 0 0,0 3-1,0 0 1,1 2 0,0 1 0,0 1-1,0 1 1,1 2 0,0 0 0,1 2-1,0 1 1,1 1 0,0 1 0,-24 21-1,12-4-6075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2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 24575,'0'0'0,"0"0"0,2 2 0,8 4 0,21 5 0,27 5 0,22 3 0,27 0 0,19-1 0,3-3-868,-8-5 868,-18-6 0,-20-5 0,-22-3 0,-22 0-7323</inkml:trace>
  <inkml:trace contextRef="#ctx0" brushRef="#br0" timeOffset="1">123 0 24575,'0'0'0,"0"2"0,2 4 0,6 7 0,12 13 0,14 21 0,12 21 0,9 20 0,4 12 0,-3-3 0,-9-12 0,-10-20 0,-12-19-8191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2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1 870 24575,'2'4'0,"11"18"0,0 0 0,16 44 0,-6-10 0,-8-25 0,1 1 0,2-2 0,1 0 0,1-1 0,2-2 0,32 34 0,-39-47 0,1-1 0,0 0 0,1-1 0,0 0 0,19 9 0,-21-15 0,-1 1 0,0-2 0,1 0 0,0-1 0,1 0 0,-1-1 0,22 1 0,-22-4-26,0 0 1,0-1-1,0-1 0,-1 0 0,1 0 0,24-9 0,-20 4-53,1-1-1,-1-1 0,-1-1 1,22-15-1,-10 3-16,-2-1-1,-1-1 1,0-1-1,-2-2 1,25-33-1,-28 30 97,-1 0 0,-2-2 0,-1 0 0,-2 0 0,-1-2 0,-1 0 0,-2-1 0,11-50 0,-17 53 0,-2-1 0,-1 1 0,-1-1 0,-1 0 0,-2 1 0,-2-1 0,-1 0 0,-1 1 0,-16-51 0,12 56 0,-1 1 0,-1 0 0,-1 1 0,-1 0 0,-1 1 0,-26-33 0,24 38 0,0 1 0,-1 1 0,-1 0 0,-1 1 0,-1 1 0,0 1 0,-34-19 0,33 22-13,-1 1 0,0 1 0,-1 1 0,0 1 1,-1 1-1,1 1 0,-1 1 0,-41-1 0,52 5 3,0 0 0,0 1 0,1 1 0,-1 1 0,0-1 0,1 2 0,-21 8 0,24-8 7,1 0-1,-1 2 1,0-1 0,1 1 0,0 0-1,1 0 1,-1 1 0,1 0-1,1 1 1,-12 14 0,10-7-59,-1-1 0,2 1 0,0 1 1,1 0-1,-9 32 0,4 7-6368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3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 24575,'0'0'0,"2"0"0,3 0 0,4 0 0,8 0 0,20 0 0,25 0 0,17 0 0,7-2 0,-3-2 0,-9-3 0,-15 0 0,-15-1 0,-15-6 0,-9-5 0,-8 1-8191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3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40 24575,'-1'2'0,"-6"8"0,-2 12 0,0 14 0,1 9 0,3 10 0,1 6 0,4 6 0,4 9 0,4 14 0,6 11 0,1 0 0,1-11 0,-3-15 0,-3-22-8191</inkml:trace>
  <inkml:trace contextRef="#ctx0" brushRef="#br0" timeOffset="1">0 955 24575,'1'4'0,"0"-1"0,-1 1 0,1-1 0,0 0 0,0 0 0,1 1 0,-1-1 0,1 0 0,-1 0 0,4 3 0,-1 0 0,18 29 0,2-1 0,2-2 0,1 0 0,1-2 0,47 39 0,-50-48-81,1-2 0,1-1-1,0-1 1,1-1 0,1-2-1,51 19 1,-61-27 49,0-1 1,1-1-1,-1-1 0,1 0 0,21-1 0,-26-2 41,0-1-1,0-1 0,0 0 0,0-1 1,-1 0-1,1-2 0,18-7 1,-16 4-7,-1-1 0,0 0 0,-1-1 0,0-1 0,0 0 1,-1-1-1,-1-1 0,20-23 0,-13 11-57,-1-1 0,-2-1 0,0 0 0,14-36-1,-15 24-162,-1 0 0,-3 0 0,-1-2 0,-1 1-1,5-68 1,-11 60 224,-3 1-1,-2 0 1,-2 0-1,-15-81 1,11 99-41,0 1 0,-2 0 1,-1 0-1,-2 1 0,0 0 0,-2 1 1,-1 0-1,-25-32 0,28 42 3,-1 1 1,0 1-1,-1 0 0,-1 1 0,0 0 1,0 2-1,-2-1 0,1 2 1,-1 0-1,-1 1 0,0 1 0,0 1 1,-30-8-1,31 11 26,0 1-1,0 1 1,0 1-1,0 0 1,0 2 0,0 0-1,-30 5 1,24-1 27,1 1 0,-1 2 0,2 0 1,-1 1-1,-24 14 0,15-5-139,1 3 0,1 0 0,0 2 0,2 1 0,1 1 1,1 1-1,-27 35 0,6 4-4218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4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1 217 24575,'3'-3'0,"1"0"0,0 1 0,0 0 0,0 0 0,0 0 0,1 0 0,-1 1 0,0-1 0,1 1 0,-1 0 0,6 0 0,5-2 0,124-25 0,22-5 0,-117 21 0,66-25 0,-100 34-136,-1-1-1,1 0 1,-1-1-1,0 0 1,-1-1-1,1 0 1,-1 0-1,0 0 0,11-13 1,-7 1-6690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1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24575,'0'0'0,"0"0"0,2-2 0,14-3 0,23-1 0,23-5 0,13 0 0,0 2 0,-12 2-8191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4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4 0,0 12 0,2 14 0,5 22 0,4 19 0,5 9 0,1 4 0,0-5 0,-2-10 0,-2-15 0,-5-15 0,-2-15 0,-4-11-8191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4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1087 24575,'3'8'0,"6"13"0,19 30 0,-1-7-25,2-1-1,2-1 1,2-2-1,56 53 1,-67-72-62,2-1 1,0-1-1,1-1 1,1-2 0,0 0-1,2-2 1,-1-1-1,59 19 1,-67-27 86,-1-1 0,1-1 0,0-1 0,0-1 0,0 0 0,0-1 0,0-1 0,30-6 0,-28 2 0,1-1 0,-1-1 0,0 0 0,0-2 0,-1 0 0,0-2 0,20-14 0,-9 4-169,-2-2 1,0-1-1,-2-2 0,-1 0 0,30-40 1,-29 31-35,-2-2 1,-2-1-1,-1 0 1,19-51-1,-26 51 209,-2-1 0,-2-1 0,-1 0-1,-2-1 1,-2 0 0,-2 0 0,-2 0 0,-4-66-1,-1 73-28,-1-1-1,-2 1 0,-1 0 1,-2 0-1,-2 1 1,0 1-1,-3 0 0,0 0 1,-2 1-1,-30-44 1,27 51-79,0 0 0,-1 1 0,-2 1 0,0 1 0,-1 1 0,-2 1 0,1 1 0,-41-21 0,47 30 59,-1 0-1,0 1 1,-1 1 0,0 0-1,0 2 1,0 0 0,-1 2 0,1 0-1,-1 1 1,0 1 0,0 1-1,0 1 1,-26 4 0,22 1 59,1 0 1,0 2-1,0 0 0,1 2 1,0 0-1,1 2 0,0 0 1,-25 20-1,25-15-108,0 1 0,2 0 0,0 2 0,1 1 0,1 0 0,0 1 0,-15 27 0,5 4-2849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5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0 517 24575,'20'-8'0,"-1"1"0,1 1 0,35-6 0,-15 3 0,17-4 0,35-7 0,102-38 0,-179 53 0,-1-1 0,0-1 0,0 0 0,23-16 0,-34 20 0,1 0 0,0 0 0,-1-1 0,0 1 0,0-1 0,0 0 0,0 0 0,3-6 0,-5 7 0,0 0 0,0 0 0,0 0 0,0 0 0,0 0 0,-1 0 0,1 0 0,-1-1 0,0 1 0,0 0 0,0 0 0,0 0 0,-2-6 0,1 3 0,-1 0 0,-1 0 0,1 0 0,-1 0 0,0 0 0,0 1 0,-1 0 0,-7-9 0,-4-3 0,-19-17 0,27 28 0,-20-19 0,-38-26 0,53 42 0,-1 1 0,0 1 0,0 0 0,-1 1 0,-27-9 0,38 14 0,0 0 0,0 1 0,0-1 0,0 1 0,-1 0 0,1 0 0,0 0 0,0 0 0,0 0 0,-4 1 0,6 0 0,-1-1 0,1 1 0,-1 0 0,1-1 0,0 1 0,0 0 0,-1 0 0,1 0 0,0 0 0,0 0 0,0 0 0,0 0 0,0 0 0,0 0 0,0 1 0,0-1 0,1 0 0,-1 1 0,0-1 0,1 0 0,-1 1 0,0 2 0,-1 9 0,0-1 0,1 1 0,0 0 0,1-1 0,1 1 0,2 17 0,-2-14 0,27 216 129,-8-73-1623,-14-105-5332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5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1267 24575,'1'8'0,"1"-1"0,0 0 0,1-1 0,0 1 0,0-1 0,0 0 0,0 0 0,1 0 0,6 6 0,5 8 2,0-2 1,2 0-1,1-1 0,0 0 0,1-2 0,22 15 0,-22-18-25,0 0-1,1-2 1,1 0-1,-1-2 1,1 0 0,1-1-1,23 4 1,-24-7-53,1-2 0,0 0 0,-1-2 1,1 0-1,0-1 0,0-2 1,32-7-1,-26 3-90,-1-1 0,0-2 0,-1-1 0,0-1 0,31-20 0,-21 8-2,-1-2 0,-1-1 0,-1-2 1,-1-1-1,-2-1 0,-2-2 0,42-61 0,-44 52 168,-1-1 0,-3-1 0,-1-1 0,-2-1 0,-3 0 0,-1-2 0,-3 0 0,-1 0 0,6-82 0,-15 98-68,-2 0 1,0 1-1,-3-1 0,0 0 0,-2 1 0,-2 0 1,-15-48-1,14 58 22,-1 0 1,-1 1 0,0 0 0,-2 1 0,0 0-1,-1 1 1,-1 0 0,0 1 0,-1 1 0,-1 0-1,-28-20 1,28 25 45,-1 0 0,-1 1 0,1 0 0,-2 2 0,1 0 0,-1 1 0,0 1 0,-1 1 0,1 1 0,-1 0 0,0 2 0,-26-1 0,20 3 0,0 2 0,0 0 0,0 2 0,0 1 0,0 1 0,1 1 0,0 1 0,-44 22 0,32-10-133,1 1 0,1 2 0,2 2 0,-52 47 0,9 6-3179,76-78 3300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6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0 100 24575,'0'0'0,"0"-2"0,4-2 0,5-7 0,9-10 0,6-10 0,0 1-8191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7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394 178 24575,'-3'5'0,"0"6"0,-1 0 0,2 0 0,0 1 0,0-1 0,1 1 0,0 20 0,0-8 0,0 9 0,1 0 0,2-1 0,1 1 0,2 0 0,1-1 0,1 0 0,2 0 0,21 51 0,-16-52-74,2 1-1,2-2 1,0 0-1,2-2 0,1 0 1,1-1-1,33 30 1,-39-42 51,1-2 0,0 0 0,1-1 0,0 0-1,29 12 1,-32-18 30,1 0 0,0-1 0,0 0 0,0-2 0,0 0 0,1 0-1,29-1 1,-21-3-7,0-1 0,-1-2 0,1 0 0,-1-1 0,0-2 0,0 0 0,0-2 0,-1-1 0,27-15 0,-26 11 0,-1 0 0,0-2 0,-1-1 0,-1-1 0,0-1 0,-1 0 0,-1-2 0,18-25 0,-17 17 0,-2-1 0,-1 0 0,-1-2 0,16-45 0,-24 54 0,-1 0 0,-1-1 0,-2 1 0,0-1 0,-1 0 0,-2 0 0,-1-32 0,-1 42 0,-1 0 0,-1 0 0,0 0 0,0 1 0,-2-1 0,0 1 0,0 0 0,-1 0 0,-1 1 0,0 0 0,-1 0 0,0 0 0,-11-11 0,6 9 0,-1 1 0,0 0 0,-1 1 0,-1 1 0,1 0 0,-2 1 0,1 1 0,-1 1 0,-26-10 0,6 7-172,0 1 1,-1 1-1,-1 2 0,1 2 0,-1 2 0,-73 2 1,51 6-386,1 2 1,0 3 0,-100 29-1,91-16 390,1 4 0,2 2 0,0 3 0,3 3 0,-87 62-1,50-21-2912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8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0 24575,'0'0'0,"0"0"0,-2 0 0,-2 2 0,-3 3 0,-2 2 0,-1 2 0,-1 3 0,0 3 0,-1 4 0,0 5 0,-1 4 0,-1 6 0,0 4 0,1 9 0,-2 14 0,3 4 0,2-10-8191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8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24575,'0'2'0,"0"4"0,0 6 0,0 3 0,2 6 0,4 6 0,11 13 0,20 12 0,18 11 0,8 0 0,-7-11-8191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8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16 885 24575,'-3'20'0,"-1"-3"0,-1 42 0,2 0 0,2 1 0,10 76 0,-4-96-49,1-1 0,2 0-1,2-1 1,2 0 0,16 38-1,-17-52 17,0-1 1,2 0-1,1 0 0,1-2 0,0 0 0,2 0 0,0-1 0,32 27 0,-36-37 33,0-1 0,0 0 0,1 0 0,0-1 0,0-1 0,1-1 0,0 0 0,0-1 0,0 0 0,1-1 0,0-1 0,0 0 0,0-2 0,0 1 0,0-2 0,0 0 0,0-1 0,0-1 0,0 0 0,-1-1 0,1-1 0,19-7 0,-15 3-42,-1-1-1,0-1 1,-1 0-1,0-2 1,17-14 0,-12 7-99,-2 0 1,0-2 0,21-28 0,-13 11-23,-2-2 0,-2-1 0,-2-1 0,25-61 0,-27 48-10,-2-1 1,-3-1 0,-2 0 0,-2-1 0,-3-1-1,-3 0 1,-1-73 0,-6 86 3,-2 0 0,-2 1 0,-2-1 0,-2 1 0,-2 1 0,-2 0 0,-2 1 0,-2 0 0,-41-75 0,43 93 135,-1 2 1,-1 0-1,0 1 0,-2 0 1,-1 2-1,0 0 0,-2 2 1,-40-28-1,46 36 35,-1 0-1,0 1 1,-1 1 0,0 1-1,0 0 1,0 2 0,-1 0-1,0 1 1,0 0 0,0 2-1,-1 0 1,1 2 0,-30 2 0,26 1-64,-1 1 1,1 2 0,1 0 0,-1 1 0,1 2 0,-23 11 0,-21 18-2111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19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3 0,5 0 0,0-1-8191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2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61 24575,'-2'3'0,"0"0"0,1-1 0,-1 1 0,1 0 0,0 0 0,0 0 0,0 0 0,0 0 0,0 0 0,0 0 0,1 0 0,0 0 0,-1 4 0,1-2 0,-1 10 0,1 0 0,0 0 0,2 1 0,4 26 0,22 61 0,-22-82 0,22 67 0,4-1 0,72 140 0,169 214-731,-253-413 731,25 27 0,-43-52-4,0-1 1,0 1 0,1-1-1,0 0 1,-1 0-1,1 0 1,0 0 0,5 2-1,-7-4 9,0 0 0,0 1 1,0-1-1,0 0 0,1 0 0,-1 0 0,0 0 0,0 0 0,0 0 0,0-1 0,0 1 0,0 0 0,0 0 0,0-1 0,0 1 1,0-1-1,0 1 0,0-1 0,0 1 0,0-1 0,0 1 0,0-1 0,-1 0 0,1 0 0,0 1 0,0-1 0,-1 0 1,1 0-1,0-1 0,5-8 82,0 0 0,-1 0 0,-1 0 0,0 0 0,0-1 0,3-19 0,28-152-79,-14-6-395,-13 104-114,13-120 316,24-205 194,-33 342-1198,-3 18-4757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20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1178 24575,'26'55'0,"-9"-19"0,22 37 0,-18-41 0,0-2 0,2 0 0,2-1 0,27 25 0,-36-39 0,1-1 0,0-1 0,1 0 0,1-2 0,-1 0 0,2-1 0,0-1 0,30 10 0,-26-12-32,0-2 1,1 0-1,-1-2 0,1-1 0,0 0 0,-1-2 1,44-6-1,-40 2-46,0-2 1,0-1-1,-1-1 0,0-1 1,-1-2-1,39-21 0,-32 13-4,-1-1 1,-1-2-1,-1-2 0,-1 0 0,-2-2 1,0-1-1,36-48 0,-42 47 14,-3-1 0,0 0 0,-2-2 0,-1 1 0,-1-2 0,-2 0 0,-1-1 0,11-54 0,-16 48 68,-2-1 0,-2 1 0,-4-75 0,-3 63 0,-3 1 0,-21-78 0,18 92 0,-1 1 0,-2 1 0,-1 0 0,-2 1 0,-1 1 0,-1 0 0,-39-47 0,41 60 0,0 1 0,-1 1 0,0 0 0,-2 1 0,0 1 0,-1 1 0,0 1 0,-1 1 0,0 1 0,-1 1 0,0 1 0,-40-10 0,8 8-511,-75-6 1,-66 7-4596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21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0 24575,'0'0'0,"-2"4"0,-2 5 0,-3 8 0,-6 10 0,-8 12 0,-12 16 0,-14 15 0,-10 11 0,-3-1 0,1-6 0,3-8 0,7-12 0,10-12 0,12-15-8191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21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24575,'0'0'0,"2"0"0,6 4 0,12 13 0,15 18 0,12 17 0,8 12 0,10 17 0,3 14 0,2 3-675,-4-3 675,0-7 0,-7-14 0,-15-19-7516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22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5 541 24575,'-5'46'0,"5"42"-526,4 0 1,4-1-1,26 124 0,-19-149 351,2-1-1,29 69 1,-28-88 202,2-2-1,1-1 0,51 70 0,-57-90-23,0-1 0,2 0 0,0-1-1,0-1 1,2-1 0,0-1-1,22 13 1,-26-18-13,1-1 0,0-1 0,0-1 1,0 0-1,1-1 0,0-1 0,0-1 0,0 0 0,1-1 0,21-1 0,-18-1-40,0-2-1,0 0 1,-1-2-1,1 0 1,-1-1-1,27-11 1,-21 5 22,0-1 0,-2-2-1,1 0 1,27-22 0,-16 7-285,-2-2 1,-1-1-1,-2-1 0,-1-2 1,44-65-1,-43 49 264,-2-1 0,-2-1 1,-2-2-1,-3 0 0,-2-1 0,16-79 0,-25 82-87,-3-1-1,-1 0 1,-4-1 0,-1 1-1,-3-1 1,-2 1-1,-12-60 1,10 87 133,-2 0 0,0 1-1,-2 0 1,-1 1 0,-1 0 0,-1 0 0,-25-38-1,28 50 52,-1 0 0,-1 0 0,0 1 0,-1 1 0,0 0 0,0 0 0,-1 1 0,-1 1 0,0 0 0,0 1 0,-1 0 0,1 1 0,-33-9 0,26 11-52,0 1-1,0 1 1,0 0 0,-1 2-1,1 1 1,-1 0 0,1 2-1,-30 6 1,15-1-69,1 3 1,0 0-1,1 3 0,-39 19 0,33-11 60,0 1-1,2 3 1,1 1-1,1 1 1,-56 56-1,71-61 14,1 0 0,1 2 0,-29 48 0,25-27-161,-37 95-1,-1 52-1434,60-190 1576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22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27 24575,'0'0'0,"0"0"0,-2 0 0,-5-2 0,-6-3 0,-11-2 0,-5 1 0,3 0-8191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23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1987 24575,'8'3'0,"-3"-1"0,47 25 7,63 22-1,-83-37-47,0-3 0,1 0 1,50 5-1,-49-11-30,0-1 0,0-1 0,0-2 0,1-2 0,-2-1 0,1-1 0,0-2 0,-1-2 0,-1 0 0,1-3 0,-2 0 0,0-2 0,0-2 0,-1 0 0,42-32 0,-37 19-441,-1-1 0,42-46 1,-30 22 31,-3-2 1,-2-2 0,35-65-1,-35 45 33,-4-1 0,31-93 0,-46 104 240,-2-2 1,-4 0 0,12-125 0,-25 141 68,-1 0 1,-4 0-1,-1 0 1,-3 0-1,-20-84 0,18 109 132,0 1-1,-2 1 0,-1 0 0,-2 0 0,0 1 0,-1 1 0,-24-31 0,28 43 5,0 1 0,-1 0 0,-1 1 1,0 0-1,-1 0 0,0 1 0,0 1 0,-1 1 0,-1 0 1,1 0-1,-1 1 0,0 1 0,-1 1 0,-23-6 0,16 7 4,-1 2 0,1 0 0,-1 1 0,0 1-1,1 2 1,-1 0 0,0 2 0,-36 9 0,15 1 34,1 1 1,1 3 0,-62 34 0,38-13 3,2 3-1,-84 70 1,64-37-4,-78 88-1,95-86-59,4 3-1,3 3 1,3 2-1,-60 122 1,55-72-585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24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0 0,10 2 0,24 5 0,33 4 0,20 4 0,7 2 0,-6 0 0,-12-1 0,-19-4 0,-19-3-8191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24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2 0,0 6 0,4 15 0,7 19 0,3 17 0,0 11 0,-4-2 0,-2-12-8191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6:25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443 718 24575,'-3'0'0,"1"0"0,0 1 0,0-1 0,0 1 0,0 0 0,0-1 0,0 1 0,0 0 0,0 0 0,0 1 0,0-1 0,0 0 0,0 1 0,1-1 0,-1 1 0,1-1 0,-2 3 0,-7 7 0,0 0 0,1 1 0,1 0 0,0 0 0,1 1 0,-11 25 0,8-12 0,2 0 0,-11 51 0,14-44-68,2 0-1,1 0 1,1 0 0,2 0-1,2 0 1,0-1-1,3 1 1,9 33 0,-2-21-7,2 0 0,3-1 0,1-2 0,2 1 0,30 43 0,-30-54 75,1-2 0,1 0 0,2-2 0,1 0 0,52 42 0,-58-55 0,0-1 0,1-1 0,0-1 0,1-1 0,0 0 0,1-2 0,0-1 0,0-1 0,1 0 0,26 2 0,-20-6-139,-1-1 0,1-1 0,-1-2 0,49-7 0,-38 0-175,-1-1 0,73-27 0,-48 8-342,-1-2 1,-2-3-1,98-70 0,-87 49 466,-2-4 0,69-72 0,-90 78 219,-3-2-1,-2-2 1,44-74-1,-65 92-81,-2-2-1,-2-1 1,-2 0-1,-2-1 1,-1-1-1,-2 0 1,6-46-1,-14 60-12,-1-1 0,-2 0 0,0 0-1,-2 0 1,-2 0 0,0 1 0,-2-1-1,-2 1 1,0 0 0,-2 1 0,-18-41-1,16 46 18,-2 0-1,0 1 0,-2 1 0,0 0 0,-2 1 0,0 0 0,-1 2 1,-23-20-1,15 18-35,0 2 0,-2 0 0,0 2-1,0 1 1,-62-23 0,44 23 20,-2 3-1,1 1 0,-2 3 0,1 2 0,-1 2 1,0 2-1,0 2 0,-85 11 0,70 0-23,1 2 1,-108 38-1,87-18-181,-115 63 0,59-15 95,-228 179 0,117-57 1695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05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67 284 24575,'-2'0'0,"0"0"0,0 1 0,0-1 0,0 0 0,1 0 0,-1 0 0,0 0 0,-3-1 0,-3 1 0,6-1 0,0 1 0,0 0 0,1 1 0,-1-1 0,0 0 0,0 0 0,0 1 0,0-1 0,0 1 0,1 0 0,-3 1 0,3-1 0,-1 0 0,1 0 0,0 0 0,1 0 0,-1 0 0,0 0 0,0 0 0,0 0 0,1 1 0,-1-1 0,0 0 0,1 1 0,-1-1 0,1 0 0,0 1 0,-1 1 0,0 3 0,1 0 0,-1 1 0,1-1 0,1 0 0,-1 0 0,1 1 0,0-1 0,0 0 0,1 0 0,0 0 0,0 0 0,3 7 0,6 8 0,25 38 0,-30-50 0,17 26 0,120 173 0,-116-175 0,0-1 0,2-1 0,1-2 0,35 26 0,-29-28 0,75 40 0,-81-53 0,0 0 0,1-2 0,42 11 0,-59-20 0,1 0 0,0-1 0,0 0 0,0-1 0,0-1 0,0 0 0,26-4 0,-30 2 0,-1-1 0,0 0 0,0-1 0,1 0 0,-2 0 0,1-1 0,-1 0 0,1-1 0,-1 0 0,-1 0 0,12-11 0,-8 4 0,0 1 0,-1-2 0,-1 1 0,0-2 0,-1 1 0,0-1 0,-1-1 0,-1 1 0,-1-1 0,7-23 0,-6 11 0,-2 0 0,-1 0 0,0-1 0,-3 1 0,-2-45 0,-5-1 28,-20-89 0,-28-71-360,27 128-757,19 70-5737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34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 24575,'0'16'0,"0"-8"0,-1 12 0,1-1 0,2 1 0,-1-1 0,2 1 0,8 26 0,95 232 0,-78-209 0,-1-3 0,36 93 0,-48-117 0,15 79 0,-27-109 0,-2 1 0,1-1 0,-2 1 0,0 0 0,0-1 0,-4 18 0,4-26 0,-1 0 0,0 0 0,0 0 0,0 0 0,-1 0 0,0-1 0,1 1 0,-1 0 0,0-1 0,-1 1 0,1-1 0,-1 0 0,1 0 0,-1 0 0,0 0 0,0 0 0,-1-1 0,1 1 0,0-1 0,-1 0 0,1 0 0,-1 0 0,-4 1 0,2-1 0,1-1 0,-1 0 0,1 0 0,-1 0 0,1 0 0,-1-1 0,0 0 0,1 0 0,-1-1 0,0 0 0,-5-1 0,2 0 0,1-1 0,0 0 0,1-1 0,-1 1 0,0-1 0,-12-9 0,8 3 0,0 0 0,1-1 0,0 0 0,1-1 0,0 0 0,0 0 0,-12-24 0,17 26 0,0 0 0,0 0 0,1-1 0,1 0 0,0 0 0,0 0 0,-1-17 0,3 20 0,1 0 0,0 0 0,1 0 0,-1 0 0,1 0 0,1 1 0,0-1 0,0 0 0,0 1 0,1-1 0,6-11 0,-1 6 18,0 1-1,1 1 0,0 0 0,1 0 1,20-17-1,61-40-1486,-28 26-5357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3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0 24575,'0'0'0,"0"0"0,17 3 0,-11-1 0,1 0 0,0 0 0,-1 1 0,1 0 0,-1 1 0,0-1 0,0 1 0,-1 0 0,7 5 0,-9-5 0,1 0 0,-1 0 0,0 0 0,0 0 0,0 0 0,-1 1 0,1-1 0,-1 1 0,0 0 0,0 0 0,-1 0 0,1 0 0,0 7 0,0 3 0,-1 1 0,0-1 0,-1 0 0,-1 1 0,-1-1 0,0 0 0,-6 23 0,2-17 0,-1-1 0,-1 0 0,-1-1 0,-20 32 0,7-18 0,-45 51 0,-32 22 0,90-98 0,5-4 0,0 0 0,0 0 0,1 1 0,-1-1 0,-5 10 0,9-14 0,0 1 0,0-1 0,-1 0 0,1 0 0,0 0 0,0 1 0,0-1 0,0 0 0,0 0 0,0 1 0,0-1 0,0 0 0,0 0 0,0 1 0,0-1 0,0 0 0,0 0 0,0 1 0,0-1 0,0 0 0,0 0 0,0 1 0,1-1 0,-1 0 0,0 0 0,0 1 0,0-1 0,0 0 0,0 0 0,1 0 0,-1 0 0,0 1 0,0-1 0,0 0 0,0 0 0,1 0 0,-1 0 0,0 0 0,0 1 0,1-1 0,-1 0 0,0 0 0,0 0 0,1 0 0,-1 0 0,0 0 0,0 0 0,1 0 0,-1 0 0,0 0 0,1 0 0,17-1 0,-18 1 0,41-8 4,-1-1 0,61-22 0,75-45-169,-61 16-1662,-16 4-4384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05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0 0,6 6 0,12 11 0,15 18 0,17 24 0,10 19 0,1 15 0,-4 9-602,-9 3 602,-6-4 0,-10-13 0,-9-22-7589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09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24575,'1'6'0,"6"21"0,1 0 0,2-1 0,20 42 0,-22-50 0,86 166 120,-71-144-615,2-1 0,44 51 0,-44-62-6331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10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421 126 24575,'0'-1'0,"0"0"0,0 0 0,0 0 0,0 0 0,-1 0 0,1 0 0,0 0 0,0 0 0,-1 0 0,0-2 0,-2-3 0,0-1 0,-1 1 0,0 0 0,0 0 0,0 1 0,-1-1 0,1 1 0,-10-7 0,6 5 0,-1 0 0,1 1 0,-2 1 0,1-1 0,-10-3 0,12 6 0,-1 1 0,1 0 0,0 0 0,0 1 0,-1-1 0,1 2 0,-1-1 0,1 1 0,-1 0 0,-8 2 0,6-1 0,-1 1 0,1 1 0,0 0 0,0 0 0,0 1 0,-17 10 0,17-8 0,0 0 0,0 1 0,1 1 0,-1-1 0,2 1 0,-1 1 0,1 0 0,0 0 0,1 0 0,0 1 0,1 0 0,0 1 0,-7 16 0,11-21 0,0-1 0,0 1 0,1-1 0,0 1 0,0 0 0,0 0 0,1-1 0,0 9 0,0-11 0,1-1 0,-1 1 0,1 0 0,0-1 0,-1 1 0,1-1 0,0 1 0,1-1 0,-1 0 0,0 0 0,1 1 0,-1-1 0,1 0 0,0 0 0,0 0 0,0 0 0,0-1 0,0 1 0,0 0 0,3 1 0,0-1 0,0 0 0,1 0 0,-1 0 0,0 0 0,1-1 0,-1 0 0,1 0 0,-1-1 0,1 0 0,-1 1 0,1-2 0,0 1 0,-1-1 0,9-2 0,-1 0 0,-1 0 0,1-1 0,-1-1 0,0 0 0,13-7 0,-5-1 0,-17 10 0,1 0 0,0 0 0,1 0 0,-1 1 0,0 0 0,1 0 0,-1 0 0,1 0 0,0 1 0,0 0 0,6-1 0,-10 2 0,1 0 0,-1 0 0,0 0 0,0 1 0,0-1 0,1 1 0,-1-1 0,0 1 0,0-1 0,0 1 0,0-1 0,0 1 0,0 0 0,0 0 0,0 0 0,0-1 0,0 1 0,0 0 0,0 2 0,14 22 0,-13-20 0,22 49 0,29 104 0,-14-34 0,-23-79 0,30 55 0,-38-84 0,2 0 0,0 0 0,1-1 0,0-1 0,1 0 0,21 19 0,-27-28 0,0 0 0,0-1 0,0 1 0,1-1 0,0-1 0,0 0 0,15 5 0,-18-6 0,1-1 0,-1-1 0,1 1 0,-1-1 0,1 1 0,-1-1 0,1-1 0,0 1 0,-1-1 0,1 1 0,-1-1 0,1-1 0,-1 1 0,8-4 0,-5 1 0,-1 0 0,0 0 0,1 0 0,-2-1 0,1 0 0,6-7 0,28-39 0,6-17-1365,-6 2-5461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40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1571 24575,'0'0'0,"0"0"0,0-1 0,0 1 0,0-1 0,0 1 0,0-1 0,0 1 0,0-1 0,0 1 0,1 0 0,-1-1 0,0 1 0,0-1 0,0 1 0,1-1 0,-1 1 0,0 0 0,1-1 0,-1 1 0,2-3 0,12-12 0,25-24 0,-31 31 0,165-141-419,14 5-924,-110 85 1052,446-326-1756,632-316-198,-1067 653 2782,-66 37-2920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40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1607 24575,'0'0'0,"0"0"0,6-2 0,17-9 0,29-20 0,46-38 0,47-36 0,45-34-3206,41-29 3206,18-13-3813,12-4 3813,-6-1 0,-5 4 0,25-6 0,-34 29-1172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1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0 735 24575,'14'21'0,"116"125"0,-117-131 0,42 42 0,3-2 0,2-3 0,2-2 0,116 70 0,-147-103 0,1-1 0,0-1 0,1-1 0,1-2 0,0-2 0,60 11 0,-71-18 0,-1-1 0,1-1 0,0 0 0,0-2 0,0-1 0,0-1 0,0 0 0,-1-2 0,0-1 0,0 0 0,30-14 0,-24 6 0,-1-2 0,-1 0 0,0-1 0,-1-2 0,-1-1 0,-1 0 0,-1-2 0,-1-1 0,0 0 0,-2-2 0,27-44 0,-30 40 0,-1 0 0,-1-1 0,-1-1 0,-2 0 0,-1-1 0,-2 0 0,-1-1 0,-1 1 0,-2-1 0,0-60 0,-5 61 0,-2-1 0,-1 1 0,-1 0 0,-2 0 0,-1 0 0,-2 1 0,-1 0 0,-1 1 0,-2 0 0,-24-39 0,8 26-588,-2 1-1,-48-48 0,12 22-5836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1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24575,'0'3'0,"0"0"0,1 0 0,-1 0 0,1 0 0,0 0 0,-1-1 0,1 1 0,1 0 0,2 5 0,0-1 0,2 1 0,5 6 0,5 4 2,0-1 0,32 25 0,44 25-56,-51-38-65,106 73-549,349 256-1380,-320-210 1583,-151-122 497,0 1 1,-1 1-1,-2 1 0,23 39 1,-16-14-401,-7-8-4269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2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24575,'1'7'0,"-1"-1"0,1 1 0,0 0 0,3 7 0,-1-3 0,6 20 1,1-1 1,2 0-1,1-1 0,1 0 0,20 29 1,100 131-57,-91-132-28,-15-20-173,99 138-155,-90-119 418,36 73 0,-53-85-1242,-8-12-4938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2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0 589 24575,'0'0'0,"0"-2"0,2-5 0,8-10 0,22-15 0,26-19 0,22-18 0,15-23 0,6-20-1443,-6-1 1443,-19 20-6748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3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443 487 24575,'0'0'0,"0"0"0,-9 10 0,-238 193 0,112-93 0,126-103 0,4-4 0,0 1 0,1 0 0,-1 0 0,1 1 0,0-1 0,0 1 0,-6 9 0,10-14 0,0 0 0,0 0 0,0 0 0,0 0 0,0 0 0,-1 1 0,1-1 0,0 0 0,0 0 0,0 0 0,0 0 0,0 0 0,0 0 0,0 1 0,0-1 0,0 0 0,0 0 0,0 0 0,0 0 0,0 0 0,0 0 0,0 1 0,0-1 0,0 0 0,0 0 0,0 0 0,0 0 0,0 0 0,0 0 0,0 1 0,0-1 0,0 0 0,0 0 0,1 0 0,-1 0 0,0 0 0,0 0 0,0 0 0,0 1 0,0-1 0,0 0 0,0 0 0,0 0 0,1 0 0,-1 0 0,0 0 0,0 0 0,0 0 0,0 0 0,0 0 0,0 0 0,1 0 0,-1 0 0,0 0 0,0 0 0,0 0 0,10-2 0,2-3 0,0-1 0,0 0 0,0-1 0,-1 0 0,12-11 0,-8 7 0,17-12 0,-1-2 0,-1-1 0,47-53 0,-65 65 0,-1-2 0,0 1 0,-1-1 0,-1-1 0,0 0 0,-2 0 0,0-1 0,0 0 0,-2 0 0,4-20 0,-6 20 0,-2 0 0,1 0 0,-2 0 0,-1 0 0,0 0 0,-1 0 0,-1 0 0,-1 0 0,0 1 0,-1-1 0,-1 1 0,-1 0 0,-10-18 0,10 22 0,-1 1 0,0-1 0,-1 1 0,0 1 0,-1-1 0,0 2 0,-1-1 0,0 1 0,-1 1 0,0 0 0,-1 1 0,1 0 0,-2 1 0,1 1 0,-1 0 0,-17-6 0,21 10 0,1-1 0,-1 1 0,-18-1 0,27 3 0,0 0 0,0 0 0,0 0 0,0 0 0,0 0 0,-1 0 0,1 0 0,0 0 0,0 1 0,0-1 0,0 0 0,-1 1 0,2 0 0,-1-1 0,1 1 0,0-1 0,-1 1 0,1-1 0,0 1 0,-1 0 0,1-1 0,0 1 0,0-1 0,0 1 0,0 0 0,-1-1 0,1 1 0,0 0 0,0-1 0,0 1 0,0 0 0,0-1 0,0 1 0,1-1 0,-1 1 0,0 0 0,0 0 0,5 15 0,0-1 0,1 0 0,1-1 0,0 0 0,11 17 0,17 25-85,48 58 0,52 48-1192,93 73 962,-170-184 324,2-3-1,82 50 1,-32-35-1085,-19-19-4303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3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0 24575,'-3'12'0,"-9"47"0,-29 172 0,30-118-359,4 121-1,9-178 345,2 0 0,3-1 0,2 1 0,20 65 0,-22-99 15,0 0 0,2 0 0,1 0 0,18 29 0,-23-43 0,1-1 0,0 1 0,0-1 0,0-1 0,15 12 0,-16-14 0,0-1 0,1 0 0,-1 0 0,1 0 0,-1-1 0,1 1 0,0-1 0,0-1 0,11 3 0,-9-4-247,0 1 0,-1-1 1,1 0-1,12-2 1,24-9-5918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3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1 310 24575,'0'0'0,"0"0"0,8-2 0,235-76 0,-5-12 0,10-5 0,-221 86 0,44-16 0,-59 22 0,0 1 0,0 0 0,0 0 0,13 0 0,-23 2 0,1 0 0,0 1 0,-1-1 0,1 0 0,-1 1 0,1-1 0,-1 1 0,1 0 0,-1 0 0,1 0 0,-1 0 0,1 0 0,-1 0 0,0 1 0,4 2 0,-4-2 0,-1 0 0,1 0 0,-1 0 0,0 0 0,1 0 0,-1 0 0,0 1 0,0-1 0,0 0 0,-1 0 0,1 1 0,-1-1 0,1 1 0,-1-1 0,0 1 0,0-1 0,0 3 0,0 2 0,-1 0 0,0-1 0,0 1 0,-1-1 0,0 1 0,0-1 0,-3 7 0,-4 5 0,-14 21 0,-36 47-324,-80 89 0,122-155 159,-169 194-36,45-53 239,135-154-38,-2 2 0,0 0 0,-8 14 0,14-17-20,4-7-1,7-9 225,10-15-919,3-6-5948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3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1 261 24575,'0'-1'0,"1"1"0,-1-1 0,1 1 0,-1-1 0,1 1 0,-1-1 0,1 1 0,-1-1 0,1 1 0,0 0 0,-1-1 0,1 1 0,1 0 0,1-2 0,39-18 0,83-26 0,48-2 0,-104 30 0,180-56 0,-152 44 0,-81 24 0,-11 4 0,1 0 0,-1 1 0,0-1 0,0 1 0,1 0 0,-1 1 0,11-1 0,-15 1 0,-1 0 0,1 0 0,-1 0 0,1 0 0,-1 1 0,0-1 0,1 0 0,-1 0 0,1 1 0,-1-1 0,1 0 0,-1 1 0,0-1 0,1 0 0,-1 1 0,0-1 0,1 0 0,-1 1 0,0-1 0,1 1 0,-1-1 0,0 1 0,0-1 0,1 1 0,2 15 0,-3-11 0,4 38 0,-1 71 0,-13 49 0,-34 198-813,-20 1-617,62-351-4518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4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0 809 24575,'1'1'0,"-1"1"0,1-1 0,-1 0 0,1 0 0,-1 1 0,1-1 0,0 0 0,-1 0 0,1 0 0,0 0 0,0 0 0,2 2 0,0 0 0,202 217 0,-145-164 0,109 77 0,-145-116 0,1-1 0,1-2 0,0-1 0,32 12 0,-43-20 0,1 0 0,-1-1 0,1-1 0,0-1 0,0 0 0,0-1 0,0 0 0,0-2 0,19-2 0,-11-1 0,0-1 0,0-2 0,-1 0 0,27-13 0,-18 5 0,-1-2 0,39-26 0,-50 28 0,-1 0 0,0-1 0,-1-2 0,-1 1 0,0-2 0,-2 0 0,0-1 0,-1-1 0,-1 0 0,-1-1 0,-1 0 0,-1-1 0,0 0 0,-2 0 0,-1-1 0,-1 0 0,-1-1 0,3-44 0,-7 40-29,-1 0-1,-2 0 1,-1 1-1,-1-1 0,-2 1 1,0 0-1,-2 0 1,-1 1-1,-14-29 1,-3 2-45,-2 2 0,-3 1 0,-49-64 0,-81-69-1193,142 163-5066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4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24575,'0'0'0,"0"4"0,3 4 0,8 12 0,13 18 0,11 24 0,9 17 0,3 8 0,2 1 0,0-6 0,-3-10 0,-3-12 0,-1-13 0,1-12 0,-1-10 0,-7-9-8191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5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2 0,12 12 0,19 21 0,19 23 0,11 13 0,1 4 0,-4-1 0,-4-2 0,-3-5 0,-5-9 0,-3-12 0,2-14 0,7-14 0,1-12 0,-10-8-8191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5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346 273 24575,'0'0'0,"0"-7"0,-1-16 0,-1 0 0,-1 0 0,-1 0 0,-1 1 0,-13-39 0,15 54 0,1 1 0,-1 0 0,0 0 0,0 0 0,-1 0 0,0 0 0,0 0 0,0 1 0,-9-9 0,10 12 0,0-1 0,-1 1 0,1 0 0,0 0 0,-1 0 0,0 0 0,1 1 0,-1-1 0,0 1 0,0 0 0,1 0 0,-1 1 0,0-1 0,0 1 0,0 0 0,0 0 0,0 0 0,-6 1 0,1 1 0,-1 0 0,1 1 0,0 0 0,0 1 0,0 0 0,0 0 0,0 1 0,1 0 0,-9 7 0,7-4 0,-1 1 0,1 1 0,0-1 0,1 2 0,-16 20 0,23-27 0,-1 1 0,1-1 0,-1 0 0,1 1 0,0-1 0,1 1 0,-1 0 0,1 0 0,0 0 0,0 0 0,0 6 0,1-7 0,1-1 0,-1 1 0,1-1 0,-1 1 0,1-1 0,0 0 0,0 0 0,1 1 0,-1-1 0,1 0 0,0 0 0,-1 0 0,1-1 0,0 1 0,1 0 0,-1-1 0,3 4 0,0-2 0,0 0 0,1 0 0,-1 0 0,1 0 0,-1-1 0,1 0 0,0 0 0,0-1 0,0 0 0,11 3 0,-8-4 0,0 1 0,1-1 0,-1-1 0,1 0 0,0 0 0,13-3 0,6-4 0,-1 0 0,1-2 0,41-20 0,-66 28 0,2-2 0,1 0 0,-1 1 0,10-2 0,-13 3 0,-1 1 0,0 0 0,1 0 0,-1 0 0,1 0 0,-1 0 0,0 0 0,1 1 0,-1-1 0,1 1 0,-1 0 0,0-1 0,5 3 0,2 3 0,0 0 0,0 1 0,-1-1 0,0 2 0,12 11 0,33 48 0,-41-51 0,108 153 0,-28-36 0,-86-124 0,36 43 0,-38-47 0,0-1 0,1 1 0,0-1 0,-1 0 0,2 0 0,-1-1 0,11 6 0,-14-8 0,-1-1 0,0 0 0,1 1 0,-1-1 0,1 0 0,-1 1 0,0-1 0,1 0 0,-1 0 0,1 0 0,-1 0 0,1 0 0,-1-1 0,0 1 0,1 0 0,-1-1 0,0 1 0,1-1 0,-1 1 0,0-1 0,1 0 0,-1 0 0,0 1 0,1-2 0,2-1 0,-1-1 0,0 1 0,0 0 0,-1-1 0,1 0 0,3-6 0,49-112-85,-38 78-1195,7-13-5546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9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24575,'0'0'0,"4"2"0,7 4 0,9 7 0,9 9 0,8 9 0,7 5 0,4 8 0,7 6 0,4 9 0,2 3 0,0 4 0,-4-4 0,-12-10-8191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59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0 441 24575,'0'0'0,"0"0"0,0 0 0,0 0 0,0-2 0,4-2 0,7-7 0,8-6 0,12-7 0,9-5 0,12-6 0,14-8 0,13-9 0,9-7 0,3-3 0,-10 5 0,-18 12-8191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0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24575,'0'0'0,"0"0"0,0 0 0,2 0 0,5-2 0,8-3 0,9-5 0,11-6 0,8-1 0,1 2 0,-7 3-8191</inkml:trace>
  <inkml:trace contextRef="#ctx0" brushRef="#br0" timeOffset="1">112 479 24575,'0'0'0,"2"2"0,4 2 0,11-1 0,20-7 0,32-20 0,38-26 0,28-30 0,11-28-2007,-12-10 2007,-27 14-6184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0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24575,'0'0'0,"0"5"0,2 15 0,5 17 0,6 19 0,9 14 0,8 8 0,5-5 0,-4-15-8191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3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355 106 24575,'0'3'0,"0"-1"0,1 1 0,0 0 0,-1-1 0,1 1 0,0-1 0,0 1 0,0-1 0,1 1 0,-1-1 0,1 0 0,-1 1 0,1-1 0,2 2 0,-2-1 0,1-1 0,0 1 0,0 0 0,0-1 0,0 0 0,1 1 0,-1-1 0,7 3 0,-9-5 0,-1 0 0,0 0 0,0 0 0,1 0 0,-1 0 0,0 0 0,0 0 0,1 0 0,-1 0 0,0 0 0,1 0 0,-1 0 0,0 0 0,0 0 0,1 0 0,-1 0 0,0 0 0,0 0 0,1 0 0,-1 0 0,0 0 0,0 0 0,1 0 0,-1 0 0,0 0 0,0-1 0,1 1 0,-1 0 0,0 0 0,0 0 0,0-1 0,1 1 0,-1 0 0,1-11 0,-8-14 0,4 17 0,-1 1 0,0-1 0,0 1 0,0 0 0,-1 0 0,0 1 0,0-1 0,-1 1 0,0 0 0,0 0 0,-10-6 0,8 6 0,-1 0 0,0 1 0,-1 1 0,1 0 0,-1 0 0,0 1 0,0 0 0,-15-3 0,11 4 0,1 1 0,-1 0 0,0 1 0,1 1 0,-1 0 0,1 1 0,-1 0 0,1 1 0,0 0 0,0 1 0,0 1 0,0 0 0,1 0 0,-16 11 0,26-15 6,0 0 0,0 0 0,0 1 0,0-1 0,1 1 0,-1-1 0,0 1 0,1-1 0,-1 1 0,1 0 0,0 0 0,0 0 0,-1 0 0,1 0 0,0 0 0,1 0 0,-2 4 0,2-4-80,0 0 0,0 0 1,0 0-1,1 0 0,-1 0 1,0 0-1,1 0 1,0 0-1,-1 0 0,1-1 1,0 1-1,0 0 0,0 0 1,0-1-1,1 1 1,-1 0-1,0-1 0,1 1 1,1 1-1,23 19-6752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1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438 1 24575,'-2'16'0,"0"-10"0,-1 0 0,1 0 0,-1 0 0,0 0 0,0 0 0,-7 8 0,-30 31 0,33-37 0,-30 31 0,-17 17 0,-76 102 0,51-29 0,67-104 0,0 0 0,2 1 0,-10 37 0,18-55 0,0 1 0,0 0 0,1 0 0,0 0 0,1-1 0,1 17 0,-1-23 0,1 1 0,-1 0 0,1-1 0,0 1 0,0-1 0,0 1 0,0-1 0,0 1 0,0-1 0,1 0 0,-1 0 0,1 1 0,-1-1 0,1 0 0,0 0 0,0-1 0,0 1 0,0 0 0,0-1 0,0 1 0,1-1 0,-1 0 0,0 1 0,1-1 0,-1 0 0,4 0 0,1 1 0,1-1 0,-1 0 0,0-1 0,1 1 0,-1-1 0,1-1 0,-1 0 0,1 0 0,-1 0 0,0-1 0,0 0 0,14-6 0,-4 1 0,-1-1 0,0-1 0,-1 0 0,19-15 0,-11 4 0,0 0 0,-2-1 0,0-2 0,-1 0 0,-1-1 0,-2 0 0,0-2 0,-2 0 0,20-46 0,-29 52 0,-3 11 0,-2 9 0,-1 1 0,1 0 0,-1 0 0,1 0 0,-1 0 0,1 0 0,-1 0 0,0 0 0,1 1 0,-1-1 0,0 1 0,8 25 0,0-1 0,2 0 0,1-1 0,1 0 0,2-1 0,0-1 0,28 36 0,-23-35 0,2-2 0,0-1 0,1 0 0,1-2 0,1 0 0,47 27 0,-59-39 24,1-1 0,-1 0 0,1-1 0,22 6 0,-30-10-107,-1 0 1,1 0-1,-1-1 1,1 1-1,0-1 1,-1 0-1,1-1 1,-1 1-1,1-1 1,0 0-1,-1 0 1,1 0-1,-1-1 1,0 1-1,1-1 1,-1 0-1,5-4 1,2-2-6744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1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4 0,3 5 0,4 5 0,4 5 0,8 1 0,6-5 0,-2-4-8191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2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0 166 24575,'3'2'0,"0"0"0,0 0 0,-1 0 0,1 0 0,0-1 0,0 1 0,1-1 0,-1 0 0,0 0 0,0 0 0,1-1 0,-1 1 0,0-1 0,7 0 0,25 2 0,0-2 0,-1-1 0,42-7 0,104-30 0,-5-17 0,90-21 0,-262 75 0,8-1 0,-1 0 0,1 1 0,-1 0 0,18 0 0,-25 1 0,-1 1 0,0-1 0,1 0 0,-1 1 0,1 0 0,-1-1 0,0 1 0,0 0 0,1 0 0,-1 0 0,0 0 0,0 1 0,0-1 0,0 1 0,0-1 0,-1 1 0,1 0 0,0-1 0,-1 1 0,1 0 0,-1 0 0,0 0 0,1 0 0,-1 1 0,0-1 0,1 2 0,0 5 0,0-1 0,0 0 0,-1 1 0,0 0 0,0-1 0,-1 1 0,0-1 0,-3 16 0,-2 7 0,-11 33 0,15-61 0,-141 403-777,132-379 768,-100 216 9,98-222 0,7-17-16,2-5 0,2-11 179,2-13-1004,2-3-5854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2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2 0,0 2 0,0 5 0,2 6 0,4 8 0,6 6 0,5 4 0,9 0 0,8 0 0,11 0 0,2-3 0,-6-8-8191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3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24575,'17'7'0,"-1"-1"0,1 0 0,0-2 0,20 3 0,-26-4 0,29 3 0,0-1 0,1-2 0,76-4 0,123-27 0,-52 5 0,-185 22 0,6 0 0,1 1 0,19 0 0,-26 1 0,0-1 0,0 1 0,0-1 0,0 1 0,0 0 0,0 0 0,-1 1 0,1-1 0,0 0 0,-1 1 0,1 0 0,-1-1 0,0 1 0,3 3 0,-1-1 0,-1 0 0,0 0 0,0 1 0,0-1 0,-1 1 0,0 0 0,3 8 0,9 40 0,-14-53 0,11 60 0,-2 0 0,0 102 0,-20 123 0,3-177 0,-28 138 0,33-236 0,3-20 0,4-14-1365,0-4-5461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4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5 0,4 4 0,6 8 0,12 9 0,16 13 0,17 19 0,14 20 0,4 9 0,1-2-619,0-5 619,0-11 0,1-12 0,-3-15 0,-3-12 0,-11-11 0,-14-11-7572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4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1 501 24575,'32'-18'0,"-1"-2"0,34-28 0,51-51 0,-77 63 0,51-44-42,123-103-1281,-192 167-5503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5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 24575,'0'0'0,"0"-2"0,2-2 0,4-3 0,6-4 0,5-1 0,5-2 0,0 1 0,-2 0 0,-3 1 0,-3 2 0,-5 3-8191</inkml:trace>
  <inkml:trace contextRef="#ctx0" brushRef="#br0" timeOffset="1">156 329 24575,'0'0'0,"0"2"0,2 3 0,5 2 0,6 2 0,11 1 0,10-3 0,10-6 0,8-14 0,8-20 0,0-23 0,-6-7 0,-12 7-8191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5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24575,'0'0'0,"2"4"0,4 9 0,9 9 0,10 15 0,9 20 0,10 20 0,2 16 0,-1 6 0,-2-6 0,-7-15 0,-9-20-8191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6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384 465 24575,'-1'0'0,"0"0"0,1 0 0,-1 0 0,0 1 0,0-1 0,0 0 0,1 0 0,-1 1 0,0-1 0,0 1 0,1-1 0,-1 1 0,0-1 0,0 1 0,0 0 0,-12 9 0,-16 16 0,-9 8 0,-30 10 0,48-33 0,2 1 0,-1 1 0,2 0 0,-24 24 0,39-35 0,1-1 0,-1 1 0,1 0 0,0 0 0,-1 0 0,1 0 0,0 0 0,0 0 0,1 1 0,-1-1 0,0 3 0,1-4 0,0-1 0,0 1 0,0 0 0,0 0 0,0 0 0,0-1 0,0 1 0,0 0 0,0 0 0,0 0 0,1 0 0,-1-1 0,0 1 0,1 0 0,-1-1 0,1 1 0,-1 0 0,1 0 0,-1-1 0,1 1 0,-1-1 0,1 1 0,0 0 0,-1-1 0,1 1 0,0-1 0,-1 0 0,1 1 0,0-1 0,0 0 0,-1 1 0,1-1 0,0 0 0,1 1 0,2 0 0,0-1 0,1 1 0,-1 0 0,0-1 0,1 0 0,-1 0 0,7-1 0,33-8 0,-34 6 0,11-2 0,0-1 0,0-1 0,-1-1 0,23-12 0,-36 16 0,0 0 0,-1 0 0,0 0 0,0-1 0,0 0 0,0 0 0,-1 0 0,0-1 0,0 0 0,0 0 0,-1 0 0,0-1 0,0 0 0,0 1 0,3-13 0,-4 9 0,-1 0 0,0-1 0,-1 1 0,0-1 0,-1 0 0,0 1 0,-3-21 0,-1 5 0,-1 1 0,-11-28 0,7 25 0,-1 2 0,-2 0 0,-1 0 0,-16-25 0,18 35 0,0 1 0,-1 0 0,-1 0 0,0 2 0,-1 0 0,0 0 0,-17-11 0,15 14 0,1 0 0,-1 1 0,-1 1 0,0 0 0,0 1 0,0 1 0,-1 1 0,-35-6 0,52 10 0,0 1 0,0 0 0,0 0 0,0 0 0,0 0 0,0 0 0,0 0 0,0 0 0,0 0 0,0 0 0,0 0 0,0 1 0,0-1 0,0 0 0,0 1 0,-2 0 0,3 0 0,0 0 0,-1 0 0,1-1 0,0 1 0,0 0 0,-1 0 0,1 0 0,0 0 0,0-1 0,0 1 0,0 0 0,0 0 0,0 0 0,0 0 0,0 0 0,1-1 0,-1 1 0,0 0 0,1 0 0,-1 0 0,0-1 0,1 2 0,11 25 0,1-1 0,1 0 0,31 42 0,-18-31-105,2-1 0,2-1 0,1-1 0,2-2 0,1-2 0,1-1 0,2-2 0,1-1 0,0-2 0,2-2 0,1-1 0,59 20 0,-47-25-6721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4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24575,'-4'2'0,"0"1"0,-1 0 0,1 0 0,1 0 0,-1 1 0,0-1 0,1 1 0,0 0 0,0 0 0,0 0 0,0 0 0,1 0 0,-1 1 0,1-1 0,0 1 0,0 0 0,1-1 0,-2 6 0,2-4 0,0 0 0,0 0 0,1-1 0,0 1 0,0 0 0,0 0 0,0 0 0,1-1 0,0 1 0,0 0 0,1 0 0,-1-1 0,1 1 0,1-1 0,4 8 0,0-1 0,2-1 0,-1 0 0,2-1 0,10 10 0,45 36 0,-26-25 0,-28-22 0,2 2 0,1 0 0,-2 2 0,22 24 0,-32-34 0,0 1 0,1-1 0,-1 1 0,0-1 0,0 1 0,-1 0 0,1 0 0,-1 0 0,0 0 0,0 0 0,0 0 0,-1 0 0,1 0 0,-1 0 0,0 0 0,0 0 0,0 0 0,-1 1 0,1-1 0,-1 0 0,0 0 0,-2 4 0,-2 1 0,0 1 0,0-1 0,-1-1 0,0 1 0,0-1 0,-1 0 0,0 0 0,-10 8 0,-70 49 0,78-58 0,-35 23-1365,9-8-5461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6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24575,'0'0'0,"4"4"0,5 4 0,5 6 0,4 3 0,4 4 0,6 1 0,6 1 0,5-2 0,4-2 0,1-3 0,2-4 0,-4-3 0,-9-4-8191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06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24575,'0'0'0,"4"0"0,5 0 0,5 0 0,0 0-8191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7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794 1 24575,'-2'0'0,"0"1"0,0 0 0,0-1 0,0 1 0,0 0 0,0 0 0,1 0 0,-1 0 0,0 0 0,1 0 0,-4 4 0,-16 18 0,16-16 0,-92 130 0,64-86 0,-74 108-196,-178 290-734,244-371 899,-54 139 1,74-155-8,3 1 0,-21 124 1,36-164 27,1-1 1,0 1-1,4 36 1,-1-51 9,0 0 0,0 0 0,1 0 1,0 0-1,1-1 0,0 1 0,0-1 0,1 0 1,0 1-1,0-2 0,0 1 0,1 0 0,8 8 1,-2-4-1,1-1 0,0 0 1,1-1-1,0 0 0,0-1 1,1-1-1,14 6 0,8 1-21,66 16 0,-8-9-96,174 15-1,101-20-1725,83-12 1470,-53 0-165,-2 12-712,-357-13-1327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7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1 990 24575,'3'-7'0,"-1"5"0,1 0 0,0 0 0,0 0 0,0 1 0,0-1 0,0 1 0,0 0 0,5-2 0,-2 1 0,35-8 0,-1 1 0,1 1 0,70-2 0,-91 8 0,-1 2 0,1 0 0,25 4 0,-39-3 0,1 0 0,-1 1 0,0 0 0,0 0 0,0 0 0,0 1 0,0 0 0,0 0 0,-1 0 0,1 1 0,-1 0 0,0 0 0,9 9 0,-6-2 0,0 0 0,0 1 0,-1-1 0,-1 1 0,0 1 0,-1-1 0,0 1 0,-1 0 0,3 14 0,-1 2 0,-1 1 0,-1 0 0,-1 33 0,-4-25 0,-1 1 0,-2-1 0,-1 0 0,-2 0 0,-2 0 0,-1-1 0,-22 52 0,27-77 0,0-1 0,-1 0 0,0 0 0,0 0 0,-1-1 0,-15 18 0,20-27 0,0 1 0,0 0 0,0-1 0,0 1 0,0-1 0,0 0 0,0 0 0,-1 0 0,1 0 0,0 0 0,-1 0 0,1 0 0,0-1 0,-5 1 0,6-1 0,0 0 0,-1 0 0,1 0 0,0-1 0,-1 1 0,1 0 0,0-1 0,-1 1 0,1-1 0,0 1 0,0-1 0,0 0 0,-1 1 0,1-1 0,0 0 0,0 0 0,0 0 0,0 0 0,0 0 0,0 0 0,1 0 0,-1 0 0,0 0 0,1 0 0,-1-1 0,0 1 0,0-2 0,-1-2 0,1 0 0,0 0 0,0 0 0,0-1 0,0 1 0,1 0 0,0 0 0,0-7 0,9-45 0,-9 53 0,43-161-75,14-2-645,4 6 640,108-202 1,-137 304 74,4-6-23,28-73 0,-56 117 23,-1-1 0,0 0 0,-2 0 0,0 0-1,-2-1 1,-1 0 0,0-40 0,-4 39-144,-1 0 1,-2 1-1,0-1 0,-1 1 1,-2 0-1,0 1 0,-15-29 1,-1 7-5798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8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6 0,4 18 0,7 27 0,7 20 0,5 8 0,-1 0 0,-1-9 0,-2-14 0,-7-15 0,-7-12 0,-5-10 0,-1-7-8191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4:28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0,2 0 0,3 0 0,0 0-8191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0:37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8268 3339 24575,'-2'1'0,"0"-1"0,0 1 0,0-1 0,1 1 0,-1 0 0,0 0 0,0 0 0,0 0 0,1 0 0,-1 0 0,-2 2 0,-1 1 0,-52 34 0,-83 40 0,-75 21 0,153-75 0,-104 26 0,-64 0 11,-28 6-153,-143 48-564,62-15 776,-4-13-305,-477 30-837,-488 12-419,539-59 1118,-2-62 448,373-36-496,10-38 1,325 58 420,1-3 0,1-2 0,-75-43 0,-156-116 0,-8-59 663,22-22 307,169 157-838,7 0 1134,85 86-894,2 0-1,1 0 1,-20-40-1,18 25-331,2 0 1,1-2-1,2 1 1,-10-67-1,12 36-47,2-129-1,14 23 8,-3 134 0,1 1 0,15-55 0,-12 70 0,1 1 0,0 1 0,2 0 0,1 0 0,0 1 0,2 0 0,16-18 0,121-124 0,-145 157 0,47-46-105,3 2 0,2 3 0,2 2 0,71-40 0,161-54-6,10 24 117,1 1-7,-269 100-8,302-121-673,5 17 85,-22 35 597,4 12 0,177-44 0,-8-29-650,-150 42-68,2 13 366,213-9 352,3 33 0,-420 50 0,-63 6-45,623-60 167,2 46-1019,-452 34 908,-1 10-1,344 76 0,-521-80 11,127 48 0,-146-42-22,0 1 0,89 59-1,-86-43 433,-1 2-1,-3 2 0,-1 3 1,-2 2-1,54 71 0,-65-69 239,40 76-1,16 63-480,-74-142-126,-2 0 0,-2 0-1,-2 2 1,13 87-1,-23-99-64,-2 1-1,-1 0 0,-1 0 1,-3-1-1,-1 1 1,-18 71-1,-8-15 4,-45 95 0,49-126 0,-2 4 0,-3 0 0,-66 104 0,19-63-359,-126 135 0,-113 82-147,300-309 509,-231 218-1362,-18-26 1388,135-122-969,18-20-3760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5:19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1661 24575,'2'-1'0,"0"0"0,0 0 0,1 0 0,-1 0 0,0 0 0,0 0 0,0 0 0,0-1 0,0 1 0,2-3 0,0 0 0,9-7 0,0 0 0,20-27 0,19-31 0,-15 17 0,166-206-1129,-23 31 575,276-356-1053,-203 255 724,-204 263-3135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5:19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1132 24575,'0'-1'0,"1"1"0,-1-1 0,0 0 0,1 0 0,-1 0 0,0 0 0,1 0 0,-1 1 0,1-1 0,-1 0 0,1 0 0,0 1 0,-1-1 0,1 0 0,0 1 0,-1-1 0,2 0 0,1-1 0,102-84 0,-4 4 0,437-427-2479,-213 154 1527,-253 271-3808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5:20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1623 24575,'2'0'0,"0"-1"0,-1 1 0,1 0 0,0-1 0,0 1 0,-1-1 0,1 1 0,0-1 0,-1 0 0,1 0 0,-1 1 0,1-1 0,1-2 0,4-1 0,34-23 2,-2 0 0,0-3 0,37-38 0,98-113-834,-134 138 314,358-400-1321,-163 179 1202,-203 228 628,150-169-410,-18-8-722,-116 141-1663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4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24575,'1'16'0,"0"-1"0,1 0 0,1 0 0,8 26 0,25 55 0,-35-94 0,6 17 0,1-1 0,2 1 0,-1-1 0,20 24 0,-26-37 0,1-1 0,-1 0 0,1 0 0,0 0 0,1 0 0,-1-1 0,1 1 0,0-1 0,-1 0 0,1-1 0,1 1 0,-1-1 0,0 0 0,0 0 0,1-1 0,-1 0 0,1 0 0,0 0 0,-1 0 0,1-1 0,7 0 0,-1-2 15,1 0 0,0-1 0,-1 0 0,1-1 0,-1-1 0,0 0 0,21-12 0,0-4-758,39-31 1,-27 16-6084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5:20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0 24575,'-4'14'0,"1"-1"0,-2 18 0,3-20 0,-22 205-62,3-24-893,-9 9 749,-5 41 207,16-1 0,18-207 49,2 0 0,8 57-1,-8-81-39,1-1 0,0 1 0,1-1 0,0 0 0,1 0 0,0 0 0,0 0 0,1-1 0,0 0 0,0 0 0,1 0 0,0 0-1,0-1 1,10 8 0,-7-8-10,0-1 0,1 1 0,0-2 0,0 1 0,0-2 0,12 5 0,-1-3 0,0 0 0,32 4 0,-14-6-190,1-1-1,-1-2 1,77-9-1,118-37-571,-46-9 386,24-15-1710,-4-3-1196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8:50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1076 24575,'0'21'0,"2"54"0,-1-67 0,0 1 0,1-1 0,0 1 0,1-1 0,0 0 0,6 13 0,-1-8 0,0-1 0,1 0 0,0 0 0,0-1 0,2 0 0,-1 0 0,2-1 0,12 9 0,-5-6 0,1 0 0,1-2 0,0 0 0,32 12 0,-37-18 0,1 0 0,0-1 0,0-1 0,0-1 0,0-1 0,1 0 0,-1-1 0,0 0 0,1-2 0,-1 0 0,0-1 0,0-1 0,26-9 0,-18 4 0,-1-1 0,0-2 0,0 0 0,-1-2 0,-1 0 0,0-2 0,-1 0 0,21-22 0,-27 23 0,-2 0 0,0-2 0,0 1 0,-1-1 0,-2-1 0,1 0 0,10-29 0,-11 22 0,-2 0 0,-2 0 0,0-1 0,-1 0 0,2-37 0,-6 29 0,-2 1 0,-1 0 0,-1 0 0,-12-52 0,3 38 0,-2 1 0,-32-69 0,-62-101 99,-15-35-1563,108 216-5362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8:51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24575,'0'0'0,"4"4"0,16 12 0,30 21 0,31 25 0,19 25 0,3 16-1618,-7 10 1618,-13 12 0,-11 10 0,-12-4 0,-8-9 0,1-12 0,4-16 0,-8-24-6573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8:53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1 24575,'-8'-1'0,"0"1"0,0 0 0,0 1 0,0 0 0,1 0 0,-11 3 0,16-3 0,0 0 0,1-1 0,-1 1 0,0 0 0,0 0 0,1 0 0,-1 0 0,1 0 0,-1 1 0,1-1 0,-1 0 0,1 1 0,0-1 0,0 1 0,0-1 0,0 1 0,0 0 0,0-1 0,0 1 0,0 0 0,0 0 0,1 0 0,-1-1 0,1 1 0,0 0 0,-1 0 0,1 0 0,0 0 0,0 0 0,0 0 0,0 0 0,1 2 0,1 7 0,0-1 0,1 0 0,0 1 0,0-2 0,1 1 0,6 10 0,35 56 0,-39-67 0,106 151 0,13 20 0,-62-77 0,53 116 0,-105-195 60,10 35 0,-18-49-308,-1 1 1,0-1-1,0 1 1,-1-1-1,-1 22 1,-2-12-6579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8:53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1 158 24575,'0'0'0,"2"-2"0,14-4 0,25-7 0,27-9 0,30-8 0,69-13 0,6 2-8191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8:54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762 847 24575,'-8'1'0,"0"0"0,-1 1 0,1 0 0,0 0 0,1 1 0,-11 5 0,8-3 0,-232 118 0,111-53 0,70-39 0,-79 44 0,137-73 0,1-1 0,0 1 0,-1 0 0,1 0 0,0 0 0,0 0 0,1 0 0,-1 0 0,-2 4 0,4-5 0,0-1 0,-1 1 0,1-1 0,0 0 0,0 1 0,0-1 0,0 1 0,0-1 0,0 0 0,0 1 0,0-1 0,0 1 0,0-1 0,0 0 0,0 1 0,0-1 0,0 1 0,0-1 0,0 1 0,0-1 0,1 0 0,-1 1 0,0-1 0,0 0 0,1 1 0,0 0 0,-1-1 0,1 1 0,0 0 0,0-1 0,0 0 0,0 1 0,0-1 0,0 1 0,0-1 0,0 0 0,0 0 0,0 1 0,0-1 0,2 0 0,4 0 0,0-1 0,-1 1 0,1-1 0,-1 0 0,1-1 0,-1 1 0,1-1 0,-1-1 0,0 1 0,11-7 0,-4 2 0,-1-1 0,0-1 0,-1 0 0,12-11 0,-8 4 0,-1-1 0,0 0 0,-1 0 0,-1-2 0,-1 0 0,0 0 0,-2-1 0,0 0 0,-1 0 0,-1-1 0,-1 0 0,-1-1 0,-1 1 0,3-33 0,-5 7-20,-7-88-1,-22-45-594,20 143 586,-2 1 1,-1-1-1,-3 1 0,-26-56 1,31 77 29,-1-1 0,-1 1 0,-1 0 0,0 1 0,0 0 0,-2 1 0,1 0 0,-2 1 0,0 1 0,0 0-1,-28-16 1,29 21 26,0-1-1,0 2 0,0 0 0,-20-4 1,32 8-13,-3 1 72,0-1 1,0 0-1,0 1 1,-4 0-1,8 0-79,-1 0 0,0 0-1,1 0 1,-1 0 0,0 0 0,1 0 0,-1 0-1,0 1 1,1-1 0,-1 0 0,0 0-1,1 1 1,-1-1 0,1 0 0,-1 1 0,0-1-1,1 1 1,-1-1 0,1 1 0,0-1-1,-1 1 1,1-1 0,-1 1 0,1-1 0,0 1-1,-1 0 1,1-1 0,0 1 0,0-1-1,-1 2 1,1 1-7,0 0 0,0 0 0,0 0 0,0 0 0,0 0 0,1 0 0,-1 0 0,1 0 0,0 0 0,0-1 0,1 4 0,18 34 0,-16-32 0,15 24 16,1-1-1,1-1 1,2-1-1,33 33 0,-1-10-1147,62 47 0,-21-26-4872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8:55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430 676 24575,'-7'4'0,"1"5"0,-1 0 0,1 1 0,1 0 0,0 0 0,0 0 0,-3 11 0,-5 8 0,-78 199 0,81-193 0,1 1 0,1 0 0,2 0 0,-2 63 0,7-94 0,1-2 0,0 1 0,0-1 0,0 0 0,1 0 0,0 5 0,-1-8 0,0 1 0,0-1 0,1 1 0,-1-1 0,0 1 0,0-1 0,1 1 0,-1-1 0,0 1 0,1-1 0,-1 1 0,1-1 0,-1 1 0,0-1 0,1 0 0,-1 1 0,1-1 0,-1 0 0,1 0 0,-1 1 0,1-1 0,-1 0 0,1 0 0,-1 1 0,1-1 0,0 0 0,-1 0 0,1 0 0,-1 0 0,1 0 0,0 0 0,-1 0 0,1 0 0,-1 0 0,2-1 0,5-1 0,0-1 0,0 1 0,-1-2 0,1 1 0,-1-1 0,1 0 0,-1 0 0,6-7 0,5-2 0,-2-2 0,1 0 0,-2 0 0,0-1 0,-1-1 0,-1 0 0,-1-1 0,0 0 0,-1-1 0,-1 0 0,11-33 0,-13 29 0,-1-1 0,-1 1 0,-2-1 0,0 0 0,-1 0 0,-2 0 0,0 0 0,-1 0 0,-2 0 0,-5-25 0,-2 13 0,-1 0 0,-1 0 0,-2 1 0,-24-43 0,-88-123 0,22 56 0,73 106 0,-56-55 0,80 87 0,-1 1 0,0-1 0,-13-8 0,20 15 0,1-1 0,-1 1 0,1 0 0,-1 0 0,1-1 0,-1 1 0,1 0 0,-1 0 0,1 0 0,-1 0 0,1-1 0,-1 1 0,0 0 0,1 0 0,-1 0 0,1 0 0,-1 0 0,1 1 0,-1-1 0,0 0 0,0 0 0,1 1 0,0-1 0,-1 0 0,1 0 0,0 1 0,-1-1 0,1 1 0,0-1 0,0 0 0,-1 1 0,1-1 0,0 1 0,0-1 0,0 1 0,-1-1 0,1 0 0,0 1 0,0-1 0,0 1 0,0 4 0,0-1 0,0 0 0,0 0 0,2 7 0,7 30 0,15 42 0,0-12-387,64 128-1,64 55-388,48 19-330,-115-166-4428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39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1094 24575,'1'-1'0,"-1"0"0,1 0 0,-1 0 0,1 0 0,-1 1 0,1-1 0,0 0 0,-1 1 0,1-1 0,0 0 0,0 1 0,-1-1 0,1 1 0,0-1 0,0 1 0,0 0 0,0-1 0,0 1 0,-1 0 0,2-1 0,1 0 0,134-53 0,355-152-1294,49-18-1004,-60-8 1964,208-93-1140,-598 286-1317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49:39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1179 24575,'8'-3'0,"62"-22"0,-19 4 9,48-28 0,45-36-272,-126 74 163,715-464-4435,-44 28 3196,-581 384-633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2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1 462 24575,'0'14'0,"0"-12"0,1 15 0,0-17 0,-1 0 0,0 0 0,0 0 0,0 1 0,0-1 0,0 0 0,0 0 0,0 0 0,0 0 0,1 1 0,-1-1 0,0 0 0,0 0 0,0 0 0,0 0 0,1 0 0,-1 1 0,0-1 0,0 0 0,0 0 0,1 0 0,-1 0 0,0 0 0,0 0 0,1 0 0,-1 0 0,1 0 0,-1 0 0,1 0 0,-1 0 0,1-1 0,-1 1 0,1 0 0,-1 0 0,1-1 0,-1 1 0,1 0 0,-1-1 0,1 1 0,0-1 0,8-8 0,0 0 0,11-17 0,7-6 0,-21 25 0,0 1 0,1 0 0,0 1 0,10-8 0,-12 11 0,0-1 0,0 1 0,1-1 0,-1 2 0,1-1 0,-1 0 0,11 0 0,24-1 0,62 3 0,-3 1 0,-93-1 0,1-1 0,-1 0 0,1 0 0,-1-1 0,0 0 0,0 0 0,0 0 0,0-1 0,0 1 0,0-2 0,0 1 0,-1-1 0,0 1 0,1-1 0,-2-1 0,1 1 0,0-1 0,-1 0 0,0 0 0,0 0 0,0-1 0,-1 1 0,0-1 0,4-8 0,1-5 0,-1-1 0,10-42 0,0-43 0,-12 71-1365,0 7-5461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5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0 24575,'-2'4'0,"-2"4"0,1 0 0,0 0 0,1 0 0,0 0 0,0 1 0,0 9 0,0-2 0,-6 38 0,2 1 0,3 90 0,5-109 0,2 0 0,1-1 0,2 1 0,1-1 0,15 37 0,-11-41-105,2-1 0,0-1 0,3 0 0,0-1 0,2-1 0,0 0 0,2-2 0,1 0 0,1-2 0,1 0 0,1-1 0,48 30 0,-19-20-6721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3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103 539 24575,'-18'-2'0,"-32"3"0,16 0 0,51-10 0,83-25 0,-92 30 0,1 0 0,-1 0 0,15-11 0,-19 12 0,0 0 0,0-1 0,0 0 0,-1 0 0,1 0 0,-1 0 0,0 0 0,4-8 0,1-6 6,-1-1 0,0 1-1,-2-1 1,0 0 0,4-36 0,0-101-165,-6 63-1082,-1 63-5585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4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24575,'2'14'0,"2"-2"0,1 0 0,-1 0 0,2-1 0,13 22 0,34 39 0,-14-27 0,-16-19 0,-2 0 0,0 2 0,17 30 0,43 126 0,-44-95 0,-28-69-341,-1 0 0,-1 1-1,8 36 1,-12-39-6485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4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0 561 24575,'1'-1'0,"-1"0"0,0 0 0,0 0 0,0 0 0,1 0 0,-1 0 0,1 0 0,-1 0 0,1 0 0,-1 0 0,1 0 0,-1 0 0,1 1 0,0-1 0,-1 0 0,1 0 0,0 1 0,0-1 0,1 0 0,19-12 0,-15 10 0,27-14 0,-1-2 0,51-39 0,-65 43 0,-1 0 0,-1-1 0,-1 0 0,0-2 0,23-34 0,-4-11-500,47-121-1,-76 172 137,12-29-6462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5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1 368 24575,'0'0'0,"0"0"0,4 0 0,5-2 0,5-3 0,3-5 0,4-8 0,1-9 0,1-13 0,2-11 0,-1-8 0,-3-1 0,-3 6 0,-4 12-8191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5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1730 24575,'0'0'0,"2"0"0,8 0 0,10 2 0,14 3 0,13-2 0,15-5 0,11-8 0,11-11 0,7-16 0,-4-13 0,-8-19 0,-12-13 0,-18 8-8191</inkml:trace>
  <inkml:trace contextRef="#ctx0" brushRef="#br0" timeOffset="1">1 0 24575,'0'0'0,"0"2"0,0 5 0,0 4 0,0 5 0,2 2 0,2 5 0,1 6 0,3 7 0,5 9 0,5 14 0,9 14 0,4 1 0,-3-13-8191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6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3 0,2 4 0,1 1-8191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7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24575,'0'0'0,"0"-7"0,0-54 0,3 71 0,0-3 0,5 21 0,7 46 0,-12-51 0,2-2 0,0 1 0,1 0 0,9 21 0,-13-38 0,1 0 0,-1-1 0,1 1 0,0-1 0,0 0 0,1 1 0,6 6 0,-7-9 0,-1 0 0,1 0 0,0-1 0,-1 1 0,1-1 0,0 0 0,0 1 0,0-1 0,0 0 0,0-1 0,0 1 0,0 0 0,0-1 0,5 0 0,-2 0-341,1 0 0,-1-1-1,10-3 1,16-6-6485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8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0 24575,'0'0'0,"0"0"0,0 5 0,-18 261 0,-24-1 0,12-74 0,24-129 0,2 69 0,5-105 0,8 45 0,-7-59 0,1 1 0,1-1 0,0 0 0,0 0 0,11 18 0,-12-25 0,1 0 0,-1-1 0,1 0 0,0 1 0,0-1 0,0-1 0,1 1 0,-1 0 0,1-1 0,0 0 0,0 0 0,0-1 0,0 1 0,8 1 0,7 2 0,0-1 0,33 4 0,-37-6 0,46 4 0,-1-3 0,113-5 0,122-33 0,-69-10 0,-196 36 0,-1-1 0,0-2 0,-1-1 0,-1-1 0,35-22 0,-51 28-136,-1-1-1,0-1 1,-1 0-1,0 0 1,0-1-1,-1-1 1,0 1-1,-1-1 0,8-15 1,0-6-6690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8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382 139 24575,'0'0'0,"-2"5"0,-1 12 0,1 0 0,0 0 0,2 0 0,1 31 0,-1-46 0,2 31 0,1 1 0,15 64 0,-15-85 0,1 1 0,1-1 0,0 0 0,1 0 0,1-1 0,0 0 0,0 0 0,1 0 0,19 20 0,-7-13 0,2-1 0,0-1 0,1-1 0,1-1 0,0-1 0,29 12 0,-41-21 0,0 0 0,0 0 0,0-1 0,1-1 0,-1 0 0,18 1 0,-26-4 0,0 1 0,0-1 0,1 0 0,-1-1 0,0 1 0,0-1 0,0 0 0,0 0 0,1 0 0,-1-1 0,-1 1 0,1-1 0,0 0 0,0 0 0,-1 0 0,1-1 0,-1 1 0,1-1 0,-1 0 0,0 0 0,0 0 0,-1 0 0,4-4 0,-1-2 0,1-1 0,-2 0 0,1 0 0,-1 0 0,5-20 0,-4 6 0,3-38 0,-6 43 0,-2 0 0,0 0 0,-1 0 0,0 0 0,-2 0 0,0 1 0,-2-1 0,0 1 0,-1 0 0,0 0 0,-2 1 0,0 0 0,-1 0 0,-16-23 0,11 21 0,0 1 0,-1 1 0,-1 1 0,-1 0 0,0 1 0,-1 1 0,-1 0 0,0 1 0,0 2 0,-2 0 0,1 1 0,-1 0 0,-1 2 0,1 1 0,-1 1 0,-29-5 0,19 7 0,-1 2 0,0 1 0,0 1 0,1 2 0,-1 2 0,0 1 0,1 1 0,-48 16 0,67-18 0,1 1 0,-1 0 0,1 1 0,1 0 0,-1 1 0,-11 9 0,19-13 0,0 0 0,1 0 0,0 0 0,-1 1 0,1-1 0,1 1 0,-1 0 0,0 0 0,1 0 0,0 0 0,0 0 0,0 0 0,1 1 0,-1-1 0,1 1 0,0-1 0,0 1 0,0 0 0,1-1 0,0 9 0,1-5 0,0 0 0,1 0 0,0 0 0,0-1 0,1 1 0,0-1 0,0 0 0,1 0 0,0 0 0,8 11 0,-2-5 0,0-1 0,1-1 0,1 0 0,19 16 0,-14-16-10,0 0 0,1-1 0,0 0 0,1-2 0,0 0 0,1-1 0,-1-1-1,1-1 1,0-1 0,40 4 0,-25-6-73,0-2-1,0-1 1,0-2-1,-1-1 1,57-14-1,-52 7-337,-1-2 0,61-29 0,-37 9-5895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9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24575,'-4'8'0,"1"1"0,-1-1 0,2 1 0,-1 0 0,1 0 0,-1 17 0,2-6 0,0 1 0,3 20 0,0-28-105,0 0 0,1-1 0,1 1 0,0-1 0,0 0 0,1 0 0,1 0 0,0-1 0,1 0 0,0 0 0,0 0 0,14 14 0,-6-9-6721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5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24575,'0'3'0,"3"52"0,17 101 0,-9-97-142,3 0-1,35 94 0,-34-116 82,1-1 0,2-1 0,1-1-1,2-1 1,29 36 0,-36-53 61,0 0 0,0-1 0,1-1 0,26 18 0,-32-26 0,0 0 0,0-1 0,0-1 0,1 1 0,0-1 0,0-1 0,0 0 0,0 0 0,0-1 0,19 1 0,-15-3 0,0 0 0,-1-2 0,1 1 0,0-2 0,-1 0 0,1 0 0,-1-1 0,21-10 0,-6 0 0,0-2 0,44-30 0,-44 24-56,0 0 0,-2-2 0,0-1-1,-2-2 1,41-55 0,-48 56 8,-1-1 0,-1-1 0,-1 0 0,-1-1 0,-2 0 0,15-60 1,-23 73 44,-1 1 1,0-1-1,-1 0 0,0 1 1,-1-1-1,-1 0 1,-1 1-1,-6-29 1,5 34 49,-1-1 1,1 1-1,-2 0 0,0 1 1,0-1-1,0 1 0,-1 0 1,-1 0-1,0 0 0,0 1 1,0 0-1,-1 1 0,-14-11 1,6 7-33,0 2 0,0 0 1,-1 0-1,0 2 1,0 0-1,-1 1 1,0 1-1,-33-5 1,18 5-18,0 2-1,0 2 1,0 1 0,-35 4 0,45-1 2,0 1 0,0 1 0,1 1 0,0 0 0,0 2 0,0 1 0,1 0 0,-24 16 0,28-14 0,0 0 0,1 2 0,0 0 0,1 1 0,1 0 0,0 1 0,1 1 0,0 0 0,-15 26 0,24-33 2,-1-1 1,1 0-1,1 1 1,-1 0-1,1 0 1,1 0-1,-2 10 1,3-15 28,1 0 0,0 1 1,0-1-1,0 0 0,1 0 0,-1 1 1,1-1-1,0 0 0,0 0 0,0 0 1,1 0-1,-1 0 0,1 0 1,0 0-1,0 0 0,1-1 0,3 5 1,-2-3-19,1 0 1,0 0 0,0-1 0,0 0-1,1 0 1,-1 0 0,1-1 0,8 4-1,-1-2-14,0 0-1,0-1 0,18 3 0,-1-2 11,0-1 1,0-2-1,51-3 0,90-17-1983,-63 1-4280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29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33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4 0,0 6 0,0 3 0,0 4 0,0 0 0,0-1 0,0-3 0,0-5 0,0-4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34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24575,'0'9'0,"0"-9"0,4 98 0,-3-87 0,1 1 0,1-1 0,0 0 0,0 0 0,1 0 0,8 15 0,23 32-1365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35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24575,'0'0'0,"0"2"0,6 20 0,12 25 0,1 1 0,-15-35-136,-1-1-1,0 0 1,0 1-1,-1-1 1,-1 1-1,0 0 1,0 0-1,-2-1 0,-2 22 1,-1-15-6690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1:36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24575,'0'0'0,"2"0"0,2 0 0,3 0 0,0 0-8191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54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1840 43 24575,'-3'-1'0,"1"1"0,0-1 0,0 0 0,-1 1 0,1-1 0,0 0 0,0-1 0,-3-1 0,-5-3 0,9 6 0,-16-7 0,-17-6 0,28 11 0,-1 1 0,0-1 0,0 1 0,0 1 0,-14-1 0,-44 5 0,0 2 0,-85 19 0,124-19 0,1 2 0,0 1 0,0 0 0,0 2 0,1 1 0,1 1 0,0 1 0,-32 26 0,25-13 0,-53 59 0,-16 41 0,4-6 0,-90 78 27,-14-10-788,-96 105 614,209-190 147,70-82 0,2 1 0,0 0 0,-11 29 0,19-39 0,2 0 0,-1 0 0,2 0 0,0 1 0,0-1 0,2 1 0,-1 21 0,2-25 0,1 1 0,0-1 0,1 1 0,0-1 0,1 0 0,0 0 0,1 0 0,0 0 0,0-1 0,12 18 0,-11-19 0,0 0 0,1-1 0,1 1 0,-1-2 0,1 1 0,0-1 0,1 0 0,-1 0 0,10 4 0,-6-4 0,1 0 0,0-1 0,0-1 0,0 0 0,0-1 0,13 3 0,6-3 0,1-1 0,-1-1 0,0-2 0,51-7 0,99-27 374,-2-15 108,-139 38-457,-27 8-25,-10 3 0,1-1 0,0 1 0,0 0 0,0 0 0,0 1 0,0-1 0,0 1 0,7 0 0,-11 0 0,1 0 0,0 0 0,-1 1 0,1-1 0,-1 0 0,1 0 0,0 1 0,-1-1 0,1 0 0,-1 1 0,1-1 0,-1 1 0,1-1 0,-1 1 0,0-1 0,1 1 0,-1-1 0,0 1 0,1-1 0,-1 1 0,0 0 0,0-1 0,1 1 0,-1-1 0,0 1 0,0 0 0,0-1 0,0 1 0,0 0 0,0-1 0,0 1 0,0 1 0,0 2 0,-1 0 0,1 0 0,-1 0 0,-2 6 0,-6 14 0,-2-1 0,0 0 0,-26 39 0,26-45 0,-151 238-629,-11 16-1183,13 3 1044,159-272 765,-58 112-251,46-84 187,-18 56-1,24-53 305,7-31-203,-1 0 0,1 0 0,0 0 0,0 0 0,0 0 0,1 0 0,-1 0 0,0 0 0,1 0 0,0 0 0,-1 0-1,2 2 1,-1-3 0,-1 0-1,1 0 1,-1 0-1,1 0 1,0-1-1,-1 1 0,1 0 1,0-1-1,0 1 1,0-1-1,0 1 1,-1-1-1,1 1 0,0-1 1,0 1-1,0-1 1,0 0-1,0 0 1,0 1-1,0-1 0,0 0 1,0 0-1,1 0 1,3 0 264,0-1 0,1 0 1,7-2-1,34-11-189,-2-1 0,72-37 0,-78 34-100,166-82-135,-35 16 72,-155 77 54,24-10 0,-35 15 0,1 1 0,-1-1 0,0 2 0,0-1 0,0 0 0,9 0 0,-12 1 0,1 0 0,-1 1 0,0-1 0,0 0 0,1 0 0,-1 1 0,0-1 0,0 1 0,0-1 0,0 1 0,0-1 0,0 1 0,1 0 0,-1-1 0,-1 1 0,1 0 0,0 0 0,0 0 0,0 0 0,0 0 0,-1 0 0,1 0 0,0 0 0,0 2 0,1 1 0,0 1 0,-1 0 0,0 0 0,0-1 0,1 7 0,1 26 144,-2 0 1,-2 42-1,1 53 194,1-123-338,0 1 0,1-1 0,0 0 0,0 1 0,1-1 0,0 0 0,1-1 0,7 14 0,-7-16 0,0 1 0,1-1 0,0 0 0,0 0 0,1-1 0,0 1 0,0-1 0,0-1 0,1 1 0,12 6 0,-5-5 0,-1 0 0,1-1 0,0-1 0,25 5 0,-11-5 0,47 1 0,-16-6-237,1-3-1,-1-3 0,0-2 1,70-21-1,225-87-1194,-216 63 1310,35-13-181,-161 63 340,5-3-58,2 1 0,-1 0 0,20-2 1,-33 7 70,0 1 1,0-1-1,0 1 1,0 0 0,1 1-1,-1-1 1,0 1 0,0 0-1,0 0 1,0 1 0,-1-1-1,1 1 1,0 0 0,-1 0-1,1 1 1,4 3-1,4 5 232,-1 1 0,0 0 0,0 1-1,-2 0 1,16 25 0,3 3-148,-6-12-24,1-1 0,1-1-1,41 35 1,-45-45-145,1-2 1,0 0-1,1-1 0,0-1 0,43 16 0,-33-18-112,1-1 0,0-2 0,64 8 0,-50-13-170,1-1-1,62-7 1,-31-5-2,-1-3-1,-1-4 1,90-32 0,184-92 234,-13-27-99,-152 73 78,-177 89 76,25-11 8,49-18 0,-80 33 53,-1 1 1,1 0-1,0 0 1,0 0 0,0 1-1,0 0 1,0-1 0,0 1-1,1 0 1,-1 1-1,6 0 1,-6 1 36,-1-1-1,1 1 1,-1-1-1,0 1 1,1 0-1,-1 0 1,0 1-1,0-1 1,0 1-1,-1-1 1,1 1-1,2 4 1,46 62 1594,-33-43-1444,30 35 0,-25-38-275,1-1 0,1-1 0,0-1 1,2-2-1,0-1 0,1 0 1,43 17-1,-12-11-138,1-1 0,112 22 0,-90-29 192,-1-3 0,150 0 0,-127-15-2,187-30 1,-275 31 10,112-18 351,-91 16-69,57 1-1,175 27-49,0 17-725,-70-10-4,36-3 474,330-3 0,-520-26 12,53 2 3,-83 0 2,0 0 0,-1 2 0,1 0 0,21 7 0,-28-7 67,0 1 0,-1-1 0,1 2 0,-1-1 1,0 1-1,0 0 0,-1 0 0,11 12 0,-2 0 46,-1 1 1,13 22-1,109 213-516,-107-193 70,30 59-1025,-5-13-4696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56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24575,'0'0'0,"2"0"0,4-2 0,8-2 0,8-3 0,12-2 0,11-1 0,7-1 0,-7 1-8191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0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1191 0 24575,'0'0'0,"0"0"0,0 0 0,-3 1 0,-1 3 0,0 0 0,0 0 0,1 1 0,-1-1 0,1 1 0,0 0 0,0 0 0,-3 9 0,1-4 0,-17 37 12,-28 87-1,-2 60-326,-24 259-444,43 4-482,30 2-63,14 1 360,-3-150 723,-7-288 316,0 146 3399,-1-167-3429,0 0-1,0 0 1,0 0-1,0 1 0,0-1 1,0 0-1,-1 0 1,1 0-1,0 0 1,-1 0-1,1 0 1,-1 1-1,1-1 1,-1 0-1,0 0 0,0 1 1,-1-1-60,1 0 1,0-1-1,0 1 1,-1 0-1,1-1 1,0 1-1,-1-1 1,1 1-1,0-1 0,-1 0 1,1 0-1,-1 1 1,-1-1-1,-64 1-5,40-1 0,-38 4 0,36 1 0,0 1 0,1 2 0,0 1 0,0 1 0,-43 22 0,29-9 0,1 2 0,-62 50 0,75-53-73,2 2-1,1 1 0,1 1 0,1 1 1,1 1-1,2 1 0,1 1 0,-19 37 1,16-18 44,2 1 0,2 1 0,3 1 0,-10 56 0,14-48 32,4 2 0,2-1 0,4 81 0,3-109-3,1 1 0,2-1 0,1 0 0,2 0 0,14 37 0,-14-49 0,1 0 0,1 0 0,1-1 0,1-1 0,1 1 0,0-2 0,1 0 0,27 24 0,-20-23-2,1-2 1,1 0-1,0-2 1,1 0-1,1-2 0,0 0 1,48 15-1,-23-13-303,0-2-1,1-3 1,69 7-1,-57-13 229,-1-2 0,1-3 0,92-12-1,-102 4 91,-1-2-1,-1-2 0,0-3 1,73-31-1,-69 20-12,-2-2 0,0-3 0,-2-2 0,-1-2 0,-2-2 0,-2-2 0,-2-2 0,-1-2 0,-2-2 0,-3-2 0,55-87 0,-75 102 0,0 0 0,-3-1 0,0-1 0,-3 0 0,-1-1 0,-1 0 0,-2-1 0,-2 0 0,4-65 0,-10 69 0,-1-1 0,-2 1 0,-1 0 0,-1 0 0,-2 0 0,-2 0 0,-1 1 0,-1 1 0,-1 0 0,-2 0 0,-20-32 0,16 36 0,-1 0 0,-1 1 0,-2 1 0,0 0 0,-2 2 0,0 1 0,-1 1 0,-1 1 0,-49-28 0,40 29 0,-1 2 0,-1 2 0,0 1 0,-1 2 0,0 1 0,-1 2 0,-68-7 0,55 13 0,-1 2 0,0 2 0,0 3 0,1 2 0,0 2 0,0 2 0,1 3 0,0 2 0,1 2 0,-63 31 0,-13 20-986,23-3-3941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0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24575,'0'0'0,"0"3"0,2 6 0,4 14 0,5 26 0,5 30 0,1 23 0,0 18 0,-5 19-1075,-7 12 1075,-5-1 0,-6-12 0,-2-22 0,-1-27 0,2-27 0,1-24-7116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1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 24575,'0'0'0,"3"1"0,103 18 0,-2-5 0,42-2-355,41-4-1066,637-27-1941,1-66 1674,-485 41 1204,-213 31-397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6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 24575,'0'0'0,"0"0"0,3 0 0,26 0 0,36 0 0,-65 0 0,1 0 0,-1 1 0,1-1 0,-1 0 0,1 0 0,-1 0 0,1 0 0,-1 0 0,1 1 0,-1-1 0,1 0 0,-1 0 0,1 1 0,-1-1 0,1 0 0,-1 1 0,0-1 0,1 0 0,-1 1 0,0-1 0,1 1 0,-1-1 0,0 1 0,1-1 0,-1 1 0,0 0 0,1 1 0,-1-1 0,0 0 0,0 0 0,0 1 0,0-1 0,0 0 0,0 1 0,0-1 0,-1 2 0,0 3 0,-1 0 0,0 0 0,-5 9 0,-1 1 0,-2-1 0,0 1 0,-1-2 0,-1 1 0,-17 16 0,-74 60 0,88-78 0,-10 7 0,16-14 0,0 1 0,0 1 0,1 0 0,0 0 0,-12 15 0,20-22 0,-1-1 0,1 1 0,0-1 0,-1 1 0,1-1 0,-1 1 0,1 0 0,0-1 0,0 1 0,-1 0 0,1-1 0,0 1 0,0 0 0,0-1 0,0 1 0,0 0 0,0 0 0,0-1 0,0 1 0,0 0 0,0-1 0,0 1 0,0 0 0,0-1 0,1 1 0,-1 0 0,0-1 0,0 1 0,1 0 0,-1-1 0,1 1 0,-1-1 0,0 1 0,1-1 0,-1 1 0,1-1 0,-1 1 0,1-1 0,1 1 0,0 1 0,1-1 0,0 0 0,-1 0 0,1 0 0,0 0 0,0-1 0,0 1 0,4 0 0,9-1 1,0 0 0,0-1 1,-1-1-1,1-1 0,-1 0 0,1 0 0,22-10 0,103-50-128,59-51-1709,-121 65-4401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1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513 1 24575,'-2'0'0,"-5"4"0,-8 9 0,-11 11 0,-12 14 0,-7 20 0,-7 26 0,-2 17 0,3 9-699,5 5 699,3-1 0,4-6 0,5-12 0,6-16 0,8-19 0,8-19-7492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2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132 191 24575,'0'0'0,"0"0"0,0 5 0,-2 13 0,-2 19 0,-5 30 0,-4 32 0,-4 20 0,-3 6-921,-2-7 921,4-12 0,3-20-56,6-21 56,7-21 0,6-16 0,5-12 0,0-9-7214</inkml:trace>
  <inkml:trace contextRef="#ctx0" brushRef="#br0" timeOffset="1">1141 202 24575,'0'0'0,"0"0"0,0 0 0,0 0 0,0 4 0,-2 3 0,-1 6 0,0 4 0,1 0-8191</inkml:trace>
  <inkml:trace contextRef="#ctx0" brushRef="#br0" timeOffset="2">1386 1 24575,'0'0'0,"0"0"0,0 0 0,0 0 0,-2 9 0,0 25 0,-1 42 0,-1 52 0,-3 59 0,-3 43-3131,0-4 3131,2-40-5060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5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1249 24575,'0'16'0,"0"53"0,4-171 0,4 0 0,26-118 0,65-204 0,-86 376 0,3 1 0,25-52 0,-34 84 0,1 1 0,0 0 0,1 1 0,1 0 0,0 0 0,0 1 0,1 0 0,1 1 0,0 1 0,23-16 0,-21 17 0,2 1 0,-1 1 0,1 1 0,0 0 0,0 1 0,1 1 0,22-4 0,13 3 0,54 0 0,-102 5 0,297 8 27,1 19-654,-78 2 79,-1 9 1,308 95 0,-127 9 196,-99-32 117,-282-102 252,45 14 931,89 20 0,-148-40-738,1-1-1,-1 0 0,16 0 1,-23-1-208,1 0 1,-1-1-1,0 1 1,1 0-1,-1-1 1,0 0-1,1 1 1,-1-1-1,0 0 1,0 0-1,0 0 0,0-1 1,1 1-1,-2 0 1,1-1-1,0 0 1,0 1-1,0-1 1,2-3-1,2-6-3,0 0 0,0 0 0,-1-1 0,4-12 0,13-52 0,-18 60 0,40-138 0,-31 117 0,2 0 0,21-36 0,-31 62 0,6-8 0,0 0 0,26-34 0,-33 48 0,0 0 0,0 1 0,1 0 0,0 0 0,-1 0 0,1 1 0,1-1 0,-1 1 0,0 1 0,1-1 0,-1 1 0,1-1 0,0 2 0,0-1 0,9-1 0,-7 2 0,0 1 0,1 0 0,-1 0 0,0 1 0,0 0 0,0 1 0,0-1 0,0 2 0,0-1 0,0 1 0,-1 0 0,1 0 0,-1 1 0,0 0 0,0 1 0,0-1 0,-1 1 0,0 1 0,11 10 0,-4-1 0,-1 1 0,-1 0 0,19 34 0,20 59 0,-47-102 0,95 248 0,40 86 0,-137-339 0,8 18 0,1-1 0,1 0 0,0 0 0,26 31 0,-35-48 0,0 0 0,0 1 0,1-1 0,-1 0 0,1 0 0,0-1 0,-1 1 0,1 0 0,3 0 0,-4-1 0,-1-1 0,1 1 0,0-1 0,-1 0 0,1 0 0,-1 0 0,1 1 0,-1-2 0,1 1 0,0 0 0,-1 0 0,1 0 0,-1-1 0,1 1 0,-1-1 0,1 1 0,-1-1 0,1 0 0,1-1 0,5-4 0,-1 0 0,0-1 0,-1 0 0,1 0 0,-1 0 0,-1-1 0,9-15 0,-4 9 0,14-27 0,37-79 0,5-51 0,-50 124 0,2 1 0,40-72 0,-49 103 0,1 0 0,0 1 0,1 0 0,0 0 0,1 1 0,1 1 0,0 0 0,0 1 0,1 0 0,31-17 0,-40 26 0,0-1 0,0 1 0,0 0 0,0 1 0,0-1 0,0 1 0,1 0 0,-1 0 0,1 1 0,5 0 0,-6 0 0,-1 1 0,0-1 0,1 1 0,-1 1 0,0-1 0,0 0 0,0 1 0,0 0 0,0 0 0,0 0 0,-1 1 0,1-1 0,3 4 0,5 6 0,-1-1 0,0 1 0,0 1 0,9 16 0,32 59 0,-47-79 0,102 204 0,-61-115 0,-38-83 0,-1 0 0,11 13 0,-14-23 0,-1-1 0,1 1 0,0-1 0,0 0 0,0-1 0,0 1 0,1-1 0,0 1 0,9 4 0,-4-5 0,0 1 0,0-1 0,0-1 0,1 0 0,-1 0 0,1-1 0,0 0 0,-1-1 0,12-1 0,18-3 0,43-10 0,-74 13 0,361-80-847,-167 35 505,-193 44 341,455-93-827,-317 71 376,172-4 1,-192 27 232,-94 3 159,57 10 1,-78-9 576,28 8 1,-38-9-396,1-1 0,-1 1 0,1-1 0,-1 1 0,0 0 1,0 0-1,0 1 0,0-1 0,0 1 0,0-1 0,4 6 0,-7-7-97,0-1-1,1 1 1,-1-1-1,0 0 0,1 1 1,-1-1-1,0 1 0,0-1 1,0 1-1,1-1 1,-1 1-1,0-1 0,0 1 1,0-1-1,0 1 0,0-1 1,0 1-1,0-1 0,0 1 1,0-1-1,0 1 1,0-1-1,0 1 0,0-1 1,0 1-1,-1-1 0,1 1 1,-1 0-1,1 0-16,-1-1 0,0 1-1,1-1 1,-1 1 0,0-1-1,0 1 1,0-1 0,0 0-1,0 1 1,1-1 0,-1 0 0,0 0-1,0 0 1,-2 1 0,0-1-15,0 0 0,0 0-1,0 0 1,-1 0 0,1-1 0,0 1 0,0-1 0,-6-1 0,8 1 7,1 0 0,-1 1 0,0-1 0,0 0 0,0 0 0,1 1 0,-1-1 0,0 0 0,1 0 0,-1 0 0,0 0 0,1 0 0,-1 0 0,1 0 0,0 0 0,-1 0 0,1 0 0,0 0 0,0-1 0,-1 1 0,1-1 0,2-26 0,-2 27 0,2-15 0,1-1 0,1 1 0,1 0 0,0 1 0,1-1 0,16-29 0,-11 27 0,0 1 0,2 0 0,0 0 0,1 1 0,16-14 0,-6 9 0,2 1 0,0 1 0,1 1 0,1 2 0,0 0 0,2 2 0,36-12 0,-46 18 0,1 2 0,-1 1 0,1 0 0,35-3 0,-48 8 0,0 0 0,1 0 0,-1 1 0,1-1 0,-1 2 0,0-1 0,0 1 0,0 1 0,0 0 0,0 0 0,0 0 0,-1 1 0,0 0 0,12 8 0,-9-3 0,0 0 0,-1 0 0,0 1 0,-1 1 0,0-1 0,0 1 0,-1 1 0,-1-1 0,0 1 0,0 0 0,5 18 0,-3-1 0,-1-1 0,-1 1 0,-2 0 0,2 34 0,-4-23-92,-2 0 0,-1 0 0,-3 0 0,-1 0 0,-1-1 0,-23 73 0,21-90 75,-1-1 1,-1 0-1,-1 0 1,-1-1-1,-21 28 0,21-34 22,0 0 0,-1 0 0,-1-2 0,0 0 0,-1 0 0,0-1 0,-26 14 0,30-19-6,0-1-1,-1 0 1,1-1 0,-1 0 0,0-1-1,0 0 1,-16 1 0,23-4 7,0 1 1,-1-1 0,1-1 0,-1 1-1,1-1 1,-1 0 0,1 0-1,0 0 1,-1-1 0,1 0 0,0 0-1,0 0 1,0-1 0,1 0 0,-1 1-1,1-2 1,-1 1 0,-5-6-1,4 2 39,0 0-1,0-1 0,1 1 1,0-1-1,0-1 0,1 1 1,0-1-1,0 1 0,1-1 1,0 0-1,1 0 0,0-1 1,-1-17-1,2 8-49,1 1 0,0 0 1,2-1-1,0 1 0,1 0 0,8-26 0,1 6-69,2 1 0,2 0 0,1 1 0,2 1-1,1 1 1,35-45 0,-26 44-12,1 0-1,1 2 1,2 2-1,1 1 1,54-37-1,-43 39 87,1 1 0,75-32 0,-86 45 0,0 2 0,1 1 0,1 2 0,51-7 0,-72 14 0,0 1 0,0 1 0,1 0 0,-1 1 0,0 1 0,28 6 0,-35-5 0,-1-1 0,0 1 0,-1 1 0,1-1 0,0 1 0,-1 1 0,0-1 0,0 1 0,0 1 0,-1-1 0,0 1 0,0 0 0,0 0 0,6 11 0,-6-8 31,-1 0-1,0 1 1,0 0-1,-1 0 1,0 0-1,-1 1 1,0-1-1,-1 1 1,0 0-1,-1 0 1,0 0-1,0-1 1,-1 1-1,-1 0 1,0 0 0,-4 18-1,1-14 17,0 1 0,-2-1 1,1 0-1,-2 0 0,0 0 0,-1-1 0,0 0 1,-1-1-1,-1 0 0,-17 19 0,13-17-47,-1-1 0,0 0 0,-34 22 0,43-34 0,6-2 0,0 0 0,0 0 0,0-1 0,0 1 0,0 0 0,0-1 0,0 1 0,0 0 0,0 0 0,1-1 0,-1 1 0,0 0 0,0 0 0,0 0 0,0-1 0,0 1 0,1 0 0,-1 0 0,0 0 0,0-1 0,0 1 0,0 0 0,1 0 0,-1 0 0,0 0 0,0-1 0,1 1 0,-1 0 0,15-13 0,20-14 0,-16 13 0,346-241-608,-310 223 554,0 2 0,2 2 1,2 3-1,0 2 0,66-15 1,-104 33 53,0 1 0,1 0 0,-1 2 0,33-1 0,-48 4 0,-1-1 0,0 1 0,1 0 0,-1 0 0,0 0 0,0 1 0,0 0 0,0 0 0,0 0 0,0 0 0,7 6 0,-7-4 0,-1 0 0,0 0 0,1 1 0,-1-1 0,-1 1 0,1 0 0,-1 0 0,0 0 0,5 11 0,1 6 166,-2 0 1,0 1 0,-1-1-1,5 48 1,-3 96-62,-4-52-113,-3-99 8,0 0 0,2 0 0,-1 0 0,8 19 0,-8-27 0,1-1 0,-1 1 0,2-1 0,-1 0 0,1 0 0,0 0 0,0-1 0,1 1 0,-1-1 0,1 0 0,10 8 0,-2-5 0,0 0 0,0 0 0,0-1 0,1-1 0,0 0 0,20 4 0,1-1 0,58 6 0,-13-8-212,0-4 0,139-12 0,162-41-474,-361 47 683,226-36-308,189-28-1045,2 20 505,-421 46 698,64-2 540,-72 4-4969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6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24575,'0'15'0,"6"38"0,12 54 0,19 54 0,127 395 0,-150-513 0,-8-24 0,33 114 0,-30-98 0,7 63 0,-14-50-1365,-4-12-5461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6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1 258 24575,'0'-4'0,"1"0"0,0 0 0,0 0 0,0 0 0,0 0 0,0 0 0,1 0 0,0 1 0,0-1 0,0 0 0,0 1 0,3-4 0,6-7 0,19-17 0,-27 28 0,15-15 0,0 2 0,1 0 0,1 1 0,1 1 0,0 1 0,1 1 0,0 0 0,0 2 0,1 1 0,35-10 0,-54 19 0,0-1 0,0 0 0,0 1 0,-1-1 0,1 1 0,0 0 0,7 2 0,-8-2 0,-1 1 0,1 0 0,-1 0 0,0 0 0,1 0 0,-1 0 0,0 0 0,0 1 0,0-1 0,0 1 0,0 0 0,0-1 0,2 4 0,2 4 0,1 0 0,-1 1 0,-1 0 0,1 0 0,-2 0 0,8 21 0,-5-2 0,8 44 0,-11-35 0,-1 0 0,-2 48 0,-14 78 0,5-66 0,6-71 0,-3 104 0,5-128 0,0 0 0,1 0 0,-1 1 0,1-1 0,0 0 0,0 0 0,0 0 0,1 0 0,-1 0 0,1 0 0,-1-1 0,1 1 0,0 0 0,0-1 0,0 1 0,1-1 0,-1 0 0,0 0 0,6 4 0,3 1 0,1-1 0,-1 0 0,22 7 0,-19-7 0,187 68 129,-63-24-1623,-104-38-5332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7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572 76 24575,'0'-2'0,"0"-1"0,0 0 0,0 1 0,0-1 0,-1 1 0,1-1 0,-1 1 0,0-1 0,1 1 0,-1-1 0,-3-3 0,3 4 0,-1 0 0,0 0 0,0 0 0,0 1 0,0-1 0,0 1 0,0-1 0,-1 1 0,1 0 0,0 0 0,-1 0 0,-3-1 0,-13-4 0,1 2 0,-1 0 0,1 1 0,-1 0 0,0 2 0,0 0 0,0 1 0,0 1 0,0 1 0,0 1 0,-25 7 0,23-4 0,0 0 0,1 2 0,0 0 0,1 2 0,0 0 0,1 1 0,-1 1 0,2 0 0,-31 29 0,41-34 0,0 0 0,1 1 0,-1 0 0,2 0 0,-1 1 0,-6 13 0,10-18 0,0 0 0,1 0 0,0 1 0,0-1 0,0 0 0,0 0 0,1 1 0,-1-1 0,1 0 0,0 1 0,0-1 0,1 0 0,0 0 0,-1 1 0,1-1 0,0 0 0,4 7 0,-1-2 0,2 0 0,-1 0 0,1 0 0,1-1 0,-1 0 0,2 0 0,13 11 0,63 44 0,-71-55 0,20 14 0,-15-11 0,-1 0 0,0 2 0,-1 0 0,25 25 0,-39-36 0,-1 1 0,1 0 0,0-1 0,-1 1 0,1 0 0,-1 0 0,0 1 0,0-1 0,0 0 0,0 0 0,-1 0 0,1 1 0,-1-1 0,0 0 0,0 0 0,0 1 0,0-1 0,0 0 0,-1 1 0,0-1 0,1 0 0,-1 0 0,-1 0 0,-1 5 0,-3 4 0,-1 1 0,-1-1 0,0 0 0,-11 13 0,16-21 0,-59 69 0,-11 13 0,69-82 0,3-2 0,-1 0 0,1 0 0,-1 0 0,1 0 0,0 0 0,0 0 0,0 0 0,-1 4 0,2-5-1365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7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80 268 24575,'0'0'0,"0"0"0,0 0 0,0 0 0,0 2 0,1 6 0,5 11 0,6 15 0,3 10 0,2 7 0,0 1 0,-1-3 0,-4-4 0,-3-8 0,-3-10-8191</inkml:trace>
  <inkml:trace contextRef="#ctx0" brushRef="#br0" timeOffset="1">0 0 24575,'0'0'0,"0"2"0,4 3 0,5 3 0,3 4 0,-1-2-8191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8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24575,'0'0'0,"2"3"0,4 6 0,5 3 0,7 3 0,11 3 0,18 2 0,20-1 0,14-3 0,4-6 0,0-7 0,-4-10 0,-4-8 0,-5-9 0,-12-4 0,-15 4-8191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8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24575,'0'0'0,"0"6"0,0 11 0,2 16 0,1 14 0,-1 8 0,0 5 0,2 4 0,3 8 0,5 8 0,5 0 0,13-2 0,17-1 0,8-8 0,-4-16-8191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9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24575,'-5'17'0,"3"-3"0,0 0 0,2-1 0,-1 1 0,2 0 0,-1 0 0,6 23 0,2-1 0,18 48 0,62 145-426,16 46-617,-60-133 1053,-7 2 0,19 150 0,-42-189-101,-5 0 0,-5 1 0,-15 171 0,11-276 88,-3 29-31,-13 55-1,14-78 35,0-1 1,0 1-1,-1 0 1,0 0-1,0-1 0,0 0 1,-1 1-1,0-1 0,-1-1 1,1 1-1,-1-1 1,0 1-1,-7 4 0,10-8 46,-1 0-1,1-1 0,-1 1 0,1-1 0,-1 0 0,0 0 1,1 0-1,-1 0 0,0 0 0,0-1 0,1 1 1,-1-1-1,0 0 0,0 0 0,0 0 0,0 0 1,0 0-1,0-1 0,1 1 0,-1-1 0,0 1 1,0-1-1,1 0 0,-1-1 0,-3 0 0,1-2 7,0 1 0,0-1 0,1 1 0,-1-1 0,1-1 0,0 1 0,0-1 0,0 1 0,0-1-1,1 0 1,-4-8 0,1 0-44,1 0 0,0 0 0,1-1 0,1 0-1,0 0 1,0 0 0,2 0 0,0-1 0,1-23 0,2 2-11,3 0 1,14-60 0,3 17-680,58-132-1,-50 142-6143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6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24575,'0'0'0,"2"0"0,10 2 0,14 3 0,15 1 0,11 1 0,3 1 0,-8-1-8191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2:59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24575,'30'15'0,"60"18"0,-42-16 0,65 25-230,-1 5 1,-3 4-1,182 117 0,-138-59 222,-10 11 0,-121-97-1201,-8-7-4838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00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1 24575,'0'0'0,"-7"4"0,0 6 0,0 0 0,1 0 0,0 0 0,0 1 0,-5 16 0,4-10 0,-51 124 0,-14 31 0,53-131-119,-27 64 369,38-85-624,2 1 0,0 0 0,-4 24 0,7-12-6452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00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2 0,0 8 0,0 18 0,2 23 0,3 18 0,1 10 0,3 8 0,3 5 0,4 3 0,4 2 0,3-4 0,-2-18-8191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00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1 837 24575,'0'0'0,"7"0"0,38 1 0,-44-1 0,-1 0 0,0 0 0,1 0 0,-1 0 0,0 0 0,1 1 0,-1-1 0,0 0 0,1 0 0,-1 0 0,0 1 0,0-1 0,1 0 0,-1 0 0,0 1 0,0-1 0,0 0 0,1 1 0,-1-1 0,0 0 0,0 1 0,0-1 0,0 0 0,0 1 0,1-1 0,-1 0 0,0 1 0,0-1 0,0 1 0,0-1 0,0 0 0,0 1 0,0-1 0,0 0 0,-1 1 0,1-1 0,0 0 0,0 1 0,0-1 0,0 0 0,0 1 0,-1 0 0,-7 18 0,6-16 0,-4 9 0,1-1 0,0 1 0,-3 13 0,7-20 0,0 0 0,0 0 0,0 0 0,1 0 0,0 0 0,0 0 0,0 0 0,1 0 0,-1 0 0,1 0 0,2 5 0,0-2 0,1 0 0,0-1 0,0 1 0,1-1 0,-1 0 0,2 0 0,-1-1 0,1 1 0,0-1 0,11 8 0,0-1 0,0 0 0,1-2 0,22 11 0,-24-14-124,1-1 0,0 0 0,0-1 0,1-1 0,-1-1 0,1-1-1,0 0 1,0-1 0,0-1 0,28-2 0,-9-3-6702</inkml:trace>
  <inkml:trace contextRef="#ctx0" brushRef="#br0" timeOffset="1">192 0 24575,'0'0'0,"0"0"0,0 2 0,-2 5 0,-1 4 0,1 1-8191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6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24575,'-1'0'0,"-2"0"0,-1 0 0,1 0 0,0 0 0,0 1 0,0-1 0,-6 2 0,8-1 0,-1 0 0,1 0 0,0 0 0,-1-1 0,1 1 0,0 0 0,0 1 0,0-1 0,0 0 0,0 0 0,0 0 0,0 1 0,1-1 0,-1 0 0,0 1 0,1-1 0,-1 2 0,-3 10 0,0-1 0,1 1 0,1-1 0,0 1 0,1 0 0,0-1 0,2 17 0,13 94 0,-13-116 0,74 382 0,-52-275 0,-8-41-1365,-2-18-5461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6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24575,'12'2'0,"111"23"0,-100-23 0,0 0 0,-1-1 0,38-4 0,267-61 131,-98 14-1627,-158 39-5330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6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0,2 3 0,3 1 0,2 3 0,3 1 0,2 1 0,2-1 0,2-5 0,6-4 0,6-7 0,4-4 0,-2-5 0,-5 2 0,-7 1-8191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7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24575,'0'0'0,"0"0"0,0 0 0,2 0 0,4 0 0,13 0 0,20 0 0,21 0 0,19-2 0,13-4 0,0-3 0,-7-2 0,-13-1 0,-16 1 0,-19 3-8191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7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277 1 24575,'0'13'0,"-1"6"0,-1 0 0,-1 0 0,-1-1 0,-11 34 0,8-31 0,-21 58 0,-46 93 0,58-137 0,-72 154-1365,50-106-5461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8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24575,'40'35'0,"-29"-26"0,0 1 0,-1-1 0,0 2 0,9 11 0,-14-15 0,0 0 0,0 0 0,6 15 0,-10-18 0,0 0 0,0-1 0,0 1 0,0 0 0,-1 0 0,0 0 0,1 0 0,-1 0 0,-1 0 0,0 7 0,-7 22 0,-21 59 0,5-19 0,24-72 0,0 0 0,-1 0 0,1-1 0,0 1 0,0 0 0,0 0 0,0-1 0,-1 1 0,1 0 0,1 0 0,-1 0 0,0-1 0,0 1 0,0 0 0,0 0 0,0-1 0,1 1 0,-1 0 0,0 0 0,1-1 0,-1 1 0,0 0 0,1-1 0,-1 1 0,1 0 0,-1-1 0,1 1 0,-1-1 0,1 1 0,0-1 0,-1 1 0,1-1 0,0 1 0,-1-1 0,1 0 0,0 1 0,-1-1 0,1 0 0,0 0 0,0 1 0,0-1 0,-1 0 0,1 0 0,0 0 0,1 0 0,5 0 0,0 0 0,0 0 0,1 0 0,7-3 0,-7 2 0,142-27-259,-115 21-847,3-1-5720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6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341 75 24575,'-2'-16'0,"0"13"0,1 0 0,-1 0 0,0 0 0,0 1 0,0-1 0,0 1 0,0-1 0,0 1 0,-1 0 0,1 0 0,-1 0 0,0 0 0,0 0 0,-4-2 0,-1 0 0,1 1 0,0 1 0,-1-1 0,0 1 0,-9-1 0,3 1 0,0 1 0,0 1 0,0 0 0,1 1 0,-1 0 0,-16 5 0,18-4 0,0 1 0,1 1 0,-1 0 0,1 1 0,0 0 0,0 1 0,-14 9 0,23-13 0,-1 0 0,1 0 0,0 0 0,0 0 0,0 1 0,0-1 0,1 1 0,-1-1 0,1 1 0,-1 0 0,1-1 0,0 1 0,0 0 0,0 0 0,0 0 0,0 0 0,1 0 0,0 0 0,-1 0 0,1 0 0,0 0 0,0 0 0,1 0 0,0 4 0,2 6 0,0 1 0,2-1 0,-1 1 0,8 12 0,-7-13 0,97 193 0,0 2 0,-85-169 0,-2 1 0,-2 1 0,11 57 0,-20-78 0,1 42 0,-5-54 0,-1 0 0,1 0 0,-1 0 0,0 0 0,-1-1 0,0 1 0,0 0 0,-4 7 0,5-14 0,1 1 0,-1-1 0,1 0 0,-1 0 0,1 0 0,-1 0 0,0 0 0,0 0 0,0 0 0,1 0 0,-1 0 0,0 0 0,0-1 0,0 1 0,0 0 0,0 0 0,-1-1 0,1 1 0,0-1 0,0 1 0,0-1 0,0 0 0,-1 1 0,1-1 0,0 0 0,0 0 0,-1 0 0,1 0 0,0 0 0,0 0 0,-1 0 0,-1 0 0,1-1 0,0 0 0,0 0 0,0 0 0,0 0 0,0 0 0,0 0 0,0-1 0,0 1 0,1-1 0,-1 1 0,0-1 0,1 0 0,-1 0 0,1 0 0,0 1 0,-3-5 0,2 0 12,0 1 0,0-1 0,0 0 0,1 1 0,-1-1 0,2 0 0,-1 0 0,0 0 0,2-12 0,0 8-309,0 0 0,1 0 0,0 0 0,7-19 0,-1 8-6529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8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8 0,3 11 0,6 6 0,5 4 0,11 5 0,20 1 0,11-5 0,-4-7-8191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8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499 0 24575,'-7'9'0,"-34"32"0,2 2 0,1 2 0,3 1 0,-45 77 0,45-56-133,2 0 0,3 2 0,4 2 0,-22 89-1,20-36-198,-21 213-1,49-337 333,-6 68-21,3 113 1,5-156 10,1 0 1,13 48-1,-11-57 8,0 0 0,2-1 0,0 0 0,0 0 0,14 19 0,-8-17 5,0-1 0,1 0 1,0-1-1,1 0 0,22 15 1,-13-13 8,1-1 1,0-1-1,33 13 1,10-1 30,2-4 0,85 18 0,774 121-1133,9-81-61,-855-75 362,-20-1-3158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9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1 533 24575,'35'2'0,"0"1"0,0 1 0,-1 2 0,1 1 0,-1 2 0,-1 2 0,1 1 0,-2 1 0,0 2 0,55 34 0,-59-30 0,1 1 0,-2 1 0,47 48 0,-61-54 0,-1-1 0,0 2 0,-1 0 0,-1 0 0,0 1 0,-2 0 0,0 0 0,10 31 0,-12-24 0,-1-1 0,-2 1 0,0-1 0,-1 1 0,-1 0 0,-4 37 0,-1-31 0,-1-1 0,-1 0 0,-1-1 0,-22 54 0,27-76 0,1-4 0,1 0 0,-1 1 0,0-1 0,0 0 0,0 0 0,0 0 0,-1 0 0,1 0 0,0 0 0,-1 0 0,1-1 0,-1 1 0,-3 2 0,5-4 0,-1 0 0,1 0 0,0 0 0,-1 0 0,1 0 0,-1 0 0,1 0 0,0 0 0,-1 0 0,1 0 0,-1 0 0,1-1 0,0 1 0,-1 0 0,1 0 0,0 0 0,-1 0 0,1-1 0,0 1 0,-1 0 0,1-1 0,0 1 0,-1 0 0,1 0 0,0-1 0,0 1 0,-1 0 0,1-1 0,0 1 0,0 0 0,0-1 0,0 1 0,-1-1 0,1 0 0,-5-16 0,5 16 0,-4-24 0,1-1 0,0-47 0,9-56 0,-4 104 0,23-237-274,3-37-57,-24 235 331,-4 0 0,-2 0 0,-19-112 0,18 162 63,-1 0 1,0 0-1,-1 0 0,-12-26 0,13 34-194,0-1-1,0 1 0,0 0 1,0 1-1,-1-1 0,0 1 0,-1 0 1,1 0-1,-1 1 0,0-1 1,-10-5-1,0 3-6190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0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12 0,2 16 0,2 16 0,1 8 0,-1 6 0,-1-3 0,0-5 0,-2-8 0,0-10 0,-1-13 0,0-8 0,0-8-8191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0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24575,'0'0'0,"5"4"0,7 3 0,0 0-8191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2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24575,'0'0'0,"2"4"0,5 9 0,4 13 0,6 16 0,7 10 0,0 6 0,-1 0 0,-4 1 0,-2 0 0,-4-3 0,-5-9 0,-3-11 0,-3-12-8191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2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24575,'0'0'0,"0"0"0,2 0 0,5 0 0,6 2 0,7 0 0,8 1 0,8-1 0,12-3 0,12-2 0,10-3 0,7-3 0,-4-3 0,-5 0 0,-9 0 0,-10 3 0,-15 3-8191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3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24575,'0'0'0,"0"2"0,0 1 0,0 1 0,0 1 0,2-1 0,2-1 0,3-1 0,4-1 0,5-2 0,8-4 0,6-2 0,1-2 0,-3 0 0,-3 2 0,-7 3-8191</inkml:trace>
  <inkml:trace contextRef="#ctx0" brushRef="#br0" timeOffset="1">124 466 24575,'0'0'0,"0"2"0,0 1 0,0 1 0,0 1 0,2-2 0,10-2 0,18-7 0,21-12 0,20-15 0,10-13 0,-2-2 0,-15 7-8191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3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0 24575,'0'0'0,"0"4"0,0 13 0,0 18 0,0 19 0,-2 19 0,-3 25 0,-2 25 0,-5 14-1171,-8 11 1171,-8 10 0,-29 43 0,-5-13-7020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3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0 24575,'0'0'0,"0"0"0,0 15 0,0 9 0,-2 0 0,-8 37 0,-16 44 0,-3 15 0,27-110 0,1-1 0,0 1 0,0 0 0,1 0 0,1 14 0,-1-22 0,1 0 0,-1 0 0,0 0 0,1 0 0,-1 0 0,1 0 0,0 0 0,-1 0 0,1 0 0,0 0 0,0-1 0,1 1 0,-1 0 0,0-1 0,0 1 0,1-1 0,-1 1 0,1-1 0,-1 0 0,1 1 0,0-1 0,-1 0 0,1 0 0,0 0 0,0-1 0,0 1 0,0 0 0,0-1 0,0 1 0,0-1 0,0 1 0,4-1 0,-2 0-114,1-1 1,0 0-1,0 0 0,-1 0 0,1 0 1,-1-1-1,1 1 0,-1-1 0,0 0 1,1-1-1,4-3 0,18-13-6712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34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24575,'1'1'0,"-1"1"0,1-1 0,0 0 0,-1 1 0,1-1 0,0 0 0,0 0 0,-1 1 0,1-1 0,0 0 0,0 0 0,0 0 0,2 1 0,-1 0 0,14 12 0,0-1 0,32 21 0,-11-10 0,-6-1 0,-2 1 0,27 29 0,47 62 0,77 78-775,-164-176 185,3 3-6236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7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24575,'1'1'0,"-1"0"0,0 0 0,1 1 0,0-1 0,-1 0 0,1 0 0,0 0 0,-1 0 0,1 0 0,0-1 0,1 2 0,14 13 0,0-1 0,2-1 0,29 19 0,-46-32 0,-1 0 0,0 0 0,1 1 0,-1-1 0,0 0 0,0 1 0,1-1 0,-1 1 0,0-1 0,0 0 0,0 1 0,1-1 0,-1 1 0,0-1 0,0 0 0,0 1 0,0-1 0,0 1 0,0-1 0,0 1 0,0-1 0,0 1 0,0-1 0,0 0 0,0 1 0,0-1 0,0 1 0,-1-1 0,1 1 0,0-1 0,0 0 0,0 1 0,-1 0 0,-10 17 0,6-11 0,-29 57 0,29-55 0,2 0 0,-1 1 0,1-1 0,1 1 0,-2 13 0,3-22 0,1 0 0,0 1 0,0-1 0,0 0 0,0 0 0,0 1 0,1-1 0,-1 0 0,0 0 0,1 1 0,-1-1 0,0 0 0,1 0 0,-1 0 0,1 0 0,0 1 0,-1-1 0,1 0 0,0 0 0,0 0 0,0-1 0,0 1 0,0 0 0,0 0 0,0 0 0,0-1 0,0 1 0,0 0 0,0-1 0,0 1 0,0-1 0,1 1 0,-1-1 0,0 0 0,0 1 0,2-1 0,5 1 0,0-1 0,-1 1 0,1-2 0,-1 1 0,9-2 0,27-6-455,0-2 0,50-19 0,-40 11-6371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4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24575,'0'0'0,"4"0"0,5 2 0,4 1 0,3-1 0,-2 0-8191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4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24575,'0'0'0,"2"0"0,3 2 0,4 1 0,8 1 0,11 1 0,11-3 0,10-4 0,1-3 0,-1-4 0,-4-5 0,-5-2 0,-10 2-8191</inkml:trace>
  <inkml:trace contextRef="#ctx0" brushRef="#br0" timeOffset="1">90 615 24575,'0'0'0,"0"-2"0,9-6 0,25-14 0,31-14 0,27-12 0,19-10 0,2 0-832,-18 9-6527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5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24575,'0'9'0,"1"0"0,1 0 0,-1 0 0,7 17 0,2 10 0,68 439-384,-63-375-233,112 1232-3580,-123-1222 4028,5 91-93,14-5 110,-18-173 626,0 1 0,15 38 0,-16-52-236,1 0 1,0-1-1,0 1 0,1-1 0,0 0 1,1-1-1,0 0 0,9 10 1,3-3-6216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7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24575,'2'14'0,"6"9"0,15 32 0,-12-31 0,11 34 0,-7 7 0,12 115 0,-23-148 0,69 606-691,-46-478-559,-21-136-5000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8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0 133 24575,'10'2'0,"-3"-1"0,163 17 0,-129-17 0,-1-1 0,52-7 0,-40-2-195,-1-2 0,-1-2 0,0-2 0,0-3 0,-2-1 0,47-27 0,-65 30-6631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8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24575,'0'0'0,"4"0"0,11 2 0,17 2 0,18 1 0,9-1 0,4 0 0,-1-4 0,-7-1 0,-13-1-8191</inkml:trace>
  <inkml:trace contextRef="#ctx0" brushRef="#br0" timeOffset="1">358 538 24575,'0'0'0,"6"0"0,7 0 0,8 0 0,7-2 0,9-5 0,9-8 0,3-8 0,-7 1-8191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8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1 24575,'0'0'0,"0"2"0,0 10 0,0 14 0,0 17 0,-2 21 0,-3 28 0,-1 22 0,-7 14 0,-6 14-1160,-6 9 1160,-4-2 0,-1-15 0,4-25 0,7-31-7031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9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319 562 24575,'-9'2'0,"-193"69"0,192-67 0,-1-1 0,0 0 0,1 2 0,-1-1 0,1 1 0,0 1 0,0-1 0,-9 9 0,19-14 0,0 0 0,-1 0 0,1 1 0,-1-1 0,1 0 0,0 1 0,-1-1 0,1 0 0,0 1 0,0-1 0,-1 1 0,1-1 0,0 0 0,0 1 0,0-1 0,-1 1 0,1-1 0,0 1 0,0 0 0,0-1 0,0 1 0,0-1 0,1 0 0,-1 0 0,0 0 0,0 0 0,0 1 0,1-1 0,-1 0 0,0 0 0,0 0 0,1 0 0,-1 0 0,0 0 0,0 0 0,1 1 0,-1-1 0,0 0 0,0 0 0,1 0 0,-1 0 0,0 0 0,0 0 0,1 0 0,2-1 0,1 1 0,-1 0 0,0-1 0,6-1 0,-3-1 0,1 0 0,0 0 0,-1 0 0,0-1 0,0 0 0,0 0 0,0-1 0,5-5 0,-3 2 0,0-1 0,-1-1 0,0 1 0,8-15 0,-2-1 0,-2 0 0,-1-1 0,11-38 0,-14 36 0,-1 0 0,-1-1 0,-1 1 0,-2-1 0,-1-37 0,-2 50 0,0 0 0,-1 1 0,-1-1 0,0 1 0,-1-1 0,-1 1 0,0 0 0,-1 1 0,0 0 0,-2 0 0,-10-17 0,15 27 0,0 0 0,0 0 0,0 0 0,-1 0 0,1 0 0,-1 1 0,0-1 0,0 1 0,-1 0 0,1 1 0,-7-4 0,10 5 0,1 1 0,-1 0 0,1 0 0,-1 0 0,1 0 0,-1 0 0,1 0 0,-1 0 0,1 0 0,-1 0 0,1 0 0,-1 0 0,1 0 0,-1 0 0,1 0 0,-1 0 0,1 0 0,0 1 0,-1-1 0,1 0 0,-1 0 0,1 0 0,-1 1 0,1-1 0,0 0 0,-1 1 0,1-1 0,0 0 0,-1 1 0,1-1 0,0 1 0,-1-1 0,1 0 0,0 1 0,0-1 0,0 1 0,-1-1 0,1 1 0,0-1 0,0 1 0,0-1 0,0 0 0,0 1 0,0-1 0,0 1 0,0-1 0,0 1 0,0 0 0,0 4 0,0 0 0,1 0 0,1 10 0,19 68-42,3 0 1,40 92-1,-17-68-581,4-1 1,120 182-1,-128-227-5575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29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24575,'3'13'0,"-1"-8"0,1 1 0,1-1 0,-1 0 0,1 0 0,0-1 0,8 9 0,6 7 0,-17-18 0,0 0 0,0 0 0,0 0 0,-1 0 0,1 0 0,-1 0 0,1 1 0,-1-1 0,0 0 0,0 0 0,0 0 0,0 1 0,-1 2 0,1 4 0,0 3 0,1 1 0,0-1 0,1 0 0,1 0 0,0 0 0,0-1 0,1 1 0,0-1 0,12 20 0,-12-23 0,0-1 0,1 0 0,-1-1 0,2 1 0,-1-1 0,1 0 0,0-1 0,0 1 0,0-1 0,1 0 0,0-1 0,0 1 0,0-1 0,1-1 0,11 5 0,-15-7 8,1 0 0,-1 0 0,0-1 1,0 1-1,0-1 0,0 0 0,1-1 0,-1 1 0,0-1 0,0 1 0,0-1 0,6-2 0,-3 0-253,1-1 0,-1 1 0,0-1 0,0 0 0,9-7 0,14-16-6581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0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4 0,1 5 0,6 7 0,6 5 0,9 3 0,10-1 0,4-3 0,-5-5-8191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7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24575,'0'0'0,"2"0"0,6 4 0,12 7 0,15 10 0,17 18 0,13 23 0,5 20 0,-3 9 0,-12 2 0,-15 1 0,-24 5 0,-33 9 0,-41 7 0,-51 2-1531,-82 8 1531,-9-17-6660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0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24575,'3'8'0,"0"-1"0,0 0 0,0 0 0,1-1 0,0 1 0,0-1 0,1 0 0,0 0 0,6 5 0,-2-3 0,0 0 0,1 0 0,0-1 0,16 8 0,-1-3 0,1-1 0,1-1 0,40 10 0,-28-10 24,0-2 0,0-2 0,0-2 0,74-1 0,-90-4-64,-1-2 0,0 0-1,0-2 1,22-7 0,-28 7-143,-2-1-1,1 0 1,-1-2-1,0 1 1,0-2-1,17-13 1,4-9-6643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1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24575,'0'0'0,"0"4"0,3 9 0,6 11 0,9 21 0,6 24 0,6 19 0,1 8 0,-1-4 0,0-7 0,-1-8 0,-3-13 0,-7-16-8191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4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1 488 24575,'2'0'0,"0"1"0,0-1 0,0 1 0,1-1 0,-1 1 0,0 0 0,0 0 0,-1 0 0,1 0 0,0 0 0,0 0 0,0 0 0,1 2 0,2 1 0,230 189 0,-176-140-146,80 94-1,-114-117 99,-2 1-1,-1 1 0,-2 2 0,-1 0 1,18 44-1,-25-47 49,-2 1 0,-1-1 0,-1 2 0,-2-1 0,-2 1 0,0 0 0,-2 43 0,-3-50 0,-2 0 0,0 0 0,-2 0 0,0-1 0,-2 1 0,-1-1 0,-1-1 0,-1 1 0,-22 37 0,17-38 0,-1 0 0,-1-1 0,-1-1 0,-1-1 0,-27 23 0,43-41 0,-18 14 0,20-16 0,0 0 0,1-1 0,-1 1 0,0-1 0,0 1 0,0-1 0,1 0 0,-1 1 0,0-1 0,0 0 0,0 0 0,0 1 0,0-1 0,0 0 0,0 0 0,1 0 0,-1 0 0,0 0 0,0 0 0,0 0 0,-1-1 0,1 1 3,1-1 1,-1 0 0,1 1 0,-1-1 0,1 1-1,0-1 1,-1 0 0,1 1 0,0-1-1,0 0 1,0 1 0,-1-1 0,1 0-1,0 0 1,0 1 0,0-1 0,0 0-1,0 1 1,0-1 0,0 0 0,0 0-1,1 1 1,-1-1 0,0 0 0,1 0-1,4-19 119,0 1 0,2 0 1,13-28-1,-7 18-123,42-92-299,21-29-900,244-389-1703,-115 198 2158,-162 261 467,-4-2 0,38-117 0,-57 126 405,-17 63 68,-2-1-1,0 0 1,0 0 0,-1-16-1,0 23-97,-1 0 0,0-1 0,0 1-1,0 0 1,0 0 0,-1 0 0,1 0-1,-1 0 1,0 0 0,0 1-1,-1-1 1,1 0 0,-1 1 0,1 0-1,-1 0 1,0 0 0,-1 0 0,1 0-1,0 0 1,-1 1 0,0 0-1,1-1 1,-5-1 0,-2 0 103,0 1 0,1 0 0,-1 0 0,0 1 0,0 0 0,-1 0 0,1 1 0,-15 1 1,9 1-710,-30 5 0,-8 7-5905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5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24575,'0'0'0,"0"1"0,0 4 0,0 3 0,0 5 0,-2 4 0,-3 3 0,0 2 0,-1 0 0,0 1 0,2-1 0,0-3 0,2-3 0,1-2 0,1-4 0,0-3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5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0,2 5 0,4 4 0,5 5 0,3 4 0,-2 1 0,-2-2 0,-3-5-8191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6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24575,'0'0'0,"0"0"0,113 9 0,-24 0 0,-30-8 60,105-10 0,-129 5-357,-1-3 0,0 0 0,0-3 0,44-17 0,-53 16-6529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6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0 212 24575,'0'0'0,"2"0"0,11 0 0,17-2 0,20-4 0,21-9 0,32-17 0,29-19 0,1-5-1251,-22 6-5689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7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1617 0 24575,'-1'14'0,"1"-11"0,-1 1 0,0-1 0,-1 1 0,1-1 0,0 1 0,-1-1 0,0 0 0,0 1 0,-4 4 0,6-7 0,-21 28 0,-38 42 0,-29 25-341,-38 36-1026,-35 39 417,20-11-64,6 7 0,-126 206 0,107-111 1014,22-16 0,22-23-320,25-27-961,22-31 852,23-36-5,33-100 492,-5 38 1,11-61 38,0 0 0,1 0-1,0 1 1,0-1 0,0 0 0,1 1-1,0-1 1,0 0 0,1 0 0,-1 0 0,1 0-1,5 11 1,-4-13 70,1 0-1,-1 0 1,0 0-1,1 0 1,0-1-1,0 0 1,0 1-1,0-1 1,1-1 0,-1 1-1,1-1 1,-1 1-1,1-1 1,0-1-1,10 3 1,5 1 19,0-1 0,38 2 0,84-8-75,41-16 334,36-19-706,331-88-1668,14-3 1999,-211 69-1650,2 15-1,423 2 1,716 130-2494,-641 35 2915,-4 24 354,-351-59 650,-96-21-34,-29-14 211,-33-16 252,-38-15-38,-37-17 432,-40-15-244,-40-11 605,-42-5 87,-39 1 3177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8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0 24575,'0'9'0,"-3"3"0,0 0 0,0 0 0,-1-1 0,-10 21 0,-3 10 0,4-1 0,2 1 0,2 0 0,2 0 0,2 1 0,0 84 0,6-97 0,1 0 0,1-1 0,1 0 0,2 0 0,10 29 0,-13-46 0,2 0 0,0 0 0,0-1 0,1 0 0,1 0 0,-1 0 0,2-1 0,0 0 0,0 0 0,1-1 0,0 0 0,0 0 0,1-1 0,14 9 0,-5-7 0,-1-1 0,1-1 0,1 0 0,0-2 0,0 0 0,0-1 0,0-1 0,28 2 0,-20-5 0,1 0 0,-1-2 0,1-1 0,-1-1 0,46-12 0,-49 8 0,-1-1 0,0-2 0,0 0 0,-1-2 0,0 0 0,-1-2 0,25-18 0,-23 12 0,0-1 0,-1-1 0,-1-1 0,-1-1 0,26-39 0,-36 47 0,-2 0 0,0-1 0,-1 0 0,0 0 0,7-27 0,-12 33 0,-1-1 0,0 1 0,0 0 0,-2 0 0,1-1 0,-1 1 0,-1 0 0,0-1 0,-1 1 0,-3-15 0,1 14 0,-1 0 0,1 0 0,-2 0 0,0 0 0,0 1 0,-1 0 0,0 1 0,-1-1 0,0 2 0,-1-1 0,0 1 0,-15-12 0,9 10 0,0 1 0,0 0 0,-1 1 0,-1 1 0,0 0 0,0 2 0,0 0 0,-21-4 0,7 3 0,-1 2 0,0 2 0,0 1 0,-1 1 0,-61 7 0,56-1 0,0 3 0,1 0 0,0 2 0,-60 26 0,96-35 0,-17 7 0,1 0 0,-18 12 0,31-18 0,1 1 0,-1-1 0,1 1 0,-1 0 0,1 0 0,0 0 0,0 1 0,0-1 0,1 1 0,-1-1 0,1 1 0,0 0 0,0 0 0,-3 8 0,4-10 0,1 0 0,0 1 0,0-1 0,-1 0 0,1 1 0,1-1 0,-1 0 0,0 1 0,0-1 0,1 0 0,0 0 0,-1 0 0,1 1 0,0-1 0,0 0 0,0 0 0,0 0 0,3 3 0,0 0 0,0-1 0,0 0 0,0 1 0,1-1 0,0-1 0,6 5 0,7 3 0,0-2 0,0 0 0,37 12 0,65 10 0,-56-20-120,1-3 0,97 1 0,127-23-1648,-202 6-4295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8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4 0,2 7 0,3 11 0,2 10 0,2 4 0,-1 3 0,1-1 0,2 0 0,1-3 0,1-6 0,-3-7-8191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9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 0 24575,'-2'1'0,"1"-1"0,0 1 0,0 0 0,0 0 0,0-1 0,0 1 0,0 0 0,0 0 0,0 0 0,1 0 0,-1 0 0,0 0 0,0 0 0,1 0 0,-1 0 0,1 1 0,-1 1 0,-1 0 0,-11 24 0,2 1 0,1 0 0,-8 36 0,14-50 0,-14 61-119,4 0 0,-8 113 0,12 154-389,10-251 508,-12 241 0,9-311 0,0 1 0,-7 25 0,8-42 0,0 1 0,1-1 0,-2 0 0,1 1 0,-1-1 0,0 0 0,0-1 0,0 1 0,0 0 0,-1-1 0,0 0 0,0 0 0,-7 5 0,9-7 6,-1-1-1,0 1 0,0-1 1,0 1-1,0-1 0,0 0 1,-1 0-1,1-1 0,0 1 1,0-1-1,-1 1 1,1-1-1,0 0 0,0 0 1,-1-1-1,1 1 0,-5-2 1,0 0-195,1 0 1,0-1 0,-1 0 0,1-1 0,0 1-1,-7-6 1,-19-16-5917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9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2 0,0 3 0,0 4 0,5 4 0,8 2 0,16 2 0,11-2 0,-1-3-8191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9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4 0,7 4 0,11 8 0,13 6 0,15 5 0,16 2 0,18-4 0,10-8 0,7-11 0,0-9 0,-8-8 0,-15-6 0,-19 2-8191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0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57 24575,'-1'0'0,"0"-1"0,1 1 0,-1 0 0,0 0 0,1 0 0,-1 1 0,0-1 0,1 0 0,-1 0 0,0 0 0,1 0 0,-1 1 0,0-1 0,1 0 0,-1 1 0,1-1 0,-1 0 0,1 1 0,-1-1 0,1 1 0,-2 0 0,-3 5 0,0 1 0,0 0 0,0 0 0,1 0 0,0 1 0,0-1 0,-3 11 0,4-10 0,-15 35 0,3 0 0,-18 82 0,27-91 0,1 0 0,2 0 0,1 1 0,5 49 0,5-28 120,-7-49-332,1-1 0,0 0 0,0 0-1,0 0 1,1 0 0,5 9 0,-1-6-6614</inkml:trace>
  <inkml:trace contextRef="#ctx0" brushRef="#br0" timeOffset="1">418 1 24575,'0'9'0,"21"129"0,-10-71 0,18 105 0,20 144 0,-48-307 0,0-5 0,-1-1 0,1 0 0,-1 1 0,0-1 0,0 0 0,-1 6 0,-2-7-1365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0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0 261 24575,'0'0'0,"6"-2"0,579-156-1249,-186 89 937,6 38 374,-394 30-43,50 2 236,-52 0-487,-1 0 1,1 1-1,-1-1 1,0 2-1,8 2 1,1 4-5346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0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24575,'0'0'0,"0"4"0,4 7 0,7 5 0,10 6 0,19 1 0,14-2 0,12-5 0,6-11 0,4-11 0,2-10 0,-2-8 0,-8-4 0,-15 1 0,-13 5 0,-14 6-8191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1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24575,'10'6'0,"7"0"0,0-1 0,18 3 0,0 1 0,-20-5 0,8 2 0,-1 0 0,35 17 0,-51-21 0,-1 1 0,0 0 0,0 0 0,0 1 0,0 0 0,0-1 0,-1 1 0,1 1 0,-1-1 0,0 1 0,-1 0 0,1 0 0,-1 0 0,0 0 0,4 8 0,-6-8 0,0 0 0,0-1 0,0 1 0,0 0 0,-1 0 0,0 0 0,0-1 0,0 1 0,0 0 0,-1 0 0,0-1 0,0 1 0,0 0 0,-1-1 0,-2 6 0,-4 7 0,0 0 0,-18 24 0,-75 98 0,1-1 0,98-136 0,-3 7 0,-1-1 0,1 0 0,1 1 0,-8 19 0,11-26 0,1 0 0,-1 0 0,1 0 0,-1 0 0,1 1 0,0-1 0,0 0 0,0 0 0,0 1 0,1-1 0,-1 0 0,1 0 0,-1 0 0,1 1 0,0-1 0,-1 0 0,1 0 0,0 0 0,0 0 0,1 0 0,-1 0 0,0-1 0,1 1 0,-1 0 0,1-1 0,-1 1 0,4 2 0,2 1 0,1-1 0,0 1 0,0-1 0,0 0 0,0-1 0,0 0 0,1 0 0,11 2 0,0-2 0,1 0 0,33 0 0,-18-5-26,0 0 0,-1-3 0,1-1 0,-1-1-1,58-21 1,163-81-626,-168 64-578,-18 8-4922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1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24575,'0'14'0,"0"-11"0,0 1 0,0-1 0,1 0 0,0 1 0,-1-1 0,1 0 0,1 0 0,-1 0 0,0 0 0,1 0 0,-1 0 0,1 0 0,0 0 0,0-1 0,0 1 0,0-1 0,1 1 0,-1-1 0,1 0 0,-1 0 0,6 3 0,4 2 0,0-1 0,0 0 0,0-1 0,17 4 0,22 5-194,-1-2-1,90 9 0,107-11-389,-7-21 553,-205 7 20,0-2 0,-1-1 0,0-2-1,59-23 1,-77 25-106,-1-1 0,0 0 0,0-1 0,-1-1 0,0-1 0,-1 1 0,0-2 0,-1 0-1,16-20 1,-4-1-5648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24575,'0'0'0,"0"3"0,0 12 0,0 16 0,2 21 0,2 20 0,3 17 0,2 24 0,3 15 0,3 10-650,2-1 650,1-16 0,1-23 0,-2-29-7541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2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1029 1 24575,'-2'1'0,"1"-1"0,0 1 0,0 0 0,0 1 0,0-1 0,0 0 0,-2 2 0,0 0 0,-10 12 0,0 1 0,1 0 0,-15 27 0,2-4 0,-153 210-787,24-36-15,-283 461 802,434-669 0,-69 118-79,12 2 5,55-115 74,2 1 0,-1 0 0,1 1 0,-1 13 0,3-20 0,1-1 0,0 0 0,0 0 0,0 0 0,1 1 0,-1-1 0,1 0 0,0 0 0,0 0 0,0 0 0,1 0 0,0 0 0,0-1 0,3 7 0,-2-6 51,1 0 0,-1 0 0,1 0 0,0-1 0,0 1 1,0-1-1,0 0 0,7 4 0,0-2 233,1 0 1,20 7 0,9-1-176,78 12 0,48-6-777,-137-15 522,281 23-1015,377 36-1974,630 173 7,-998-157 2472,240 54-204,4-32 1200,-557-99-238,116 13 716,-96-12 125,1-1 0,37-5-1,-60 5-675,-1 0-1,1-1 1,-1 0-1,1 0 1,-1 0-1,0 0 1,1-1-1,-1 0 1,0 0-1,0 0 1,5-3-1,-9 4-305,1 1-1,0-1 1,-1 0-1,1 1 1,-1-1 0,1 0-1,-1 0 1,1 1 0,-1-1-1,1 0 1,0-1-1,-1-7-5000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3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 24575,'-2'2'0,"1"0"0,-1 0 0,1 0 0,0 0 0,-1 0 0,1 1 0,0-1 0,0 1 0,1-1 0,-2 4 0,-3 27 0,5-27 0,-5 108 0,5-79 0,-1 0 0,-10 57 0,3-48 0,-3 51 0,5 45 0,3-41 0,0-53 0,-3 90 0,7-97 0,7 60 0,-3-78-1365,0-7-5461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0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 24575,'5'-1'0,"6"-1"0,0 0 0,-1-1 0,18-7 0,-2 0 0,148-45-351,293-54 1,-326 88-132,0 5 0,238 5 0,-352 12-5562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3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0 188 24575,'10'0'0,"17"-1"0,53-8 0,27-14 0,-66 14 0,238-61 0,-99 24 0,-99 22-1365,-69 19-5461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4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6 0,4 14 0,3 15 0,2 15 0,0 10 0,-1 6 0,-2-2 0,0-13-8191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5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24575,'0'0'0,"0"0"0,0 0 0,0 0 0,0 2 0,4 3 0,5 2 0,18 0 0,31-2 0,35-2 0,27-7 0,17-7-1069,7-7 1069,-1-1 0,-14 0 0,-22 3 0,-31 5-7122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5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44 24575,'-2'0'0,"-2"0"0,-3 0 0,0 0 0,1 0 0,2 0 0,1 0 0,4 0 0,9 0 0,12-2 0,14-2 0,14-7 0,6-2 0,-6-1-8191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6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294 284 24575,'-13'7'0,"2"2"0,1 0 0,0 1 0,1 0 0,-14 19 0,10-13 0,-15 16 0,-29 18 0,-4 4 0,53-46 0,0 1 0,1-1 0,0 1 0,0 1 0,-4 9 0,9-16 0,1-1 0,0 0 0,0 1 0,0-1 0,0 0 0,0 1 0,0-1 0,1 1 0,0-1 0,-1 1 0,1 0 0,0-1 0,0 1 0,0-1 0,0 1 0,1 3 0,-1-6 0,1 0 0,-1 1 0,0-1 0,0 1 0,0-1 0,1 0 0,-1 1 0,0-1 0,0 0 0,1 1 0,-1-1 0,0 0 0,0 0 0,1 1 0,-1-1 0,0 0 0,1 0 0,-1 1 0,1-1 0,-1 0 0,0 0 0,1 0 0,-1 0 0,1 0 0,-1 0 0,1 1 0,0-1 0,0-1 0,1 1 0,-1 0 0,0 0 0,0 0 0,0-1 0,1 1 0,-1 0 0,1-1 0,2-2 0,0 1 0,0 0 0,0-1 0,4-3 0,-1-1 0,-1 0 0,1 0 0,-1-1 0,-1 0 0,1-1 0,-1 1 0,-1-1 0,0 0 0,0 0 0,-1 0 0,4-13 0,-2-3 0,0 0 0,-1 0 0,0-29 0,-4 9 0,-2 0 0,-2 0 0,-2 1 0,-21-83 0,23 113 0,2 8 0,0 1 0,1 0 0,0 0 0,0-1 0,0 1 0,1-8 0,5 21 0,54 127 0,-36-80 0,6 20-682,37 148-1,-46-129-6143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6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0,0 7 0,0 11 0,2 13 0,2 12 0,3 6 0,2-1 0,1-3 0,-1-4 0,-2-9 0,-2-7 0,-2-10-8191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6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2 0,0 3 0,0 2 0,0 1 0,2 1 0,1-1 0,3-9 0,7-11 0,5-7 0,-1 1-8191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7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24575,'0'0'0,"0"0"0,0 2 0,0 4 0,4 5 0,8 9 0,11 5 0,6 6 0,7 0 0,6-3 0,9-5 0,8-10 0,5-12 0,3-16 0,5-17 0,1-11 0,-9-1 0,-16 7-8191</inkml:trace>
  <inkml:trace contextRef="#ctx0" brushRef="#br0" timeOffset="1">270 1 24575,'0'0'0,"0"4"0,0 9 0,2 13 0,2 12 0,3 7 0,2 6 0,1 3 0,1-3 0,-1-11-8191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7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24575,'0'2'0,"0"0"0,1 0 0,-1 0 0,1 0 0,0 0 0,0 0 0,0 0 0,0 0 0,0 0 0,1 2 0,4 6 0,19 42 0,-2 1 0,-2 1 0,23 105 0,-34-112 0,-3 1 0,-2 0 0,-2 0 0,-2 0 0,-5 49 0,0-63 0,-1 0 0,-14 45 0,14-60 0,-2 0 0,-1-1 0,0 1 0,-1-2 0,-15 24 0,19-35 0,1 0 0,-1 0 0,-1 0 0,1 0 0,-1-1 0,-9 7 0,13-10 0,0-1 0,0 0 0,0 0 0,-1 0 0,1 0 0,0 0 0,0 0 0,-1 0 0,1-1 0,-1 1 0,1-1 0,0 1 0,-1-1 0,1 0 0,-1 0 0,1 0 0,-1-1 0,1 1 0,0-1 0,-1 1 0,1-1 0,0 0 0,-5-1 0,5 0 0,0 1 0,0 0 0,0 0 0,1-1 0,-1 1 0,0-1 0,1 0 0,-1 1 0,1-1 0,-1 0 0,1 0 0,0 0 0,0 0 0,0 0 0,0 0 0,0 0 0,0 0 0,1-1 0,-1 1 0,0-4 0,1 0 0,0 0 0,0 0 0,0 0 0,1 0 0,0 0 0,0 0 0,2-6 0,5-11 0,0 1 0,1 1 0,1 0 0,23-35 0,-8 21 0,49-56 0,-48 63-682,43-34-1,-32 34-6143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8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24575,'-1'0'0,"-1"1"0,1-1 0,0 0 0,0 1 0,0-1 0,0 1 0,0-1 0,0 1 0,0-1 0,0 1 0,0 0 0,0-1 0,0 1 0,0 0 0,0 0 0,0 1 0,-13 16 0,9-10 0,1 1 0,1-1 0,-1 1 0,1 0 0,1 0 0,-1 0 0,2 0 0,-2 13 0,1 3 0,4 47 0,19 92 0,0-2 0,-15 37 130,-2-24-1625,-1-131-5331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10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1 286 24575,'0'0'0,"0"0"0,3 0 0,8 0 0,15 0 0,27-2 0,32-3 0,21-5 0,7-12 0,1-10-544,-1-9 544,1-4 0,1-4 0,-13 5 0,-23 9-7647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8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24575,'0'1'0,"0"0"0,1 0 0,-1 0 0,0 1 0,0-1 0,1 0 0,-1 0 0,1 0 0,-1 0 0,1-1 0,0 3 0,2 1 0,0 1 0,1 0 0,0-1 0,0 1 0,0-1 0,0 0 0,8 5 0,0-1 0,1 0 0,13 6 0,-13-8 0,0-1 0,0-1 0,1 0 0,0 0 0,-1-1 0,1-1 0,0 0 0,1-1 0,-1-1 0,0 0 0,0-1 0,0-1 0,23-4 0,82-24 0,119-45 0,-95 21-324,-113 42-717,-2 1-5785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9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2 0,0 3 0,0 0 0,0-1 0,4-2 0,3-1 0,1-4 0,0-1 0,-1 0-8191</inkml:trace>
  <inkml:trace contextRef="#ctx0" brushRef="#br0" timeOffset="1">202 324 24575,'0'0'0,"2"2"0,4 7 0,10 4 0,8 4 0,9-3 0,6-7 0,4-13 0,2-18 0,-2-11 0,-10 2-8191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9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24575,'0'0'0,"2"4"0,4 6 0,5 12 0,7 13 0,5 14 0,1 8 0,0 2 0,0-1 0,0-5 0,-1-8 0,-4-11-8191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49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1 24575,'0'0'0,"-37"1"0,1 2 0,-1 2 0,1 1 0,0 2 0,1 1 0,0 2 0,-61 28 0,89-36 0,-47 24 0,49-23 0,-1 0 0,0 0 0,1 0 0,0 1 0,0 0 0,-6 7 0,10-11 0,0 0 0,0 0 0,0 0 0,1 0 0,-1 1 0,1-1 0,-1 0 0,1 1 0,-1-1 0,1 0 0,0 1 0,-1-1 0,1 0 0,0 1 0,0-1 0,0 1 0,0-1 0,0 0 0,1 1 0,-1-1 0,0 0 0,1 1 0,-1-1 0,1 0 0,-1 1 0,1-1 0,-1 0 0,1 0 0,0 0 0,0 1 0,0-1 0,-1 0 0,1 0 0,2 1 0,2 3 0,0-1 0,1 1 0,0-1 0,0-1 0,9 5 0,1 0 0,1-1 0,0 0 0,1-2 0,-1 0 0,20 3 0,-11-5 0,0 0 0,51-3 0,-75 0 0,-1 0 0,1 1 0,0-1 0,0 0 0,-1 0 0,1 1 0,0-1 0,-1 1 0,1 0 0,-1-1 0,1 1 0,-1 0 0,1 0 0,-1 0 0,1 0 0,-1 0 0,0 0 0,0 1 0,0-1 0,1 0 0,-1 1 0,0-1 0,-1 0 0,1 1 0,1 2 0,2 4 0,-1 0 0,0 0 0,3 16 0,-4-18 0,9 50 0,5 81 0,-9-69 0,-7-66-10,25 185 141,-17-140-874,28 88 0,-26-110-6083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50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1 558 24575,'0'0'0,"0"2"0,1 4 0,5 5 0,4 7 0,1 3 0,1 5 0,0 3 0,1 0 0,-3-2 0,-2-4 0,-3-7 0,-1-5 0,0-5 0,-2-3 0</inkml:trace>
  <inkml:trace contextRef="#ctx0" brushRef="#br0" timeOffset="0.99">45 0 24575,'0'0'0,"0"0"0,0 2 0,2 2 0,2 3 0,3 4 0,0 2 0,1 0 0,0 1 0,2-2 0,-2-1-8191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50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24575,'0'0'0,"0"7"0,0-6 0,1 1 0,-1-1 0,1 1 0,0-1 0,-1 0 0,1 1 0,0-1 0,0 0 0,0 0 0,0 1 0,0-1 0,0 0 0,0 0 0,0 0 0,0 0 0,0 0 0,1-1 0,1 2 0,4 2 0,0-2 0,11 5 0,-15-6 0,25 6 0,0-1 0,48 5 0,64-3 0,-132-8 0,490 7-2150,-71-3 937,-4 18 1345,-251-6-414,209 48 0,-368-61-4114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00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 24575,'-1'0'0,"0"1"0,0 0 0,-1-1 0,1 1 0,0 0 0,0-1 0,0 1 0,0 0 0,0 0 0,1 0 0,-1 0 0,0 0 0,0 1 0,-1-1 0,-4 7 0,-1 0 0,1 0 0,0 0 0,1 1 0,0 0 0,1 0 0,-6 15 0,8-20 0,1 0 0,0 0 0,0 0 0,1 1 0,-1-1 0,1 0 0,0 0 0,0 1 0,1-1 0,-1 0 0,1 0 0,0 0 0,0 0 0,0 1 0,0-1 0,1 0 0,0-1 0,0 1 0,0 0 0,4 6 0,4 1 0,0-1 0,1 1 0,0-2 0,17 13 0,-5-5 0,105 86-1365,-93-74-5461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01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24575,'0'18'0,"0"-7"0,0-5 0,0 1 0,0-1 0,1 0 0,1 11 0,-1-14 0,0-1 0,0 0 0,-1 0 0,2 0 0,-1 0 0,0 0 0,0 0 0,0 0 0,1-1 0,-1 1 0,1 0 0,0-1 0,-1 1 0,1-1 0,0 1 0,0-1 0,3 2 0,5 1 0,0 1 0,1-1 0,0-1 0,-1 0 0,20 3 0,58 1 0,-84-7 0,158-3 0,1-12 0,-28 2 0,-120 12-71,129-12 271,-103 7-947,56-15 0,-56 9-6079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02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1 24575,'0'8'0,"-3"6"0,0 0 0,0 0 0,-1-1 0,-1 1 0,-7 12 0,6-11 0,-60 122 0,8-17 0,43-86 0,-16 55 0,27-71 0,-1-1 0,2 0 0,1 1 0,0-1 0,1 1 0,0 0 0,2-1 0,0 1 0,1 0 0,1-1 0,1 1 0,10 30 0,-3-22-273,2-1 0,1 0 0,0 0 0,20 23 0,13 11-6553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1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0 347 24575,'3'6'0,"25"60"-103,-4 1 1,25 100-1,9 144-828,7 312 931,-65-618 0,2 26 0,-4 39 0,-2-51 9,3-18-10,1-1 0,0 1-1,0 0 1,-1-1 0,1 1-1,0-1 1,-1 1 0,1-1-1,-1 1 1,1-1 0,-1 1-1,1-1 1,-1 0 0,1 1-1,-1-1 1,0 1 0,-1-1 12,1 0 1,-1 0-1,1 0 1,-1 0 0,0-1-1,1 1 1,-1 0-1,1-1 1,0 1 0,-1-1-1,1 1 1,-1-1-1,1 0 1,0 0-1,-1 1 1,1-1 0,0 0-1,-2-2 1,-12-8 49,1-1-1,1 0 1,0-1 0,1-1-1,0 0 1,1 0 0,0-1 0,1-1-1,1 0 1,1 0 0,0 0 0,1-1-1,1 0 1,0-1 0,2 0 0,-4-19-1,6 8-174,1 1 1,1 0-1,2 0 0,1 0 0,1 0 1,1 0-1,1 1 0,2 0 0,0 0 1,2 1-1,20-39 0,-7 26-6712</inkml:trace>
  <inkml:trace contextRef="#ctx0" brushRef="#br0" timeOffset="1">953 0 24575,'3'5'0,"16"30"0,26 56 0,-6 10 0,-5 2 0,30 151 0,-55-210 0,-2-1 0,2 65 0,-9-103 0,1-3 0,-1 0 0,0-1 0,0 1 0,-1 0 0,1-1 0,0 1 0,-1 2 0,-1-3-1365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10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542 550 24575,'-4'0'0,"1"0"0,-1 1 0,1 0 0,0 0 0,-1 0 0,1 0 0,-6 3 0,-2 1 0,-32 14 0,0 2 0,2 2 0,-69 49 0,79-48 0,1 1 0,2 1 0,0 2 0,2 1 0,-23 33 0,39-47 0,0 0 0,1 1 0,1-1 0,0 2 0,-7 24 0,13-32 0,0-1 0,0 1 0,1-1 0,0 1 0,1 14 0,0-18 0,1 1 0,-1 0 0,1-1 0,1 0 0,-1 1 0,1-1 0,0 0 0,0 0 0,6 8 0,-7-10 0,1 0 0,0 0 0,1-1 0,-1 1 0,0-1 0,1 1 0,0-1 0,-1 0 0,1 0 0,0 0 0,0 0 0,0-1 0,0 1 0,0-1 0,1 0 0,-1 0 0,0 0 0,1 0 0,-1-1 0,0 1 0,1-1 0,-1 0 0,1 0 0,-1 0 0,6-1 0,-1-1 0,0 1 0,0-1 0,-1-1 0,1 0 0,0 0 0,-1 0 0,0-1 0,0 0 0,0-1 0,7-5 0,3-5-3,-1-1 1,-1 0-1,0-1 0,-1-1 0,-1 0 0,0-1 0,14-30 0,-7 7-276,-1-1 0,20-76-1,-18 34 173,18-157-1,-26-91 151,-13 324-43,-6-78 0,4 80 301,1 17 259,2 41-515,2-1 1,2 0-1,15 66 0,50 145-55,-1 0 11,-58-203-1366,-5-13-5461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1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0 375 24575,'0'0'0,"5"-2"0,142-53 0,7-3 0,75-60 120,-10-20-1605,-214 135-5341</inkml:trace>
  <inkml:trace contextRef="#ctx0" brushRef="#br0" timeOffset="1">481 632 24575,'0'0'0,"2"0"0,3 0 0,2 0 0,4-2 0,5-4 0,5-3 0,2-3 0,0 0 0,0 0 0,-2-1 0,0 3 0,-3 3-8191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2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1675 24575,'-2'-2'0,"-2"0"0,-1 0 0,0 2 0,2 3 0,1 3 0,2 0 0,6 2 0,7 0 0,11 0 0,16-6 0,25-8 0,26-20 0,18-23 0,-2-11-874,-18 4-6443</inkml:trace>
  <inkml:trace contextRef="#ctx0" brushRef="#br0" timeOffset="1">1175 1 24575,'0'0'0,"0"0"0,0 4 0,-2 10 0,-3 23 0,-1 23 0,-3 15 0,-1 6 0,-3 1 0,-1-1 0,0 0 0,0 3 0,1-4 0,3-14-8191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3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486 86 24575,'-5'-4'0,"-1"-1"0,1 1 0,-1 0 0,0 1 0,0-1 0,-13-4 0,-41-12 0,51 18 0,-23-7 0,-1 1 0,-51-4 0,66 11 0,0 0 0,0 1 0,0 1 0,0 1 0,0 0 0,-26 8 0,37-8 0,-1 1 0,1 0 0,-9 4 0,14-6 0,1 0 0,-1 0 0,0 0 0,1 0 0,-1 0 0,1 1 0,-1-1 0,1 0 0,0 1 0,-1-1 0,1 1 0,0 0 0,0-1 0,0 1 0,0 0 0,0-1 0,-1 5 0,2-5 0,0 0 0,0 0 0,1 0 0,-1 0 0,0 0 0,0 0 0,0 0 0,1 0 0,-1 0 0,1 0 0,-1-1 0,1 1 0,-1 0 0,1 0 0,-1 0 0,1 0 0,0-1 0,-1 1 0,1 0 0,0-1 0,0 1 0,-1 0 0,1-1 0,0 1 0,0-1 0,0 1 0,0-1 0,0 0 0,2 1 0,3 1 0,0 0 0,1 0 0,7 1 0,22 1 0,0-1 0,57-4 0,-55 0 0,-35 1 0,-1 0 0,0 0 0,1 1 0,-1-1 0,0 0 0,0 1 0,1 0 0,-1-1 0,0 1 0,0 0 0,0 0 0,0 0 0,0 0 0,0 1 0,0-1 0,0 1 0,2 2 0,2 3 0,-1-1 0,-1 1 0,8 14 0,-11-20 0,85 177 0,11 19 0,-92-187 0,41 64 0,-37-59 0,2-1 0,22 23 0,-30-34 0,-1-1 0,1 1 0,0-1 0,0 0 0,0 0 0,0-1 0,0 1 0,0 0 0,1-1 0,-1 0 0,7 2 0,-4-3 0,0 1 0,-1-1 0,1 0 0,0 0 0,0-1 0,8-1 0,16-4-1365,-2-1-5461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3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34 515 24575,'0'0'0,"2"4"0,2 9 0,3 9 0,2 11 0,1 7 0,-1 3 0,-2-4 0,-2-9 0,-2-10 0,-2-11 0,0-10 0,-1-4-8191</inkml:trace>
  <inkml:trace contextRef="#ctx0" brushRef="#br0" timeOffset="1">0 1 24575,'0'0'0,"0"0"0,0 0 0,0 0 0,0 0 0,0 0 0,2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33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6 0,9 16 0,18 38 0,27 42 0,20 44 0,12 35-2390,1 24 2390,-9 18-2768,-14 3 2768,-20-10 0,-26-14 0,-30-18-1509,-33-20 1509,-35-20 0,-15-29-964,8-34 404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0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837 760 24575,'0'13'0,"0"-6"0,-1 1 0,0-1 0,0 0 0,-1 0 0,0 0 0,0 0 0,-1 0 0,0-1 0,0 1 0,-1-1 0,0 1 0,-6 7 0,-4 4 0,-1-2 0,-29 27 0,24-25 0,-2-1 0,-40 25 0,48-34 0,0-1 0,0-1 0,0 0 0,0-1 0,-1-1 0,-24 4 0,20-5 0,0-2 0,0 0 0,-1-2 0,1 0 0,0-1 0,0-1 0,0 0 0,0-2 0,1 0 0,-1-1 0,1-1 0,1-1 0,-1 0 0,1-1 0,1-1 0,0-1 0,0 0 0,1-1 0,0-1 0,1 0 0,1-1 0,0 0 0,1-1 0,0-1 0,2 0 0,0 0 0,0-1 0,2 0 0,-11-29 0,13 25-28,1 0 1,1 0-1,1-1 0,1 1 0,1-1 1,1 0-1,0 1 0,2-1 0,1 1 0,7-33 1,2 11-50,2-1 1,1 1-1,42-79 1,-43 95 76,1 1 0,1 0 0,2 2 0,0 0 0,24-24 0,-32 39 0,-1 0 0,1 1 0,1 1 0,-1 0 0,1 0 0,14-6 0,-16 10 0,0-1 0,1 2 0,-1-1 0,1 1 0,-1 0 0,1 1 0,0 0 0,-1 1 0,12 0 0,-7 2-20,1 0 0,0 0 0,-1 2 1,1 0-1,-1 0 0,0 1 0,23 13 0,-19-8-49,0 1-1,-1 2 0,0-1 0,28 29 1,-20-15-48,-2 2 1,22 33 0,31 61-42,4 34-450,107 291 1,-124-242 380,-55-168 122,-1 0-1,-2 1 1,-1 60 0,-5-64 78,-1-1 0,-2 1 0,-2-1 0,-1 1 0,-17 48-1,15-57 33,-2 0-1,-1 0 0,-1-1 0,0-1 0,-2 0 0,-1-1 0,-26 28 0,11-19-4,-2-1 0,-1-1 0,-73 45 0,37-33 0,-93 39 0,125-63-191,0-2 1,-2-1-1,-74 15 1,77-24-3621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2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509 44 24575,'0'0'0,"0"0"0,0 0 0,0 0 0,-89-4 0,61 2 0,-1 1 0,0 1 0,0 1 0,-36 7 0,50-5 0,1 1 0,-1 1 0,1 0 0,1 1 0,-1 1 0,1 0 0,0 0 0,0 2 0,1-1 0,-12 12 0,17-13 0,-1 0 0,2 1 0,-1 0 0,1 0 0,0 0 0,0 0 0,1 1 0,1 0 0,-1 0 0,1 1 0,1-1 0,0 1 0,0 0 0,1 0 0,-2 17 0,4-23 0,0-1 0,0 0 0,0 0 0,0 0 0,1 0 0,-1 1 0,1-1 0,0 0 0,0 0 0,0 0 0,0 0 0,0-1 0,1 1 0,-1 0 0,1 0 0,0-1 0,0 1 0,0-1 0,0 1 0,0-1 0,1 0 0,-1 0 0,1 0 0,-1 0 0,1-1 0,0 1 0,-1 0 0,1-1 0,0 0 0,0 0 0,0 0 0,0 0 0,4 0 0,4 1 0,0-1 0,19 0 0,-20-1 0,-1 0 0,0 1 0,0 0 0,16 3 0,-20-2 0,-1 0 0,-1-1 0,1 1 0,0 1 0,0-1 0,-1 1 0,1-1 0,-1 1 0,0 0 0,0 0 0,0 0 0,0 1 0,3 4 0,1 4 0,0 0 0,10 26 0,7 30 0,25 115 0,-33-114 0,54 222-483,-14 2 407,-55-288 76,3 18 0,-1 0 0,-1 25 0,-2-46 0,0 0 0,0 0 1,0 0-1,0 0 0,-1 0 1,1-1-1,-1 1 0,1 0 1,-1 0-1,-1 1 0,1-2 0,1 0-1,-1 0 1,1 0-1,-1-1 1,0 1-1,1 0 0,-1-1 1,0 1-1,0-1 1,0 1-1,1-1 1,-1 1-1,0-1 1,0 0-1,-1 1 0,-2 0 10,1-1 0,0 0 0,-1 0 0,1 0 0,0-1 0,0 1 0,-1-1 0,1 1 0,0-1 0,-6-3 0,-10-3 54,0-2 1,0-1-1,1 0 0,0-1 1,1-1-1,0-1 0,-28-27 0,22 16-71,1-1 0,1-1 0,1-1 0,-20-35 0,25 34 8,0-1 0,3-1 0,0 0 0,2-1 0,1 0 0,1 0 0,2-1 0,1 0 0,-1-44 0,6 46 0,1 0 0,1 0 0,2 0 0,1 1 0,1-1 0,2 1 0,0 1 0,2-1 0,2 1 0,16-30 0,-12 31 0,1 1 0,1 0 0,1 1 0,2 1 0,0 0 0,2 2 0,0 1 0,1 1 0,1 1 0,31-18 0,-48 32 0,0 1 0,1 0 0,-1 0 0,1 1 0,17-4 0,-21 6 0,0 1 0,0-1 0,0 1 0,0 0 0,0 0 0,0 1 0,0 0 0,0 0 0,0 0 0,0 0 0,0 1 0,7 3 0,-3 0 0,1 0 0,-1 1 0,-1 1 0,1-1 0,13 15 0,33 44 0,-22-19 0,44 84 0,-66-110 0,-4-11 0,-7-9 0,0 0 0,0 0 0,0 0 0,0 0 0,0 0 0,0 0 0,0 0 0,0 1 0,0-1 0,0 0 0,1 0 0,-1 0 0,0 0 0,0 0 0,0 0 0,0 0 0,0 0 0,0 0 0,0 0 0,0 0 0,1 0 0,-1 0 0,0 0 0,0 0 0,0 0 0,0 0 0,0 0 0,0 0 0,1 0 0,-1 0 0,0 0 0,0 0 0,0 0 0,0 0 0,0 0 0,0 0 0,0-1 0,1 0 0,0-1 0,-1 1 0,1-1 0,-1 1 0,1-1 0,-1 0 0,0 1 0,1-3 0,2-15 0,30-178 0,-23 153 0,1 0 0,25-59 0,-30 90 0,0 0 0,0 0 0,2 1 0,-1 0 0,1 0 0,14-15 0,-19 24 0,1 0 0,-1-1 0,0 1 0,1 1 0,0-1 0,-1 1 0,1-1 0,0 1 0,1 0 0,-1 0 0,0 1 0,0-1 0,1 1 0,-1 0 0,1 0 0,-1 1 0,1-1 0,-1 1 0,1 0 0,-1 0 0,1 1 0,0-1 0,7 3 0,1 1 0,-1 1 0,0 0 0,0 1 0,0 0 0,0 1 0,-1 0 0,-1 1 0,13 11 0,-7-4 0,0 2 0,0 0 0,25 36 0,-28-32 30,0 1 0,-2 0 0,15 39 0,-20-44-242,-1 0 0,-1 0 0,-1 0-1,0 0 1,-1 0 0,-1 19 0,-2-5-6614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2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82 567 24575,'0'0'0,"0"0"0,0 14 0,-1-11 0,1 0 0,1 0 0,-1 0 0,0 0 0,1 0 0,-1 0 0,1-1 0,0 1 0,0 0 0,0 0 0,0 0 0,1-1 0,-1 1 0,1-1 0,0 1 0,-1-1 0,1 0 0,0 1 0,1-1 0,-1 0 0,0 0 0,0-1 0,1 1 0,2 1 0,3 2 0,-1 0 0,0-1 0,1 0 0,0 0 0,0-1 0,0 0 0,0 0 0,10 1 0,-18-4 0,0 0 0,0-1 0,0 1 0,0 0 0,-1 0 0,1 0 0,0 0 0,0 0 0,0 0 0,0 0 0,0 0 0,0-1 0,0 1 0,0 0 0,0 0 0,0 0 0,0 0 0,0 0 0,0 0 0,0-1 0,0 1 0,0 0 0,0 0 0,0 0 0,0 0 0,0 0 0,0 0 0,0 0 0,0-1 0,0 1 0,0 0 0,0 0 0,0 0 0,1 0 0,-1 0 0,0 0 0,0 0 0,0 0 0,0 0 0,0-1 0,0 1 0,0 0 0,0 0 0,0 0 0,1 0 0,-1 0 0,0 0 0,0 0 0,0 0 0,0 0 0,0 0 0,0 0 0,0 0 0,1 0 0,-1 0 0,0 0 0,0 0 0,0 0 0,0 0 0,0 0 0,0 0 0,1 0 0,-1 0 0,0 0 0,0 0 0,-8-8 0,-47-30 0,37 27 0,1 0 0,-23-22 0,34 27 0,0 0 0,0-1 0,1 1 0,0-1 0,0 0 0,0-1 0,1 1 0,0-1 0,1 0 0,0 0 0,-3-11 0,5 14 0,0-1 0,0 1 0,1-1 0,0 1 0,0 0 0,0-1 0,1 1 0,0-1 0,0 1 0,0-1 0,0 1 0,1 0 0,0 0 0,0 0 0,0 0 0,1 0 0,0 0 0,6-8 0,-4 7 0,1 0 0,-1 1 0,1-1 0,0 1 0,0 0 0,1 1 0,0-1 0,9-3 0,-5 2 0,1 2 0,0 0 0,0 0 0,22-3 0,-10 4 0,0 1 0,0 1 0,1 2 0,45 6 0,-40-2 0,0 2 0,-1 2 0,38 15 0,80 44 0,-139-63 0,-2-2 0,1 0 0,-1 0 0,11 3 0,-16-5 0,0-1 0,0 0 0,1 1 0,-1-1 0,0 0 0,0 0 0,0 0 0,0 0 0,0 0 0,0 0 0,1 0 0,-1 0 0,0-1 0,0 1 0,0 0 0,0-1 0,0 1 0,0-1 0,0 1 0,0-1 0,0 1 0,0-1 0,0 0 0,0 1 0,0-1 0,-1 0 0,1 0 0,1-1 0,0-1 0,-1 0 0,1-1 0,-1 1 0,1-1 0,-1 1 0,0-1 0,1-6 0,0-29 0,-1 28 0,-1-145 0,0 149 0,0 0 0,1 1 0,0-1 0,1 1 0,-1-1 0,1 1 0,0 0 0,1 0 0,0 0 0,0 0 0,0 0 0,0 0 0,1 1 0,0 0 0,0 0 0,0 0 0,7-6 0,2-1-682,19-12-1,14-6-6143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3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201 676 24575,'0'0'0,"0"0"0,0 0 0,0 0 0,0 0 0,-1-1 0,-1-1 0,1 1 0,0 0 0,0-1 0,0 1 0,0-1 0,0 1 0,0-1 0,0 0 0,-1-3 0,-7-17 0,0-2 0,-8-43 0,-3-52 0,9 34 0,2 6 0,-26-101 0,33 174 0,-9-31 0,10 34 0,-1 0 0,1 0 0,-1 0 0,0 0 0,0 0 0,0 0 0,0 0 0,-4-3 0,5 6 0,1-1 0,-1 0 0,0 1 0,1-1 0,-1 1 0,1-1 0,-1 1 0,0 0 0,0-1 0,1 1 0,-1 0 0,0-1 0,0 1 0,1 0 0,-1 0 0,0 0 0,0-1 0,0 1 0,0 0 0,1 0 0,-1 0 0,0 1 0,0-1 0,-1 0 0,1 1 0,0-1 0,0 1 0,0 0 0,0 0 0,0-1 0,0 1 0,1 0 0,-1 0 0,0 0 0,0 0 0,1 0 0,-1 0 0,1 0 0,-2 2 0,0 3 0,0 0 0,0-1 0,1 1 0,0 0 0,-1 8 0,1-5 0,1 0 0,0-1 0,0 1 0,1-1 0,0 1 0,0-1 0,1 1 0,0-1 0,1 0 0,0 0 0,0 0 0,1 0 0,0 0 0,0-1 0,1 1 0,0-1 0,0 0 0,8 8 0,-1-4 15,1-1 0,0 0 0,1 0 0,0-1 0,0-1 0,1-1 0,23 10 0,-6-6-510,-1-2 0,58 10 0,-18-10-6331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4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811 146 24575,'0'-3'0,"-1"1"0,0-1 0,0 0 0,0 1 0,0-1 0,0 1 0,0-1 0,-1 1 0,1 0 0,-4-5 0,2 4 0,-4-7 0,-1 0 0,0 1 0,0 0 0,-1 1 0,-1 0 0,1 0 0,-18-10 0,18 13 0,1 1 0,-1 0 0,0 0 0,0 1 0,0 0 0,-1 1 0,1 0 0,0 0 0,-1 1 0,-15 0 0,7 3 0,0 0 0,-1 1 0,1 0 0,0 2 0,1 0 0,-1 1 0,-30 16 0,12-3 0,0 2 0,-47 37 0,58-38 0,1 0 0,1 2 0,1 0 0,-34 46 0,46-55 0,1 1 0,1 0 0,0 0 0,1 1 0,0 0 0,1 1 0,1-1 0,1 1 0,0 0 0,-3 32 0,7-39 0,0 0 0,0 0 0,1 0 0,0 0 0,1 0 0,0 0 0,1 0 0,6 16 0,-3-13 0,0-1 0,0 0 0,1 0 0,1-1 0,14 16 0,5 0 0,1-2 0,1-1 0,43 27 0,-37-28 0,-20-14 0,0 2 0,0 0 0,-1 0 0,-1 2 0,14 13 0,-25-23 0,0 1 0,0-1 0,-1 1 0,1-1 0,-1 1 0,1 0 0,-1 0 0,0-1 0,2 6 0,-3-6 0,0 0 0,0 0 0,0 1 0,0-1 0,0 0 0,0 1 0,0-1 0,-1 0 0,1 0 0,-1 0 0,0 1 0,1-1 0,-1 0 0,-2 3 0,-6 8 0,0 1 0,-1-2 0,-1 1 0,-15 14 0,21-22 0,-311 296-1365,293-279-5461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11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24575,'0'0'0,"4"1"0,-1-1 0,0 1 0,0 0 0,1 0 0,-1 0 0,0 0 0,0 0 0,0 0 0,0 1 0,0 0 0,0 0 0,-1 0 0,1 0 0,2 3 0,4 3 0,-1 0 0,11 16 0,-16-20 0,0 0 0,-1 0 0,1 0 0,-1 0 0,0 1 0,-1-1 0,1 1 0,-1-1 0,1 1 0,-1 0 0,-1-1 0,1 1 0,-1 0 0,0 7 0,-1-5 0,0 0 0,0 1 0,-1-1 0,0 0 0,-1 0 0,1 0 0,-1 0 0,-7 10 0,-2 1 0,9-14 0,0 0 0,0 0 0,1 0 0,-1 0 0,1 1 0,0-1 0,0 1 0,0-1 0,-1 9 0,3-13 0,0 1 0,0-1 0,0 0 0,0 1 0,0-1 0,0 1 0,0-1 0,1 0 0,-1 1 0,0-1 0,0 0 0,0 1 0,0-1 0,1 0 0,-1 1 0,0-1 0,0 0 0,1 0 0,-1 1 0,0-1 0,0 0 0,1 0 0,-1 1 0,0-1 0,1 0 0,-1 0 0,1 0 0,11 4 0,-9-4 0,17 3 0,0 0 0,1-2 0,29-2 0,63-10 0,83-22-1365,-151 24-5461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4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697 267 24575,'-2'-16'0,"-1"9"0,1 0 0,-2 0 0,1 0 0,-1 1 0,1-1 0,-2 1 0,1 0 0,-1 0 0,0 0 0,-7-7 0,-6-2 0,0 0 0,-22-13 0,14 11 0,-2 1 0,0 1 0,0 1 0,-2 1 0,-32-8 0,45 16 0,0 1 0,0 0 0,0 2 0,0 0 0,-1 1 0,1 0 0,-1 2 0,1 0 0,-1 1 0,-31 8 0,41-7 0,-1 0 0,1 0 0,-1 1 0,1 1 0,0 0 0,1 0 0,-1 0 0,1 1 0,0 0 0,1 0 0,-1 1 0,1-1 0,0 1 0,1 1 0,0-1 0,0 1 0,-5 10 0,8-12 0,-1 0 0,1 0 0,0 0 0,0 0 0,1 1 0,-1-1 0,2 0 0,-1 1 0,1-1 0,0 1 0,0-1 0,0 0 0,1 1 0,0-1 0,1 0 0,-1 1 0,1-1 0,0 0 0,1 0 0,-1 0 0,1-1 0,0 1 0,1-1 0,-1 1 0,6 5 0,-6-8 0,-1-1 0,1 1 0,0-1 0,0 0 0,0 0 0,0 0 0,0 0 0,0 0 0,0-1 0,1 1 0,-1-1 0,0 0 0,1 0 0,-1 0 0,1-1 0,-1 1 0,1-1 0,0 0 0,-1 0 0,1 0 0,0 0 0,-1 0 0,1-1 0,-1 0 0,7-2 0,-9 3 0,0 0 0,0 0 0,0 0 0,0 1 0,0-1 0,0 0 0,0 0 0,-1 1 0,1-1 0,0 0 0,0 1 0,0-1 0,0 1 0,-1-1 0,2 2 0,3 0 0,197 94 120,-166-83-491,0-1-1,1-2 1,69 10 0,-61-16-6455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5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24575,'4'9'0,"60"151"0,-49-118 0,11 30-20,109 284-439,-86-244 278,68 117 0,-60-142 487,-50-78-525,1 0 0,0 0 1,0-1-1,1 0 0,0 0 0,14 9 1,-1-6-5907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5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24575,'10'10'0,"-6"-7"0,8 9 0,-1 1 0,-1 0 0,0 0 0,-1 1 0,-1 0 0,0 1 0,12 30 0,49 152 0,29 71 0,-93-258-136,0 1-1,1-1 1,0 0-1,0 0 1,1 0-1,0-1 1,1 0-1,0-1 0,15 13 1,3-3-6690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6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0 684 24575,'9'-7'0,"23"-11"0,-24 14 0,0 0 0,0-1 0,0 0 0,-1 0 0,0-1 0,0 0 0,0 0 0,8-11 0,-6 4 0,-1-1 0,0-1 0,0 1 0,-2-1 0,0-1 0,5-19 0,-2 0 0,8-64 0,-14 64 0,-1 0 0,-3-38 0,-1 50 0,-1 1 0,0 0 0,-2 0 0,-10-30 0,13 46 0,0 0 0,-1 0 0,0 1 0,0-1 0,0 1 0,-8-10 0,10 14 0,0 0 0,0 0 0,0 0 0,0 0 0,0 1 0,0-1 0,0 0 0,0 0 0,0 1 0,0-1 0,-1 1 0,1-1 0,0 1 0,0-1 0,-1 1 0,1 0 0,0 0 0,0-1 0,-1 1 0,1 0 0,0 0 0,-1 0 0,1 0 0,0 1 0,-1-1 0,1 0 0,0 1 0,0-1 0,-1 0 0,1 1 0,0 0 0,0-1 0,0 1 0,-1 0 0,1-1 0,0 1 0,0 0 0,-1 2 0,-2 1 0,1 0 0,-1 0 0,1 1 0,0-1 0,1 1 0,-1 0 0,1 0 0,0-1 0,0 2 0,1-1 0,-1 0 0,1 0 0,0 6 0,-1 6 0,0-1 0,3 33 0,-1-37 0,2-1 0,-1 0 0,1 0 0,1 0 0,0 0 0,1 0 0,0 0 0,1-1 0,9 17 0,-11-23 0,-1 0 0,1-1 0,0 1 0,0-1 0,0 1 0,1-1 0,-1 0 0,1 0 0,0-1 0,-1 1 0,1-1 0,1 0 0,-1 0 0,0 0 0,0 0 0,1-1 0,-1 0 0,1 1 0,-1-2 0,1 1 0,-1-1 0,1 1 0,-1-1 0,1 0 0,0-1 0,6 0 0,-6 0 0,0-1 0,0 1 0,0-1 0,0 0 0,0 0 0,0-1 0,0 1 0,-1-1 0,1 0 0,-1 0 0,0-1 0,0 1 0,6-7 0,0-3 0,0-1 0,-1 0 0,8-15 0,-6 9 0,14-18 0,-21 33 0,0 0 0,1 0 0,0 0 0,0 0 0,0 1 0,0 0 0,10-6 0,-11 8 0,1 0 0,-1 0 0,0 0 0,1 1 0,-1 0 0,0 0 0,1 0 0,-1 1 0,1-1 0,4 1 0,-1 1 0,0-1 0,0 1 0,-1 1 0,1 0 0,9 3 0,5 4 0,-1 1 0,37 23 0,-57-33 0,31 21 0,0 1 0,-2 1 0,30 29 0,-65-65 0,-10-18 0,4 10 0,-20-52 0,27 64 0,1-1 0,1 0 0,0 0 0,0 0 0,0-19 0,2 28 0,0-1 0,0 0 0,0 1 0,1-1 0,-1 0 0,0 1 0,1-1 0,0 1 0,-1-1 0,1 1 0,0-1 0,0 1 0,-1-1 0,1 1 0,0 0 0,1-1 0,-1 1 0,0 0 0,0 0 0,0 0 0,1 0 0,-1 0 0,0 0 0,1 0 0,-1 1 0,1-1 0,2-1 0,3 0 0,0 1 0,-1-1 0,1 1 0,0 0 0,10 1 0,-4 0-6,1 1 0,-1 0 0,0 1 0,20 6 0,50 20 148,-51-16-880,36 8-1,-43-14-6087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6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24575,'0'9'0,"3"185"0,18-3 0,-19-178 0,1 0 0,0 0 0,1-1 0,0 0 0,11 23 0,-13-32 0,-1-1 0,1 1 0,0-1 0,-1 0 0,1 1 0,0-1 0,0 0 0,1 0 0,-1 0 0,0 0 0,1 0 0,-1-1 0,1 1 0,0-1 0,-1 0 0,1 0 0,0 1 0,0-2 0,0 1 0,0 0 0,0-1 0,-1 1 0,1-1 0,0 0 0,0 0 0,0 0 0,0 0 0,0-1 0,0 1 0,6-2 0,0-2 0,0 1 0,0-1 0,-1 0 0,1-1 0,-1 0 0,0 0 0,0-1 0,8-7 0,4-6 0,28-34 0,-5-2-1365,-8 6-5461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7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1 167 24575,'8'7'0,"-4"-5"0,27 22 0,-7-6 0,0 0 0,44 22 0,-61-36 0,1 0 0,0-1 0,1 0 0,-1-1 0,1 1 0,-1-2 0,1 1 0,-1-1 0,1-1 0,0 1 0,0-1 0,-1-1 0,16-2 0,-15 0 0,0 1 0,0-2 0,0 1 0,-1-1 0,1-1 0,-1 0 0,0 0 0,0 0 0,0-1 0,-1 0 0,0-1 0,0 1 0,-1-1 0,0-1 0,0 1 0,0-1 0,4-10 0,-3 5 0,0 0 0,-2 0 0,1-1 0,-2 0 0,0 0 0,-1 0 0,0 0 0,-1-1 0,0 1 0,-1-25 0,-1 31 0,0 8 0,0 0 0,0 0 0,0 0 0,0 0 0,0 0 0,0 0 0,0 0 0,0 0 0,0 0 0,0-1 0,0 1 0,0 0 0,1 0 0,-1 0 0,0 0 0,0 0 0,0 0 0,0 0 0,0 0 0,0 0 0,0 0 0,0 0 0,0 0 0,0 0 0,0 0 0,0 0 0,0 0 0,0 0 0,0 0 0,1 0 0,-1 0 0,0 0 0,0 0 0,0 0 0,0 0 0,0 0 0,0 0 0,0 0 0,0 0 0,0 0 0,0 0 0,0 0 0,0 0 0,0 0 0,0 0 0,1 0 0,-1 0 0,10 14 0,121 248-63,-111-216-54,116 268-468,-23 7 270,-86-212 315,-24-90 0,0-1 0,-2 1 0,-1 33 0,0-47-4,-1 0 0,1 0 0,-1-1 0,0 1 0,-1 0 0,1 0 0,-1-1 0,0 1-1,0-1 1,-4 7 0,5-10 11,0 0 0,0 1 0,0-1 0,-1 0 0,1 0 0,0 0 0,-1 0 1,1 0-1,-1 0 0,1 0 0,-1 0 0,1 0 0,-1-1 0,1 1 0,-1-1 0,0 1 0,0-1 0,1 0 0,-1 0 0,0 1 0,1-1 0,-1 0 0,0 0 0,0-1 0,1 1 0,-1 0 0,0-1 0,1 1 0,-1-1 0,0 1 0,-2-2 0,-2-1 76,1 0 0,-1-1 0,1 1 0,0-1 0,0 0-1,1 0 1,-1 0 0,1-1 0,0 0 0,-5-6 0,0-3-87,1 0 0,-13-28 0,14 24 21,0 0 0,1-1 1,2 1-1,0-1 0,0 0 0,1-21 0,2 12-388,1 0-1,2 1 1,7-43 0,5 4-6455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7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1 560 24575,'11'3'0,"-1"-2"0,88 16 0,11-7 0,52-3-425,52-7-1275,50-13 610,47-19-1566,36-20 1354,29-17-1249,-104 17 1312,393-75-877,5 13 1006,2 26 682,-1 41 358,-430 44 308,-47 8 615,-46 7-96,-105-7 363,0 1-1,43 12 1,-49-4 1123,-18-4-3197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4:29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1684 5876 24575,'-1'0'0,"0"1"0,0-1 0,0 0 0,1 0 0,-1 0 0,0 1 0,0-1 0,0 0 0,1 1 0,-1-1 0,0 1 0,0-1 0,1 1 0,-1 0 0,-1 0 0,0 1 0,-12 8 0,-1-2 0,0 0 0,0 0 0,0-2 0,-1 0 0,-25 7 0,-2-4 0,-54 6 0,53-11 0,1-1 0,0-3 0,-75-7 0,89 2 0,1 0 0,-1-2 0,2-1 0,-1-1 0,1-1 0,-41-23 0,38 16 3,2-2-1,0-2 0,1 0 1,1-2-1,1-1 0,-26-31 1,18 14-54,2-2 1,2-1-1,-33-66 1,-50-139-878,13-5 224,68 172-62,-137-397 446,129 343 333,-36-221 0,65 280-153,4 0 0,3-1 1,3 1-1,4 0 1,21-121-1,0 86 49,56-154 0,62-102 105,86-105-797,-155 348 391,144-186 1,-151 231 391,90-82 0,92-55 0,-147 138 0,4 5 0,3 4 0,123-57 0,408-189 0,-275 142 0,-241 122 0,132-35 0,318-41 0,10 52 0,361 41 177,-845 38 360,0 4 1,197 41 0,-264-40-331,141 37 1692,-144-36-1541,0 3 0,-1 0 0,45 27 0,-17-2-292,71 62 0,41 54-77,-161-146 11,22 20 0,-2 2 0,0 0 0,23 35 0,-44-52 0,0-1 0,-1 1 0,-1 0 0,0 1 0,5 21 0,9 66 0,-15-77 0,69 395 0,-47-261 0,6 203 0,-23 161 0,-9-518 0,0 118 0,2 169 0,20 1 0,19-16 0,4 29 0,-16 1 0,-25-210 0,-5 0 0,-5 0 0,-3 0 0,-4-1 0,-43 154 0,27-136 0,-23 73 0,48-174 0,-1 0 0,0-1 0,-1 1 0,0-1 0,0 0 0,-1-1 0,-1 1 0,1-1 0,-1-1 0,-1 1 0,0-2 0,0 1 0,-16 9 0,7-6 0,-1-1 0,0-1 0,0 0 0,-31 8 0,-96 14 0,-30-4-1365,-13-1-5461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04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0 549 24575,'11'-2'0,"68"-10"0,413-73-1082,-2-19-998,69-14 728,-523 111 1334,290-52-1061,-1 21 531,-314 37 705,14-1 516,47 3 1,-66 0-497,0 0 1,0 0 0,0 0 0,-1 0-1,1 1 1,0 0 0,0 0 0,-1 1-1,0-1 1,1 1 0,-1 0-1,0 1 1,5 4 0,-6-4 7,0 1 1,0 0 0,0 0-1,-1 1 1,0-1 0,0 1-1,0 0 1,-1 0 0,0 0-1,2 7 1,-1-3-161,-1 1 0,0 0 0,-1 0 0,0 22 0,-2-33-25,1 0 0,0 1 0,0-1 0,0 0 0,0 0 0,0 0 0,0 0 0,0 0 0,0 0 0,0 1 0,0-1 0,0 0 0,0 0 0,0 0 0,0 0 0,0 0 0,1 0 0,-1 1 0,0-1 0,0 0 0,0 0 0,0 0 0,0 0 0,0 0 0,0 0 0,0 0 0,0 1 0,0-1 0,1 0 0,-1 0 0,0 0 0,0 0 0,0 0 0,0 0 0,0 0 0,0 0 0,0 0 0,1 0 0,-1 0 0,0 0 0,0 0 0,0 0 0,0 0 0,0 0 0,0 0 0,1 0 0,-1 0 0,0 0 0,0 0 0,0 0 0,0 0 0,0 0 0,1 0 0,-1 0 0,0 0 0,0 0 0,0 0 0,0 0 0,0 0 0,0 0 0,0 0 0,0-1 0,1 1 0,-1 0 0,0 0 0,10-8 0,-6 5 0,20-16 0,1 1 0,0 2 0,51-24 0,-32 21 0,78-23 0,-85 32 0,0 2 0,60-6 0,-80 12 0,1 2 0,0 0 0,0 1 0,-1 1 0,1 0 0,0 1 0,27 10 0,-39-11 0,-1 0 0,1 0 0,0 1 0,-1 0 0,0 0 0,0 1 0,0-1 0,0 1 0,0 0 0,-1 0 0,0 1 0,0 0 0,0-1 0,0 1 0,-1 0 0,1 1 0,-2-1 0,1 1 0,0-1 0,-1 1 0,3 10 0,-3-5 0,0 0 0,0 0 0,-1 0 0,-1 1 0,1-1 0,-2 0 0,0 0 0,0 1 0,-1-1 0,0 0 0,-1 0 0,-8 18 0,6-17 0,-1 0 0,0-1 0,-1 0 0,0 0 0,-1-1 0,0 1 0,-1-2 0,0 1 0,0-1 0,-20 14 0,13-13 0,0 0 0,0-1 0,-1-1 0,0 0 0,0-1 0,-1-1 0,0-1 0,0 0 0,0-1 0,-33 2 0,39-6 0,1 0 0,0-1 0,-1 0 0,1 0 0,0-1 0,0-1 0,0 0 0,-13-6 0,16 5 0,-1 0 0,2 0 0,-1-1 0,0 0 0,1-1 0,0 0 0,1 0 0,-1 0 0,1-1 0,0 0 0,-6-10 0,7 10 0,1 0 0,0 0 0,1 0 0,0-1 0,0 1 0,0-1 0,1 0 0,0 0 0,0-8 0,1 4 0,1 1 0,0 0 0,0-1 0,2 1 0,-1 0 0,7-21 0,4-5-455,2 0 0,23-41 0,51-85-6371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07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24575,'0'0'0,"2"8"0,55 150 0,3 12-356,7-2 0,105 189-1,86 60 357,-255-413-6,0 1 37,0-1 0,1 0-1,-1 0 1,1 0 0,4 4-1,-7-8-4,-1 0-1,0 1 0,1-1 0,-1 0 1,1 0-1,-1 1 0,1-1 0,-1 0 0,1 0 1,-1 0-1,1 0 0,0 0 0,-1 0 1,1 0-1,-1 0 0,1 0 0,-1 0 0,1 0 1,-1 0-1,1 0 0,-1 0 0,1 0 1,-1-1-1,1 1 0,-1 0 0,1 0 0,-1-1 1,1 1-1,-1 0 0,1-1 0,-1 1 1,0 0-1,1-1 0,-1 1 0,0 0 0,1-2 1,1-1-35,0 0 1,0 0-1,0 0 1,2-6-1,5-16 9,-2 0 0,0-1 0,5-50 0,-8 45 0,30-267-223,-6 45-404,19 1 564,-31 197-240,2 1-1,2 0 1,42-77 0,-19 54-5762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11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24575,'0'13'0,"1"-9"0,0-1 0,0 0 0,0 0 0,0 0 0,0 0 0,1 0 0,-1 0 0,1 0 0,0 0 0,0 0 0,0-1 0,0 1 0,0-1 0,1 0 0,-1 1 0,1-1 0,-1 0 0,4 1 0,6 5 0,0-1 0,26 10 0,4-2 0,0-1 0,0-3 0,1-1 0,88 9 0,-116-18-170,1-1-1,0 0 0,-1 0 1,1-2-1,-1 0 0,0-1 1,25-7-1,-33 7-6655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07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24575,'0'0'0,"5"0"0,27 2 0,47 8 0,1 0 0,-72-10 0,-7 0 0,1 0 0,-1 0 0,1 0 0,-1 0 0,1 0 0,-1 1 0,1-1 0,2 1 0,-4 0 0,0-1 0,0 0 0,1 0 0,-1 0 0,0 0 0,0 1 0,0-1 0,0 0 0,1 0 0,-1 0 0,0 0 0,0 1 0,0-1 0,0 0 0,0 0 0,0 0 0,0 1 0,0-1 0,0 0 0,0 0 0,0 1 0,0-1 0,0 0 0,0 1 0,-4 9 0,-84 131 0,73-114 0,2 1 0,1 1 0,-12 41 0,22-61 0,0-1 0,0 0 0,1 0 0,0 16 0,1-20 0,0 0 0,1 0 0,0 0 0,-1 0 0,1 0 0,1-1 0,-1 1 0,1 0 0,-1-1 0,1 1 0,0-1 0,3 5 0,2-1 0,-1 0 0,1 0 0,0-1 0,1 0 0,-1 0 0,1-1 0,0 0 0,1 0 0,-1-1 0,11 4 0,3 0 0,-1-1 0,1-1 0,27 4 0,-16-6-227,0-2-1,0-1 1,0-2-1,0-1 1,51-10-1,-64 8-6598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08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0,2 3 0,14 2 0,15 0 0,3-2-8191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08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673 0 24575,'-1'1'0,"1"-1"0,-1 0 0,0 0 0,0 0 0,1 1 0,-1-1 0,0 0 0,0 1 0,1-1 0,-1 0 0,1 1 0,-1-1 0,0 1 0,0 0 0,-3 2 0,-17 15 0,-33 34 0,4 5-103,2 2-1,2 2 0,3 2 1,3 1-1,-38 85 0,17-11-207,-72 240 0,133-375 311,-55 193-41,46-152 27,1 0 1,-3 67-1,11-83 108,1-1 0,1 1 0,1-1 0,2 0 0,0 0 0,2-1-1,1 0 1,2 0 0,0 0 0,17 29 0,-17-39-81,0 0 0,1-1 1,1 0-1,1 0 1,0-2-1,1 1 0,15 11 1,-7-9-48,0-2 1,1 0 0,1-1-1,35 14 1,-18-12-49,0-2 1,46 8-1,81 4-43,-73-18 125,96-7 0,94-18 0,-243 15 0,145-7-1244,-120 7-4980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09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 24575,'-1'0'0,"0"0"0,0 1 0,0-1 0,1 1 0,-1-1 0,0 1 0,0-1 0,1 1 0,-1 0 0,0-1 0,1 1 0,-1 0 0,1 0 0,-1-1 0,1 1 0,-1 0 0,1 0 0,-1 0 0,1 1 0,-1 0 0,-9 18 0,2 1 0,0 0 0,2 1 0,0 0 0,1 0 0,-2 28 0,5-32 0,1 1 0,1-1 0,0 0 0,1 1 0,1-1 0,1 0 0,1 0 0,0 0 0,1 0 0,1-1 0,11 23 0,2-1-190,3-2 1,39 54-1,64 63-380,-44-63 558,27 31-29,-75-81 17,30 49 0,-52-72 19,0 1-1,-2-1 1,0 2-1,-1-1 1,-1 1-1,8 41 1,-13-50 19,-1 0-1,0 1 1,-1-1 0,0 1 0,0-1 0,-2 1-1,1-1 1,-1 1 0,-1-1 0,0 0 0,-1 0-1,0 0 1,0-1 0,-8 13 0,2-7 103,-1-1-1,0-1 1,-1 0 0,-1 0 0,0-1 0,-1-1 0,0 0-1,-18 10 1,10-8-113,-1 0 0,-1-2 0,0-1 0,-50 16 0,32-17-4,39-9 0,-1-1 0,0 0 0,0 1 0,0-1 0,0-1 0,0 1 0,1 0 0,-6-2 0,8 2 0,0-1 0,0 1 0,0-1 0,0 1 0,0-1 0,0 1 0,0-1 0,0 1 0,0-1 0,0 0 0,0 1 0,1-1 0,-1 0 0,0 0 0,1 0 0,-1 0 0,0 0 0,1 0 0,-1 0 0,1 0 0,-1 0 0,1 0 0,0 0 0,-1-1 0,1-1 0,-1 0 0,1 0 0,0 0 0,0 0 0,1 0 0,-1 1 0,1-1 0,1-6 0,1 0 0,1 0 0,0 0 0,0 0 0,9-13 0,29-34 0,-3 12-455,1 3 0,78-63 0,-58 58-6371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09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4 0,7 7 0,9 11 0,8 15 0,10 14 0,4 11 0,-2 1 0,-5-3 0,-7-11 0,-8-12 0,-6-11 0,-5-11 0,-4-8-8191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09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1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24575,'3'6'0,"28"36"0,39 41 0,-51-61 0,23 25 0,1-3 0,2-2 0,68 50 0,0-16 0,11 8 0,-88-57 0,43 41 0,-55-44 0,39 51 0,-54-63 0,-1 0 0,-1 0 0,0 1 0,-1 0 0,0 0 0,-1 1 0,4 14 0,-8-20 0,0 0 0,0 0 0,0 0 0,-1 0 0,-1 1 0,1-1 0,-1 0 0,-1 0 0,0 0 0,0 0 0,0-1 0,-1 1 0,0 0 0,-5 7 0,-5 9 0,-2-1 0,-32 40 0,-152 154 0,-21-19 0,159-142-1365,44-38-5461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1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24575,'-45'0'0,"45"1"0,-1-1 0,1 0 0,0 0 0,0 1 0,-1-1 0,1 0 0,0 1 0,0-1 0,0 0 0,-1 1 0,1-1 0,0 0 0,0 1 0,0-1 0,0 0 0,0 1 0,0-1 0,0 1 0,0-1 0,0 0 0,0 1 0,0-1 0,0 0 0,0 1 0,0-1 0,0 0 0,0 1 0,1-1 0,-1 1 0,0 0 0,29 123 0,-17-76 0,136 437-344,-13-48-1225,-123-392-4709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2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0 309 24575,'0'0'0,"0"0"0,0-1 0,1 1 0,-1 0 0,0-1 0,0 1 0,0 0 0,0 0 0,0-1 0,1 1 0,-1 0 0,0 0 0,0-1 0,1 1 0,-1 0 0,0 0 0,0-1 0,1 1 0,-1 0 0,0 0 0,1 0 0,-1 0 0,1-1 0,1 0 0,121-65 0,-63 36 0,32-16-102,113-39 0,-152 67 0,0 3 0,1 1 0,104-11 0,-132 23-24,1 2 0,-1 0-1,1 1 1,-1 2 0,0 1-1,0 1 1,0 1 0,-1 1-1,45 18 1,-29-3-6190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2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0 199 24575,'0'0'0,"6"5"0,5 1 0,0 0 0,0-1 0,0-1 0,0 0 0,22 5 0,-22-6 0,32 8 0,0-2 0,51 4 0,-69-11 0,1-1 0,-1-1 0,1-2 0,-1 0 0,33-8 0,-21-1 24,0-1 0,-1-1 0,0-2 0,40-24 0,123-91-1509,-143 87-5341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12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0 225 24575,'0'0'0,"0"0"0,0 2 0,2 3 0,2 1 0,7 3 0,14 1 0,24-3 0,23-6 0,15-9 0,8-15 0,14-20 0,15-21-1103,-2-4 1103,-22 9-7088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3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699 81 24575,'-4'-6'0,"-4"-1"0,0 0 0,-1 1 0,0 1 0,0-1 0,-1 1 0,-18-6 0,12 5 0,-1 1 0,0 0 0,0 1 0,0 1 0,0 1 0,-32 0 0,14 3 0,1 2 0,-49 9 0,58-7 0,1 1 0,0 2 0,0 0 0,-24 12 0,37-14 0,-1 0 0,1 1 0,0 1 0,0-1 0,1 2 0,0 0 0,0 0 0,1 0 0,-11 17 0,13-16 0,0 1 0,1-1 0,1 1 0,0 1 0,1-1 0,0 1 0,0-1 0,1 1 0,1 0 0,0 0 0,1 1 0,0-1 0,0 0 0,2 0 0,-1 1 0,2-1 0,0 0 0,0 0 0,1 0 0,0 0 0,7 14 0,-1-7 0,1 1 0,1-2 0,0 1 0,2-1 0,0-1 0,18 18 0,-11-15 0,0-1 0,1-1 0,1-1 0,34 20 0,-44-30 0,1 0 0,0-1 0,0-1 0,0 0 0,1 0 0,0-2 0,0 1 0,0-2 0,0 0 0,0 0 0,1-2 0,19-1 0,6-3 0,67-16 0,37-21 0,-97 27 0,-41 12 0,0 1 0,-1-1 0,1 1 0,8-2 0,-13 3 0,1 0 0,-1 0 0,1 0 0,-1 0 0,1 1 0,-1-1 0,0 0 0,1 0 0,-1 1 0,0-1 0,1 1 0,-1-1 0,0 1 0,1 0 0,-1-1 0,0 1 0,0 0 0,0 0 0,2 2 0,0 0 0,0 2 0,0-1 0,-1 0 0,1 1 0,-1-1 0,0 1 0,2 6 0,8 36 0,-9-33 0,5 31 0,-2 1 0,1 74 0,-14 95 0,2-118 0,6 15-1365,3-70-5461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3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0,2 6 0,4 15 0,6 17 0,1 15 0,2 7 0,-1 0 0,0-8 0,-3-11 0,-3-11 0,-3-10 0,-2-18 0,0-25 0,1-18 0,1-1-8191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3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0,4 0 0,11 0 0,8 0 0,-1 0-8191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3:14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1 215 24575,'0'14'0,"0"-12"0,0 5 0,0 0 0,0 0 0,3 12 0,-2-17 0,0 1 0,-1-1 0,1 1 0,1-1 0,-1 0 0,0 1 0,0-1 0,1 0 0,-1 0 0,1 0 0,0 0 0,0 0 0,0 0 0,2 1 0,2 1 0,1 0 0,-1-1 0,1 0 0,0 0 0,0 0 0,1-1 0,12 3 0,163 25-21,8-13-694,-142-13 324,386 26 144,59 5 268,-460-32-21,167 9 0,-189-14 71,-12 2-53,0 0 0,1 0 0,-1 0-1,0 0 1,0 0 0,0 0 0,0 0-1,0 0 1,0 0 0,0 0 0,1-1 0,-1 1-1,0 0 1,0 0 0,0 0 0,0 0-1,0 0 1,0 0 0,0 0 0,0-1-1,0 1 1,0 0 0,0 0 0,0 0 0,0 0-1,0 0 1,0-1 0,0 1 0,0 0-1,0 0 1,0 0 0,0 0 0,0 0-1,0-1 1,0 1 0,0 0 0,0 0 0,-1-2 68,-1 0 1,1 0 0,-1 0-1,0 0 1,0 0 0,-3-2-1,-52-49-26,-69-82 0,88 88-555,2-1 0,-41-73 0,58 85-6331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23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91 24575,'-6'0'0,"0"0"0,0-1 0,1 0 0,-1 0 0,0 0 0,1-1 0,-1 0 0,1 0 0,0 0 0,-6-4 0,2 0 0,-1 0 0,1-1 0,1 0 0,-10-9 0,14 11 0,0 2 0,0-1 0,0 0 0,-9-4 0,11 7 0,0 0 0,0 0 0,0 0 0,0 1 0,-1-1 0,1 1 0,0-1 0,0 1 0,-1 0 0,1 0 0,0 0 0,-1 0 0,-3 1 0,6-1 0,-1 0 0,1 0 0,0 0 0,0 0 0,-1 0 0,1 0 0,0 0 0,0 0 0,0 0 0,-1 0 0,1 0 0,0 1 0,0-1 0,0 0 0,-1 0 0,1 0 0,0 0 0,0 0 0,0 0 0,0 1 0,-1-1 0,1 0 0,0 0 0,0 0 0,0 1 0,0-1 0,0 0 0,0 0 0,0 0 0,-1 1 0,1-1 0,0 0 0,0 0 0,0 0 0,0 1 0,0-1 0,4 10 0,-2-5 0,131 354-114,-85-185-172,32 225 1,-77-381 306,11 87 264,-12-80-804,-1 0 0,-3 29 0,1-46-5736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24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24575,'5'0'0,"41"1"0,0 3 0,-1 1 0,57 14 0,-39-2 0,105 42 0,-147-50 0,1 1 0,-1 1 0,0 1 0,34 27 0,-46-32 0,-1 1 0,0 0 0,0 0 0,-1 1 0,0-1 0,-1 2 0,0-1 0,0 1 0,-1 0 0,0 0 0,-1 0 0,5 15 0,-6-10 0,0-1 0,-1 0 0,-1 1 0,0-1 0,-1 1 0,-1-1 0,0 1 0,-5 22 0,-1-9 0,-1 0 0,-1-1 0,-17 34 0,23-54 0,0 0 0,0 1 0,1 0 0,0-1 0,0 1 0,0 0 0,0 13 0,2-15 0,1-1 0,-1 1 0,1 0 0,0-1 0,1 1 0,-1-1 0,1 1 0,0-1 0,1 0 0,-1 1 0,5 5 0,11 16-177,28 30 1,-31-39-836,18 22-5814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25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132 508 24575,'5'10'0,"5"3"0,1 1 0,0-2 0,23 21 0,-27-27 0,1 0 0,0 0 0,1-1 0,-1 0 0,1 0 0,0-1 0,18 6 0,-22-9 0,0 0 0,0 0 0,0-1 0,0 0 0,0 0 0,0 0 0,9-2 0,-12 2 0,0 0 0,0-1 0,0 0 0,0 1 0,1-1 0,-1 0 0,0 0 0,0 0 0,0 0 0,-1 0 0,1 0 0,0-1 0,0 1 0,-1-1 0,1 1 0,0-1 0,-1 0 0,0 1 0,2-4 0,-2 4 0,-1 0 0,0 0 0,1-1 0,-1 1 0,0 0 0,0 0 0,0-1 0,0 1 0,0 0 0,0 0 0,-1 0 0,1-1 0,0 1 0,0 0 0,-1 0 0,1 0 0,-1 0 0,1-1 0,-1 1 0,0 0 0,1 0 0,-1 0 0,0 0 0,0 0 0,-1-1 0,-3-3 0,0 1 0,0 0 0,-8-6 0,-10-3 0,-45-22 0,-30-4 0,19 8 0,73 28 0,0 1 0,0-1 0,0-1 0,1 1 0,-1-1 0,-8-7 0,12 9 0,0 0 0,0-1 0,0 1 0,0-1 0,1 0 0,-1 1 0,1-1 0,0 0 0,-1 0 0,1 0 0,0 0 0,1 0 0,-1 0 0,0 0 0,1-6 0,0 2 0,0 1 0,1-1 0,0 1 0,0-1 0,1 1 0,0 0 0,0-1 0,0 1 0,1 0 0,0 0 0,0 1 0,1-1 0,6-8 0,2-1 0,0 2 0,1-1 0,25-18 0,1 2 0,2 2 0,1 1 0,1 3 0,67-28 0,-93 45 0,-1 2 0,1 0 0,0 0 0,34-3 0,-42 8 0,0-1 0,-1 1 0,1 1 0,0-1 0,-1 2 0,1-1 0,-1 1 0,1 0 0,-1 1 0,0 0 0,15 8 0,-8-1 0,0 0 0,-1 1 0,22 21 0,33 43 0,-23-22 0,-42-50 0,-2 1 0,1-1 0,0-1 0,0 1 0,0 0 0,0-1 0,6 4 0,-8-6 0,-1 0 0,0 0 0,0 0 0,1 0 0,-1 0 0,0 0 0,0 0 0,1 0 0,-1 0 0,0 0 0,0 0 0,1 0 0,-1 0 0,0 0 0,0 0 0,1 0 0,-1-1 0,0 1 0,0 0 0,0 0 0,1 0 0,-1 0 0,0-1 0,0 1 0,0 0 0,0 0 0,0-1 0,1 1 0,-1 0 0,0 0 0,0 0 0,0-1 0,0 1 0,0 0 0,0 0 0,0-1 0,0 1 0,3-13 0,-2 11 0,1-29 0,-1 23 0,-1 1 0,1 0 0,2-8 0,-3 14 0,0 1 0,0-1 0,0 1 0,0-1 0,0 0 0,0 1 0,1-1 0,-1 1 0,0-1 0,1 1 0,-1-1 0,0 1 0,1 0 0,-1-1 0,0 1 0,1-1 0,-1 1 0,1 0 0,-1-1 0,1 1 0,-1 0 0,1-1 0,-1 1 0,1 0 0,-1 0 0,1 0 0,-1-1 0,1 1 0,-1 0 0,1 0 0,-1 0 0,1 0 0,0 0 0,-1 0 0,1 0 0,-1 0 0,1 0 0,-1 0 0,2 1 0,1 0 0,1 0 0,-1 1 0,0-1 0,0 1 0,4 3 0,-1-2 0,74 45-1365,-55-33-5461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25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24575,'4'6'0,"88"79"0,-89-83 0,6 8 0,0-1 0,1-1 0,10 8 0,-20-18 0,-1-1 0,1 1 0,0 0 0,-1 0 0,1 0 0,0-1 0,1 1 0,-1 0 0,0 0 0,1-3 0,0 3 0,1 1 0,-1 0 0,0 0 0,1-1 0,-1 1 0,1 0 0,-1 0 0,1 1 0,0-1 0,-1 0 0,1 0 0,0 1 0,-1-1 0,1 1 0,0 0 0,3-1 0,-1 0 0,178-29-188,-134 24-989,2 0-5649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26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688 613 24575,'-7'14'0,"-1"-1"0,-1 1 0,0-2 0,0 1 0,-19 17 0,1-4 0,-35 25 0,13-15 0,-1-2 0,-68 34 0,113-67 0,7-5 0,9-9 0,-7 8 0,28-35 0,-1-1 0,32-58 0,-57 88 0,0-1 0,-1 0 0,0-1 0,-1 1 0,0-1 0,3-24 0,-6 28 0,-1-1 0,0 0 0,0 0 0,-1 0 0,0 0 0,0 1 0,-1-1 0,-1 1 0,-6-18 0,-2 2 0,-2 2 0,0-1 0,-1 1 0,-23-26 0,-76-77 0,40 55 0,-91-69 0,160 137 0,1 1 0,0-1 0,0 1 0,0 0 0,-6-3 0,9 5 0,0 0 0,0 0 0,0 0 0,-1 0 0,1 0 0,0-1 0,0 1 0,0 0 0,-1 0 0,1 0 0,0 0 0,0 0 0,0 0 0,-1 0 0,1 0 0,0 0 0,0 0 0,-1 1 0,1-1 0,0 0 0,0 0 0,0 0 0,0 0 0,-1 0 0,1 0 0,0 0 0,0 0 0,0 1 0,-1-1 0,1 0 0,0 0 0,0 1 0,0-1 0,-1 1 0,1 0 0,0 0 0,0 0 0,0 0 0,0 0 0,0 0 0,0 0 0,0 0 0,0 0 0,1 0 0,-1 1 0,5 14 0,1-1 0,1 0 0,0 0 0,16 25 0,-18-32 0,61 97 0,118 152-2486,-99-144-3219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26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24575,'-11'7'0,"10"-6"0,0 1 0,-1-1 0,1 1 0,1 0 0,-1-1 0,0 1 0,0 0 0,1-1 0,-1 1 0,0 0 0,1 0 0,0 0 0,0 0 0,-1 0 0,1-1 0,0 1 0,0 0 0,1 0 0,-1 0 0,0 0 0,1 0 0,-1-1 0,1 3 0,2 3 0,1 0 0,0 0 0,0 0 0,7 9 0,-2-4 0,111 155 0,6 10 0,-10 8 0,-95-145-273,-1 2 0,-2 0 0,-1 0 0,19 86 0,-27-80-6553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1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 24575,'0'0'0,"-2"2"0,-5 10 0,-4 20 0,-5 29 0,-2 32 0,-2 29 0,4 29-1385,8 18 1385,9 12 0,10 3-1914,11-5 1914,10-18 0,13-25 0,23-27-719,12-34 719,-9-28-4173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27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55 358 24575,'-1'-4'0,"0"0"0,1 0 0,-1 1 0,0-1 0,-1 0 0,1 0 0,-1 1 0,-2-4 0,-3-10 0,-1-2 0,2-1 0,0-1 0,1 1 0,2-1 0,0 0 0,-1-33 0,5 48 0,-1 0 0,1 0 0,0 0 0,1 0 0,0 0 0,0 0 0,0 0 0,0 0 0,1 1 0,0-1 0,0 1 0,1 0 0,-1-1 0,1 2 0,0-1 0,1 0 0,-1 1 0,1 0 0,0 0 0,0 0 0,0 1 0,0 0 0,9-5 0,-12 8 0,-1-1 0,1 1 0,-1-1 0,1 1 0,-1 0 0,1-1 0,-1 1 0,1 0 0,-1 0 0,1 0 0,0 0 0,-1 0 0,1 1 0,-1-1 0,1 0 0,-1 1 0,1-1 0,-1 1 0,1-1 0,-1 1 0,1 0 0,-1 0 0,0 0 0,1 0 0,-1 0 0,0 0 0,0 0 0,0 0 0,0 0 0,0 0 0,2 3 0,1 3 0,0 0 0,-1 1 0,1-1 0,3 15 0,-5-18 0,3 13 0,-1 0 0,4 33 0,-4 36 0,-3-56 0,0-25 0,0-1 0,0 0 0,0 1 0,0-1 0,1 0 0,-1 0 0,1 0 0,0 0 0,0 0 0,1 0 0,-1 0 0,1-1 0,4 5 0,3 3 0,0-1 0,22 16 0,123 82 0,29 48-1365,-149-120-5461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27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117 131 24575,'0'0'0,"0"14"0,-1 0 0,2-1 0,0 1 0,4 20 0,-4-30 0,0 1 0,0-1 0,1 0 0,0 1 0,0-1 0,0 0 0,1 0 0,-1-1 0,1 1 0,0 0 0,0-1 0,0 0 0,0 1 0,6 3 0,0-1 0,0-1 0,0-1 0,0 1 0,0-2 0,1 1 0,-1-1 0,1 0 0,0-1 0,0-1 0,0 1 0,12-1 0,-9-1 0,-1 0 0,1 0 0,0-2 0,0 0 0,-1 0 0,1-1 0,-1 0 0,17-8 0,-21 7 0,0 0 0,-1 0 0,1-1 0,-1 0 0,0-1 0,-1 1 0,1-1 0,-1 0 0,0-1 0,-1 0 0,0 0 0,8-12 0,-11 15 0,0-1 0,0 1 0,0-1 0,-1 1 0,1-1 0,-1 0 0,0 1 0,0-1 0,-1 0 0,1 0 0,-1 0 0,0 0 0,-1 0 0,1 0 0,-1 0 0,0 1 0,0-1 0,0 0 0,-1 1 0,0-1 0,0 1 0,0-1 0,-4-6 0,1 4 0,0 1 0,0-1 0,-1 1 0,0 0 0,0 0 0,0 1 0,-1 0 0,0 0 0,-11-6 0,8 6 0,0 0 0,-1 1 0,1 1 0,-1 0 0,0 0 0,-18-2 0,13 4 0,0 0 0,0 2 0,0-1 0,0 2 0,1 0 0,-1 1 0,1 1 0,-1 0 0,1 1 0,-19 9 0,15-5 40,1 1 0,-27 20 0,37-24-226,0 0 1,1 0-1,0 1 0,0 0 1,1 1-1,0-1 1,-9 14-1,7-1-6640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28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24575,'2'14'0,"8"12"0,1 0 0,1 0 0,1-2 0,24 37 0,77 86 0,-75-98 0,132 185 0,-145-192 0,-2 1 0,-2 0 0,31 91 0,-40-91-1365,-3-10-5461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28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1057 24575,'13'-2'0,"32"-12"0,75-34 0,-39 14 0,55-16 0,164-38 0,-268 80 0,0 3 0,1 0 0,61 1 0,-70 5 0,0 1 0,0 1 0,0 1 0,-1 1 0,45 16 0,9 12 0,41 14 0,-104-43 0,0 0 0,0-1 0,1-1 0,-1 0 0,1-1 0,24-2 0,-26 0 0,0-1 0,18-4 0,-27 5 0,0 0 0,-1-1 0,1 1 0,0-1 0,0 1 0,-1-1 0,1-1 0,-1 1 0,0 0 0,1-1 0,3-4 0,-6 6 0,0 1 0,-1-1 0,1 0 0,-1 1 0,1-1 0,-1 0 0,0 0 0,1 0 0,-1 1 0,0-1 0,1 0 0,-1 0 0,0 0 0,0 0 0,0 1 0,0-1 0,1 0 0,-1 0 0,-1 0 0,1 0 0,0 0 0,0 0 0,0 1 0,0-1 0,-1 0 0,1 0 0,0 0 0,-1 1 0,1-1 0,0 0 0,-1 0 0,1 1 0,-1-1 0,1 0 0,-1 1 0,0-1 0,1 0 0,-1 1 0,-1-1 0,-2-2 0,0 0 0,0 1 0,0-1 0,0 1 0,-1 1 0,-5-3 0,-17-4 0,0 2 0,-1 0 0,-28-1 0,-87-1 0,142 8 0,-104-1 0,95-1 0,7-1 0,4 2 0,-1 0 0,1 0 0,-1 0 0,1 0 0,0 1 0,0-1 0,-1 0 0,1 0 0,0 0 0,0 1 0,0-1 0,1 0 0,61-43 0,1 4 0,114-54 0,-149 81 0,1 1 0,1 2 0,0 1 0,40-6 0,-55 12 0,1 2 0,0 0 0,-1 1 0,1 0 0,0 1 0,-1 1 0,1 1 0,-1 0 0,32 12 0,-31-8 0,1 1 0,-1 1 0,18 13 0,-26-16 0,-1 0 0,0 1 0,0 0 0,0 0 0,-1 1 0,0 0 0,7 11 0,-8-6 0,-4-8 0,-3-16 0,-13-85 0,-1-129 0,15 144-682,15-132-1,-4 132-6143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30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24575,'0'14'0,"0"20"0,8 64 0,-6-85 0,1 0 0,1 0 0,0 0 0,0 0 0,2-1 0,-1 0 0,14 21 0,-9-19 0,1-1 0,0 0 0,1-1 0,0 0 0,1-1 0,1 0 0,0-1 0,0 0 0,1-2 0,0 1 0,0-2 0,1 0 0,0-1 0,0 0 0,1-2 0,-1 0 0,35 4 0,-43-8 0,1 0 0,-1 0 0,0-1 0,1 0 0,-1 0 0,0-1 0,1 0 0,11-5 0,-16 6 0,-1-1 0,0 1 0,0-1 0,0 0 0,0 0 0,0 0 0,0 0 0,0-1 0,-1 1 0,1-1 0,-1 0 0,0 1 0,0-1 0,0 0 0,0 0 0,0-1 0,0 1 0,-1 0 0,0 0 0,0-1 0,0 1 0,1-6 0,0-10 0,-2-1 0,-2-28 0,0 8 0,2 39 0,0 1 0,0 0 0,0-1 0,0 1 0,0-1 0,0 1 0,0-1 0,0 1 0,0-1 0,0 1 0,0-1 0,1 1 0,-1 0 0,0-1 0,0 1 0,0-1 0,1 1 0,-1 0 0,0-1 0,1 1 0,-1 0 0,0-1 0,1 1 0,-1 0 0,0 0 0,1-1 0,-1 1 0,1 0 0,-1 0 0,0 0 0,1-1 0,0 1 0,18 0 0,-18 0 0,25 3 0,1 2 0,-1 1 0,46 17 0,-57-17 0,210 85-1365,-170-63-5461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31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24575,'36'19'0,"0"2"0,-2 2 0,35 30 0,-35-26 0,0-2 0,65 36 0,-85-54 0,0 0 0,1-1 0,0-1 0,0 0 0,0-1 0,28 4 0,-41-8 0,-1 0 0,0 0 0,0 0 0,0 0 0,1 0 0,-1 0 0,0 0 0,0-1 0,0 1 0,0-1 0,0 1 0,1 0 0,-1-1 0,0 0 0,0 1 0,0-1 0,0 0 0,-1 1 0,3-3 0,-1 0 0,0 0 0,0 0 0,0 0 0,3-7 0,3-6 0,1 4 0,0 1 0,0 1 0,1-1 0,0 1 0,1 1 0,0 0 0,0 1 0,1 0 0,0 0 0,1 1 0,-1 1 0,1 0 0,1 1 0,17-5 0,-11 7 0,0 1 0,0 0 0,-1 1 0,36 4 0,-14-1 0,131 3-1365,-98-3-5461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55:35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447 0 24575,'-15'1'0,"0"0"0,0 1 0,1 1 0,-1 0 0,1 1 0,-1 1 0,1 0 0,-17 8 0,9-1 0,0 1 0,0 1 0,1 0 0,-19 19 0,27-21 0,1 1 0,1 0 0,0 1 0,0 0 0,2 1 0,-1 0 0,2 1 0,0-1 0,-8 28 0,1 2 0,3 0 0,-9 63 0,14-57 0,2 1 0,3-1 0,2 1 0,10 86 0,-1-79 0,3-1 0,2 0 0,39 98 0,61 81 0,-48-109 0,73 206 0,-131-312 33,85 229-414,-68-193 291,3 0-1,42 64 1,-41-79 85,2-2 1,64 67 0,-65-79-13,2-2 0,0 0 1,69 40-1,-14-20-110,2-4 0,2-3 0,101 28 0,297 55 25,320 20 102,-556-115 0,1-10 0,353-21 0,-118-29-1085,-251 15 929,-209 15 156,409-36 0,-327 23 0,207-57 0,158-99-101,-204 76 137,1 15-511,-206 60-26,2 0-4099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35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1 24575,'-2'14'0,"-56"168"0,16-59 0,-68 353-1365,102-432-5461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1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24575,'0'0'0,"-1"0"0,1 0 0,0 0 0,0 0 0,-1 0 0,1 0 0,0 0 0,-1 0 0,1 0 0,0 0 0,0 1 0,-1-1 0,1 0 0,0 0 0,0 0 0,-1 0 0,1 0 0,0 0 0,0 1 0,-1-1 0,1 0 0,0 0 0,0 0 0,-1 1 0,1-1 0,0 0 0,-7 7 0,4-1 0,-1 0 0,1 0 0,0 1 0,0-1 0,0 1 0,-2 11 0,2-1 0,-3 30 0,4 0 0,3 0 0,7 51 0,-5-65 0,21 191-180,13 180-256,-38-285-827,-2-85-5049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1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1 225 24575,'0'0'0,"0"0"0,0 0 0,4 0 0,19-5 0,-1 0 0,0-2 0,0 0 0,24-13 0,-14 7 0,233-116 0,-204 99-1365,-42 22-5461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2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24575,'3'13'0,"-1"-10"0,0 0 0,1 0 0,-1 0 0,1 0 0,-1-1 0,1 1 0,0-1 0,0 0 0,0 0 0,0 0 0,1 0 0,-1-1 0,5 3 0,5 0 0,0 0 0,17 3 0,-19-5 0,1 0 0,0-1 0,-1 0 0,1-1 0,-1-1 0,1 0 0,0 0 0,-1-1 0,1 0 0,15-7 0,-13 4 0,0-1 0,0-1 0,-1-1 0,1 1 0,-2-2 0,1 0 0,16-16 0,-3 0-1365,-18 17-5461</inkml:trace>
  <inkml:trace contextRef="#ctx0" brushRef="#br0" timeOffset="1">269 525 24575,'0'0'0,"2"0"0,3 0 0,4-2 0,6-6 0,8-10 0,12-13 0,7-10 0,-1-1 0,-8 8-8191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2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7 0,2 9 0,3 11 0,2 13 0,1 16 0,1 12 0,-3 4 0,-3 0 0,-3-9 0,-1-9 0,-1-11 0,-1-13-8191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3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711 197 24575,'-1'-3'0,"1"0"0,-1 1 0,1-1 0,-1 1 0,0-1 0,0 1 0,-1-1 0,1 1 0,-3-4 0,0-1 0,-3-5 0,0 1 0,0 0 0,-2 1 0,1-1 0,-1 2 0,-1-1 0,1 1 0,-2 1 0,1 0 0,-1 0 0,0 1 0,-1 0 0,0 1 0,-16-6 0,15 7 0,-1 1 0,0 1 0,0 0 0,0 0 0,-1 2 0,1-1 0,0 2 0,-1 0 0,1 1 0,0 0 0,-1 1 0,1 1 0,-16 5 0,5 0 0,1 2 0,0 0 0,1 2 0,0 1 0,1 0 0,0 2 0,2 0 0,-1 2 0,2 0 0,-31 35 0,43-43 0,0 1 0,0 0 0,-8 17 0,13-24 0,1 1 0,-1 0 0,1-1 0,0 1 0,0 0 0,0 0 0,0 0 0,1 0 0,-1 0 0,1 0 0,0 0 0,1 0 0,0 7 0,-1-9 0,1-1 0,-1 0 0,1 0 0,-1 0 0,1 1 0,-1-1 0,1 0 0,0 0 0,-1 0 0,1 0 0,0 0 0,0 0 0,0 0 0,0 0 0,0-1 0,0 1 0,0 0 0,0 0 0,0-1 0,0 1 0,0-1 0,0 1 0,1-1 0,-1 1 0,0-1 0,0 0 0,0 1 0,1-1 0,-1 0 0,0 0 0,1 0 0,-1 0 0,0 0 0,3-1 0,2 0 0,1-1 0,-1 0 0,1 0 0,-1 0 0,7-5 0,41-20 0,48-21 0,-99 47 0,1-1 0,0 1 0,0 0 0,0 0 0,0 1 0,0-1 0,4 1 0,-6 0 0,0 0 0,1 0 0,-1 1 0,-1-1 0,1 1 0,0 0 0,0-1 0,0 1 0,0 0 0,0 0 0,-1 0 0,1 0 0,0 1 0,-1-1 0,1 0 0,1 3 0,9 10 0,0 1 0,-2 0 0,0 1 0,12 26 0,-11-21 0,25 48-107,38 68 339,-55-105-728,1-2-1,30 34 0,-25-36-6329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3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0 24575,'2'1'0,"-1"-1"0,1 1 0,-1 0 0,1-1 0,0 1 0,-1 0 0,1 0 0,-1 0 0,2 2 0,2 1 0,36 24 0,-35-24 0,-1 0 0,-1 1 0,1-1 0,-1 1 0,7 9 0,-10-12 0,0 0 0,0 0 0,0 0 0,-1 0 0,1 0 0,-1 0 0,1 1 0,-1-1 0,0 0 0,0 0 0,0 0 0,0 0 0,0 0 0,0 1 0,0-1 0,-1 0 0,1 0 0,-1 0 0,0 0 0,-1 2 0,-1 4 0,-1 0 0,-1-1 0,-8 12 0,-19 21 0,-70 65 0,26-29 0,72-71 0,0-2 0,1 1 0,-1 0 0,1-1 0,-3 7 0,5-9 0,1 0 0,-1 0 0,1 0 0,0-1 0,-1 1 0,1 0 0,0 0 0,0 0 0,0 0 0,-1 0 0,1 0 0,0 0 0,0-1 0,0 1 0,1 0 0,-1 0 0,0 0 0,0 0 0,0 0 0,1 0 0,-1-1 0,0 1 0,1 0 0,-1 0 0,0 0 0,1-1 0,-1 1 0,1 0 0,0 0 0,0 0 0,4 2 0,-1 0 0,1 0 0,0 0 0,0-1 0,0 0 0,1 0 0,-1 0 0,0-1 0,1 0 0,7 1 0,3 1 20,0-2 0,0 0 0,0-1 0,0-1 0,24-3 0,-6-2-763,47-16 1,-28 5-6084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4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24575,'0'0'0,"2"0"0,2 0 0,5 0 0,10-2 0,15-2 0,23-5 0,19-4 0,5-4 0,-4-1 0,-16 3-8191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4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24575,'-5'55'0,"1"-8"0,3-10 0,2 1 0,1-1 0,3 0 0,0 0 0,3-1 0,1 0 0,25 67 0,-9-45 0,2 0 0,3-2 0,2-1 0,41 55 0,-61-96 0,23 25 0,-30-35 0,0 0 0,-1 0 0,1 0 0,1-1 0,-1 1 0,1-1 0,-1-1 0,1 1 0,6 1 0,-9-3 0,-1-1 0,1 1 0,0-1 0,0 0 0,0 0 0,-1 0 0,1 0 0,0-1 0,0 1 0,-1-1 0,1 1 0,0-1 0,-1 0 0,1 0 0,-1 0 0,1 0 0,-1-1 0,1 1 0,-1-1 0,0 0 0,0 1 0,0-1 0,4-4 0,1-2 0,-1-1 0,0 1 0,0-1 0,9-19 0,-2-1 0,-2 0 0,0-1 0,8-44 0,10-95 0,-25 137 0,28-175-1365,-25 165-5461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5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567 93 24575,'0'0'0,"0"0"0,-2-7 0,-1 2 0,0 0 0,0 1 0,0-1 0,-1 1 0,1 0 0,-1 0 0,-1 0 0,1 0 0,0 0 0,-1 1 0,1 0 0,-1 0 0,0 1 0,-10-5 0,2 2 0,-1 1 0,0 0 0,0 0 0,-23-1 0,21 4 0,0 0 0,1 1 0,-1 1 0,1 0 0,-1 1 0,1 1 0,-1 1 0,1 0 0,0 0 0,-23 12 0,20-7 0,1 1 0,0 0 0,1 2 0,0 0 0,0 0 0,1 2 0,-25 28 0,33-33 0,-1 0 0,2 1 0,-1 0 0,1 0 0,-6 16 0,10-22 0,1 0 0,0-1 0,0 1 0,0 0 0,0-1 0,0 1 0,1 0 0,0 0 0,0 0 0,0 0 0,0 0 0,0-1 0,1 1 0,0 0 0,0 0 0,0 0 0,0-1 0,0 1 0,1-1 0,2 5 0,-1-4 0,1 1 0,0-1 0,0 0 0,0 0 0,1 0 0,-1-1 0,1 0 0,0 1 0,0-2 0,0 1 0,0 0 0,1-1 0,6 2 0,-1-1 0,1 0 0,-1-1 0,1 0 0,-1 0 0,21-1 0,-22-2 0,0 0 0,0-1 0,0 0 0,0 0 0,-1-1 0,1 0 0,-1-1 0,1 0 0,-1-1 0,-1 0 0,13-9 0,6-6 0,-2-2 0,27-27 0,-9 6 0,-41 42 0,-1-1 0,1 1 0,-1 0 0,0 0 0,1 0 0,-1 0 0,1 0 0,1-1 0,-3 2 0,1 0 0,-1 0 0,1 0 0,-1 0 0,0 0 0,1 0 0,-1 0 0,1 0 0,-1 0 0,0 0 0,1 0 0,-1 0 0,1 0 0,-1 1 0,0-1 0,1 0 0,-1 0 0,0 0 0,1 1 0,-1-1 0,0 0 0,1 0 0,-1 1 0,0-1 0,0 0 0,1 1 0,-1-1 0,0 0 0,0 1 0,0-1 0,1 0 0,-1 1 0,0-1 0,0 0 0,0 1 0,0 0 0,8 21 0,7 31 0,-1-4 0,7 17-455,4 0 0,52 101 0,-48-118-6371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5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24575,'41'0'0,"-41"0"0,0 0 0,0 0 0,0 0 0,0 0 0,0 0 0,0 0 0,1 0 0,-1 0 0,0 0 0,0 0 0,0 1 0,0-1 0,0 0 0,0 0 0,0 0 0,0 0 0,1 0 0,-1 0 0,0 0 0,0 0 0,0 0 0,0 0 0,0 0 0,0 0 0,0 1 0,0-1 0,0 0 0,0 0 0,0 0 0,0 0 0,0 0 0,0 0 0,1 0 0,-1 1 0,0-1 0,0 0 0,0 0 0,0 0 0,-2 7 0,-6 9 0,6-13 0,-3 5 0,1 1 0,0 0 0,0 0 0,1 0 0,0 0 0,0 1 0,-2 17 0,5-26 0,0 1 0,0-1 0,0 0 0,1 0 0,-1 1 0,0-1 0,1 0 0,-1 0 0,0 0 0,1 0 0,0 1 0,-1-1 0,1 0 0,0 0 0,-1 0 0,1 0 0,0 0 0,0-1 0,0 1 0,0 0 0,0 0 0,0 0 0,0-1 0,0 1 0,1 0 0,3 1 0,0 0 0,-1 0 0,1-1 0,10 2 0,1-1 20,0 0 0,0-1 0,1-1 0,-1-1 0,22-3 0,78-21-1505,-63 10-5341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45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 24575,'0'13'0,"-1"-9"0,0 0 0,0 0 0,-1 0 0,1-1 0,-1 1 0,0 0 0,0-1 0,0 1 0,-1-1 0,1 0 0,-1 0 0,1 0 0,-1 0 0,0 0 0,0-1 0,-5 4 0,0-1 0,0 0 0,-1 0 0,0 0 0,1-1 0,-17 4 0,23-7 0,-2 1 0,-1-1 0,0 0 0,0 1 0,-1-2 0,1 1 0,0-1 0,-10 0 0,21 1 0,12 3 0,4 4 0,-14-6 0,0 1 0,12 6 0,-18-8 0,0 0 0,0 0 0,-1 1 0,1-1 0,0 0 0,-1 1 0,1-1 0,-1 1 0,1-1 0,-1 1 0,0 0 0,0-1 0,0 1 0,0 0 0,1 3 0,-2-5 0,0 0 0,0 0 0,0 0 0,0 0 0,0 0 0,0 0 0,0 1 0,0-1 0,0 0 0,0 0 0,0 0 0,0 0 0,0 0 0,-1 0 0,1 0 0,0 0 0,0 0 0,0 0 0,0 0 0,0 0 0,0 0 0,0 0 0,0 0 0,0 1 0,-1-1 0,1 0 0,0 0 0,0 0 0,0 0 0,0 0 0,0 0 0,0 0 0,0 0 0,0 0 0,-1 0 0,1-1 0,0 1 0,0 0 0,0 0 0,0 0 0,0 0 0,0 0 0,0 0 0,0 0 0,0 0 0,0 0 0,-1 0 0,1 0 0,0 0 0,0 0 0,0-1 0,0 1 0,-1 0 0,1 0 0,-1 0 0,1-1 0,0 1 0,-1 0 0,1 0 0,-1-1 0,1 1 0,0 0 0,-1-1 0,1 1 0,0-1 0,0 1 0,-1 0 0,1-2 0,-1 0-170,1 0-1,0 0 0,-1 0 1,1 0-1,0 0 0,0 0 1,1-3-1,1-6-6655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5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24575,'78'81'-47,"129"176"0,-186-226-50,-1 2 0,-1 0 0,-2 0 0,20 54 0,-29-62 99,-1 1-1,-1 0 1,-1 0-1,-1 0 1,-1 1 0,-2-1-1,-2 35 1,-3-22-168,-2 1 0,-2-2 0,-2 1 1,-1-1-1,-29 66 0,3-25-572,-72 110 0,35-77-4416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6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863 1 24575,'0'9'0,"-2"3"0,-1-1 0,0 1 0,0-1 0,-1 1 0,-6 11 0,1-2 0,-85 216-479,-73 176-1514,-13-8 752,178-401 1241,-153 312-204,-16-8 3,159-288 358,-32 47-141,40-63-4262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6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24575,'2'3'0,"0"0"0,0-1 0,0 1 0,0 0 0,2 5 0,3 6 0,18 25 0,2-1 0,50 54 0,79 55 0,160 126-1365,-288-248-5461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7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515 1 24575,'0'5'0,"-2"33"0,-1 0 0,-2 0 0,-1-1 0,-3 0 0,0 0 0,-3-1 0,-20 46 0,3-21 0,-2-1 0,-4-2 0,-49 66 0,39-66-455,-2-2 0,-101 92 0,130-132-6371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7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24575,'0'0'0,"0"0"0,0 3 0,0 12 0,0 14 0,-2 12 0,-2 10 0,-5 6 0,-2 4 0,-3 4 0,-4 4 0,0-2 0,3-13-8191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8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750 351 24575,'-3'1'0,"0"0"0,1 0 0,0 0 0,-1 0 0,1 0 0,-1 0 0,1 0 0,0 1 0,-4 3 0,-6 3 0,-5 0 0,1-1 0,-2 0 0,-30 8 0,-57 5 0,54-11 0,34-5 0,-169 38 0,164-36 0,0 2 0,0 1 0,1 0 0,1 1 0,-1 2 0,-21 15 0,33-19 0,0-1 0,1 1 0,0 1 0,-13 16 0,17-20 0,1-1 0,0 1 0,1 0 0,-1 0 0,1 1 0,0-1 0,0 0 0,0 1 0,1-1 0,0 1 0,-1 8 0,2-14 0,0 1 0,0 0 0,0 0 0,0 0 0,0 0 0,0 0 0,0-1 0,1 1 0,-1 0 0,0 0 0,0 0 0,1 0 0,-1-1 0,0 1 0,1 0 0,-1-1 0,1 1 0,-1 0 0,1 0 0,0-1 0,-1 1 0,1-1 0,-1 1 0,1-1 0,0 1 0,0-1 0,-1 1 0,1-1 0,0 1 0,0-1 0,-1 0 0,1 0 0,0 1 0,0-1 0,0 0 0,0 0 0,1 0 0,2 0 0,0 0 0,1 0 0,-1-1 0,0 0 0,0 0 0,7-2 0,4-3 0,-1-1 0,1 0 0,-2-1 0,1 0 0,-1-1 0,0-1 0,-1 0 0,0-1 0,11-13 0,0-2 0,-2-1 0,0 0 0,19-37 0,-20 28 0,-1-2 0,16-44 0,-29 66 0,-1-1 0,0 0 0,-1-1 0,-1 1 0,-1-1 0,0 1 0,-2-32 0,-1 41 0,0 0 0,-1 1 0,0 0 0,0-1 0,0 1 0,-1 0 0,0 0 0,-1 0 0,1 1 0,-1-1 0,-6-6 0,7 9 0,-1-1 0,1 1 0,-1 1 0,0-1 0,-1 1 0,1-1 0,0 1 0,-1 0 0,0 1 0,0-1 0,0 1 0,0 0 0,0 0 0,0 1 0,-1-1 0,-4 0 0,9 2 0,1 0 0,0 0 0,0 0 0,-1 0 0,1 0 0,0 0 0,0 0 0,-1 0 0,1 0 0,0 0 0,0 0 0,-1 0 0,1 0 0,0 0 0,0 0 0,-1 0 0,1 0 0,0 0 0,0 1 0,0-1 0,-1 0 0,1 0 0,0 0 0,0 0 0,0 1 0,-1-1 0,1 0 0,0 0 0,0 0 0,0 1 0,0-1 0,0 0 0,-1 0 0,1 0 0,0 1 0,0-1 0,0 0 0,0 0 0,0 1 0,0-1 0,0 0 0,0 0 0,0 1 0,0-1 0,0 0 0,0 0 0,0 1 0,0-1 0,0 0 0,0 0 0,0 1 0,7 16 0,-6-15 0,117 225 0,-22-49 0,-75-132-455,-2 2 0,23 86 0,-27-71-6371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8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24575,'9'7'0,"81"50"0,-85-54 0,1 0 0,-1-1 0,1 0 0,0 0 0,0 0 0,10 1 0,-7-1 0,-8-2 0,-1 0 0,1 0 0,0 1 0,0-1 0,0 0 0,0 0 0,-1 1 0,1-1 0,0 1 0,0-1 0,-1 1 0,1-1 0,0 1 0,-1-1 0,1 1 0,-1-1 0,1 1 0,-1 0 0,1-1 0,-1 1 0,1 0 0,-1 0 0,1-1 0,-1 1 0,0 0 0,1 0 0,-1 0 0,0 0 0,0-1 0,0 1 0,0 0 0,0 0 0,0 0 0,0 0 0,0-1 0,0 1 0,0 0 0,0 0 0,0 0 0,-1 1 0,-1 4 0,0 0 0,-1 0 0,0 0 0,-4 8 0,6-12 0,-76 112 0,19-29 0,44-64 0,-20 46 0,32-63 0,1 0 0,0 0 0,-1 0 0,1 0 0,1 0 0,-1 0 0,1 1 0,-1-1 0,1 0 0,0 0 0,1 6 0,0-8 0,-1 0 0,1-1 0,-1 1 0,1 0 0,0-1 0,0 1 0,0 0 0,0-1 0,0 1 0,0-1 0,0 0 0,0 1 0,0-1 0,1 0 0,-1 0 0,1 0 0,-1 0 0,1 0 0,-1 0 0,1 0 0,-1 0 0,1 0 0,0-1 0,0 1 0,-1-1 0,1 1 0,0-1 0,2 0 0,2 1 0,0-1 0,0 0 0,0 0 0,0-1 0,0 0 0,9-2 0,36-13 0,-3-3 60,67-36 0,37-37-1545,-90 51-5341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0:59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43 24575,'0'-42'0,"23"417"0,-1-26 0,-22-345-54,1 10 99,-1-1 1,-1 1-1,-3 15 0,3-27-110,1 1 0,-1 0 0,1-1 0,-1 1 1,0-1-1,0 1 0,0-1 0,0 0 0,-1 1 0,1-1 0,-1 0 1,1 0-1,-1 0 0,0 0 0,0 0 0,0 0 0,0 0 0,0-1 0,0 1 1,0-1-1,0 1 0,-5 1 0,-3-1-6761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00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0 239 24575,'0'-1'0,"0"0"0,0 0 0,0 0 0,0 0 0,0 0 0,0 0 0,0 0 0,1 0 0,-1 0 0,0 0 0,0 0 0,1 0 0,-1 0 0,1 0 0,-1 1 0,1-1 0,-1 0 0,1 0 0,-1 0 0,1 1 0,0-1 0,-1 0 0,2 0 0,2-2 0,0 0 0,0 0 0,6-3 0,17-8 0,1 1 0,36-11 0,64-14 0,-91 28 0,225-54 0,-175 48 0,93-5 0,-177 21-33,22-2 112,26 3-1,-44-1-243,0 1-1,0 0 1,-1 0-1,1 0 1,-1 1-1,1 0 1,-1 1-1,12 5 1,-4 2-6661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00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24575,'0'0'0,"4"2"0,5 5 0,6 2 0,7 2 0,5 1 0,4-3 0,4-6 0,4-4 0,4-5 0,7-3 0,6-3 0,5-4 0,4-3 0,2-2 0,-5 0 0,-12 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43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24575,'0'14'0,"-15"180"0,8-116 0,4 0 0,11 124 0,-5-172 0,1 0 0,1 1 0,12 38 0,-14-59 0,0-1 0,1 0 0,0 0 0,0-1 0,1 1 0,1-1 0,-1 0 0,1 0 0,0-1 0,1 1 0,0-1 0,0-1 0,0 1 0,14 8 0,-12-11 0,-1 1 0,1-1 0,-1 0 0,1-1 0,0 0 0,1 0 0,-1-1 0,0 0 0,1-1 0,-1 0 0,1-1 0,0 0 0,-1 0 0,1-1 0,-1 0 0,1-1 0,-1 1 0,0-2 0,0 0 0,0 0 0,0 0 0,0-1 0,-1-1 0,12-7 0,-8 3 0,-1 0 0,0-1 0,-1-1 0,0 0 0,16-22 0,-14 15 0,-1 0 0,-2-1 0,12-30 0,-6 5 0,-3-1 0,-2 0 0,6-49 0,-6 9 0,-1-149 0,-9 229 0,-1-1 0,1-1 0,-1 0 0,-1-10 0,1 15 0,0 0 0,1 0 0,-1 0 0,0 0 0,0 0 0,0 0 0,-1 0 0,1 0 0,0 0 0,-1 1 0,1-1 0,-1 1 0,0-1 0,-2-2 0,-3 0 0,-1 0 0,1 1 0,0-1 0,-1 1 0,1 1 0,-1-1 0,-10 0 0,-58-6 0,75 9 0,-17-1 0,1 0 0,-1 2 0,1 0 0,0 1 0,-1 0 0,1 2 0,0 0 0,0 1 0,1 0 0,0 2 0,0 0 0,0 0 0,1 2 0,0 0 0,0 1 0,-16 14 0,14-9 0,0 1 0,-24 32 0,32-37 0,1 1 0,1 0 0,0 1 0,0-1 0,-7 22 0,13-31 0,0 0 0,1 0 0,-1 0 0,0 0 0,1 0 0,0 0 0,0 0 0,0 4 0,0-6 0,0 1 0,1-1 0,-1 1 0,1-1 0,-1 1 0,1-1 0,0 0 0,0 0 0,-1 1 0,1-1 0,0 0 0,0 0 0,0 0 0,0 0 0,0 0 0,1 0 0,-1 0 0,0 0 0,3 1 0,8 3 0,0 0 0,0-1 0,1 0 0,-1-1 0,22 3 0,-31-6 0,57 8 24,1-3 0,0-3 0,-1-2 0,110-16 0,236-65-1509,-358 69-5341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00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607 266 24575,'0'-1'0,"0"1"0,0 0 0,0-1 0,0 1 0,0 0 0,0-1 0,0 1 0,0 0 0,0-1 0,0 1 0,0-1 0,1 1 0,-1 0 0,0-1 0,0 1 0,0 0 0,1 0 0,-1-1 0,0 1 0,0 0 0,1-1 0,-1 1 0,0 0 0,0 0 0,1 0 0,0-1 0,9-1 0,-9 3 0,0-1 0,0 0 0,0 0 0,-1 0 0,1-1 0,0 1 0,0 0 0,0 0 0,-1 0 0,1 0 0,0-1 0,0 1 0,-1 0 0,1-1 0,0 1 0,1-2 0,-2 2 0,0-1 0,0 1 0,0-1 0,0 1 0,0-1 0,0 0 0,0 1 0,0-1 0,0 1 0,-1-1 0,1 1 0,0-1 0,0 1 0,0-1 0,-1 0 0,1 1 0,0-1 0,0 1 0,-1 0 0,1-1 0,-1 1 0,1-1 0,0 1 0,-1-1 0,1 1 0,-1-1 0,0 0 0,-11-11 0,1 0 0,-2 1 0,1 1 0,-1 0 0,-1 0 0,0 2 0,-27-14 0,23 14 0,0 1 0,0 1 0,-1 1 0,0 0 0,0 2 0,-28-3 0,18 6 0,0 0 0,1 2 0,-1 2 0,0 0 0,1 2 0,0 1 0,0 1 0,-35 16 0,57-21 0,0 0 0,0 0 0,1 0 0,-1 0 0,-6 6 0,11-8 0,1 0 0,-1-1 0,0 1 0,0 0 0,1-1 0,-1 1 0,1 0 0,-1 0 0,1 0 0,-1 0 0,1 0 0,-1-1 0,1 1 0,0 0 0,-1 0 0,1 0 0,0 0 0,0 0 0,0 0 0,0 0 0,0 0 0,0 0 0,0 0 0,0 0 0,0 0 0,0 0 0,1 0 0,-1 0 0,0 0 0,1 0 0,-1 0 0,0 0 0,1 0 0,-1 0 0,1-1 0,0 1 0,-1 0 0,1 0 0,0-1 0,-1 1 0,2 0 0,4 4 0,0 0 0,0-1 0,0 1 0,0-2 0,1 1 0,-1-1 0,1 0 0,0 0 0,0-1 0,1 0 0,-1 0 0,10 1 0,-7-2 0,0 0 0,0 0 0,0-1 0,0-1 0,0 0 0,0 0 0,0-1 0,18-5 0,-15 1 0,1 0 0,-1 0 0,0-2 0,-1 0 0,0 0 0,0-1 0,-1 0 0,0-1 0,16-18 0,3-9 0,40-65 0,-68 98 0,-2 4 0,1-1 0,-1 0 0,1 0 0,-1 0 0,1 1 0,-1-1 0,1 0 0,0 1 0,-1-1 0,1 0 0,0 1 0,-1-1 0,1 1 0,1-1 0,-1 1 0,-1 0 0,1 0 0,-1 1 0,1-1 0,0 0 0,-1 0 0,1 1 0,-1-1 0,1 0 0,-1 1 0,1-1 0,-1 1 0,0-1 0,1 1 0,-1-1 0,0 1 0,1-1 0,-1 1 0,0-1 0,1 1 0,-1-1 0,0 1 0,1 0 0,6 15 0,0 0 0,5 19 0,74 284-311,-68-246-77,99 588 248,-115-643-473,8 31 0,-3-28-5513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01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24575,'5'1'0,"31"5"0,58 18 0,-90-22 0,17 4 0,28 13 0,-41-15 0,0 0 0,-1 0 0,0 0 0,0 1 0,0 1 0,11 9 0,-16-12 0,0 0 0,0-1 0,0 1 0,0 0 0,-1 0 0,1 0 0,-1 0 0,0 1 0,0-1 0,0 0 0,0 0 0,0 1 0,-1-1 0,1 1 0,-1-1 0,0 0 0,0 1 0,0-1 0,-1 1 0,1-1 0,-1 0 0,0 1 0,-2 5 0,-1 2 0,-1-1 0,0 1 0,-1-1 0,0 1 0,-12 13 0,-71 74 0,12-15 0,76-82 0,-1 2 0,0-1 0,-1 1 0,1 0 0,1-1 0,-1 1 0,0 0 0,1 0 0,-1 0 0,1 0 0,0 0 0,-2 7 0,4-10 0,-1 1 0,0-1 0,0 1 0,0-1 0,0 1 0,1-1 0,-1 1 0,0-1 0,1 1 0,-1-1 0,0 1 0,1-1 0,-1 0 0,0 1 0,1-1 0,-1 1 0,1-1 0,-1 0 0,1 1 0,-1-1 0,1 0 0,-1 0 0,1 0 0,-1 1 0,1-1 0,-1 0 0,1 0 0,0 0 0,-1 0 0,1 0 0,0 0 0,23 1 0,-21-1 0,33-1 60,65-11 0,34-18-1545,-89 18-5341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01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24575,'4'5'0,"29"42"0,-23-31 0,0-1 0,1 0 0,25 25 0,-25-31 0,0 0 0,1 0 0,0-1 0,0-1 0,1 0 0,0-1 0,0 0 0,1-1 0,0 0 0,23 4 0,-16-5 0,1-2 0,-1 0 0,1-2 0,0 0 0,-1-1 0,32-6 0,26-8-1365,-65 12-5461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02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1 265 24575,'0'0'0,"0"2"0,2 2 0,2 3 0,5 2 0,4 1 0,10 1 0,12-4 0,13-8 0,15-15 0,12-21 0,18-20 0,14-15 0,-2 0-775,-19 12-6641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03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0 24575,'0'0'0,"-3"3"0,0 2 0,1-1 0,-1 1 0,1 0 0,-1 0 0,1 0 0,1 0 0,-3 10 0,-23 136 0,9-16-345,0 44-1034,3 37 522,5 158-1573,31 1 2299,-11-301-95,3-1 1,3 0-1,3 0 1,3-2-1,4-1 1,51 101-1,-3-43-1233,-73-127 1447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15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24575,'0'6'0,"1"0"0,0 0 0,0 0 0,0 0 0,1-1 0,2 9 0,19 33 0,-10-22 0,14 39 0,-3 0 0,19 75 0,18 137 0,-50-223 0,68 345 0,-68-329-1365,-9-49-5461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16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24575,'0'9'0,"0"0"0,0 0 0,1 1 0,2 12 0,-3-19 0,1 0 0,0 0 0,0 0 0,0-1 0,1 1 0,-1 0 0,1-1 0,-1 1 0,1-1 0,0 1 0,0-1 0,0 0 0,0 0 0,5 4 0,0-2 0,0 0 0,0 0 0,1 0 0,-1-1 0,1 0 0,0-1 0,0 0 0,0 0 0,12 1 0,10 0 0,36-2 0,-66-1 0,148-13 134,-32 1-1633,-109 12-5327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16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0 128 24575,'14'7'0,"-4"-1"0,6 2 0,24 9 0,-34-15 0,1 0 0,-1-1 0,0 1 0,1-1 0,-1-1 0,1 1 0,10-1 0,-2-2 0,-1-1 0,0 0 0,0-1 0,0 0 0,24-12 0,64-39 0,-81 43 0,-17 10-39,21-13-292,1 1-1,0 1 0,29-10 1,-23 14-6495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17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1575 24575,'0'0'0,"0"2"0,2 2 0,2 3 0,5 2 0,6-3 0,10-8 0,11-9 0,12-12 0,13-14 0,4-8 0,-5 2 0,-13 7-8191</inkml:trace>
  <inkml:trace contextRef="#ctx0" brushRef="#br0" timeOffset="1">604 0 24575,'0'0'0,"2"0"0,3 2 0,3 4 0,6 6 0,3 9 0,5 19 0,2 21 0,-1 14 0,-4 6 0,-6 3 0,-7 2 0,-4-9 0,-2-17-8191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17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510 553 24575,'0'0'0,"0"1"0,0 1 0,0-1 0,0 0 0,0 0 0,-1 0 0,1 0 0,0 0 0,0 1 0,-1-1 0,1 0 0,-1 1 0,-2 0 0,0 0 0,-1-1 0,1 0 0,0 0 0,0 0 0,-1 0 0,1 0 0,-5 0 0,-9 2 0,-47 16 0,-65 29 0,-57 37 0,177-81 0,1 0 0,1 0 0,-1 0 0,1 0 0,-1 1 0,1 0 0,1 0 0,-10 10 0,16-15 0,0 0 0,0 0 0,0 0 0,0 0 0,0 0 0,0 0 0,0 0 0,1 0 0,-1 0 0,0 0 0,0 0 0,0 0 0,0 0 0,0 0 0,0 0 0,0 0 0,0 0 0,0 0 0,0 0 0,1 0 0,-1 1 0,0-1 0,0 0 0,0 0 0,0 0 0,0 0 0,0 0 0,0 0 0,0 0 0,0 0 0,0 0 0,0 1 0,0-1 0,0 0 0,0 0 0,0 0 0,0 0 0,0 0 0,0 0 0,0 0 0,0 0 0,0 1 0,0-1 0,0 0 0,0 0 0,0 0 0,0 0 0,0 0 0,0 0 0,0 0 0,0 0 0,10-4 0,-5 0 0,1 1 0,-1-2 0,0 1 0,-1 0 0,1-1 0,-1 0 0,0 0 0,0 0 0,0-1 0,-1 0 0,0 1 0,3-8 0,3-9 0,12-44 0,-20 61 0,16-57 0,13-101 0,-27 129 0,-1 1 0,-1-1 0,-2 0 0,-10-61 0,-22-49 0,28 124 0,7 27 0,1 1 0,0-1 0,5 9 0,0-2 0,162 317 120,-122-248-863,111 142 1,-114-171-6084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44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374 1 24575,'0'0'0,"0"0"0,7 0 0,-3 0 0,1 1 0,0 0 0,-1 0 0,1 1 0,-1-1 0,1 1 0,-1 0 0,0 0 0,1 1 0,-1-1 0,0 1 0,-1 0 0,1 0 0,0 0 0,5 7 0,-7-7 0,-1 0 0,1 0 0,-1 0 0,1 0 0,-1 0 0,0 0 0,0 1 0,-1-1 0,1 0 0,-1 1 0,1-1 0,-1 0 0,-1 4 0,1 1 0,-1-1 0,1 0 0,-2 0 0,1 0 0,-4 8 0,0-3 0,-1 0 0,0-1 0,0 0 0,-1 0 0,-1-1 0,1 0 0,-18 16 0,4-6 0,-2 0 0,-30 19 0,23-20 0,-1-2 0,0-2 0,-39 14 0,-35 16 0,100-42 0,3-3 0,1 1 0,-1 0 0,1 0 0,-1-1 0,1 1 0,-1 0 0,1 0 0,0 0 0,-1 0 0,-1 3 0,12-2 0,40 7 24,0-3 0,0-1 0,1-3 0,82-7 0,-28-7-767,117-28 1,-157 25-6084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18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 24575,'0'0'0,"3"0"0,8-3 0,-1-1 0,19-8 0,-18 7 0,23-7 0,-30 11 0,1 0 0,-1 0 0,1 0 0,-1 1 0,1 0 0,-1 0 0,1 0 0,-1 0 0,1 1 0,6 1 0,-9-1 0,1 0 0,-1 0 0,0 0 0,-1 0 0,1 0 0,0 0 0,0 0 0,0 1 0,-1-1 0,1 1 0,-1 0 0,1-1 0,-1 1 0,0 0 0,1 0 0,-1 0 0,0 0 0,0 0 0,0 0 0,-1 0 0,1 0 0,0 0 0,0 4 0,0 1 0,-1 0 0,0 0 0,0 0 0,0 1 0,-1-1 0,0 0 0,0 0 0,-1 0 0,0 0 0,0 0 0,0 0 0,-5 7 0,-6 11 0,-26 39 0,36-60 0,-31 43 0,-12 20 0,40-56 0,0 0 0,0 0 0,1 1 0,-4 13 0,8-23 0,1-1 0,-1 1 0,1-1 0,0 0 0,0 1 0,0-1 0,0 1 0,0-1 0,0 1 0,0-1 0,0 1 0,1-1 0,-1 1 0,1-1 0,-1 1 0,1-1 0,-1 0 0,1 1 0,0-1 0,-1 0 0,1 0 0,0 1 0,0-1 0,0 0 0,0 0 0,0 0 0,0 0 0,1 0 0,-1 0 0,0-1 0,0 1 0,1 0 0,-1-1 0,3 2 0,4 1 0,0-1 0,-1 0 0,1 0 0,0-1 0,11 1 0,5 0 0,1-2 0,0-1 0,31-5 0,75-19 0,-102 18 0,162-35-1365,-114 25-5461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18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0,9 1 0,11 4 0,12 1 0,7 1 0,4-3 0,1-6 0,-3-5 0,-8-1 0,-10 1-8191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19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419 1 24575,'0'1'0,"0"0"0,-1 0 0,1-1 0,0 1 0,-1 0 0,1 0 0,0 0 0,-1 0 0,1 0 0,-1 0 0,0-1 0,1 1 0,-1 0 0,1 0 0,-2 0 0,-15 13 0,7-7 0,-25 19 0,-1-1 0,-52 26 0,5-3 0,72-40 0,-53 34 0,56-36 0,1 1 0,-1-1 0,1 1 0,1 1 0,-9 11 0,12-16 5,1 0 0,1 1 0,-1-1 1,0 1-1,1 0 0,0-1 0,0 1 0,0 0 0,0 0 0,1 0 0,-1 0 0,1 0 0,0 0 0,0 0 0,1 0 0,-1-1 0,1 1 1,0 0-1,0 0 0,0 0 0,0-1 0,3 6 0,2 3-252,1-1 0,0 0 0,0-1 0,1 0 0,14 14 0,17 15-6579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19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24575,'2'14'0,"1"-5"0,-1 1 0,1 1 0,1 0 0,0-1 0,6 11 0,79 121 13,15-6-142,-87-114 55,104 128-401,209 202 0,-230-262 475,-77-71 0,1-2 0,37 21 0,-54-34 0,0 0 0,0-1 0,0 0 0,1-1 0,14 4 0,-19-5 0,0-1 0,1 0 0,-1 0 0,0 0 0,0 0 0,0 0 0,0-1 0,1 1 0,-1-1 0,0 0 0,0 0 0,0 0 0,0-1 0,0 1 0,-1 0 0,6-4 0,-5 2 42,1 0 0,-1-1-1,0 1 1,0 0-1,0-1 1,0 0-1,4-7 1,-2 1 164,-1 0-1,5-16 1,0-6-154,-2-1 0,-1 0-1,2-55 1,-11-105-69,-42-183-580,35 309 558,3 29-276,3-1 0,1-1 0,3-63 0,5 62-5980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0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323 567 24575,'0'0'0,"0"0"0,-2-1 0,0 1 0,0-1 0,1 1 0,-1-1 0,0 0 0,0 0 0,1 0 0,-1 0 0,-2-2 0,-8-4 0,6 6 0,1-1 0,-1 1 0,1 1 0,-1-1 0,0 1 0,0 0 0,1 0 0,-1 0 0,0 1 0,1 0 0,-1 0 0,1 0 0,-1 1 0,1 0 0,0 0 0,-7 3 0,-2 2 0,1 1 0,0 0 0,0 1 0,-20 18 0,21-15 0,1-1 0,0 2 0,0-1 0,1 2 0,1-1 0,-9 17 0,15-23 0,0-1 0,0 1 0,0 0 0,1 0 0,0 0 0,0 0 0,1 0 0,0 0 0,0 1 0,1-1 0,-1 0 0,2 0 0,-1 1 0,1-1 0,0 0 0,3 9 0,-3-12 0,1 0 0,0 0 0,0 0 0,0 0 0,0-1 0,1 1 0,-1-1 0,1 1 0,0-1 0,0 0 0,0 0 0,1 0 0,4 3 0,-7-5 0,1 0 0,0 0 0,-1 0 0,1 0 0,0-1 0,0 1 0,0-1 0,0 1 0,0-1 0,0 1 0,0-1 0,0 0 0,0 0 0,0 0 0,0 0 0,-1-1 0,1 1 0,0 0 0,0-1 0,0 1 0,0-1 0,0 0 0,0 0 0,-1 1 0,1-1 0,0 0 0,-1-1 0,1 1 0,-1 0 0,1 0 0,1-3 0,3-2 0,-1 0 0,0-1 0,0 0 0,-1 0 0,0 0 0,0 0 0,4-12 0,15-58 0,-22 73 0,9-38 0,-3-1 0,-1 1 0,-2-2 0,-1-43 0,-5 36 0,-2-1 0,-3 1 0,-12-52 0,11 71 0,-21-52 0,23 68 0,-2 0 0,0 1 0,-1 0 0,-21-28 0,19 33 0,6 7 0,5 3 0,0 0 0,0 0 0,0 0 0,0 0 0,0 0 0,0 0 0,0 0 0,0 0 0,0 0 0,0 0 0,-1 0 0,1 0 0,0 0 0,0 0 0,0 0 0,0 0 0,0 0 0,0 0 0,0 0 0,0 0 0,0 0 0,0 0 0,0 0 0,0 0 0,0 0 0,0 0 0,0 0 0,0 0 0,0 0 0,0 0 0,0 0 0,0 1 0,0-1 0,0 0 0,0 0 0,0 0 0,0 0 0,0 0 0,0 0 0,0 0 0,0 0 0,0 0 0,0 0 0,0 0 0,0 0 0,0 0 0,0 0 0,0 0 0,0 0 0,0 0 0,0 0 0,0 1 0,0-1 0,0 0 0,0 0 0,0 0 0,0 0 0,0 0 0,0 0 0,0 0 0,0 0 0,0 0 0,0 0 0,0 0 0,0 0 0,0 0 0,0 0 0,0 0 0,0 0 0,4 8 0,1 0 0,5 9 0,1 0 0,184 320-381,-40-66-38,-121-215 9,2 0-1,81 92 0,-89-120-5748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1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24575,'5'5'0,"22"19"0,1-1 0,36 23 0,4 3 0,-54-39 0,7 5 0,-20-14 0,0 0 0,0 0 0,0 0 0,0 1 0,0-1 0,0 0 0,-1 0 0,1 1 0,-1-1 0,1 0 0,-1 1 0,1-1 0,-1 0 0,0 1 0,1 2 0,-3 46 0,1-34 0,1-1 0,0 0 0,3 16 0,-2-28 0,-1 0 0,1 0 0,0-1 0,0 1 0,0 0 0,1 0 0,-1-1 0,1 1 0,-1-1 0,1 0 0,0 1 0,0-1 0,0 0 0,0 0 0,0 0 0,0 0 0,1 0 0,-1-1 0,5 3 0,2 0 0,-1 0 0,1-1 0,0-1 0,-1 1 0,13 1 0,-3-2 14,-1-1-1,1 0 0,0-1 0,0-1 1,0 0-1,-1-1 0,1-1 1,18-6-1,-10 0-310,1 0 0,-1-2 0,0 0 0,32-22 0,-24 11-6529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1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24575,'11'0'0,"-8"0"0,6 2 0,-1 0 0,1 1 0,-1 0 0,16 7 0,-22-9 0,77 38-250,-3 3 0,126 93-1,-159-103 210,0 2 0,-3 3 1,62 69-1,-83-82 42,-1 0 1,0 2-1,-2 0 1,-1 1-1,-2 1 1,0 0-1,-2 0 0,8 33 1,-12-30-12,-1 0-1,-1 1 1,-2-1 0,-1 1 0,-2 0 0,-4 36-1,-2-26 47,-1 0 0,-2-1-1,-2 0 1,-18 44-1,6-29-94,-3 0-1,-42 65 1,23-51-513,-58 67 1,55-81-5504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1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793 1 24575,'3'40'0,"-4"-7"5,-1 1 0,-2 0 0,-12 47 0,-37 102-260,52-177 232,-82 238-406,-9-4-1,-216 396 0,248-531 437,-83 161-129,123-221-967,8-16-4351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2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0 24575,'0'1'0,"0"0"0,0 0 0,0 0 0,0-1 0,0 1 0,0 0 0,0 0 0,0 0 0,-1 0 0,1-1 0,0 1 0,-1 0 0,1 0 0,-1-1 0,0 2 0,-1 2 0,-21 46 0,-59 148 0,57-118-152,4 0 0,3 1 0,-7 91-1,17-67-50,4 1 0,10 107 0,2-128 203,18 85 0,-14-117 0,1-1 0,37 87 0,-38-113-145,1-1 0,1 0-1,1-2 1,2 1 0,0-2 0,1 0-1,29 26 1,1-5-5666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3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24575,'0'0'0,"2"2"0,4 6 0,7 9 0,7 8 0,6 5 0,4 0 0,5-2 0,9-4 0,13-6 0,12-9 0,7-15 0,3-15 0,0-15 0,-5-8 0,-15 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46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24575,'5'0'0,"144"5"0,203 32 0,-266-26 0,131-2 0,-180-9-1365,-8 1-5461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3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24575,'15'23'0,"-4"-10"0,1-1 0,0 0 0,15 11 0,47 29 0,-44-31 0,296 214-391,74 52 97,-352-257-957,-34-22-5004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4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0 24575,'-1'24'0,"-2"-1"0,0 0 0,-9 29 0,-1 10 0,-12 106 0,-6 32 0,19-142 0,-27 81 0,-22 3 39,-11-6-226,30-58-1030,25-45-5609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4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4 0,0 5 0,2 5 0,2 3 0,3 2 0,2 2 0,1 0 0,1 2 0,0 3 0,-1 4 0,-1 2 0,2 3 0,5 6 0,4 3 0,-2-8-8191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5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590 1 24575,'-22'1'0,"1"0"0,0 2 0,0 1 0,0 0 0,-23 9 0,4 1 0,-60 32 0,63-28 0,1 2 0,1 2 0,1 1 0,-48 44 0,72-58 0,0 2 0,1-1 0,-14 22 0,19-26 0,1-1 0,1 0 0,-1 1 0,1-1 0,0 1 0,0 0 0,0 0 0,1 0 0,0-1 0,0 1 0,1 7 0,0-10 0,0-1 0,0 1 0,0-1 0,1 1 0,0-1 0,-1 1 0,1-1 0,0 1 0,0-1 0,0 0 0,0 0 0,1 1 0,-1-1 0,0 0 0,1 0 0,2 2 0,-1-1 0,0-1 0,0 0 0,0 0 0,0 0 0,0-1 0,0 1 0,0-1 0,1 1 0,-1-1 0,7 1 0,-3-1 0,-1 0 0,1-1 0,0 1 0,0-1 0,-1-1 0,1 0 0,0 0 0,-1 0 0,1 0 0,0-1 0,-1 0 0,7-3 0,-4-1 0,0 0 0,-1 0 0,1-1 0,-1 0 0,-1 0 0,13-15 0,14-13 0,-32 34 0,-1 0 0,0 0 0,0 0 0,1 0 0,-1 0 0,1 1 0,-1-1 0,1 0 0,-1 1 0,1 0 0,-1-1 0,1 1 0,-1 0 0,1 0 0,0 0 0,-1 0 0,1 0 0,-1 0 0,1 0 0,-1 0 0,1 1 0,0-1 0,-1 0 0,1 1 0,-1 0 0,0-1 0,1 1 0,-1 0 0,1 0 0,-1 0 0,1 1 0,6 3 0,-1 1 0,0 1 0,-1-1 0,7 9 0,-12-14 0,14 18 0,-1 0 0,0 1 0,-2 0 0,0 1 0,9 26 0,37 117 0,-8-19 0,-32-104-1365,-4-10-5461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5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24575,'1'0'0,"0"0"0,0 0 0,0 1 0,0-1 0,0 0 0,0 0 0,0 1 0,0-1 0,0 1 0,0-1 0,0 1 0,1 1 0,0-1 0,9 5 0,-1 1 0,0 0 0,14 14 0,-20-18 0,-1 1 0,1 0 0,-1 0 0,0 0 0,0 0 0,-1 1 0,1-1 0,-1 1 0,0-1 0,0 1 0,2 9 0,-2 0 0,-1 1 0,0-1 0,-1 1 0,-1-1 0,-4 29 0,-21 70 0,11-62 0,4-16 0,-7 49 0,17-83 0,1 0 0,0 0 0,-1 1 0,1-1 0,0 0 0,0 1 0,0-1 0,0 0 0,1 1 0,-1-1 0,0 0 0,0 0 0,1 1 0,-1-1 0,1 0 0,-1 0 0,2 3 0,-1-4 0,0 1 0,0 0 0,1 0 0,-1-1 0,0 1 0,0-1 0,1 1 0,-1-1 0,0 0 0,0 0 0,1 1 0,-1-1 0,0 0 0,1 0 0,-1 0 0,1 0 0,-1 0 0,0-1 0,2 1 0,13-3 0,-1-1 0,1 0 0,-1 0 0,0-2 0,24-11 0,68-46 0,30-34-1365,-85 55-5461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25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24575,'0'0'0,"5"6"0,16 11 0,19 18 0,22 26 0,20 29 0,16 26 0,13 25-1935,4 21 1935,-9 10 0,-23 3 0,-33 5 0,-39-1 0,-40-7 0,-39-7 0,-40-3 0,-57 15 0,-2-22-6256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48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24575,'75'2'9,"103"16"0,67 30-231,-67 3-708,-134-35 886,-2 2 1,44 25 0,-60-28 56,0 2 0,0 1 0,-2 1 0,23 22 0,-30-23-70,-1 0 0,0 1-1,-2 0 1,0 1 0,20 40 0,-17-22-84,-2 2-1,-2 0 1,-1 0 0,-2 1 0,6 50 0,6 215-610,-18 246-204,-5-208 60,12-3 467,-5-268 461,15 80-1,-14-120-8,2-1 0,0 0 0,2 0 0,26 49 0,-23-56-10,1 0 0,1-1 0,1-1 0,1-1 0,25 24 0,-29-33 3,0 0 0,1-1 1,1-1-1,0-1 1,0 0-1,1-1 1,0 0-1,33 10 1,-23-12-20,1-1 0,0-1 1,1-2-1,44 1 1,117-14 46,-96 3 146,-66 6 174,0 0-1,40 6 1,-52-3-357,0 1 0,0 1 0,0 1-1,-1 0 1,25 12 0,-15-3 44,-2 0 0,0 2-1,0 1 1,-1 1 0,-2 0-1,0 2 1,0 0-1,20 29 1,-3 3 73,-2 2 0,44 91 0,44 146-1314,-20 11 1162,-22-60-403,211 530-1631,-154-416 2040,145 427-1368,-213-556 694,61 352 0,-88-191 719,-38-265-83,-12 139-1,-20-56-319,18-163 402,-29 81 1,30-102 91,-2 0 1,-1-1-1,-23 35 1,26-45-85,-1 0 0,0-1 0,0 0 0,-1-1 1,-1 1-1,1-2 0,-19 12 0,16-13-36,0-1 0,0 0 0,0-1 0,-1-1 1,1 0-1,-22 4 0,12-5 47,-1-1 1,1-1-1,-26-2 1,-60-12 636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49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1281 847 24575,'0'-11'0,"4"-19"0,-3 23 0,0-1 0,0 0 0,0 1 0,-1-1 0,-1 1 0,0-9 0,-2 1 0,-1 1 0,0 0 0,-1 0 0,-8-16 0,-31-50 0,35 65 0,-131-202 0,120 191 0,-2 0 0,-1 1 0,-1 1 0,-1 1 0,-46-33 0,42 38 2,0 1 0,-2 2 0,0 1 0,-42-14 0,29 15-43,-1 2-1,-77-8 0,-198-3-666,227 17-411,31 1-5130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49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1261 1132 24575,'-2'-10'0,"-3"1"0,0 0 0,-1 0 0,1 1 0,-14-15 0,8 10 0,-243-317-299,108 136-351,78 108 650,-89-88 0,120 138 0,-1 2 0,-2 2 0,-1 2 0,-76-44 0,95 64-134,0 0 0,0 2 0,0 0 0,-1 2 0,-1 0 0,1 2 0,0 0-1,-37 0 1,-8 4-5901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1:50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1344 1 24575,'0'0'0,"-1"0"0,1 0 0,-1 0 0,1 0 0,-1 0 0,1 0 0,-1 0 0,1 0 0,-1 0 0,1 1 0,-1-1 0,1 0 0,0 0 0,-1 1 0,1-1 0,-1 0 0,-3 3 0,-77 43 0,5-1 0,-83 37-431,-336 121 1,281-144 430,76-23 0,114-29-7,-32 14 1,49-18 26,-1 1-1,1 0 1,0 0-1,0 1 1,0-1-1,1 2 1,-12 10-1,16-13 27,-1 1-1,1-1 1,0 1-1,0 0 1,0 0-1,0 0 1,1 0-1,-1 0 1,1 0-1,0 0 1,0 0 0,1 1-1,-1-1 1,1 0-1,0 0 1,1 9-1,1 4-67,2 0 0,9 32 0,-12-47 32,97 262-10,-53-148 0,21 56-1365,-40-108-5461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46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24575,'0'0'0,"3"1"0,82 42 0,-60-32 0,1-2 0,-1 0 0,2-2 0,-1 0 0,1-2 0,32 2 0,216-5-137,3-22-400,57-27-716,-253 29-5011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1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24575,'0'9'0,"2"22"0,1 1 0,9 37 0,-5-28 0,89 553 0,3 202-1365,-95-726-5461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2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178 225 24575,'0'-17'0,"0"10"0,0-4 0,0 1 0,1 0 0,2-14 0,-2 20 0,0 1 0,0-1 0,1 1 0,-1-1 0,1 1 0,0-1 0,0 1 0,0 0 0,0 0 0,0 0 0,1 0 0,5-4 0,2-1 0,0 1 0,1 0 0,-1 0 0,1 1 0,1 1 0,15-6 0,74-17 0,-89 26 0,59-12 0,-60 12 0,0 1 0,1 1 0,-1 0 0,15 1 0,-23 0 0,0-1 0,-1 1 0,1 0 0,0 0 0,0 0 0,0 0 0,-1 0 0,1 1 0,0-1 0,-1 1 0,1-1 0,-1 1 0,0 0 0,0 0 0,1 0 0,-1 1 0,-1-1 0,1 0 0,0 1 0,0-1 0,2 6 0,-2-1 0,1 0 0,-1 0 0,-1 0 0,1 0 0,-1 0 0,0 0 0,-1 0 0,0 11 0,-1 0 1,-1-1 1,-1 1-1,-9 34 0,-27 54-247,-13 15-56,-6-2 0,-6-3 0,-136 190 0,48-126 302,144-171 0,-2 1 0,7-7 0,0 0 0,0 0 0,1 1 0,-1-1 0,1 1 0,0-1 0,-3 5 0,5-8 5,0 0 0,0 0 0,0 1-1,0-1 1,0 0 0,0 0 0,0 0 0,0 0 0,0 0-1,1 0 1,-1 1 0,0-1 0,0 0 0,0 0 0,0 0 0,0 0-1,0 0 1,0 0 0,0 0 0,0 0 0,0 1 0,0-1-1,0 0 1,0 0 0,1 0 0,-1 0 0,0 0 0,0 0-1,0 0 1,0 0 0,0 0 0,0 0 0,0 0 0,1 0 0,-1 0-1,0 0 1,0 0 0,0 0 0,0 0 0,0 0 0,0 0-1,1 0 1,-1 0 0,0 0 0,0 0 0,0 0 0,0 0 0,0 0-1,0 0 1,0 0 0,1 0 0,-1 0 0,0 0 0,0 0-1,0 0 1,0 0 0,0-1 0,8-1-1410,5-4-4213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3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474 187 24575,'0'-13'0,"0"9"0,-1 0 0,0 0 0,1 0 0,-2 0 0,1 1 0,0-1 0,-1 0 0,1 1 0,-1-1 0,0 1 0,-1 0 0,1 0 0,0-1 0,-1 1 0,0 1 0,1-1 0,-7-4 0,-5-4 0,0 1 0,-24-13 0,14 11 0,-49-20 0,60 28 0,0 0 0,0 1 0,0 0 0,0 1 0,-26-1 0,34 3 0,1 0 0,-1 1 0,1 0 0,0-1 0,-1 2 0,1-1 0,0 0 0,0 1 0,0 0 0,0 0 0,-7 4 0,6-2 0,0 1 0,0-1 0,0 1 0,1 0 0,0 0 0,0 0 0,-4 7 0,-1 4 0,1 1 0,0 0 0,2 1 0,-8 28 0,5-10 0,-5 44 0,12-59 0,1 1 0,0-1 0,4 33 0,-2-47 0,0 0 0,0 0 0,0 0 0,1 0 0,1 0 0,-1-1 0,1 1 0,0-1 0,0 0 0,1 1 0,0-2 0,0 1 0,0 0 0,1-1 0,-1 0 0,1 0 0,1 0 0,-1 0 0,1-1 0,0 0 0,0 0 0,0-1 0,0 0 0,0 0 0,1 0 0,13 3 0,-6-2 0,1-2 0,0 1 0,-1-2 0,1 0 0,0 0 0,0-2 0,0 0 0,25-5 0,-21 2 0,1-2 0,-1 0 0,0-1 0,-1-1 0,34-20 0,-48 26 0,-1 0 0,0 0 0,1 1 0,0-1 0,-1 1 0,1-1 0,0 1 0,-1 0 0,1 1 0,0-1 0,0 1 0,0-1 0,0 1 0,0 0 0,0 1 0,0-1 0,0 1 0,-1 0 0,1-1 0,0 2 0,0-1 0,-1 0 0,1 1 0,-1 0 0,1 0 0,-1 0 0,0 0 0,6 5 0,0 1 0,-1 1 0,0-1 0,0 2 0,-1-1 0,-1 1 0,1 0 0,5 13 0,2 9 0,12 38 0,-15-39 60,11 61 0,-20-81-195,-1-1 0,0 0 0,-1 0 0,0 1 0,-1-1 0,0 0 0,0 0 0,-1 1 0,0-1 0,-5 12 0,0-7-6691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3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24575,'0'0'0,"0"0"0,14 0 0,173 0 0,-187 0 0,0 0 0,0 0 0,0 0 0,1 0 0,-1 0 0,0 0 0,0 0 0,0 0 0,1 0 0,-1 0 0,0 0 0,0 0 0,0 0 0,1 0 0,-1 0 0,0 0 0,0 0 0,0 0 0,1 0 0,-1 0 0,0 1 0,0-1 0,0 0 0,0 0 0,1 0 0,-1 0 0,0 0 0,0 1 0,0-1 0,0 0 0,0 0 0,1 0 0,-1 0 0,0 1 0,0-1 0,0 0 0,0 0 0,0 0 0,0 1 0,0-1 0,0 0 0,0 0 0,0 0 0,0 1 0,0-1 0,0 0 0,-6 11 0,3-5 0,-153 315 0,155-319 0,-9 19 0,1 2 0,1-1 0,-6 29 0,13-49 0,1-1 0,0 1 0,-1-1 0,1 1 0,0 0 0,0-1 0,0 1 0,0 0 0,1-1 0,-1 1 0,0-1 0,1 1 0,-1 0 0,1-1 0,-1 1 0,1-1 0,0 1 0,-1-1 0,1 0 0,0 1 0,0-1 0,2 2 0,0 0 0,0-1 0,1 0 0,-1 0 0,1 0 0,-1-1 0,1 1 0,0-1 0,6 2 0,25 5 30,0-1 0,0-2 0,54 1 0,109-10-1515,-133 0-5341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4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0 178 24575,'3'0'0,"0"0"0,0 0 0,1 0 0,-1 0 0,0-1 0,0 1 0,0-1 0,4-1 0,6-1 0,25-5 0,-1-1 0,0-2 0,0-1 0,-1-2 0,56-31 0,-59 26-69,-15 8-255,0 1 0,0 0 0,25-8 0,-28 15-6502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4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1 289 24575,'0'0'0,"0"0"0,0 0 0,2 0 0,8 0 0,15 0 0,22 0 0,15 0 0,15-1 0,16-6 0,15-8 0,4-11 0,-2-11-636,-9-10 636,-12-9 0,-15 1 0,-21 11-7555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4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24575,'0'3'0,"1"7"0,0 0 0,1 0 0,0 1 0,4 12 0,-4-15 0,109 316 0,-22-72 0,-69-184 0,-4 1 0,-2 0 0,-3 1 0,1 100 0,-12-122-341,-3-1 0,-2 1-1,-17 70 1,-14 42-6485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5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1 407 24575,'2'-11'0,"7"-19"0,2 1 0,0-1 0,29-50 0,-27 59 0,1 0 0,0 1 0,2 1 0,0 0 0,27-22 0,-32 31 0,1-2 0,1 1 0,1 0 0,0 1 0,0 1 0,16-8 0,-27 16 0,-1 0 0,1 0 0,-1 0 0,0 1 0,1-1 0,-1 1 0,1 0 0,-1-1 0,1 1 0,0 0 0,-1 1 0,1-1 0,-1 0 0,1 1 0,3 1 0,-3-1 0,1 1 0,-1-1 0,0 1 0,0 0 0,0 0 0,0 1 0,0-1 0,0 0 0,3 6 0,2 1 0,-2 1 0,1 1 0,-1-1 0,-1 1 0,7 16 0,-4-4 0,-2 0 0,0 1 0,-1-1 0,-1 1 0,-1 0 0,-2 0 0,-1 43 0,-3-33 0,-1 0 0,-2-1 0,-1 0 0,-23 64 0,28-93-112,2-3-13,0 1 0,-1-1-1,0 0 1,1 1 0,-1-1-1,0 0 1,1 0 0,-1 1-1,-1 0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5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452 32 24575,'-7'-11'0,"4"9"0,1 0 0,0 0 0,-1 0 0,1 0 0,-1 1 0,0 0 0,1-1 0,-1 1 0,0 0 0,0 0 0,0 0 0,-4 0 0,2 0 0,-1 1 0,1 0 0,0 0 0,0 0 0,0 1 0,-9 2 0,-3 2 0,0 1 0,1 0 0,-20 12 0,32-16 0,-27 14 0,1 1 0,0 1 0,2 1 0,0 2 0,-34 33 0,56-47 0,0 0 0,0 0 0,1 0 0,-1 1 0,2 0 0,-1 0 0,1 0 0,0 1 0,-2 9 0,3-7 0,1 0 0,0-1 0,1 1 0,0 1 0,0-1 0,1 0 0,2 13 0,1 2 0,2 0 0,1-1 0,0 1 0,2-1 0,1 0 0,13 24 0,-20-44 0,1 0 0,0 0 0,0 0 0,1 0 0,0-1 0,-1 1 0,8 5 0,-9-8 0,0-1 0,0 1 0,0-1 0,1 0 0,-1 0 0,0 0 0,1 0 0,-1 0 0,0 0 0,1-1 0,-1 1 0,1-1 0,-1 1 0,1-1 0,-1 0 0,1 0 0,0 0 0,-1-1 0,4 0 0,0 0 0,-1-1 0,0 0 0,1 0 0,-1 0 0,0-1 0,10-6 0,25-24 0,-27 22 0,16-12 0,-28 22 0,0 1 0,0-1 0,1 0 0,-1 1 0,0-1 0,0 1 0,1 0 0,-1-1 0,0 1 0,1 0 0,-1 0 0,0 0 0,1-1 0,-1 2 0,0-1 0,1 0 0,-1 0 0,0 0 0,1 1 0,-1-1 0,0 0 0,1 1 0,-1-1 0,0 1 0,0 0 0,2 1 0,2 2 0,1 0 0,-1 0 0,-1 1 0,7 6 0,-5-4 0,76 87-10,89 89-1345,-148-162-5471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6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 24575,'15'0'0,"-2"3"0,1 0 0,0 1 0,-1 0 0,16 9 0,-28-13 0,4 2 0,-1 0 0,0 1 0,0-1 0,0 1 0,0 0 0,0 0 0,0 0 0,-1 0 0,0 0 0,0 1 0,5 6 0,-5-4 0,1 0 0,-1-1 0,-1 1 0,1 1 0,-1-1 0,0 0 0,1 12 0,-1-5 0,-2-1 0,1 1 0,-2-1 0,0 1 0,0-1 0,-1 1 0,0-1 0,-7 20 0,2-14 0,-1 0 0,0-1 0,-20 29 0,-38 44 0,7-11 0,55-73 0,0-1 0,0 1 0,1 0 0,0 0 0,0 0 0,0 1 0,1-1 0,0 0 0,-2 12 0,3-17 0,1 0 0,0 1 0,0-1 0,0 0 0,1 0 0,-1 1 0,0-1 0,0 0 0,1 0 0,-1 0 0,0 1 0,1-1 0,-1 0 0,1 0 0,0 0 0,-1 0 0,1 0 0,0 0 0,0 0 0,1 1 0,0 0 0,0-1 0,0 0 0,1 0 0,-1 0 0,0 0 0,0 0 0,1 0 0,-1-1 0,1 1 0,3-1 0,7 1 0,-1-1 0,0 0 0,19-3 0,40-10 0,-66 12 0,88-21-1365,-8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01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1 514 24575,'4'0'0,"1"-1"0,0-1 0,-1 1 0,1-1 0,-1 0 0,0 0 0,1 0 0,4-4 0,-2 2 0,-1 1 0,-1 0 0,1-1 0,-1 0 0,1 0 0,-1 0 0,0 0 0,-1-1 0,1 0 0,-1 0 0,0 0 0,0-1 0,-1 1 0,1-1 0,-1 0 0,0 0 0,-1 0 0,0-1 0,0 1 0,0 0 0,-1-1 0,1 1 0,-2-1 0,1 0 0,-1-12 0,0 14 0,0-1 0,0 0 0,0 0 0,1 0 0,0 0 0,3-11 0,-3 15 0,0-1 0,1 1 0,-1 0 0,1-1 0,-1 1 0,1 0 0,0 0 0,0 0 0,0 0 0,0 0 0,0 0 0,0 1 0,1-1 0,-1 1 0,0-1 0,1 1 0,3-1 0,2-1 0,0 0 0,0 1 0,1 0 0,-1 1 0,11-1 0,44 1 0,-51 1 0,50 3 0,104 20 0,-142-18 0,-12-3 0,-1-1 0,1 0 0,0 0 0,20-2 0,-28 1 0,-1-1 0,1 1 0,-1-1 0,1 0 0,-1 0 0,1-1 0,-1 1 0,0-1 0,0 1 0,0-1 0,0 0 0,0 0 0,0 0 0,0-1 0,0 1 0,-1-1 0,1 1 0,-1-1 0,3-5 0,0-2 13,0 0 0,-1 0 0,0 0 0,0 0-1,3-21 1,3-54-593,-8 60-282,3-25-5964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56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22 397 24575,'0'-1'0,"0"0"0,0 1 0,0-1 0,0 0 0,0 1 0,0-1 0,0 0 0,0 0 0,-1 1 0,1-1 0,0 0 0,0 1 0,-1-1 0,1 1 0,-1-2 0,1 2 0,-1 0 0,1 0 0,-1-1 0,1 1 0,-1 0 0,1 0 0,-1 0 0,1 0 0,-1 0 0,1 0 0,-1-1 0,1 1 0,-1 0 0,1 1 0,-1-1 0,1 0 0,-1 0 0,1 0 0,-1 0 0,1 0 0,0 0 0,-1 1 0,1-1 0,-1 0 0,0 1 0,0 0 0,1 0 0,-1 0 0,1 0 0,-1 0 0,1 0 0,-1 0 0,1 0 0,0 0 0,0 0 0,-1 0 0,1 0 0,0 0 0,0 0 0,0 0 0,0 0 0,0 0 0,0 1 0,0-1 0,1 10 0,0 0 0,0-1 0,1 1 0,4 14 0,18 42 0,-12-37 0,1 0 0,1-1 0,2 0 0,1-1 0,40 49 0,-35-56 0,-21-20 0,0 0 0,0 0 0,0 0 0,1-1 0,-1 1 0,0 0 0,0-1 0,1 1 0,-1-1 0,0 1 0,1-1 0,-1 0 0,0 1 0,1-1 0,-1 0 0,0 0 0,1 0 0,1 0 0,4-3 0,-1 0 0,0 0 0,0 0 0,-1-1 0,1 0 0,7-7 0,-4 4 0,32-25 0,77-46 0,24 10 0,-12 6 0,-103 48 0,-1-2 0,40-31 0,-59 41 0,1 0 0,-2-1 0,1 0 0,-1 0 0,0-1 0,0 0 0,-1 0 0,0 0 0,-1-1 0,0 0 0,0 1 0,-1-2 0,3-9 0,-4 10 0,-1 1 0,0-1 0,0 0 0,-1 0 0,0 0 0,0 0 0,-1 1 0,-1-1 0,1 0 0,-1 1 0,-1-1 0,0 1 0,0-1 0,-5-9 0,1 6 0,0 1 0,-1-1 0,0 1 0,-1 1 0,-1-1 0,1 2 0,-15-12 0,8 9 0,0 0 0,-1 1 0,-1 0 0,-23-9 0,37 18-100,0 0-26,-1 0-1,1 0 1,0 0-1,0 1 1,-1 0-1,1 0 1,-1 0-1,1 0 0,-8 1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6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13 212 24575,'-1'-1'0,"0"0"0,0 0 0,1-1 0,-1 1 0,0 0 0,1 0 0,-1 0 0,0 0 0,1-1 0,0 1 0,-1 0 0,1-1 0,0 1 0,-1 0 0,1-2 0,0 2 0,-2-13 0,1 0 0,1-23 0,0 23 0,0 13 0,0-1 0,1 0 0,-1 0 0,0 0 0,1 1 0,-1-1 0,1 0 0,0 1 0,0-1 0,-1 0 0,1 1 0,0-1 0,0 1 0,1-1 0,-1 1 0,0 0 0,0-1 0,1 1 0,-1 0 0,3-2 0,3-1 0,0 0 0,0 1 0,11-5 0,-11 5 0,27-9-10,0 1-1,0 2 1,1 2-1,0 0 0,1 3 1,-1 1-1,1 1 1,-1 2-1,1 2 1,42 7-1,-52-4-72,1 2-1,-1 1 1,0 1-1,-1 0 1,0 3-1,27 16 1,-35-18 83,-1 0 1,0 2-1,-1 0 0,0 1 1,-1 0-1,-1 2 0,0-1 1,-1 1-1,15 24 0,-22-30 0,0 0 0,-1 1 0,0-1 0,-1 1 0,0 0 0,0 0 0,-1 0 0,0 0 0,-1 0 0,0 0 0,-1 12 0,-1-6 0,-1-1 0,-1 1 0,0-1 0,-1 0 0,0 0 0,-11 23 0,-4 4 28,-3-1-1,-1-1 0,-33 43 1,9-22-708,-60 60 1,62-76-5566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7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24575,'-1'115'0,"2"133"0,4-174-682,19 100-1,-14-117-6143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27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409 0 24575,'-2'0'0,"0"1"0,-1-1 0,1 1 0,0-1 0,0 1 0,0 0 0,0-1 0,0 1 0,-4 2 0,-1 1 0,-9 5-20,-1 1-1,1 0 0,0 1 1,1 1-1,1 0 0,-19 20 1,16-12-44,1 0 1,1 1-1,1 1 1,-14 27-1,6-2-28,3 0-1,2 2 1,2 0 0,-12 67-1,-19 224-835,33 3 0,12-266 762,14 112 0,-10-165 130,2 0-1,0 0 0,2 0 0,0-1 0,2 0 0,0-1 1,2 0-1,22 36 0,-22-42-227,2-1 0,19 20 1,22 11-3694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0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22 203 24575,'-2'5'0,"-1"5"0,0 1 0,1 0 0,0-1 0,1 1 0,0 13 0,0-8 0,-6 381 0,8-350 0,2 0 0,2 0 0,20 79 0,-20-106 0,2 1 0,0-1 0,2 0 0,0-1 0,1 0 0,1-1 0,0 0 0,2 0 0,0-1 0,23 23 0,-22-28 0,-1 0 0,1-1 0,1-1 0,0 0 0,1-1 0,18 8 0,-27-14 0,1 1 0,0-2 0,0 1 0,0-1 0,0-1 0,0 1 0,1-1 0,-1-1 0,1 0 0,-1 0 0,0 0 0,1-1 0,-1-1 0,0 1 0,12-5 0,-4 0 0,-2-1 0,1-1 0,-1-1 0,0 0 0,-1 0 0,0-1 0,20-21 0,-13 10 0,-1-1 0,-1-1 0,25-39 0,-27 32-53,-1 0-1,-2 0 1,0-1 0,-2-1-1,-2 0 1,-1 0-1,-1-1 1,-1 0-1,-3 0 1,1-59 0,-6 52 32,-1-1 1,-3 1 0,0 1-1,-3-1 1,-1 1-1,-2 1 1,-2 0 0,-30-60-1,33 78 15,-1 0 0,-1 1 0,0 1-1,-1 0 1,-1 0 0,-1 2 0,0 0-1,-25-18 1,30 26 52,-1 0 0,1 1-1,-2 0 1,1 1 0,-1 0-1,0 1 1,0 0 0,-1 1-1,1 1 1,-1 0 0,0 1 0,0 1-1,0 0 1,-23 1 0,26 1-30,1 1 0,-1 0 1,0 0-1,1 1 1,-1 1-1,1-1 0,0 2 1,-10 5-1,15-7-16,0 0-1,0 0 1,0 1 0,1 0-1,-1 0 1,1 0 0,0 0-1,0 1 1,1-1 0,-1 1-1,1 0 1,0 0 0,0 1-1,1-1 1,-1 0 0,-1 9-1,2-7 1,1 1 0,0-1 0,1 0 0,-1 1 0,1-1 0,1 0 0,1 12 0,1-4 0,1-1 0,1 0 0,5 14 0,4 3 0,1-1 0,1-1 0,2-1 0,0 0 0,43 47 0,-41-54 0,1-1 0,0-1 0,2 0 0,0-2 0,1-1 0,0 0 0,33 13 0,-24-15 39,2-1 1,40 9-1,72 5-1522,-75-17-5343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0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24575,'0'0'0,"7"0"0,162 0 0,-168 0 0,1 0 0,0 1 0,-1-1 0,1 0 0,-1 0 0,1 1 0,0-1 0,-1 1 0,1-1 0,-1 1 0,1 0 0,-1-1 0,1 1 0,-1 0 0,0 0 0,1 0 0,-1 0 0,0 0 0,0 0 0,0 1 0,0-1 0,0 0 0,0 1 0,0-1 0,1 3 0,0 2 0,1 1 0,-1-1 0,-1 1 0,1 0 0,0 7 0,0 8 0,0 0 0,-2 0 0,0 1 0,-2-1 0,0 0 0,-2 0 0,0 0 0,-1-1 0,-10 26 0,4-19 0,-1 0 0,-2-1 0,-1 0 0,0-1 0,-2-1 0,-25 28 0,31-40 0,-9 11 0,20-24 0,0 1 0,-1-1 0,1 0 0,0 1 0,0-1 0,-1 1 0,1-1 0,0 0 0,0 1 0,0-1 0,-1 1 0,1-1 0,0 1 0,0-1 0,0 0 0,0 1 0,0-1 0,0 1 0,0-1 0,0 1 0,0-1 0,0 1 0,0-1 0,1 0 0,-1 1 0,0-1 0,0 1 0,0-1 0,0 0 0,1 1 0,-1-1 0,0 1 0,0-1 0,1 0 0,-1 1 0,0-1 0,1 0 0,-1 0 0,1 1 0,1 0 0,0 0 0,0 0 0,0 0 0,1-1 0,-1 1 0,4 0 0,14 2 0,0-2 0,1 0 0,28-4 0,-21 2 0,201-16-1365,-166 11-5461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1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0 24575,'0'0'0,"0"2"0,-2 5 0,-2 6 0,-5 11 0,-6 16 0,-5 17 0,-2 10 0,0-1 0,1-2 0,-1-4 0,2-9 0,5-13-8191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1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24575,'0'21'0,"1"1"0,2 0 0,0 0 0,1-1 0,8 25 0,92 234 0,-1-2 0,-87-223-682,15 104-1,-24-105-6143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 24575,'0'0'0,"0"0"0,0 0 0,0 0 0,4 0 0,192-41 0,-119 23 0,112-13 0,-183 31 0,25-1 0,-29 1 0,0 0 0,-1 0 0,1 0 0,0 0 0,-1 1 0,1-1 0,-1 1 0,1-1 0,0 1 0,-1 0 0,1-1 0,-1 1 0,0 0 0,3 2 0,-1 2-1365,-2-1-5461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2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24575,'0'0'0,"4"0"0,9 3 0,11 4 0,14 2 0,9 2 0,5 0 0,-1-3 0,-6-5 0,-6-5 0,-8-3 0,-7-2 0,-6 2 0,-5 5 0,-3 2-8191</inkml:trace>
  <inkml:trace contextRef="#ctx0" brushRef="#br0" timeOffset="1">425 692 24575,'0'0'0,"0"0"0,0 0 0,0 0 0,4-2 0,11-2 0,19-7 0,26-14 0,21-15 0,9-7 0,-6-1 0,-17 9-8191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2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 24575,'0'0'0,"-2"0"0,-2 3 0,-3 10 0,-2 11 0,-1 18 0,-1 19 0,1 18 0,3 8 0,2 0 0,2-2 0,2-5 0,0-10 0,1-17-8191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57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24575,'0'0'0,"226"0"0,-224-1 0,-1 1 0,1 0 0,0 0 0,0 0 0,-1 1 0,1-1 0,0 0 0,-1 1 0,1-1 0,0 1 0,-1-1 0,1 1 0,-1 0 0,1 0 0,-1-1 0,1 1 0,1 2 0,-2-2 0,0 1 0,-1-1 0,1 1 0,-1-1 0,1 1 0,-1 0 0,1-1 0,-1 1 0,0-1 0,0 1 0,0 0 0,0-1 0,0 1 0,0-1 0,0 1 0,0 0 0,-1-1 0,1 1 0,-1-1 0,0 2 0,-7 22 0,-1 0 0,-1-1 0,-22 37 0,-48 66 0,72-116 0,-25 37 0,-52 58 0,80-101 0,1 0 0,0-1 0,0 1 0,0 1 0,-5 8 0,9-14 0,0 0 0,0 0 0,-1 0 0,1 0 0,0 1 0,0-1 0,0 0 0,0 0 0,0 0 0,0 0 0,0 1 0,0-1 0,0 0 0,0 0 0,0 0 0,0 0 0,0 1 0,0-1 0,0 0 0,0 0 0,0 0 0,0 1 0,0-1 0,0 0 0,0 0 0,0 0 0,0 0 0,0 1 0,0-1 0,0 0 0,0 0 0,0 0 0,1 0 0,-1 0 0,0 1 0,0-1 0,0 0 0,0 0 0,0 0 0,1 0 0,-1 0 0,0 0 0,0 0 0,0 1 0,0-1 0,0 0 0,1 0 0,-1 0 0,0 0 0,0 0 0,0 0 0,1 0 0,-1 0 0,13-1 0,-10 0 0,123-21 0,36-4 0,-133 23 0,0 1 0,-1 2 0,50 5 0,-15 6-1365,-8 1-5461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3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498 88 24575,'0'0'0,"-3"-2"0,-3-3 0,0-1 0,-1 1 0,1 1 0,-1-1 0,-14-6 0,4 4 0,-27-8 0,16 7 0,1 2 0,-47-5 0,61 9 0,0 2 0,0 0 0,0 0 0,-1 2 0,1-1 0,1 2 0,-1-1 0,-13 6 0,19-5 0,0 0 0,0 1 0,0 0 0,1 1 0,0 0 0,-1-1 0,1 2 0,1-1 0,-1 1 0,1 0 0,0 0 0,1 0 0,-1 1 0,-4 10 0,4-7 0,0 0 0,1 1 0,0-1 0,1 1 0,0 0 0,1-1 0,0 1 0,1 1 0,0 18 0,1-27 0,0-1 0,1 1 0,-1-1 0,0 1 0,1 0 0,0-1 0,0 1 0,0-1 0,0 1 0,0-1 0,0 0 0,1 0 0,-1 1 0,1-1 0,-1 0 0,1 0 0,0 0 0,0 0 0,0-1 0,0 1 0,0 0 0,0-1 0,3 2 0,-2-1 0,1-1 0,-1 0 0,0 0 0,0 0 0,0-1 0,1 1 0,-1-1 0,0 0 0,1 1 0,-1-2 0,1 1 0,-1 0 0,0-1 0,0 1 0,1-1 0,-1 0 0,6-2 0,-2-1 0,-1 1 0,0-1 0,0 0 0,0 0 0,0 0 0,-1-1 0,0 0 0,5-6 0,1-2 0,-1 0 0,11-20 0,-19 30 0,0 0 0,0-1 0,0 1 0,1 0 0,0 0 0,-1 0 0,1 0 0,3-2 0,-4 4 0,-1 1 0,0-1 0,0 1 0,0-1 0,0 1 0,1 0 0,-1-1 0,0 1 0,0 0 0,1 0 0,-1 0 0,0 0 0,1 0 0,-1 0 0,0 0 0,0 0 0,1 0 0,-1 1 0,0-1 0,0 1 0,0-1 0,1 1 0,-1-1 0,0 1 0,0 0 0,0-1 0,0 1 0,2 1 0,4 4 0,-1 1 0,1-1 0,-1 1 0,0 1 0,-1-1 0,0 1 0,8 13 0,-3-1 0,-2 1 0,8 25 0,28 137 0,-16 4 0,-26-173 0,9 97 0,-11-105-1365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3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24575,'3'0'0,"-1"0"0,1 0 0,-1 0 0,1 1 0,-1-1 0,1 0 0,-1 1 0,0 0 0,3 0 0,6 2 0,88 20 0,69 12 0,-133-30 0,-34-5 0,-1 0 0,1 0 0,-1 1 0,1-1 0,-1 0 0,0 0 0,1 0 0,-1 0 0,1 1 0,-1-1 0,0 0 0,1 0 0,-1 1 0,0-1 0,1 0 0,-1 0 0,0 1 0,1-1 0,-1 0 0,0 1 0,0-1 0,1 1 0,-1-1 0,0 0 0,0 1 0,0-1 0,0 1 0,1-1 0,-1 1 0,0-1 0,0 0 0,0 1 0,0-1 0,0 1 0,0-1 0,0 1 0,0-1 0,0 0 0,-1 1 0,1-1 0,0 1 0,0 0 0,-1 2 0,-1 0 0,0 1 0,1-1 0,-4 4 0,3-4 0,-38 57 0,-13 19 0,42-61 0,1 0 0,-11 29 0,19-41 0,0 0 0,0 0 0,1 0 0,0 0 0,0 0 0,0 0 0,1 0 0,0 1 0,1 8 0,-1-11 0,1-1 0,0 1 0,0-1 0,0 1 0,1-1 0,-1 0 0,1 1 0,0-1 0,0 0 0,0 0 0,0 0 0,1 0 0,-1-1 0,1 1 0,-1-1 0,7 5 0,-3-3 12,0-1 0,0 0 0,0 0 0,0 0 0,1-1 0,-1 1 0,1-2 0,0 1 0,9 0-1,2 0-505,-1-1-1,25-3 0,-4-1-6331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4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0 24575,'0'0'0,"-2"4"0,-4 16 0,-5 26 0,-5 22 0,-2 15 0,-4 5 0,2-4 0,3-10 0,5-16 0,4-15 0,4-16 0,2-12 0,2-9-8191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4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24575,'0'0'0,"0"3"0,1 9 0,0-1 0,6 24 0,-2-9 0,51 438 0,-29-57-1365,-24-369-5461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4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1 206 24575,'2'-1'0,"0"1"0,0-1 0,0 0 0,0 0 0,-1 0 0,1 0 0,2-1 0,7-4 0,36-10 0,60-14 0,-62 18 0,312-97 0,-337 102-87,-9 3-232,-1 0-1,1 1 1,20-3-1</inkml:trace>
  <inkml:trace contextRef="#ctx0" brushRef="#br0" timeOffset="1">459 641 24575,'69'7'0,"-29"0"0,0-2 0,51 0 0,-88-5-136,0 1-1,0-1 1,0 0-1,-1 1 1,1 0-1,0-1 1,0 1-1,-1 0 0,5 2 1,2 2-6690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5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24575,'0'2'0,"2"8"0,3 10 0,0 14 0,-3 15 0,-7 22 0,-10 19 0,-5 1 0,1-15-8191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5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24575,'-1'0'0,"0"0"0,-1 1 0,1-1 0,0 1 0,0-1 0,-1 1 0,1-1 0,0 1 0,0 0 0,0-1 0,0 1 0,0 0 0,0 0 0,-2 2 0,0-1 0,-33 25 0,35-27 0,1 0 0,0 1 0,0-1 0,0 0 0,0 0 0,0 0 0,0 0 0,0 0 0,0 0 0,0 0 0,0 0 0,0 0 0,0 0 0,0 0 0,0 0 0,0 0 0,0 0 0,0 0 0,0 0 0,-1 0 0,1 0 0,0 0 0,0 0 0,0 0 0,0 1 0,0-1 0,0 0 0,0 0 0,0 0 0,0 0 0,0 0 0,0 0 0,0 0 0,0 0 0,0 0 0,0 0 0,0 0 0,0 0 0,0 0 0,0 1 0,0-1 0,0 0 0,1 0 0,-1 0 0,0 0 0,0 0 0,0 0 0,0 0 0,0 0 0,0 0 0,0 0 0,0 0 0,0 0 0,0 0 0,0 0 0,0 0 0,7 2 0,10-1 0,-16-1 0,225-9-1365,-187 7-5461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6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509 611 24575,'-12'-4'0,"5"1"0,-18-4 0,0 1 0,0 1 0,0 2 0,-1 0 0,-31 2 0,44 1 0,0 1 0,-1 0 0,1 1 0,0 1 0,0 0 0,1 1 0,-1 0 0,1 1 0,0 0 0,0 1 0,-16 10 0,16-7 0,0 0 0,0 1 0,1 0 0,0 1 0,0 0 0,2 0 0,-1 1 0,2 1 0,-13 21 0,17-27 0,1 0 0,0 1 0,1-1 0,-1 1 0,1-1 0,1 1 0,-2 14 0,3-19 0,-1 0 0,1 1 0,1-1 0,-1 0 0,0 1 0,1-1 0,0 0 0,0 1 0,0-1 0,0 0 0,0 0 0,1 0 0,-1 0 0,1 0 0,0 0 0,0 0 0,0-1 0,0 1 0,0-1 0,5 4 0,-4-3 0,1-1 0,0 0 0,-1 0 0,1 0 0,0 0 0,0-1 0,0 1 0,0-1 0,1 0 0,-1 0 0,5 0 0,-1-1 0,0 0 0,0 0 0,-1-1 0,1 0 0,13-3 0,-2-2 0,-1-1 0,0 0 0,0-1 0,19-13 0,-15 8 0,-1-1 0,0-2 0,-1 0 0,20-21 0,-29 26 0,-1-1 0,0 0 0,-1 0 0,0-1 0,-1 0 0,-1-1 0,0 1 0,6-20 0,-7 12 0,-1 0 0,-1 0 0,-1 0 0,-1 0 0,-1 0 0,0-1 0,-2 1 0,-1 0 0,0 0 0,-6-22 0,0 12 0,-1 0 0,-1 0 0,-1 1 0,-2 1 0,-1 0 0,-18-28 0,16 33 0,-25-30 0,33 45 0,1 0 0,-2 1 0,1 1 0,-1-1 0,0 2 0,-13-9 0,10 12 0,12 3 0,0 0 0,0 0 0,0 0 0,0 0 0,0 0 0,-1 0 0,1 0 0,0 0 0,0 0 0,0 1 0,0-1 0,0 0 0,0 0 0,0 0 0,0 0 0,0 0 0,-1 0 0,1 1 0,0-1 0,0 0 0,0 0 0,0 0 0,0 0 0,0 0 0,0 1 0,0-1 0,0 0 0,0 0 0,0 0 0,0 0 0,0 0 0,0 1 0,0-1 0,0 0 0,0 0 0,0 0 0,0 0 0,1 1 0,0 3 0,1-1 0,0 1 0,4 7 0,71 108-1,76 134-132,-57-41-546,-76-159 682,-3 0 0,12 65 0,-22-73-1234,-5-14-4925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7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24575,'5'0'0,"0"1"0,-1-1 0,1 1 0,-1 0 0,0 0 0,1 1 0,-1 0 0,6 3 0,-2-1 0,0 1 0,-1 0 0,9 7 0,-11-8 0,0 1 0,0 0 0,0 0 0,-1 0 0,0 0 0,0 1 0,0 0 0,-1 0 0,0 0 0,0 0 0,0 0 0,-1 0 0,0 1 0,0 0 0,-1-1 0,0 1 0,0 0 0,0-1 0,-1 1 0,0 0 0,0 0 0,-1 0 0,0-1 0,0 1 0,-3 9 0,-2 3 0,-1-1 0,-18 35 0,2-4 0,23-49 0,-2 5 0,0 1 0,0-1 0,-1 7 0,3-11 0,-1 0 0,1 0 0,0 0 0,0 0 0,0 0 0,0 0 0,0 0 0,0 0 0,0 0 0,0 0 0,0 0 0,1 0 0,-1 0 0,0 0 0,1 0 0,-1 0 0,0 0 0,1-1 0,-1 1 0,1 0 0,-1 0 0,1 0 0,0-1 0,-1 1 0,1 0 0,1 1 0,5 1 0,-1-1 0,1 1 0,0-1 0,0-1 0,0 1 0,8 0 0,-9-1 0,56 6-682,122-2-1,-132-6-6143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7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24575,'0'0'0,"0"5"0,0 14 0,2 19 0,1 15 0,-2 11 0,-4 6 0,-2 0 0,-3-4 0,0-7 0,2-12 0,2-13 0,1-11-8191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58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2 0,2 2 0,3 3 0,4 2 0,7 0 0,9-3 0,11-3 0,6-4 0,4-5 0,3-4 0,-2-1 0,-8 2-8191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39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24575,'3'7'0,"16"19"0,-12-18 0,-1 1 0,7 11 0,56 121 0,-33-64 0,29 58-122,240 483-1871,-289-587 1984,-3-6 2,0 0-1,2-1 1,0 0 0,23 25 0,-37-47 29,1 0 0,0 0 0,1 0 0,-1 0 0,0 0 0,0 0 0,1-1 0,-1 1-1,1-1 1,0 1 0,-1-1 0,6 1 0,-6-2 5,-1 0-1,1 0 1,0 0 0,-1 0-1,1 0 1,-1 0-1,1-1 1,0 1 0,-1-1-1,1 1 1,-1-1-1,1 0 1,-1 1 0,0-1-1,1 0 1,-1 0-1,0 0 1,1 0 0,-1 0-1,0-1 1,0 1-1,0 0 1,2-3 0,4-6 144,-1 0 0,0 0 0,0 0 0,-1-1 0,-1 1 0,5-15 1,-2-2-158,7-43 0,-8 13-8,0-106-1,-18-59-7,7 149 3,-1 6-1,-1-77 0,7 143-68,0 0 0,0-1-1,0 1 1,0-1 0,1 1 0,-1-1-1,0 1 1,1-1 0,-1 1 0,1 0-1,-1-1 1,1 1 0,0 0 0,-1-1-1,1 1 1,0 0 0,0 0-1,0 0 1,1-2 0,8-2-6758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40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 24575,'0'8'0,"1"1"0,0 0 0,0-1 0,1 1 0,0 0 0,0-1 0,1 0 0,0 0 0,1 0 0,0 0 0,0 0 0,11 14 0,-8-13 0,1 0 0,0-1 0,1 0 0,-1 0 0,2-1 0,-1 0 0,1-1 0,0 0 0,13 6 0,-21-11 0,0 0 0,0 0 0,0 0 0,0 0 0,-1 0 0,1 0 0,3 3 0,-5-3 0,1 0 0,-1-1 0,0 1 0,1 0 0,-1 0 0,0-1 0,0 1 0,1 0 0,-1 0 0,0-1 0,0 1 0,0 0 0,0 0 0,0 0 0,0-1 0,0 1 0,0 0 0,0 0 0,0 0 0,0-1 0,-1 1 0,1 0 0,0 0 0,-1 1 0,-3 4 0,1 1 0,-1-1 0,0 1 0,-9 10 0,-25 23 0,23-25 0,-36 36 0,-38 42 0,85-89 0,2-2 0,-1 0 0,1 1 0,0-1 0,1 0 0,-1 1 0,0-1 0,1 1 0,-1 0 0,1 0 0,-1 3 0,2-6 0,0 0 0,0 0 0,0 1 0,0-1 0,0 0 0,0 0 0,0 0 0,0 0 0,0 0 0,0 0 0,0 0 0,0 0 0,0 1 0,0-1 0,0 0 0,0 0 0,0 0 0,1 0 0,-1 0 0,0 0 0,0 0 0,0 0 0,0 0 0,0 0 0,0 0 0,0 0 0,0 0 0,1 0 0,-1 0 0,0 0 0,0 1 0,0-1 0,0 0 0,0 0 0,0 0 0,0 0 0,1-1 0,-1 1 0,0 0 0,0 0 0,0 0 0,0 0 0,0 0 0,0 0 0,7-1 0,0 0 0,11-3 0,-3 0 0,153-32-1365,-112 26-5461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40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0,3 8 0,6 13 0,5 12 0,5 13 0,4 9 0,2 10 0,2 5 0,0-4 0,-4-14-8191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40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 12 24575,'-15'-2'0,"3"0"0,-66-4 0,-83 5 0,155 1 0,0 0 0,1 0 0,-1 1 0,0 0 0,1 0 0,-1 1 0,1-1 0,-7 4 0,9-4 0,1 1 0,-1 0 0,1-1 0,0 1 0,-1 0 0,1 0 0,0 1 0,0-1 0,0 0 0,1 1 0,-1-1 0,1 1 0,-1-1 0,1 1 0,0 0 0,0 0 0,-1 4 0,-1 3 0,2 1 0,-1-1 0,1 1 0,1 0 0,0-1 0,1 1 0,0-1 0,0 1 0,1-1 0,1 0 0,-1 1 0,6 11 0,8 16 0,37 65 0,-48-96 0,153 255-1117,-59-102 580,-95-153 537,12 17 0,-2 1 0,17 43 0,-29-63 0,-1 0 0,1 0 0,-1-1 0,0 1 0,0 0 0,-1 0 0,0 0 0,0 0 0,0 0 0,-2 10 0,1-11 0,0 0 0,0 0 0,-1-1 0,0 1 0,0 0 0,0-1 0,0 1 0,0-1 0,-1 1 0,1-1 0,-1 0 0,0 0 0,-4 3 0,-4 2 118,-1 0 1,0 0-1,0-2 0,0 1 0,-1-1 0,-20 5 0,-3 0 296,-43 7-1,16-9-413,54-8 0,-1-1 0,1 0 0,0 0 0,-16-4 0,23 4 0,0-1 0,0 1 0,0-1 0,-1 1 0,1-1 0,1 0 0,-1 0 0,0 0 0,0 0 0,0 0 0,0-1 0,1 1 0,-1 0 0,1-1 0,-1 1 0,1-1 0,-1 0 0,1 1 0,0-1 0,0 0 0,0 0 0,0 0 0,0 0 0,0 0 0,0 0 0,1 0 0,-1-3 0,0-1 0,1 1 0,0 0 0,0-1 0,1 1 0,-1-1 0,1 1 0,0-1 0,1 1 0,-1 0 0,4-7 0,2-4 21,1 0-1,1 0 1,1 1-1,19-25 1,53-49-1489,-23 33-5358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41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24575,'1'0'0,"-1"0"0,1 0 0,0 1 0,0-1 0,0 0 0,-1 1 0,1-1 0,0 1 0,-1-1 0,1 1 0,0-1 0,-1 1 0,1-1 0,0 2 0,5 3 0,37 32 0,-1 2 0,-2 2 0,-2 2 0,44 62 0,-78-99 0,0 0 0,0 1 0,0-1 0,4 13 0,-7-17 0,-1 0 0,1 0 0,-1 0 0,1 0 0,-1 0 0,0 0 0,0 0 0,0 0 0,0 0 0,0 0 0,0 0 0,-1 0 0,1 0 0,-1 0 0,1 0 0,-1 0 0,0 0 0,0 0 0,0 0 0,0 0 0,-1 1 0,-2 2 0,-1 0 0,0 0 0,0-1 0,0 1 0,0-1 0,-1 0 0,1-1 0,-1 0 0,-7 4 0,-4 0 0,-36 10 0,50-16 0,4 0 0,7 0 0,17 1 0,-23-2 0,29-1 19,57-7 0,31-13-201,-53 8-1039,5 1-5605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2:41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24575,'0'0'0,"1"0"0,6 2 0,13 14 0,35 30 0,39 37 0,23 30 0,6 25-2064,-11 13 2064,-20 10 0,-34 6 0,-51 0 0,-84 28 0,-29-19-6127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0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24575,'0'-13'0,"0"-20"0,0 28 0,0 23 0,3 81 0,20 123 0,32 95 0,-52-302 0,8 38 0,9 64 0,-20-114 15,1 0 0,-1 1 0,0-1 0,0 1 0,-1-1 0,1 1 0,-2 3 0,2-6-77,0 0 0,-1 0 0,1 0 0,-1 0 0,1 0 1,-1 0-1,0 0 0,1 0 0,-1 0 0,0-1 0,0 1 0,0 0 0,0 0 1,0-1-1,1 1 0,-1 0 0,0-1 0,0 1 0,0-1 0,-1 0 1,1 1-1,0-1 0,-1 1 0,-14 1-6764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0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24575,'8'0'0,"-4"2"0,35 5 0,67 3 0,43-7 0,-114-3 0,180 0 0,78 0 0,-164 6-1365,-75-1-5461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1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1 152 24575,'0'1'0,"0"0"0,0 0 0,0 1 0,1-1 0,-1 0 0,0 0 0,1 0 0,-1 0 0,0-1 0,1 1 0,0 0 0,-1 0 0,1 0 0,-1 0 0,1 0 0,0-1 0,0 1 0,-1 0 0,1 0 0,0-1 0,0 1 0,0-1 0,1 2 0,2 0 0,0-1 0,0 1 0,0-1 0,0 0 0,5 1 0,9 0 0,-1 0 0,1-1 0,0-1 0,-1-1 0,21-3 0,89-23 0,126-66-82,-172 60-1201,-5 3-5543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1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649 699 24575,'0'0'0,"0"0"0,0 0 0,-8-2 0,-4-3 0,0 1 0,-1 0 0,1 1 0,-1 1 0,-17-2 0,-1 2 0,-33 3 0,28 1 0,0 1 0,1 3 0,0 1 0,0 1 0,0 2 0,1 1 0,1 2 0,-61 33 0,94-46 0,-14 8 0,-21 16 0,33-22 0,-1 0 0,0 0 0,1 1 0,-1 0 0,1-1 0,0 1 0,0 0 0,0 0 0,0 0 0,0 0 0,1 0 0,-1 1 0,-1 4 0,3-8 0,0 1 0,0 0 0,0 0 0,0-1 0,0 1 0,0 0 0,0-1 0,0 1 0,0 0 0,0 0 0,1-1 0,-1 1 0,0 0 0,0 0 0,1-1 0,-1 1 0,0 0 0,1-1 0,-1 1 0,1-1 0,-1 1 0,1-1 0,-1 1 0,1 0 0,-1-1 0,1 0 0,0 1 0,-1-1 0,2 1 0,1 0 0,0 1 0,-1-1 0,1 0 0,0 0 0,0-1 0,4 1 0,5 1 0,1-1 0,-1-1 0,1 0 0,-1 0 0,0-1 0,1-1 0,-1 0 0,0-1 0,14-5 0,-10 2 0,-1 0 0,0-2 0,0 0 0,-1 0 0,1-2 0,15-13 0,-11 6 0,-1-1 0,0 0 0,-1-2 0,-1 0 0,-2-1 0,1 0 0,-2-1 0,20-47 0,-25 47 0,-1-1 0,-1 1 0,0-1 0,-2-1 0,-1 1 0,-1 0 0,-1-1 0,-3-36 0,0 34 0,-2 0 0,-1 1 0,-1-1 0,-1 1 0,-1 0 0,-1 0 0,-19-33 0,20 43 0,-18-25 0,23 36 0,0 1 0,1-1 0,-1 1 0,-1 0 0,1 0 0,0 0 0,-1 1 0,1-1 0,-1 1 0,0 0 0,0 0 0,-6-2 0,9 4 0,0-1 0,0 1 0,0 0 0,0 0 0,0 0 0,0 0 0,0 0 0,0 0 0,0 1 0,0-1 0,-1 0 0,1 0 0,0 1 0,0-1 0,0 1 0,0-1 0,0 1 0,1-1 0,-1 1 0,0-1 0,0 1 0,0 0 0,0 0 0,1-1 0,-2 3 0,-1 0 0,1 0 0,0 0 0,1 0 0,-1 1 0,1-1 0,-2 6 0,0-1 0,2 1 0,-1-1 0,1 0 0,0 1 0,1-1 0,0 1 0,2 13 0,2 5 0,9 29 0,44 128 0,14-1 0,5 16 0,-15 4 0,-29-45-1365,-23-101-5461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58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24575,'0'0'0,"0"6"0,0 9 0,2 12 0,4 10 0,6 7 0,3 4 0,4-1 0,3-3 0,-2-3 0,-1-5 0,-2-4 0,-3-5 0,1-4 0,1-4 0,2-4 0,-2-5-8191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2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24575,'13'0'0,"33"0"0,4-1 0,54 7 0,-103-6 0,1 0 0,0 0 0,-1 1 0,1-1 0,0 0 0,-1 1 0,1-1 0,-1 1 0,1 0 0,-1 0 0,1-1 0,-1 1 0,3 2 0,-3-2 0,-1 0 0,1 0 0,-1 0 0,1 0 0,-1 0 0,0 0 0,0 0 0,1 0 0,-1 0 0,0 0 0,0 0 0,0 0 0,0 0 0,0 0 0,0 0 0,-1 0 0,1 0 0,0 0 0,0 0 0,-1 0 0,1 0 0,-1 2 0,-25 54 0,18-41 0,0 2 0,-9 29 0,15-39 0,0-1 0,1 1 0,0 0 0,0 0 0,1 0 0,0 12 0,1-16 0,-1 0 0,1-1 0,0 1 0,0-1 0,0 1 0,1-1 0,-1 0 0,1 0 0,0 1 0,0-1 0,0 0 0,0-1 0,1 1 0,-1 0 0,1-1 0,-1 1 0,5 2 0,3 1 0,0 1 0,0-1 0,1-1 0,0 0 0,0-1 0,15 5 0,-2-3 0,1-1 0,26 2 0,-23-5-341,1-2 0,-1 0-1,41-7 1,-6-4-6485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2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24575,'0'0'0,"0"0"0,0 0 0,2 0 0,6 0 0,12 0 0,15 0 0,11-1 0,14-4 0,17-3 0,7-2 0,-11 2-8191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3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 24575,'8'0'0,"354"-19"76,-2-23-639,-246 27-315,-89 12-5948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3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24575,'0'0'0,"0"0"0,0 0 0,8 0 0,17 0 0,26-2 0,21-2 0,14-7 0,3-5 0,-7-1 0,-18 1-8191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4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24575,'0'0'0,"0"12"0,2 19 0,0-1 0,2 0 0,12 50 0,39 88 0,67 106 0,-33-85 0,-73-152-1365,-4-10-5461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4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24575,'12'0'0,"23"2"0,0-1 0,0-2 0,1-1 0,43-9 0,182-59 54,-70 16-88,-134 41-658,81-9-1,-102 19-6133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5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33 24575,'-11'14'0,"10"-13"0,0 1 0,0-1 0,0 1 0,0 0 0,0-1 0,1 1 0,-1 0 0,1 0 0,-1 0 0,1-1 0,-1 1 0,1 0 0,0 0 0,0 0 0,0 0 0,0 0 0,0 0 0,1-1 0,-1 1 0,0 0 0,1 0 0,-1 0 0,1 0 0,0-1 0,0 1 0,0 0 0,0-1 0,0 1 0,0-1 0,0 1 0,0-1 0,0 1 0,1-1 0,-1 0 0,1 1 0,-1-1 0,1 0 0,1 1 0,7 3 0,-1 0 0,1-1 0,-1 0 0,1-1 0,20 4 0,6 0 5,-1-2 0,70 2 0,73-15-238,-85-1-216,-1-3 1,-1-5 0,-1-3 0,135-50 0,-168 47-5284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5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984 526 24575,'-11'-2'0,"-14"-2"0,-1 2 0,-29 0 0,-56 6 0,84-2 0,15-2 0,-238 18 0,179-10 0,-106 27 0,156-29 0,-1 1 0,1 0 0,0 2 0,-27 15 0,40-19 0,0 0 0,0 1 0,1 0 0,0 0 0,-10 12 0,13-14 0,1 1 0,0 0 0,0-1 0,0 1 0,0 0 0,1 1 0,0-1 0,0 0 0,0 1 0,-1 6 0,3-11 0,0 1 0,0-1 0,-1 1 0,1-1 0,0 1 0,0-1 0,0 1 0,0-1 0,1 1 0,-1-1 0,0 0 0,1 1 0,-1-1 0,1 1 0,-1-1 0,1 0 0,-1 1 0,1-1 0,0 0 0,0 0 0,0 1 0,0-1 0,0 0 0,0 0 0,0 0 0,0 0 0,0 0 0,0 0 0,1-1 0,-1 1 0,0 0 0,1-1 0,-1 1 0,0-1 0,1 1 0,2 0 0,3 0 0,0 0 0,-1 0 0,1-1 0,0 0 0,0-1 0,0 1 0,7-2 0,11-4 0,0 0 0,-1-2 0,0-1 0,-1 0 0,1-2 0,-2-1 0,0 0 0,0-2 0,-1 0 0,-1-2 0,28-26 0,-37 28 0,1 1 0,-2-2 0,0 1 0,-1-1 0,0-1 0,-1 0 0,-1 0 0,0 0 0,-2-1 0,0 0 0,4-23 0,-4 10 0,-1-1 0,-2 1 0,-1-1 0,-2 1 0,-7-52 0,2 51 0,-2 0 0,-2 1 0,0 0 0,-17-33 0,124 318 28,-12 11-554,-63-188 348,18 57 364,-29-105-644,1 0 0,21 35 0,-2-14-5869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6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24575,'0'0'0,"0"1"0,-11 41 0,-6 50 0,13-71 0,-3 31 0,3 1 0,1-1 0,3 1 0,2-1 0,2 0 0,3 0 0,22 84 0,5-21-682,74 168-1,-74-207-6143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06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24575,'5'4'0,"113"126"0,-115-127 0,-1 0 0,1 1 0,-1-1 0,0 1 0,0 0 0,0-1 0,-1 1 0,1 0 0,-1 0 0,0 0 0,0 1 0,-1-1 0,1 0 0,-1 8 0,-1 2 0,0 0 0,-1 0 0,-5 16 0,3-15 0,1 1 0,0 15 0,2-25 0,1 0 0,0 0 0,1 0 0,1 9 0,-2-13 0,1 0 0,0 0 0,-1 0 0,1 0 0,0 0 0,0 0 0,0 0 0,1 0 0,-1 0 0,0 0 0,1 0 0,-1-1 0,1 1 0,-1-1 0,5 3 0,-2-1 3,1-1 0,-1 0 0,1 0 1,0 0-1,0-1 0,0 1 0,6 0 0,37 2-1393,10-2-5436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58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24575,'5'2'0,"15"10"0,-1 0 0,0 1 0,0 1 0,31 31 0,55 74 0,-72-78 0,45 74 0,-66-95 0,-1 1 0,-2 1 0,0 0 0,-1 0 0,-1 1 0,5 26 0,-9-25-101,0 1-1,-2-1 1,0 1-1,-5 41 0,-1-33-114,-1 0 0,-21 61-1,4-34-359,-3-1-1,-3-1 1,-38 58 0,-37 41-571,8-28-2435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15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410 119 24575,'-139'6'0,"115"-3"0,1 0 0,0 2 0,-42 14 0,50-13 0,0 0 0,1 0 0,-1 2 0,-15 10 0,26-15 0,1-1 0,-1 1 0,1 0 0,0 0 0,0 0 0,0 0 0,0 1 0,1-1 0,-1 1 0,1-1 0,0 1 0,0 0 0,0 0 0,0 0 0,1 0 0,0 0 0,0 1 0,0-1 0,0 0 0,0 9 0,2-4 0,0 0 0,0 0 0,1-1 0,5 17 0,18 35 0,0-9 0,3-1 0,2-1 0,2-2 0,61 70 0,-73-96 0,0-1 0,1-1 0,1 0 0,1-2 0,38 23 0,-45-32 0,0 0 0,0-1 0,1 0 0,0-1 0,0-1 0,0-1 0,1 0 0,0-2 0,34 2 0,-43-4 0,1-1 0,-1 0 0,0-1 0,0 0 0,1 0 0,-1-1 0,-1 0 0,1-1 0,0 1 0,-1-2 0,0 1 0,0-1 0,0-1 0,-1 1 0,1-1 0,-1 0 0,-1-1 0,1 0 0,-1 0 0,-1 0 0,1-1 0,-1 0 0,0 0 0,-1 0 0,0-1 0,0 1 0,-1-1 0,4-16 0,-5 14 0,0-1 0,-1 1 0,-1-1 0,0 0 0,0 1 0,-1-1 0,-1 0 0,0 1 0,0 0 0,-1-1 0,-1 1 0,-4-11 0,-7-12 0,-2 2 0,-31-48 0,-55-71 0,-13 9 0,97 122 0,-2 0 0,-39-29 0,51 42 0,-1 1 0,0 0 0,-1 0 0,0 1 0,1 1 0,-1 0 0,-1 0 0,1 1 0,-15-2 0,24 5 0,-1-1 0,1 1 0,-1 0 0,0 0 0,1 0 0,-1 1 0,1-1 0,-1 1 0,1-1 0,-1 1 0,-3 2 0,5-3 0,-1 1 0,1 0 0,0 0 0,-1 0 0,1 0 0,0 0 0,0 0 0,0 1 0,0-1 0,0 0 0,0 0 0,1 1 0,-1-1 0,0 1 0,0-1 0,1 1 0,-1-1 0,1 1 0,0-1 0,-1 3 0,1 1 0,-1 1 0,2 0 0,-1-1 0,0 1 0,1 0 0,0-1 0,0 1 0,1-1 0,3 9 0,2 3 0,15 26 0,-16-33 0,0-1 0,1 0 0,0 0 0,0-1 0,1 1 0,12 9 0,-8-9 0,0 0 0,1-1 0,1 0 0,17 7 0,49 16-351,111 27 0,-163-50-312,35 9-6163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15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0 24575,'3'16'0,"5"11"0,-3-13 0,4 22 0,-8-30 0,-1-1 0,1 1 0,-1-1 0,0 1 0,0-1 0,-1 1 0,-2 9 0,1-6 0,-2 0 0,1-1 0,-1 1 0,0-1 0,-1 1 0,0-1 0,-10 12 0,-48 48 0,45-50 0,-31 28 0,-19 21 0,67-67 0,1 0 0,0 1 0,0-1 0,-1 0 0,1 1 0,0-1 0,0 0 0,-1 1 0,1-1 0,0 0 0,0 1 0,0-1 0,0 1 0,-1-1 0,1 0 0,0 1 0,0-1 0,0 1 0,0-1 0,0 1 0,0-1 0,0 0 0,0 1 0,0-1 0,0 1 0,1-1 0,-1 0 0,0 1 0,0-1 0,0 1 0,0-1 0,1 0 0,-1 1 0,0-1 0,0 0 0,1 1 0,-1-1 0,0 0 0,0 1 0,1-1 0,-1 0 0,0 0 0,1 1 0,-1-1 0,0 0 0,1 0 0,0 1 0,3 0 0,0 1 0,0-1 0,0 0 0,4 1 0,-4-1 0,34 7 38,0-2-1,64 1 1,77-9-1286,-169 2 1018,76-3-6596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16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1 24575,'0'0'0,"-2"0"0,-2 0 0,-3 4 0,-2 8 0,-1 16 0,1 15 0,2 11 0,0 9 0,2 1 0,1-12-8191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16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24575,'0'9'0,"2"0"0,0 1 0,0-1 0,1-1 0,0 1 0,7 12 0,3 9 0,23 70 0,37 163 0,-41-34-146,-25-164-1073,1 3-5607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17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24575,'0'0'0,"514"-20"0,-479 16-53,-9 1-603,31-1 0,-40 5-6170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17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1 129 24575,'0'0'0,"0"0"0,0 0 0,4 0 0,10-2 0,17-2 0,16-3 0,9-2 0,6-3 0,-3-2 0,-5 1 0,-11-1 0,-8-3 0,-9-2 0,-8 2-8191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18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24575,'0'0'0,"0"0"0,2 0 0,6 0 0,12-2 0,13-2 0,13-3 0,8 0 0,1 0 0,-10 0-8191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18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4 0,1 7 0,4 11 0,1 11 0,1 10 0,-1 3 0,-3 0 0,-3-3 0,-1-3 0,1 0 0,3-2 0,1-7-8191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18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474 68 24575,'-2'-1'0,"1"1"0,0 0 0,-1-1 0,1 1 0,0-1 0,0 1 0,-1-1 0,1 0 0,0 1 0,0-1 0,0 0 0,0 0 0,0 0 0,-1-1 0,-1-1 0,-3-2 0,0 0 0,-1 0 0,1 0 0,-1 1 0,0 0 0,0 0 0,-1 1 0,1 0 0,-1 0 0,-9-1 0,-8 0 0,0 1 0,-1 2 0,-44 2 0,51 0 0,1 2 0,0 0 0,0 1 0,1 1 0,-1 0 0,-16 9 0,27-11 0,0 0 0,1 1 0,-1 0 0,1 0 0,0 1 0,0-1 0,-8 10 0,12-11 0,0-1 0,0 1 0,1-1 0,-1 1 0,1-1 0,-1 1 0,1 0 0,0 0 0,0 0 0,0 0 0,0 0 0,1 0 0,-1 0 0,1 0 0,0 0 0,0 0 0,0 0 0,0 0 0,0 0 0,1 0 0,0 3 0,1 0 0,0 0 0,1-1 0,-1 1 0,1-1 0,1 0 0,-1 0 0,0 0 0,1 0 0,0-1 0,1 0 0,-1 1 0,7 3 0,-5-3 0,1 0 0,0 0 0,0-1 0,0-1 0,0 1 0,1-1 0,-1 0 0,14 3 0,-17-6 0,0 1 0,0-1 0,-1 0 0,1 0 0,0 0 0,0-1 0,-1 1 0,1-1 0,0 0 0,-1 0 0,1 0 0,0 0 0,-1-1 0,0 0 0,1 1 0,-1-1 0,0-1 0,0 1 0,0 0 0,0-1 0,0 1 0,-1-1 0,1 0 0,2-4 0,5-7 0,-1 0 0,0-1 0,-2 0 0,8-18 0,-9 19 0,-3 5 0,-3 7 0,1 0 0,0 0 0,-1 0 0,1 0 0,0 0 0,0 0 0,0 0 0,3-2 0,-4 4 0,0-1 0,0 1 0,0 0 0,0 0 0,1 0 0,-1 0 0,0 0 0,0 0 0,0 0 0,0 0 0,1 0 0,-1 0 0,0 0 0,0 0 0,0 1 0,0-1 0,1 0 0,-1 0 0,0 0 0,0 0 0,0 0 0,0 0 0,0 0 0,1 0 0,-1 0 0,0 1 0,0-1 0,0 0 0,0 0 0,0 0 0,5 6 0,0 0 0,-1 0 0,0 1 0,-1-1 0,1 1 0,4 13 0,-2-5 0,70 194 0,-20 4 0,-53-200 0,30 151-1365,-29-132-5461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19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24575,'13'0'0,"14"0"0,-9-1 0,23 3 0,-41-2 0,1 0 0,-1 0 0,1 0 0,0 0 0,-1 0 0,1 0 0,-1 0 0,1 1 0,0-1 0,-1 0 0,1 1 0,-1-1 0,1 0 0,-1 1 0,1-1 0,-1 0 0,1 1 0,-1-1 0,0 1 0,1-1 0,-1 1 0,0-1 0,1 1 0,-1-1 0,0 1 0,1-1 0,-1 1 0,0-1 0,0 1 0,0 0 0,0-1 0,1 1 0,-1-1 0,0 1 0,0 0 0,0-1 0,0 1 0,-1 0 0,1 0 0,-1 4 0,0 0 0,0-1 0,-1 1 0,-2 6 0,-1 1 0,4-8 0,-1 1 0,2-1 0,-1 1 0,0-1 0,1 1 0,0-1 0,0 1 0,0 0 0,1-1 0,0 1 0,0-1 0,0 1 0,0-1 0,0 1 0,1-1 0,0 0 0,0 0 0,0 0 0,1 0 0,-1 0 0,6 7 0,3 0 15,0-1 0,0 1 0,0-2 0,2 0 0,-1 0 0,1-1 0,25 12 0,-18-11-312,1-1 0,0-1 0,1-1 0,35 5 0,-15-6-6529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59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1 24575,'0'0'0,"-1"0"0,-6 4 0,-8 7 0,-13 14 0,-16 31 0,-11 33 0,-4 29 0,3 30-1606,12 24 1606,21 19 0,26 13-2294,27-4 2294,20-18 0,21-33 0,28-34-1155,11-31 1155,-12-30-3136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19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24575,'0'0'0,"0"0"0,0 4 0,0 9 0,-2 19 0,-2 25 0,-3 18 0,0 10 0,3-1 0,2-8 0,2-17-8191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0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24575,'0'8'0,"2"28"0,2-1 0,1 0 0,14 48 0,-5-23 0,12 68 0,26 108 0,-39-191 0,2 0 0,1-1 0,25 45 0,-30-68 0,1-1 0,1-1 0,25 30 0,-31-41 0,1 0 0,0 0 0,1-1 0,-1 0 0,1 0 0,1-1 0,-1 0 0,1-1 0,17 7 0,-22-11 0,-1 1 0,1-1 0,0 0 0,0-1 0,-1 1 0,1-1 0,0 0 0,0 0 0,-1 0 0,1 0 0,0-1 0,0 0 0,8-3 0,-8 2 0,1-1 0,0 0 0,-1 0 0,1-1 0,-1 1 0,0-1 0,0 0 0,-1-1 0,6-5 0,3-6 0,-2 0 0,0-1 0,-1 0 0,-1-1 0,11-28 0,0-9 0,-2-1 0,-2 0 0,11-78 0,-15 36 0,1-115 0,-10 161-1365,-2 38-5461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1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0,2 8 0,2 10 0,3 15 0,2 18 0,-1 22 0,-5 14 0,-3 1 0,-2-16-8191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1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24575,'5'0'0,"5"1"0,0 0 0,0 0 0,0 1 0,-1 0 0,1 1 0,18 8 0,-13-4 0,0 0 0,0 2 0,19 13 0,-28-17 0,0 0 0,0 1 0,0-1 0,-1 1 0,1 0 0,5 9 0,-9-12 0,-1 0 0,1 1 0,0-1 0,-1 0 0,0 1 0,0-1 0,0 1 0,0-1 0,0 1 0,-1-1 0,0 1 0,1 0 0,-1-1 0,-1 1 0,1 0 0,-2 5 0,-4 11 0,-1 0 0,-1-1 0,-2 0 0,-18 31 0,-14 26 0,38-67 0,-12 32 0,15-38 0,0 1 0,0 0 0,0 0 0,1 0 0,-1-1 0,1 1 0,0 0 0,1 7 0,-1-9 0,1-1 0,-1 1 0,1 0 0,0-1 0,-1 1 0,1 0 0,0-1 0,0 1 0,0-1 0,0 0 0,0 1 0,0-1 0,1 0 0,-1 1 0,0-1 0,1 0 0,-1 0 0,1 0 0,-1 0 0,1 0 0,-1-1 0,4 2 0,1 0 0,0 0 0,1-1 0,-1 0 0,0 0 0,8-1 0,20-1-341,-1-1 0,0-2-1,43-10 1,-24 2-6485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2.6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33 24575,'-1'-2'0,"0"1"0,0 0 0,-1 0 0,1-1 0,-1 1 0,1 0 0,-1 0 0,1 0 0,-1 1 0,-2-2 0,4 2 0,-9-4 0,-1 1 0,1 0 0,-1 0 0,0 1 0,1 0 0,-1 1 0,0 0 0,-15 1 0,-3 1 0,-49 9 0,60-7 0,1 0 0,0 2 0,-24 8 0,34-10 0,1-1 0,0 1 0,0 0 0,0 0 0,0 0 0,0 1 0,1 0 0,0 0 0,-1 0 0,2 0 0,-1 1 0,0-1 0,-5 11 0,5-6 0,1 0 0,0 0 0,0 1 0,1 0 0,0-1 0,1 1 0,0 0 0,0 0 0,1-1 0,1 1 0,2 18 0,2 0 0,1 0 0,20 51 0,74 139 0,-34-83 0,-13 2 0,-49-125 0,-1 0 0,0 0 0,-1 0 0,-1 1 0,0-1 0,0 1 0,-3 23 0,1-28 0,-1 0 0,0 0 0,0 0 0,-1 0 0,0 0 0,0-1 0,-1 1 0,0-1 0,0 0 0,0 0 0,-1-1 0,-11 13 0,7-11 0,0 0 0,-1-1 0,1 0 0,-1 0 0,-1-1 0,1-1 0,-1 1 0,0-2 0,0 1 0,-1-2 0,1 1 0,-1-2 0,0 1 0,0-2 0,-20 1 0,30-2 0,-1 0 0,1 0 0,-1 0 0,1-1 0,-1 1 0,1-1 0,-1 0 0,1 0 0,0 1 0,-1-2 0,1 1 0,0 0 0,0 0 0,-3-3 0,3 2 0,1 1 0,0-1 0,0 0 0,0 1 0,-1-1 0,2 0 0,-1 0 0,0 0 0,0 0 0,1 0 0,-1 0 0,1 0 0,-1 0 0,1 0 0,0 0 0,0-1 0,0-2 0,1-7 14,1 0-1,0 0 0,1 0 0,0 0 1,0 1-1,2 0 0,-1-1 1,13-19-1,-2 6-508,1 1 0,30-34 0,-12 20-6331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3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23 24575,'0'0'0</inkml:trace>
  <inkml:trace contextRef="#ctx0" brushRef="#br0" timeOffset="1">2 1 24575,'3'6'0,"4"11"0,0 1 0,-2 0 0,0 0 0,-1 0 0,3 32 0,-5-19 0,-1 0 0,-6 52 0,1-58 0,-1-1 0,-10 28 0,7-23 0,7-26 0,0 0 0,0 0 0,1 1 0,-1-1 0,0 1 0,1 4 0,0-7 0,0-1 0,1 0 0,-1 1 0,0-1 0,1 0 0,-1 0 0,0 0 0,1 1 0,-1-1 0,0 0 0,1 0 0,-1 0 0,1 0 0,-1 0 0,0 1 0,1-1 0,-1 0 0,0 0 0,1 0 0,0 0 0,2 0 0,46 7 56,50 2 0,50-6-1277,-139-3 965,41 0-6570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3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 24575,'0'0'0,"0"0"0,0 0 0,6 4 0,17 12 0,27 29 0,23 31 0,10 21 0,4 24-1389,-3 20 1389,-12 10 0,-20 5 0,-27 9 0,-36 5 0,-45-2-1814,-73 16 1814,-91 37-4114,-9-19 3240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4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0,0 7 0,1 0 0,1 0 0,-1 0 0,5 11 0,-1 2 0,103 674 0,-103-656-341,-3 1 0,-1 0-1,-6 54 1,-2-53-6485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4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1 142 24575,'0'-1'0,"1"0"0,0 1 0,0-1 0,-1 1 0,1-1 0,0 1 0,0 0 0,0-1 0,0 1 0,-1 0 0,1-1 0,0 1 0,1 0 0,5-2 0,179-45 0,253-31 0,-394 73 60,75 2 0,-102 4-272,1 0 0,-1 2 0,0 0-1,0 1 1,0 1 0,32 13 0,-22-3-6614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5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0 162 24575,'0'0'0,"0"0"0,2 0 0,6 2 0,10 2 0,15-1 0,28-3 0,31-5 0,18-6 0,5-7 0,-3-5-585,-5-6 585,-4-2 0,-7 1 0,-21 6-7606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00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98 24575,'-6'16'0,"2"-5"0,1 0 0,0 1 0,1-1 0,1 1 0,0-1 0,0 19 0,1-14 0,-1 50 0,10 107 0,-4-141 0,0-1 0,2-1 0,1 1 0,1-1 0,23 48 0,-26-66 0,0-1 0,1-1 0,0 1 0,0-1 0,1 0 0,1-1 0,10 10 0,-14-15 0,0 0 0,0 0 0,0-1 0,0 1 0,1-2 0,-1 1 0,1 0 0,0-1 0,0 0 0,0 0 0,0-1 0,0 0 0,0 0 0,0 0 0,1-1 0,7 0 0,30-2 0,78 6 0,54 5 0,-145-10 0,1-1 0,0-1 0,48-11 0,-67 10 0,0 0 0,0-1 0,-1 0 0,0-1 0,0-1 0,-1 1 0,1-2 0,-2 0 0,1 0 0,-1-1 0,0 0 0,-1-1 0,0 0 0,13-20 0,-14 18 0,-1-1 0,0 1 0,-1-1 0,0-1 0,-1 1 0,-1-1 0,0 0 0,-1 0 0,-1 0 0,0 0 0,0 0 0,-2-1 0,-1-24 0,-2 19 0,0 1 0,-1 0 0,-1 0 0,-1 0 0,0 1 0,-2-1 0,0 1 0,-16-25 0,8 19 0,-2 1 0,0 0 0,-1 2 0,-1 0 0,-24-20 0,-94-64-1365,107 83-5461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5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429 70 24575,'0'0'0,"-2"-7"0,0 5 0,0-1 0,0 0 0,0 1 0,-1-1 0,1 1 0,-1 0 0,1 0 0,-1 0 0,0 0 0,0 0 0,0 1 0,-3-2 0,-6-2 0,-22-6 0,28 9 0,-8-2 0,0 0 0,0 1 0,-1 1 0,0 0 0,-14 1 0,20 1 0,0 1 0,0 0 0,0 0 0,1 1 0,-1 0 0,0 1 0,1 0 0,0 0 0,-13 7 0,11-3 0,-1 0 0,1 0 0,0 1 0,0 0 0,1 1 0,0 0 0,1 1 0,-12 16 0,15-18 0,-1 1 0,1 0 0,1 0 0,0 0 0,0 1 0,1-1 0,0 1 0,1 0 0,0 0 0,0 0 0,1 12 0,1-19 0,0 1 0,0 0 0,0 0 0,1 0 0,0 0 0,0-1 0,0 1 0,0 0 0,0-1 0,1 1 0,0-1 0,0 1 0,3 4 0,-3-6 0,0 0 0,0 1 0,0-1 0,1 0 0,-1-1 0,1 1 0,-1 0 0,1-1 0,0 1 0,-1-1 0,1 0 0,0 0 0,0 0 0,0 0 0,0 0 0,0-1 0,4 1 0,1-1 0,0 0 0,-1 0 0,1-1 0,-1 0 0,1 0 0,0-1 0,-1 0 0,8-3 0,4-3 0,32-20 0,-49 27 0,0 0 0,1 0 0,-1 0 0,0 0 0,0 0 0,0 0 0,1 0 0,-1 1 0,0-1 0,5 1 0,-5 0 0,0 0 0,-1 1 0,1-1 0,0 0 0,-1 1 0,1 0 0,0-1 0,-1 1 0,1 0 0,-1 0 0,1 0 0,-1 0 0,0 0 0,1 0 0,-1 0 0,1 2 0,6 5 0,-2 1 0,1-1 0,-1 1 0,9 19 0,14 32 0,33 97 0,3 72 0,-47-152-341,-3 1 0,-4 1-1,2 84 1,-13-122-6485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6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24575,'9'1'0,"15"2"0,38 12 0,-30-6 0,-24-7 0,2 0 0,-1 1 0,1-1 0,-1 2 0,17 7 0,-23-9 0,0 0 0,-1 0 0,0 0 0,1 0 0,-1 0 0,0 0 0,0 0 0,0 1 0,0-1 0,0 1 0,-1 0 0,1-1 0,-1 1 0,0 0 0,0 0 0,0 0 0,0 0 0,0 0 0,0 0 0,-1 3 0,1 4 0,-1-1 0,0 1 0,-1-1 0,0 0 0,-1 1 0,0-1 0,0 0 0,-1 0 0,0 0 0,-5 9 0,-3 5 0,-2-1 0,-22 32 0,-33 29 0,45-57 0,-39 57 0,61-81 0,-1 1 0,0 0 0,1 0 0,0 0 0,0-1 0,0 1 0,0 0 0,0 0 0,1 1 0,-1-1 0,1 0 0,0 4 0,0-5 0,0 0 0,1 0 0,-1 0 0,1 0 0,0 0 0,-1 0 0,1 0 0,0 0 0,0-1 0,1 1 0,-1 0 0,0-1 0,0 1 0,1-1 0,-1 1 0,1-1 0,-1 1 0,1-1 0,2 1 0,2 2 0,1 0 0,-1-1 0,1 0 0,0 0 0,0-1 0,0 0 0,0 0 0,1 0 0,7 0 0,8-1 0,39-2 0,15-6-449,96-23-1,-157 27-16,60-13-6360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6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1 121 24575,'0'0'0,"0"0"0,0-2 0,2-2 0,4-3 0,11-2 0,16-1 0,15-3 0,14-1 0,5 2 0,-1 0 0,-5 0 0,-6 1 0,-11 3 0,-13 2-8191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6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24575,'0'0'0,"0"0"0,2 0 0,12 0 0,21 0 0,19 0 0,18-2 0,18-4 0,20-5 0,14-3 0,-6 0-591,-24 1-7009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7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24575,'14'345'0,"-6"-261"-117,17 316-1131,-25-385-5578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7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1 204 24575,'6'-2'0,"4"-1"0,1 0 0,12 0 0,-7 0 0,619-110-863,-543 93 793,181-33-1082,-244 49-4954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8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 24575,'2'0'0,"-1"0"0,1 1 0,0-1 0,0 1 0,0-1 0,0 1 0,3 2 0,6 2 0,13 2 0,0-1 0,0-1 0,0-2 0,32 2 0,99-5 0,-134-1 0,63-3 0,-1-3 0,150-34 0,-69-1-1365,-100 26-5461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8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87 24575,'0'1'0,"0"-1"0,0 0 0,0 0 0,0 1 0,0-1 0,0 0 0,0 0 0,0 0 0,0 1 0,-1-1 0,1 0 0,0 0 0,0 0 0,0 1 0,0-1 0,0 0 0,0 0 0,0 0 0,0 1 0,-1-1 0,1 0 0,0 0 0,0 0 0,0 0 0,0 1 0,-1-1 0,1 0 0,0 0 0,0 0 0,0 0 0,-1 0 0,1 0 0,0 0 0,0 0 0,0 0 0,-1 0 0,1 1 0,0-1 0,0 0 0,0 0 0,-1 0 0,1 0 0,0 0 0,0-1 0,-1 1 0,1 0 0,0 0 0,0 0 0,0 0 0,-1 0 0,1 0 0,0 0 0,0 0 0,0 0 0,-1-1 0,1 1 0,0 0 0,0 0 0,0 0 0,0 0 0,-1-1 0,-17-12 0,10 5 0,-6-1 0,0 1 0,0 0 0,0 0 0,-1 2 0,0 0 0,0 0 0,-1 2 0,0 0 0,1 0 0,-1 2 0,-21-2 0,26 4 0,1 0 0,-1 0 0,0 1 0,1 0 0,-1 1 0,1 1 0,-1-1 0,1 1 0,0 1 0,0 0 0,1 0 0,-1 1 0,1 1 0,0-1 0,0 1 0,1 1 0,-1 0 0,-6 8 0,11-12 0,1 1 0,0 0 0,0-1 0,1 1 0,-1 1 0,1-1 0,0 0 0,0 1 0,0-1 0,1 1 0,-2 8 0,2-10 0,1 0 0,0 0 0,0 0 0,0 1 0,1-1 0,-1 0 0,1 0 0,-1 0 0,1 0 0,0 0 0,0 0 0,1 0 0,-1 0 0,1-1 0,-1 1 0,1 0 0,0-1 0,3 5 0,-1-4 0,-1 1 0,1-1 0,0 1 0,0-1 0,0-1 0,0 1 0,0 0 0,1-1 0,-1 0 0,1 0 0,0 0 0,-1-1 0,1 0 0,0 0 0,0 0 0,8 0 0,-4-1 0,0 0 0,-1-1 0,1 0 0,0-1 0,0 1 0,-1-2 0,1 1 0,11-7 0,-13 6 0,0 0 0,1-1 0,0 1 0,0 1 0,15-4 0,-20 6 0,0 0 0,0 0 0,-1 0 0,1 0 0,0 0 0,0 1 0,0-1 0,0 1 0,0 0 0,0 0 0,-1 0 0,1 0 0,0 0 0,-1 1 0,1-1 0,-1 1 0,5 4 0,1 1 0,0 1 0,0 1 0,-1 0 0,11 15 0,20 44 0,-30-52 0,200 447 0,-199-440 0,-6-13 0,1 1 0,1 0 0,-1-1 0,2 0 0,9 14 0,-4-14-1365,-3-6-5461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9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2 24575,'2'-1'0,"0"1"0,0 0 0,0 0 0,0-1 0,1 1 0,-1 0 0,0 1 0,3-1 0,2 1 0,7 0 0,-1 1 0,0 0 0,1 0 0,23 9 0,-32-9 0,1 0 0,-1 0 0,1 1 0,-1 0 0,0 0 0,0 0 0,0 1 0,-1-1 0,1 1 0,-1 0 0,0 1 0,0-1 0,6 9 0,-9-10 0,0 0 0,1 0 0,-1 0 0,0 1 0,0-1 0,-1 0 0,1 1 0,-1-1 0,0 0 0,0 1 0,0-1 0,0 1 0,0-1 0,-1 0 0,1 1 0,-1-1 0,0 0 0,-3 6 0,0 1 0,-1 0 0,0-1 0,-1 1 0,-11 13 0,-16 14 0,-1-1 0,-58 47 0,32-31 0,54-47 0,2-2 0,-1 1 0,1 0 0,-7 9 0,10-12 0,1-1 0,-1 1 0,1 0 0,0-1 0,-1 1 0,1 0 0,-1-1 0,1 1 0,0 0 0,0 0 0,-1 0 0,1-1 0,0 1 0,0 0 0,0 0 0,0 0 0,0-1 0,0 1 0,0 0 0,0 0 0,0 0 0,0-1 0,1 1 0,-1 0 0,0 0 0,0 0 0,1-1 0,-1 1 0,0 0 0,1-1 0,-1 1 0,1 0 0,-1-1 0,2 2 0,0 0 0,1 0 0,0-1 0,-1 1 0,1-1 0,0 1 0,0-1 0,0 0 0,6 2 0,29 3 0,-15-5 16,-1-1 1,1-1-1,0-1 0,-1-1 0,0-1 1,25-8-1,125-50-1495,-70 19-5347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29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0 24575,'-1'0'0,"1"1"0,0-1 0,-1 0 0,1 0 0,-1 0 0,1 0 0,-1 0 0,1 1 0,0-1 0,-1 0 0,1 0 0,0 1 0,-1-1 0,1 0 0,0 1 0,-1-1 0,1 0 0,0 1 0,-1 0 0,-1 1 0,-53 63-192,-92 141 0,118-156 96,1 2 0,3 0 0,-33 102-1,49-123 97,2 1 0,0 0 0,2 1 0,2-1 0,1 1 0,4 62 0,1-70 0,1-1 0,0 1 0,2-1 0,1 0 0,1 0 0,1-1 0,2 0 0,0-1 0,22 34 0,-14-30-247,1-1 0,2-1-1,0-1 1,42 33-1,6-4-5937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01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12 24575,'-1'-1'0,"1"1"0,0 0 0,-1-1 0,1 1 0,0-1 0,-1 1 0,1 0 0,-1-1 0,1 1 0,-1 0 0,1-1 0,-1 1 0,1 0 0,-1 0 0,1-1 0,-1 1 0,1 0 0,-1 0 0,0 0 0,-12-3 0,13 3 0,-5-1 0,0 0 0,0 1 0,0-1 0,0 1 0,0 1 0,0-1 0,0 1 0,0-1 0,0 1 0,0 1 0,-5 1 0,7-2 0,0 1 0,0-1 0,1 1 0,-1-1 0,1 1 0,-1 0 0,1 0 0,0 0 0,0 0 0,0 1 0,0-1 0,0 1 0,1-1 0,-1 1 0,1-1 0,-1 1 0,1 0 0,0 0 0,-2 5 0,2-3 0,0 0 0,0 0 0,1 1 0,-1-1 0,1 0 0,0 1 0,1-1 0,-1 0 0,1 0 0,0 1 0,0-1 0,3 6 0,-1-4 0,0-1 0,0 1 0,1 0 0,0-1 0,1 0 0,-1 0 0,10 9 0,1-1 0,0-2 0,1 1 0,1-2 0,0 0 0,27 12 0,-23-14 0,-14-6 0,0 0 0,0 1 0,0-1 0,-1 1 0,0 0 0,8 7 0,-13-10 0,0 0 0,-1-1 0,1 1 0,0 0 0,-1 0 0,1 0 0,-1 0 0,1 0 0,-1 0 0,1 0 0,-1 0 0,0 0 0,0 0 0,1 0 0,-1 0 0,0 1 0,0-1 0,0 0 0,0 0 0,0 0 0,-1 0 0,1 0 0,0 0 0,0 0 0,-1 0 0,1 0 0,0 0 0,-1 0 0,1 0 0,-1 0 0,0 0 0,1 0 0,-1 0 0,-1 1 0,-2 3 0,-1 1 0,0-1 0,-1 0 0,-5 4 0,9-8 0,-13 10 15,0-1 0,0-1 0,-1-1 0,0 0 0,0-1 0,-1-1 0,-23 6 0,1-3-510,-1-2 0,-45 3 0,33-7-6331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0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0 233 24575,'1'22'0,"1"0"0,0-1 0,7 23 0,-3-13 0,-1-4 0,26 124 0,-21-110 0,27 66 0,-30-91 0,1-1 0,1 1 0,0-2 0,1 1 0,0-1 0,1-1 0,1 0 0,0-1 0,1 0 0,0 0 0,1-2 0,20 13 0,-22-16 0,-1-1 0,1 0 0,0-1 0,0-1 0,0 0 0,0 0 0,1-1 0,0-1 0,0 0 0,0-1 0,-1 0 0,1-1 0,0 0 0,0-1 0,0-1 0,0 0 0,16-5 0,-12 1 0,-1-1 0,0 0 0,0-1 0,0-1 0,-2-1 0,1 0 0,-1-1 0,14-13 0,-7 4 0,-2-1 0,0-1 0,-1-1 0,18-31 0,-26 36 0,0 0 0,-1-1 0,-1 0 0,-1-1 0,-1 0 0,-1 0 0,0 0 0,-2-1 0,0 0 0,-1-40 0,-2 43 0,-2 0 0,0 0 0,-1 0 0,0 0 0,-2 1 0,0 0 0,-1 0 0,0 0 0,-2 1 0,0 0 0,-1 0 0,0 1 0,-13-15 0,8 13 0,-2 1 0,0 1 0,0 1 0,-2 0 0,0 1 0,0 1 0,-1 1 0,0 0 0,-1 2 0,0 0 0,-1 1 0,0 1 0,0 1 0,0 1 0,-35-4 0,45 8 0,-1 1 0,1 0 0,-1 1 0,0 0 0,1 1 0,0 0 0,-1 0 0,-20 9 0,25-8 0,-1 0 0,1 1 0,0 0 0,0 1 0,1 0 0,-1 0 0,1 0 0,0 1 0,0-1 0,1 1 0,-1 1 0,2-1 0,-6 9 0,7-10 0,1-1 0,0 0 0,0 1 0,0-1 0,1 1 0,0 0 0,-1-1 0,2 1 0,-1 0 0,0 0 0,1-1 0,0 1 0,1 9 0,0-8 0,1 0 0,0 0 0,0-1 0,0 1 0,0 0 0,1-1 0,0 0 0,0 1 0,1-1 0,7 8 0,4 3 0,0-2 0,1 0 0,1 0 0,0-2 0,1 0 0,0-1 0,1-1 0,37 15 0,-15-10 0,-1-3 0,2-1 0,61 8 0,71-7-1365,-113-13-5461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0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24575,'47'2'0,"1"2"0,60 15 0,12 0 0,-117-18 0,12 2 0,-15-3 0,1 0 0,-1 1 0,0-1 0,0 0 0,1 0 0,-1 0 0,0 1 0,0-1 0,0 0 0,1 0 0,-1 1 0,0-1 0,0 0 0,0 0 0,0 1 0,1-1 0,-1 0 0,0 1 0,0-1 0,0 0 0,0 1 0,0-1 0,0 0 0,0 0 0,0 1 0,0-1 0,0 0 0,0 1 0,0-1 0,0 0 0,0 1 0,0-1 0,-1 0 0,1 1 0,0-1 0,0 0 0,0 0 0,0 1 0,0-1 0,-1 0 0,1 0 0,-1 1 0,-3 4 0,0 0 0,-1 0 0,1 0 0,-1-1 0,-1 0 0,1 0 0,-11 5 0,0 2 0,-72 52 0,67-46 0,2-1 0,-22 25 0,39-39 0,0 1 0,-1 0 0,1-1 0,1 1 0,-1 0 0,0 0 0,1 0 0,-1 0 0,-1 5 0,3-6 0,0 0 0,0 0 0,0 0 0,0 0 0,0-1 0,0 1 0,0 0 0,1 0 0,-1-1 0,1 1 0,-1 0 0,1 0 0,0-1 0,-1 1 0,1-1 0,0 1 0,0 0 0,0-1 0,2 3 0,4 3 0,0-1 0,0 1 0,1-1 0,-1 0 0,1-1 0,0 0 0,1 0 0,11 4 0,-2-2 0,1 0 0,-1-1 0,23 3 0,-26-6 17,1-2 0,-1 0 0,0 0 0,1-2 1,-1 0-1,17-3 0,-2-2-760,57-19 1,-30 4-6084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1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0 24575,'0'0'0,"0"0"0,0 0 0,0 0 0,0 4 0,0 5 0,-2 7 0,-2 11 0,-3 18 0,-4 11 0,-1 6 0,0 3 0,5-2 0,5-4 0,5-8 0,4-10 0,1-12-8191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1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418 370 24575,'0'0'0,"-2"-2"0,-2-7 0,-1-4 0,0-2-8191</inkml:trace>
  <inkml:trace contextRef="#ctx0" brushRef="#br0" timeOffset="1">26 1 24575,'0'0'0,"-1"0"0,0 0 0,0 0 0,0 0 0,0 0 0,0 0 0,0 1 0,0-1 0,0 0 0,0 1 0,-2 0 0,2 1 0,-1 0 0,1-1 0,0 1 0,0 0 0,0 0 0,0 0 0,0 0 0,1 0 0,-1 0 0,0 0 0,1 1 0,0-1 0,-1 0 0,1 0 0,0 0 0,1 4 0,-2 1 0,1 39 0,1 0 0,11 68 0,-7-77 0,15 121-190,24 254-621,-44-411 811,2 28 150,-4 41-1,2-63-285,-1 0 0,0 1 0,-1-1 0,0 0 0,0 1-1,-1-1 1,1-1 0,-1 1 0,-1 0 0,-6 9 0,-4 0-5856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1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24575,'5'1'0,"1"1"0,-1 0 0,1 1 0,7 4 0,9 5 0,2-3 0,1 0 0,0-2 0,0 0 0,1-2 0,46 4 0,-22-7 0,102-9 0,-50-7 120,-84 10-491,1-1-1,-1 0 1,23-12 0,-27 11-6455</inkml:trace>
  <inkml:trace contextRef="#ctx0" brushRef="#br0" timeOffset="1">1 748 24575,'0'0'0,"4"-2"0,8-3 0,11-1 0,12-3 0,12-3 0,11-2 0,9-1 0,1-3 0,-6 0 0,-5 1 0,-9-1 0,-11 4 0,-11 3 0,-10 4 0,-8 3-8191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2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1384 24575,'0'0'0,"4"0"0,12 0 0,22 2 0,18 3 0,16 0 0,10-2 0,7-6 0,1-10 0,3-12 0,5-15 0,-8-9 0,-17 5-8191</inkml:trace>
  <inkml:trace contextRef="#ctx0" brushRef="#br0" timeOffset="1">918 0 24575,'0'0'0,"0"0"0,4 4 0,5 5 0,3 9 0,1 12 0,1 19 0,-1 17 0,0 13 0,-5 5 0,-5-5 0,-5-8 0,-3-8 0,3-12 0,0-13-8191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2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308 497 24575,'-61'-1'0,"24"0"0,0 1 0,-69 9 0,101-8 0,0 1 0,-1-1 0,1 1 0,0 0 0,0 0 0,0 0 0,-8 6 0,12-7 0,-1 0 0,1 0 0,0 0 0,-1 0 0,1 1 0,0-1 0,0 0 0,0 1 0,0-1 0,0 0 0,0 1 0,1 0 0,-1-1 0,0 1 0,1-1 0,-1 1 0,1 0 0,0-1 0,0 1 0,-1 0 0,1-1 0,0 1 0,0 0 0,0-1 0,1 1 0,-1 0 0,0-1 0,2 4 0,-1-1 0,1 1 0,0-1 0,0 0 0,1 0 0,0 0 0,-1-1 0,1 1 0,0 0 0,1-1 0,-1 0 0,6 5 0,2-1 0,-1 0 0,1 0 0,12 5 0,-13-8 0,-1 0 0,1-1 0,0 1 0,0-2 0,0 0 0,0 0 0,0 0 0,15-1 0,-17-1 0,0-1 0,0 0 0,0 0 0,0-1 0,0 0 0,0 0 0,0-1 0,-1 0 0,1 0 0,-1-1 0,8-5 0,-5 2 0,0 0 0,0-1 0,0 0 0,-1-1 0,-1 0 0,0-1 0,0 1 0,0-2 0,-1 1 0,-1-1 0,0 0 0,5-12 0,-5 6 0,0-1 0,-1 0 0,-1 0 0,-1 0 0,0 0 0,-1 0 0,-2-31 0,-2 5 0,-14-79 0,11 94 0,-3 2 0,0-1 0,-22-48 0,25 67 0,2 7 0,3 3 0,-1 0 0,1 0 0,0 1 0,0-1 0,0 0 0,0 0 0,0 0 0,0 1 0,1-1 0,-1 0 0,1 2 0,6 23 0,2 0 0,0-1 0,26 47 0,-18-37 0,34 70-106,50 101 337,14-10-1721,-81-149-5336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3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24575,'0'0'0,"0"0"0,6 0 0,40 7 0,60 17 0,-79-17 0,-18-5 0,72 21 0,-71-19 0,0 0 0,-1 0 0,1 1 0,-1 0 0,15 12 0,-22-16 0,0 0 0,-1 0 0,1 1 0,-1-1 0,1 1 0,-1-1 0,0 1 0,1 0 0,-1 0 0,0-1 0,0 1 0,0 0 0,-1 0 0,1 0 0,0 0 0,-1 0 0,1 0 0,-1 0 0,1 0 0,-1 0 0,0 0 0,0 0 0,0 1 0,0-1 0,-1 0 0,1 0 0,0 0 0,-1 0 0,0 0 0,1 0 0,-1 0 0,0 0 0,0 0 0,0-1 0,0 1 0,-2 2 0,-4 6 0,0 0 0,-1-1 0,-17 16 0,-33 21 0,27-21 0,13-11 0,2-1 0,0 0 0,1 0 0,-12 17 0,25-28 0,0 0 0,0 0 0,1 1 0,-1-1 0,1 1 0,0-1 0,0 1 0,0-1 0,0 1 0,0 0 0,0 4 0,1-5 0,0 0 0,0 0 0,0 0 0,0 0 0,1 0 0,-1-1 0,1 1 0,-1 0 0,1 0 0,0-1 0,-1 1 0,1 0 0,0-1 0,0 1 0,0-1 0,1 1 0,-1-1 0,2 3 0,4 1 9,0 1 1,1-1-1,-1 0 0,1-1 0,0 0 1,0 0-1,0-1 0,0 0 0,1 0 0,-1-1 1,1 0-1,12 1 0,10 1-504,1-3 0,33-1 0,-18-2-6331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3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8 0,5 16 0,3 16 0,-1 12 0,-2 1 0,-2-3 0,-1-6 0,-2-9 0,-1-9 0,-1-9-8191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4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 24575,'-5'5'0,"0"1"0,0 0 0,0 0 0,1 0 0,0 0 0,1 1 0,-1 0 0,1 0 0,0 0 0,1 0 0,-1 0 0,-1 14 0,3-3 0,2 0 0,-1 0 0,2 0 0,1 0 0,0-1 0,6 20 0,6 10 0,22 46 0,212 392-711,-243-474 711,10 17 0,1-1 0,38 46 0,-54-72 0,0 1-1,1-1 1,-1 0 0,0 1-1,1-1 1,-1 0-1,0 0 1,1 0-1,0 0 1,-1 0-1,1 0 1,-1 0-1,1-1 1,0 1-1,0-1 1,0 1-1,1 0 1,-2-1 1,0-1 1,0 1-1,0 0 0,0 0 1,0 0-1,0-1 0,-1 1 1,1-1-1,0 1 0,0 0 0,-1-1 1,1 1-1,0-1 0,0 0 1,1-1 16,0 0-1,0-1 1,0 1 0,-1 0 0,3-5 0,5-12 182,0-1 0,8-29-1,8-47-220,-22 84 35,49-291-477,-15 67 204,-33 215 295,2-1 0,14-37 0,-15 48-230,0 1 1,0 0 0,1 1 0,1-1-1,-1 1 1,17-16 0,15-8-6031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04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68 24575,'0'14'0,"0"-9"0,0 12 0,-1-10 0,-1-6 0,0-4 0,0 0 0,0 0 0,0-1 0,0 1 0,0 0 0,1-1 0,-1 1 0,1-1 0,0 1 0,0-1 0,0-7 0,0-3 0,1-26 0,0 35 0,0 5 0,0 0 0,0 0 0,0 0 0,0-1 0,0 1 0,0 0 0,0 0 0,0 0 0,0 0 0,0-1 0,0 1 0,0 0 0,0 0 0,0 0 0,0 0 0,0-1 0,0 1 0,0 0 0,0 0 0,0 0 0,-1 0 0,1 0 0,0-1 0,0 1 0,0 0 0,0 0 0,0 0 0,0 0 0,-1 0 0,1 0 0,0 0 0,0 0 0,0 0 0,0-1 0,-1 1 0,1 0 0,0 0 0,0 0 0,0 0 0,0 0 0,-1 0 0,1 0 0,0 0 0,0 0 0,0 0 0,0 0 0,-1 0 0,1 0 0,0 1 0,0-1 0,0 0 0,0 0 0,-1 0 0,1 0 0,0 0 0,-9 6 0,-2 6-1365,0 3-5461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4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24575,'42'-1'0,"-22"-1"0,1 2 0,-1 1 0,0 0 0,29 7 0,-44-7 0,0 0 0,0 1 0,0 0 0,-1 0 0,1 0 0,0 1 0,-1 0 0,0 0 0,0 0 0,7 6 0,-9-6 0,0-1 0,0 0 0,0 1 0,-1-1 0,1 1 0,-1-1 0,0 1 0,0 0 0,0 0 0,0-1 0,0 1 0,-1 0 0,1 0 0,-1 0 0,0 0 0,0 0 0,0 0 0,0 0 0,0-1 0,-1 6 0,-2 1 0,1 0 0,-1-1 0,0 1 0,-1 0 0,-5 8 0,-27 38 0,23-35 0,-14 25 0,25-42 0,1 0 0,-1 0 0,1 0 0,0 0 0,0 0 0,1 1 0,-2 5 0,2-9 0,0 1 0,0 0 0,0 0 0,1 0 0,-1 0 0,0 0 0,0 0 0,0 0 0,1 0 0,-1-1 0,0 1 0,1 0 0,-1 0 0,1 0 0,-1-1 0,1 1 0,-1 0 0,1-1 0,0 1 0,-1 0 0,1-1 0,0 1 0,0-1 0,-1 1 0,1-1 0,0 1 0,0-1 0,0 1 0,-1-1 0,1 0 0,0 0 0,1 1 0,6 0 0,-1 0 0,1-1 0,-1 0 0,1 0 0,-1 0 0,14-4 0,-20 4 0,64-13-405,124-41-1,-168 47-148,40-13-6272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5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426 1 24575,'0'0'0,"-2"0"0,-1 0 0,1 1 0,-1-1 0,1 1 0,0-1 0,-1 1 0,-2 1 0,-4 2 0,-29 9 0,-66 31 0,93-39 0,1 1 0,0 1 0,0 0 0,0 0 0,1 0 0,0 2 0,1-1 0,0 1 0,0 0 0,-12 19 0,17-21 0,-1 1 0,1-1 0,1 1 0,-1-1 0,1 1 0,1 0 0,-1 0 0,1 0 0,1 0 0,0 0 0,0 1 0,0-1 0,1 0 0,0 0 0,1 0 0,2 8 0,6 14 0,0 0 0,28 51 0,-21-47 0,73 173 0,-69-152 0,23 106 0,-40-144 0,-1 1 0,-1 0 0,-1-1 0,0 1 0,-3 24 0,1-34 0,0-1 0,-1 0 0,1 1 0,-1-1 0,-1 0 0,0 0 0,0 0 0,0 0 0,-1 0 0,0-1 0,0 1 0,-1-1 0,1 0 0,-12 10 0,8-9 0,-1-1 0,1 0 0,-1-1 0,-1 0 0,1 0 0,0-1 0,-1 0 0,0-1 0,0 0 0,-13 2 0,10-3 0,-1 0 0,0-1 0,1-1 0,-1 0 0,0 0 0,1-2 0,-19-3 0,27 4 0,0-1 0,1 1 0,-1-1 0,1 1 0,-1-1 0,1-1 0,0 1 0,-7-5 0,9 5 0,0 0 0,1 0 0,-1 1 0,1-1 0,-1 0 0,1 0 0,-1-1 0,1 1 0,0 0 0,0 0 0,0-1 0,0 1 0,1 0 0,-1-1 0,1 1 0,-1-1 0,1 1 0,0-5 0,0 1 0,1-1 0,-1 1 0,2 0 0,-1 0 0,1-1 0,2-6 0,3-3 0,11-19 0,2 2-227,1 1-1,2 1 1,2 1-1,0 1 1,57-50-1,-38 43-6598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5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1 24575,'1'3'0,"0"1"0,-1 0 0,1 0 0,1 0 0,-1 0 0,0-1 0,5 7 0,2 10 0,-6-14 0,0 0 0,-1 0 0,0 0 0,0 0 0,0 0 0,-1 0 0,0 0 0,0 0 0,0 0 0,-1 0 0,0 0 0,0 0 0,-1-1 0,0 1 0,0 0 0,0 0 0,0-1 0,-1 0 0,0 1 0,0-1 0,-1 0 0,1 0 0,-1-1 0,0 1 0,0-1 0,-6 5 0,-23 16 0,23-19 0,0 1 0,-9 9 0,19-15 0,0-1 0,-1 0 0,1 0 0,0 0 0,0 0 0,0 0 0,0 1 0,0-1 0,-1 0 0,1 0 0,0 0 0,0 0 0,0 1 0,0-1 0,0 0 0,0 0 0,0 0 0,0 1 0,0-1 0,0 0 0,0 0 0,0 1 0,0-1 0,0 0 0,0 0 0,0 0 0,0 1 0,0-1 0,0 0 0,0 0 0,0 0 0,0 1 0,0-1 0,0 0 0,0 0 0,0 0 0,1 1 0,8 3 0,15 0 0,29-5 0,0-2 0,57-11 0,-54 7 0,118-14-1365,-105 15-5461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5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1 24575,'0'0'0,"0"2"0,0 8 0,-2 12 0,-3 11 0,-4 13 0,-6 8 0,-5 11 0,-4 16 0,-2 8 0,3-10-8191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3:36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24575,'0'0'0,"0"2"0,4 4 0,8 8 0,18 11 0,25 18 0,29 28 0,20 28 0,5 26-1753,-6 29 1753,-19 25 0,-34 19-2261,-58 14 2261,-64 4 0,-68 7-3103,-73 31 3103,0-29-1074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05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24575,'1'16'0,"0"0"0,1 0 0,0 0 0,7 18 0,24 61 0,-16-60 1,0 0 0,3-1 1,24 34-1,80 91-508,-83-109 70,343 393 249,-312-369 242,153 163 169,-20 13-1677,-184-220-4433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05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 1 24575,'0'2'0,"-1"0"0,1 0 0,0 0 0,0 0 0,-1 0 0,0 0 0,1 0 0,-2 3 0,-3 8 0,-77 206 0,9-35 0,27-38 0,-44 119 0,54-174 0,-27 73 0,49-120 0,-16 81 0,28-111-170,0 0-1,1 1 0,0 0 1,1-1-1,1 1 0,0-1 1,5 21-1,2-8-6655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05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24575,'0'13'0,"0"-12"0,0 0 0,1 1 0,-1-1 0,1 0 0,-1 0 0,1 1 0,-1-1 0,1 0 0,0 0 0,0 0 0,-1 0 0,1 0 0,0 0 0,0 0 0,0 0 0,0 0 0,0 0 0,2 0 0,3 3 0,-1-1 0,11 4 0,-13-6 0,29 10 5,1-1 0,0-1 0,49 6 0,109 4-279,331-17-553,-1-46 382,-444 36-666,-22 2-4443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06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1 183 24575,'14'0'0,"87"-4"0,198-31 0,-247 25 60,71-22 0,-104 25-272,1-1 0,-1 0 0,0-1-1,-1-1 1,0-1 0,25-20 0,-23 13-6614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07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0 276 24575,'0'0'0,"2"0"0,9 0 0,14-2 0,20-2 0,14-3 0,13-2 0,18-4 0,15-9 0,9-4 0,-1-3 0,-8-3 0,-13-1 0,-13-2 0,-13 0 0,-19 6-8191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05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24575,'0'21'-119,"0"-4"244,1 19 1,0-30-293,0-1 1,0 0 0,0 0-1,1 0 1,-1 0 0,1-1 0,0 1-1,4 5 1,3 4-6660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07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1 24575,'-7'4'0,"4"0"0,0 0 0,1 0 0,-1 1 0,1-1 0,0 0 0,1 1 0,-2 5 0,0 0 0,-29 94-200,-22 139-1,5 115-937,14 258-1161,50 4-664,46-44 2312,-32-408 716,72 227 0,-39-212-253,9-2 0,162 297 0,-124-294-161,7-6 0,181 212 0,55-2-102,-274-309 1644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08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1 24575,'2'85'0,"23"160"0,81 209 0,-102-442 0,3 14 0,2-1 0,18 39 0,-24-58 0,0 0 0,0 0 0,1 0 0,0-1 0,0 0 0,0 0 0,1 0 0,0 0 0,0-1 0,0 1 0,0-1 0,1-1 0,-1 1 0,1-1 0,12 5 0,-10-6 0,0 0 0,1-1 0,-1 0 0,1 0 0,-1-1 0,1 0 0,-1 0 0,1-1 0,-1 0 0,10-3 0,0-1 0,1 0 0,-1-2 0,25-12 0,-26 10 0,0 0 0,-1-2 0,0 0 0,-1-1 0,0 0 0,-1-1 0,18-21 0,-16 15 0,-2-1 0,0 0 0,-2-1 0,0-1 0,12-31 0,-9 15 0,-2 0 0,-2-1 0,-1 0 0,8-74 0,-17 99 0,0 0 0,-2 0 0,1 0 0,-2 0 0,-4-21 0,3 26 0,0-1 0,0 1 0,-1 0 0,0 0 0,-1 0 0,0 1 0,0 0 0,-11-13 0,4 8 1,-2 1 0,1 0 0,-1 0-1,-1 2 1,0 0 0,0 0 0,-1 1 0,-1 1 0,1 1-1,-31-9 1,7 5-28,-1 2-1,1 2 0,-67-4 1,-109 11-303,173 3 286,0 2-1,0 2 1,-43 13 0,80-18 44,-20 7 0,25-9 0,0 0 0,0 1 0,-1 0 0,1-1 0,0 1 0,0 0 0,0 0 0,0-1 0,0 1 0,0 0 0,0 0 0,0 0 0,1 0 0,-1 0 0,-1 2 0,2-2 0,0-1 0,0 1 0,0 0 0,0 0 0,0-1 0,0 1 0,0 0 0,0-1 0,0 1 0,1 0 0,-1 0 0,0-1 0,0 1 0,0 0 0,1-1 0,-1 1 0,1-1 0,-1 1 0,0 0 0,1-1 0,-1 1 0,1-1 0,-1 1 0,2 0 0,7 7 66,1-1 1,0 0-1,0 0 1,0-1-1,20 8 1,-11-4 41,467 197-1334,-471-201 1226,111 37-37,-97-35 27,0-1-1,43 4 0,-59-10-555,23-1 0,-2-5-5097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09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24575,'13'0'0,"3"1"0,0 0 0,0 1 0,-1 1 0,20 5 0,60 25 0,-57-19 0,-37-14 0,0 0 0,0 1 0,-1-1 0,1 0 0,0 0 0,0 1 0,-1-1 0,1 1 0,0-1 0,-1 0 0,1 1 0,-1-1 0,1 1 0,0 0 0,-1-1 0,1 1 0,-1-1 0,0 1 0,1 0 0,-1-1 0,1 2 0,-1 0 0,0 0 0,0 0 0,0-1 0,0 1 0,0 0 0,-1 0 0,1-1 0,-1 1 0,0 2 0,-28 68 0,-3 8 0,28-69 0,1 1 0,1 0 0,0 0 0,-2 24 0,4-30 0,1-1 0,-1 0 0,1 1 0,0-1 0,0 0 0,0 1 0,1-1 0,0 0 0,0 0 0,0 0 0,5 7 0,-3-6 0,0-1 0,1 1 0,0-1 0,0 0 0,0-1 0,0 1 0,1-1 0,6 4 0,3 0 0,0 0 0,1-2 0,0 1 0,0-2 0,1 0 0,23 3 0,-19-5 17,0 0 0,0-1 1,0-2-1,0 0 0,-1-1 0,40-7 0,-46 5-152,1-1 0,-1-1 0,-1 0 0,1 0 0,-1-1 0,0-1 0,0-1 0,-1 0 0,0 0 0,18-17 0,-8 3-6691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0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 24575,'0'44'0,"3"-1"0,1 0 0,3 0 0,15 57 0,-12-67 0,2 0 0,1-1 0,1 0 0,2-1 0,36 53 0,-27-50 0,54 57 0,-62-75 0,0 0 0,1-2 0,0 0 0,1-1 0,21 11 0,-33-21 0,0 1 0,0-1 0,0-1 0,1 0 0,-1 0 0,1 0 0,-1-1 0,1 0 0,-1 0 0,1-1 0,12-1 0,-13 0 0,-1 0 0,0 0 0,1-1 0,-1 0 0,0-1 0,0 1 0,0-1 0,0 0 0,-1-1 0,1 1 0,-1-1 0,0 0 0,8-9 0,-5 5 0,0-1 0,-1 0 0,-1-1 0,0 1 0,0-2 0,-1 1 0,5-13 0,22-80 0,-2 3 0,-25 90 0,-1 1 0,1 0 0,0 0 0,1 0 0,0 1 0,1 0 0,-1 0 0,12-10 0,-6 8 0,0 1 0,0 0 0,1 1 0,0 0 0,17-6 0,1 2 0,1 1 0,0 1 0,0 2 0,53-5 0,230-1 0,-298 14 0,-10 0 0,-1 0 0,0 0 0,0 0 0,0 0 0,0-1 0,9-2 0,-14 2 0,-1 1 0,0 0 0,1 0 0,-1 0 0,0 0 0,1-1 0,-1 1 0,0 0 0,1 0 0,-1-1 0,0 1 0,1 0 0,-1 0 0,0-1 0,0 1 0,1 0 0,-1-1 0,0 1 0,0-1 0,0 1 0,1 0 0,-1-1 0,0 1 0,0-1 0,0 1 0,0 0 0,0-1 0,0 1 0,0-1 0,0 1 0,0 0 0,0-1 0,0 1 0,0-1 0,0 1 0,0 0 0,0-1 0,-1 1 0,1-1 0,0 1 0,0 0 0,0-1 0,-1 1 0,1 0 0,0-1 0,-1 1 0,-15-19 0,13 16 0,-21-22-115,-38-38-510,-58-75 0,113 129-6201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1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1 24575,'12'-1'0,"-3"3"0,-14-1 0,1 1 0,-1 0 0,1 1 0,-1-1 0,1 1 0,0 0 0,-5 5 0,2-3 0,-33 26 0,2 3 0,2 1 0,-34 41 0,62-67 0,0 1 0,1 0 0,1 0 0,-9 18 0,14-25 0,-1 0 0,1 1 0,0-1 0,0 1 0,0-1 0,1 1 0,-1-1 0,1 1 0,0 0 0,0-1 0,0 1 0,0 0 0,1-1 0,-1 1 0,1-1 0,0 1 0,0-1 0,0 1 0,4 5 0,-2-3 0,1-1 0,0 0 0,1 0 0,-1-1 0,1 1 0,0-1 0,0 0 0,0 0 0,0-1 0,12 7 0,-3-4 0,1 0 0,0 0 0,22 4 0,-16-6 24,0-1 0,0 0 0,0-2 0,25-1 0,-8-2-767,53-11 1,-46 4-6084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2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24575,'-2'0'0,"-3"2"0,0 2 0,1 3 0,1 0 0,1 0 0,0 2 0,3 1 0,5 0 0,9 1 0,16 0 0,17-2 0,14 0 0,4-2 0,-2-4 0,-3-6 0,-9-5 0,-13 0-8191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2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24575,'0'14'0,"1"19"0,2-1 0,1 1 0,1-1 0,1-1 0,12 33 0,-2-18 0,2 0 0,40 71 0,128 236-1365,-156-293-5461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3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24575,'0'0'0,"2"0"0,6 2 0,14 5 0,15 2 0,14 2 0,7 1 0,2-1 0,0-3 0,-5-3 0,-6-2 0,-7-1 0,-11-2 0,-11 0 0,-8-1 0,-7 1-8191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3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24575,'0'0'0,"2"0"0,4-1 0,8-4 0,6-1 0,6-5 0,2-4 0,0-1 0,-4 3-8191</inkml:trace>
  <inkml:trace contextRef="#ctx0" brushRef="#br0" timeOffset="1">134 360 24575,'0'0'0,"4"3"0,7 8 0,5 5 0,10 4 0,16 0 0,19-4 0,15-14 0,9-20 0,4-21 0,-7-15 0,-15-1 0,-17 8-8191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3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5 0,0 8 0,0 11 0,0 9 0,2 12 0,3 10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02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24575,'0'0'0,"-3"0"0,-13 2 0,16-2 0,0 0 0,0 0 0,0 0 0,-1 0 0,1 0 0,0 0 0,0 1 0,0-1 0,0 0 0,0 0 0,0 0 0,0 0 0,0 0 0,-1 0 0,1 0 0,0 0 0,0 1 0,0-1 0,0 0 0,0 0 0,0 0 0,0 0 0,0 0 0,0 1 0,0-1 0,0 0 0,0 0 0,0 0 0,0 0 0,0 0 0,0 1 0,0-1 0,0 0 0,0 0 0,7 8 0,1-2 0,0 0 0,1-1 0,0 0 0,0 0 0,0-1 0,19 6 0,-18-6 0,45 14 9,88 17-1,61-4-230,319 6-893,3-45 1204,-296 0-75,177-9-1332,-384 16-4338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06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24575,'-47'0'0,"47"14"0,-4 19 0,3-26 0,0 1 0,0 0 0,0 0 0,1-1 0,0 1 0,1 0 0,0 0 0,2 10 0,1-6 0,1 0 0,1 0 0,0-1 0,1 1 0,0-1 0,0-1 0,1 1 0,1-1 0,13 13 0,-16-18-273,0 0 0,0-1 0,0 0 0,12 6 0,1-1-6553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4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581 60 24575,'0'-2'0,"0"0"0,0 0 0,0-1 0,0 1 0,-1 0 0,1 0 0,-1-1 0,1 1 0,-1 0 0,0 0 0,0 0 0,-1-3 0,0 4 0,1-1 0,-1 1 0,1-1 0,-1 1 0,0 0 0,0-1 0,0 1 0,1 0 0,-1 0 0,0 1 0,-1-1 0,1 0 0,-4 0 0,-11-3 0,0 1 0,0 0 0,0 2 0,0 0 0,-1 1 0,1 1 0,-24 3 0,20 0 0,0 1 0,0 0 0,1 2 0,-1 0 0,-30 16 0,32-12 0,0 1 0,1 0 0,1 2 0,0 0 0,0 1 0,-16 19 0,22-22 0,1 1 0,1 0 0,0 1 0,0 0 0,1 0 0,1 1 0,1 0 0,-10 30 0,16-42 0,-1-1 0,1 1 0,-1 0 0,1-1 0,0 1 0,0 0 0,0-1 0,0 4 0,0-6 0,1 1 0,-1 0 0,0-1 0,0 1 0,1-1 0,-1 1 0,1 0 0,-1-1 0,0 1 0,1-1 0,-1 1 0,1-1 0,0 0 0,-1 1 0,1-1 0,-1 1 0,1-1 0,0 0 0,-1 1 0,1-1 0,-1 0 0,1 0 0,0 0 0,-1 0 0,1 1 0,0-1 0,0 0 0,-1 0 0,1 0 0,0 0 0,-1 0 0,1-1 0,0 1 0,-1 0 0,2 0 0,13-4 0,1 0 0,-1 0 0,0-1 0,23-12 0,-13 6 0,146-72 0,-116 54 0,-48 26 0,-2 0 0,1 0 0,0 0 0,-1 1 0,9-2 0,-12 3 0,-1 1 0,1 0 0,-1 0 0,1-1 0,0 1 0,-1 0 0,1 1 0,-1-1 0,1 0 0,-1 0 0,1 1 0,-1-1 0,1 1 0,-1-1 0,1 1 0,-1 0 0,0-1 0,1 1 0,-1 0 0,0 0 0,1 0 0,0 1 0,1 2 0,1 0 0,-1 0 0,0 1 0,-1-1 0,1 0 0,-1 1 0,0 0 0,2 6 0,10 44 0,-12-42 0,31 179 0,10 53 0,-33-206 0,1 0 0,2-1 0,2-1 0,20 39 0,-13-39-1365,-5-14-5461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24575,'13'0'0,"-9"0"0,6 0 0,0 0 0,14 3 0,-20-2 0,-1 0 0,1 0 0,0 0 0,-1 1 0,1-1 0,-1 1 0,1 0 0,-1 0 0,5 4 0,-5-4 0,1 1 0,-1 0 0,0-1 0,0 1 0,-1 0 0,1 1 0,-1-1 0,1 0 0,-1 1 0,0-1 0,0 1 0,-1 0 0,1 0 0,-1 0 0,0 0 0,0 0 0,0 0 0,0 0 0,-1 0 0,1 0 0,-1 0 0,0 0 0,-1 0 0,0 7 0,-13 60 0,-1 3 0,13-62 0,1 0 0,0 1 0,1-1 0,2 14 0,-2-23 0,1 0 0,0 1 0,-1-1 0,1 0 0,0 1 0,1-1 0,-1 0 0,0 0 0,1 0 0,3 6 0,-3-7 0,0 0 0,1 0 0,-1 0 0,0-1 0,0 1 0,1 0 0,-1-1 0,1 0 0,0 1 0,-1-1 0,1 0 0,0 0 0,5 0 0,6 2 0,1-1 0,0-1 0,31-1 0,46-10 0,41-16-1365,-81 13-5461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5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24575,'0'6'0,"1"-1"0,-1 1 0,1 0 0,1-1 0,-1 1 0,1-1 0,0 1 0,0-1 0,6 10 0,3 2 0,19 24 0,-10-15 0,96 145 0,-93-132 0,-2 1 0,25 68 0,-26-44 0,-3 1 0,12 94 0,-15-79-1365,-7-57-5461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5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1 124 24575,'28'-1'0,"-1"-2"0,1 0 0,0-2 0,37-11 0,104-44 0,-138 48 0,26-9-1365,-50 18-5461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6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24575,'14'0'0,"46"-2"0,0-3 0,0-2 0,72-19 0,-52 11 0,-70 14 0,-7 4 0,-3-2 0,-1 1 0,1-1 0,-1 1 0,0-1 0,1 1 0,-1-1 0,0 0 0,-1 3 0,-9 15 0,-127 280 0,117-250 0,13-33 0,-7 19 0,14-32 0,0 0 0,1 0 0,-1 0 0,0 1 0,1-1 0,0 0 0,0 0 0,0 5 0,0-7 0,0 0 0,1 0 0,-1 0 0,0 0 0,1 0 0,-1 0 0,1 0 0,-1 0 0,1 0 0,0 0 0,-1 0 0,1 0 0,0 0 0,0 0 0,-1-1 0,1 1 0,0 0 0,0-1 0,0 1 0,0 0 0,0-1 0,2 1 0,1 1 0,1-1 0,-1 1 0,1-1 0,5 0 0,10 2 0,-1-2 0,1 0 0,-1-1 0,1-1 0,-1-1 0,1 0 0,-1-2 0,37-11 0,-34 7 0,0-1 0,0-2 0,-1 0 0,-1-1 0,1-1 0,-2 0 0,20-19 0,-10 5 58,45-54 0,14-38-1539,-44 54-5345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6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 9 0,2 22 0,3 26 0,3 20 0,6 19 0,1 25 0,-2 19-1231,-3-5 1231,-3-25-6960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6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752 802 24575,'0'0'0,"0"0"0,-2-2 0,-4-6 0,-2 0 0,1 0 0,-1 1 0,0 0 0,0 1 0,-18-11 0,6 6 0,-1 1 0,-25-9 0,23 12 0,0 1 0,0 0 0,0 2 0,-1 1 0,1 0 0,-1 2 0,0 1 0,-25 3 0,22 0 0,0 1 0,0 2 0,0 1 0,1 1 0,0 1 0,-41 20 0,51-21 0,1 1 0,-22 17 0,30-21 0,1 1 0,0 0 0,0 0 0,0 0 0,1 1 0,0 0 0,-5 9 0,9-13 0,-1 0 0,1 0 0,0 0 0,0 0 0,0 0 0,0 0 0,0 1 0,1-1 0,-1 0 0,1 4 0,0-5 0,0-1 0,1 0 0,-1 1 0,0-1 0,0 0 0,1 1 0,-1-1 0,1 0 0,-1 0 0,1 1 0,0-1 0,-1 0 0,1 0 0,0 0 0,0 0 0,0 0 0,0 0 0,0 0 0,0 0 0,0 0 0,0 0 0,0 0 0,0-1 0,0 1 0,1-1 0,0 2 0,1-2 0,0 1 0,0 0 0,-1-1 0,1 1 0,0-1 0,0 0 0,0 0 0,0 0 0,0 0 0,-1-1 0,4 0 0,3-1 0,-1 0 0,14-7 0,-3-1 0,0 0 0,-1-2 0,0 0 0,-1-1 0,0 0 0,16-18 0,-1-2 0,49-67 0,-60 69 0,-1 0 0,29-60 0,-40 72 0,-2-1 0,0 0 0,-1 0 0,-1-1 0,-1 1 0,2-31 0,-5 25 0,-2 1 0,0 0 0,-2 0 0,-7-33 0,7 43 0,-1 1 0,-1 0 0,0 0 0,-1 1 0,0-1 0,-1 1 0,0 1 0,-17-22 0,20 30 0,0-1 0,0 1 0,-1 0 0,1 1 0,-1-1 0,-5-2 0,8 5 0,1 0 0,-1 0 0,1 1 0,-1-1 0,1 1 0,-1-1 0,1 1 0,-1 0 0,0 0 0,1 0 0,-4 0 0,4 0 0,0 0 0,1 0 0,-1 1 0,0-1 0,0 0 0,0 1 0,0-1 0,0 1 0,0-1 0,0 1 0,1 0 0,-1-1 0,0 1 0,0 0 0,1-1 0,-1 1 0,1 0 0,-1 0 0,1 0 0,-2 1 0,1 0 0,0 1 0,0 0 0,0-1 0,1 1 0,-1 0 0,0-1 0,1 1 0,0 0 0,0 0 0,0-1 0,0 5 0,2 5 0,4 17 0,-6-25 0,43 135 12,12-1-131,-39-99-15,4 11 20,103 256-610,-14 7 355,-79-214-755,-20-70-4495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7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24575,'7'7'0,"1"-1"0,0 0 0,0 0 0,0-1 0,18 8 0,47 15 0,-62-24 0,20 6 0,-16-5 0,1 0 0,21 11 0,-32-13 0,0 0 0,-1-1 0,1 2 0,-1-1 0,0 1 0,0-1 0,0 1 0,-1 0 0,1 1 0,-1-1 0,4 8 0,-2-3 0,-1 1 0,0 0 0,-1 0 0,0 0 0,0 0 0,-1 0 0,-1 1 0,0-1 0,0 1 0,-1-1 0,0 1 0,-3 15 0,-1-1 0,-2 0 0,0-1 0,-20 47 0,24-68 0,1 0 0,0 0 0,0 0 0,0 0 0,0 0 0,0 3 0,1-6 0,0 1 0,0-1 0,0 1 0,0-1 0,0 1 0,0 0 0,0-1 0,0 1 0,0-1 0,0 1 0,1-1 0,-1 1 0,0-1 0,0 1 0,1-1 0,-1 1 0,0-1 0,1 1 0,-1-1 0,0 1 0,1-1 0,-1 0 0,0 1 0,1-1 0,-1 1 0,1-1 0,-1 0 0,1 0 0,-1 1 0,1-1 0,-1 0 0,1 0 0,0 1 0,4-1 0,-1 1 0,0-1 0,1 0 0,-1 0 0,1-1 0,-1 1 0,1-1 0,-1 0 0,0 0 0,1-1 0,5-2 0,-5 3 0,41-16 30,-1-2 0,-1-1 0,44-29 0,119-88-1515,-137 87-5341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18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24575,'7'7'0,"-4"-4"0,34 24 0,-6-5 0,55 44 0,40 42-525,41 46-1575,30 45 882,22 40-1554,-20-3 422,223 347 1,-293-375 1332,-9 5 0,112 278 0,-167-322 558,80 322 0,-114-338 278,-6 1 0,6 228 1,-31-184 47,-41 325 1,-95 187 29,-110 99 167,-77-30-50,187-492 161,22-48 525,29-54 621,25-48 4407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0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24575,'5'0'0,"41"10"0,-15-2 0,302 42 0,2-24 0,-267-22-1365,-14-2-5461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5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24575,'18'24'0,"-14"-17"0,0-1 0,1 1 0,8 7 0,1-2 0,1 0 0,1 0 0,18 9 0,55 27 0,-32-18 0,-4 0 6,65 51 0,39 48-148,287 245-508,-432-365 541,-5-3-52,1 0 0,0 0 0,1-1 0,-1 0 0,1 0 0,15 5 0,-11-7-6014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1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24575,'0'0'0,"0"0"0,0 0 0,5 3 0,12 6 0,17 3 0,15 1 0,15-3 0,23-5 0,23-6 0,14-6 0,2-8-724,-7-7 724,-9-7 0,-16-3 0,-24 5-7467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1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24575,'12'4'0,"2"2"0,0 1 0,24 17 0,63 49 0,95 89 0,-132-105-177,-4 2-1,-1 3 0,76 107 0,-107-126 15,-1 1 0,32 73 0,-44-79 108,-1 0-1,-2 1 1,13 72-1,-21-75-46,-1 1-1,-1 0 1,-3 0-1,-1 0 0,-1 0 1,-2 0-1,-2-1 1,-1 0-1,-2 0 1,-17 41-1,-18 20-5538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3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24575,'13'7'0,"62"36"0,-53-29 0,8 1 0,-48-20 0,0 2 0,0 1 0,-20-1 0,37 3 0,3 1 0,5 2 0,13 2 0,37-1-1365,-30-3-5461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1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24575,'28'32'0,"-7"-6"0,189 181-93,18-13-677,-64-57 651,-141-117 119,158 139 0,-10 12 0,-137-132-1201,-26-29-4807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2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 24575,'-2'8'0,"-4"29"0,1-1 0,1 68 0,3-59 0,-2 290-498,-1 10 224,3-296-35,-3-1 0,-1 0 0,-23 88 0,25-126-5874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2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0 170 24575,'0'0'0,"0"0"0,0 4 0,4 4 0,9 8 0,14 4 0,15 5 0,16-1 0,23-4 0,24-7 0,13-11 0,5-15-805,-3-15 805,-4-15 0,-7-12 0,-8-5 0,-14 3 0,-22 12-7386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3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0,2 0 0,5 0 0,12 4 0,20 5 0,21 3 0,14 1 0,6-2 0,-3-2 0,-6-4 0,-10-4 0,-10-2 0,-12-1 0,-13 1-8191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4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 24575,'0'0'0,"0"0"0,0 0 0,2 0 0,6 2 0,14 2 0,22 3 0,20 0 0,15-3 0,12-7 0,13-7 0,11-8 0,5-7-718,-11-1 718,-23 3-7473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7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447 30 24575,'-39'-2'0,"-3"-10"0,31 9 0,-1-1 0,1 1 0,-15-1 0,17 3-1,0 1 0,0 0 1,-1 0-1,1 1 0,0 0 0,0 1 0,0 0 0,0 1 0,1-1 0,-1 2 0,-14 6 0,14-4 4,-1 1 0,0-1 0,1 2 0,1-1 0,-1 1 0,1 1 0,0-1 0,-9 14 0,5-1-25,0 0 0,1 0 0,1 1-1,0 0 1,2 1 0,1 0-1,1 0 1,-5 36 0,6-4-176,2-1 0,2 0 0,3 1 1,9 58-1,50 216-1479,67 164 1360,0 2-439,-118-452 630,-3 0-1,5 80 0,-12-106 240,-1 0 1,-1 0-1,-1 0 0,-4 18 1,4-24 173,-1 0 1,0 0 0,-1 0-1,0-1 1,-1 0 0,-12 18 0,-2-7-1080,4-8-4885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8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24575,'0'0'0,"6"2"0,13 3 0,19 2 0,18 1 0,11-1 0,5-5 0,4-4 0,3-4 0,-3-3 0,-11 0 0,-14 2 0,-16 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6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0 24575,'-7'17'0,"-17"66"0,-15 101 0,16 20 0,15 3 0,4-60 0,3-129-104,0 14 223,-6 36-1,5-60-284,0 1-1,0-1 1,0 1-1,-1-1 1,-1 0-1,1 0 1,-1 0-1,-10 14 1,3-9-6660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8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1 351 24575,'0'0'0,"2"-2"0,11-4 0,22-7 0,21-9 0,23-10 0,24-9 0,23-9 0,11-6-1203,-5 4 1203,-18 8 0,-29 11-6988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9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0 24575,'0'0'0,"0"1"0,-1-1 0,0 0 0,1 1 0,-1 0 0,1-1 0,-1 1 0,1-1 0,-1 1 0,1 0 0,-1-1 0,1 1 0,-1 1 0,-1 1 0,-5 9 0,0 0 0,2 0 0,-9 23 0,-6 26-122,3 1 1,2 0-1,3 1 0,3 1 0,-1 88 0,10-30-904,31 230-1,22-64 488,-43-248 372,2 0 0,2-1 1,2 0-1,40 71 0,-46-94 154,1-1 0,0 0 0,1 0 0,1-2 0,0 1 0,1-2 0,1 0 0,-1 0 0,2-2 0,0 1 0,0-2 0,20 9 0,25 4-3852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9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24575,'0'2'0,"1"0"0,0-1 0,-1 1 0,1 0 0,0 0 0,0 0 0,0-1 0,2 4 0,2 3 0,9 21 0,2-2 0,28 39 0,45 47 0,-85-108 0,263 294 0,-242-275-455,1-1 0,45 31 0,-48-39-6371</inkml:trace>
  <inkml:trace contextRef="#ctx0" brushRef="#br0" timeOffset="1">291 1 24575,'4'82'0,"1"-2"0,-6 18 0,-3 0 0,-5 0 0,-38 169 0,15-168 134,7-25-1633,21-60-5327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29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24575,'0'15'0,"1"-14"0,-1 1 0,1-1 0,0 1 0,-1-1 0,1 0 0,0 1 0,0-1 0,0 0 0,0 1 0,0-1 0,1 0 0,-1 0 0,0 0 0,3 1 0,22 12 0,-24-14 0,34 14 0,1-1 0,1-3 0,0-1 0,0-1 0,46 2 0,-53-9 20,0-1 0,1-1 0,-1-1 0,0-2 0,35-10 0,-15 1-515,0-3 0,57-27 0,-41 12-6331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30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24575,'0'0'0,"0"1"0,0 4 0,-2 3 0,-2 9 0,-3 13 0,0 16 0,1 14 0,2 6 0,1-3 0,4-5 0,3-9 0,4-5 0,4-9 0,-1-10-8191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30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0 195 24575,'5'0'0,"5"4"0,0 0 0,0 0 0,16 11 0,-9-6 0,78 47 0,9 5 0,-75-45 0,49 17 0,-65-28 0,0-1 0,-1-1 0,1 0 0,0-1 0,15 1 0,-23-3 0,0 0 0,-1 0 0,1-1 0,-1 0 0,1 0 0,-1 0 0,1 0 0,3-2 0,-5 2 0,0-1 0,-1 1 0,0-1 0,1 1 0,-1-1 0,0 0 0,0 0 0,0 0 0,0 0 0,0 0 0,0-1 0,-1 1 0,1 0 0,1-4 0,-1 1 0,0-1 0,0 0 0,0 0 0,0 0 0,-1 0 0,0 0 0,-1-1 0,1-6 0,-6-51 0,5 60 0,-43-222 0,40 210 0,3 16 0,0 0 0,0 0 0,0-1 0,0 1 0,0 0 0,0 0 0,0 0 0,0 0 0,0 0 0,0-1 0,0 1 0,0 0 0,0 0 0,0 0 0,0 0 0,0 0 0,0-1 0,0 1 0,0 0 0,0 0 0,0 0 0,0 0 0,0 0 0,0-1 0,0 1 0,0 0 0,0 0 0,0 0 0,0 0 0,1 0 0,-1 0 0,0 0 0,0-1 0,0 1 0,0 0 0,0 0 0,0 0 0,0 0 0,1 0 0,-1 0 0,0 0 0,0 0 0,0 0 0,0 0 0,0 0 0,1 0 0,-1 0 0,0 0 0,0 0 0,0 0 0,0 0 0,0 0 0,1 0 0,-1 0 0,0 0 0,0 0 0,10 6 0,-8-5 0,28 24 0,0 1 1,-1 2-1,-2 0 0,30 41 0,-21-19-304,-2 1 0,28 58-1,-29-38 10,-3 1-1,-3 1 0,-3 2 0,23 126 0,-26-69 29,6 251-1,-25-291 225,-23 180-1,20-264 38,-8 44-9,7-46 15,1 0 1,-1 0 0,-1 0 0,1 0-1,-6 9 1,7-14 12,1 0 0,-1 0 0,0 0 0,0 0 0,0 0 0,0 0 0,1 0 0,-1 0 1,0 0-1,0-1 0,-1 1 0,1 0 0,0-1 0,0 1 0,0-1 0,0 1 0,0-1 0,-1 1 0,1-1 0,0 0 0,-2 0 0,1 0 32,-1 0-1,1 0 1,0-1-1,0 1 1,-1-1-1,1 0 1,0 0-1,0 0 0,0 0 1,0 0-1,-3-2 1,-4-4 122,0 0-1,0 0 1,1-1 0,0-1-1,0 1 1,-11-19 0,6 7 140,0-2 0,-12-30 0,11 14-349,0-1 1,3 0 0,1-1 0,2-1 0,2 1-1,2-1 1,1 0 0,2 0 0,2 0 0,2 0-1,9-48 1,-6 62-275,1 0 1,1 1-1,18-40 1,0 18-5998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31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1117 24575,'0'0'0,"4"0"0,10 0 0,17 0 0,21 0 0,29-2 0,32-3 0,17-3 0,3-9-1061,0-11 1061,5-16 0,1-13 0,-12-5 0,-23 6 0,-29 13-7130</inkml:trace>
  <inkml:trace contextRef="#ctx0" brushRef="#br0" timeOffset="1">1098 0 24575,'0'0'0,"4"0"0,8 4 0,14 7 0,18 10 0,15 20 0,8 24 0,3 19 0,-3 24 0,-9 27-1398,-15 28 1398,-20 26 0,-29 20-2426,-44 18 2426,-40 9-2778,-15-21 2778,11-46-1589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35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24575,'0'0'0,"0"0"0,0 0 0,0 5 0,1 8 0,1 0 0,0 0 0,1 0 0,1 0 0,0 0 0,0-1 0,8 15 0,1 0 0,1 0 0,1 0 0,2-1 0,0-2 0,2 1 0,1-2 0,0-1 0,2 0 0,1-2 0,0 0 0,1-2 0,36 21 0,-50-33 0,1 0 0,0-1 0,1 0 0,-1-1 0,20 4 0,-25-7 0,0 0 0,0 0 0,0-1 0,0 0 0,0 0 0,0-1 0,0 1 0,0-1 0,-1-1 0,1 1 0,0-1 0,0 0 0,6-3 0,-1-2 0,0 1 0,-1-2 0,0 1 0,-1-1 0,1-1 0,-2 0 0,1 0 0,-1-1 0,13-20 0,-12 15 0,0 0 0,-2-1 0,0 0 0,0 0 0,-2 0 0,7-29 0,-10 33 0,-1 1 0,0-1 0,-1 0 0,0 0 0,-3-14 0,-13-55 0,1 10 0,14 68 0,2 4 0,3 7 0,30 80 0,189 605-2501,-133-367 2163,-26 5 250,-50-178-381,-14-130 456,0-1 0,-2 0 1,0 0-1,-10 38 0,10-52 27,-1 0 0,0 1 0,-1-2 0,1 1-1,-2 0 1,1-1 0,-1 1 0,0-1 0,0-1 0,-1 1-1,0-1 1,-11 10 0,9-10 70,0-1 1,-1 0-1,1 0 1,-1-1-1,0 0 0,0 0 1,-1-1-1,1 0 0,-1-1 1,-16 2-1,11-2 158,0-1 0,0-1 1,0 0-1,1-1 0,-1-1 0,0 0 0,1-1 0,-27-9 0,33 9-231,-1-1-1,2 1 0,-1-2 0,0 1 0,1-1 0,0 0 1,0 0-1,0-1 0,1 0 0,0 0 0,0-1 0,0 0 1,1 0-1,0 0 0,0 0 0,-4-11 0,3 5-10,2-1 0,0 1 0,0-1 0,1 1 0,1-1 0,0 0 0,1 0 0,1 0 0,0 0 0,1 0 0,0 0 0,1 1 0,1-1 0,0 0 0,1 1 0,0 0 0,1-1 0,1 2 0,11-22 0,-3 13 20,0 0 0,2 1 0,0 1 0,1 1 0,23-20 0,-11 14-515,1 1 0,58-33 0,-34 28-6331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35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0 153 24575,'0'0'0,"0"0"0,0 0 0,4 0 0,11-2 0,14-2 0,15-5 0,24-4 0,28-4 0,19-3 0,3-2-662,-8 0 662,-18 2 0,-21 6 0,-22 5-7529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36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3 0,3 2 0,1 2 0,5 1 0,4 1 0,3 0 0,4 1 0,4-2 0,4-5 0,0-5 0,-5-2-8191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6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24575,'1'1'0,"0"0"0,1 0 0,-1 0 0,0 0 0,0 0 0,1 0 0,-1 0 0,1 3 0,2 0 0,4 4 0,1-1 0,0 0 0,0-1 0,1 0 0,18 9 0,54 16 0,-72-27 0,69 20-105,0-3-1,1-4 1,1-3-1,1-4 1,0-3-1,88-5 0,-108-6-204,0-2-1,0-3 1,112-32-1,-124 25-5899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36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0 171 24575,'0'0'0,"2"0"0,8 0 0,12 0 0,12-2 0,11-6 0,14-7 0,13-13 0,16-12 0,5-1 0,-15 5-8191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37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1 134 24575,'0'0'0,"0"0"0,3 0 0,6 2 0,5 3 0,4 2 0,6 2 0,9-3 0,16-6 0,18-8 0,16-7 0,6-7 0,2-5 0,-2-6 0,-8 1 0,-18 6-8191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37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412 1 24575,'-1'5'0,"1"1"0,-1-1 0,0 0 0,-1 0 0,1 1 0,-4 6 0,-2 10 0,-65 210-320,-95 352-1580,113-330-295,7 32 1062,-6 394-1854,54-491 1650,43 304 0,-13-311 910,7-2 0,86 246-1,-77-301 247,5-2 0,5-2-1,6-3 1,80 113 0,10-33 164,-4-43 244,-107-118 227,57 39 0,-67-55-392,0-2-1,59 27 1,-67-37 75,-1-1 0,2 0 0,-1-2 0,46 5 0,-7-8 3081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39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506 0 24575,'-9'1'0,"-16"3"0,-1 1 0,1 1 0,-47 19 0,38-12 0,1 1 0,1 2 0,-52 34 0,68-39 0,1 0 0,1 2 0,-1-1 0,2 2 0,0 0 0,1 0 0,0 1 0,-18 32 0,26-38 0,0 0 0,0 1 0,1 0 0,0-1 0,0 1 0,1 0 0,1 0 0,0 0 0,0 0 0,1 1 0,0-1 0,1 0 0,0 0 0,3 12 0,2 1 0,1 0 0,1 0 0,1-1 0,1-1 0,14 22 0,15 22-125,54 66 1,57 55-1225,-75-96 1112,-54-64 279,49 59-431,63 101 1,-124-172 383,-1 1 1,0 0 0,0 1-1,-2 0 1,7 24 0,-11-35 9,-1 1 0,-1 0-1,1-1 1,-1 1 0,0 0 0,0-1 0,-1 1-1,-1 9 1,1-11 16,-1 0 1,1 0-1,-1 0 0,0 0 0,0 0 1,0-1-1,0 1 0,-1-1 0,0 1 1,1-1-1,-1 0 0,-6 5 1,3-4 145,-1 1 0,1-1 1,-1 0-1,0-1 1,-1 0-1,1 0 0,0 0 1,-1-1-1,0 0 0,-15 2 1,6-3-59,0 0 0,0-1-1,-34-4 1,43 3-109,-1-1 0,1 1 0,0-2 0,1 1 0,-1-1 0,0 0 0,1-1 0,0 0 0,-1 0 0,-8-7 0,12 7 0,0 1 0,1 0 0,-1-1 0,1 0 0,0 0 0,0 0 0,1 0 0,-1-1 0,1 1 0,0 0 0,0-1 0,0 0 0,1 1 0,-1-1 0,1 0 0,1 0 0,-1 0 0,0-8 0,2 1 0,0 0 0,0 0 0,1 1 0,1-1 0,0 0 0,1 1 0,0 0 0,0 0 0,9-14 0,-5 10 0,2 0 0,0 1 0,0 0 0,1 0 0,25-22 0,-13 17-341,1 2 0,1 0-1,46-23 1,-1 8-6485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39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24575,'2'0'0,"0"0"0,0 1 0,0-1 0,-1 1 0,1-1 0,0 1 0,0 0 0,-1 0 0,1 0 0,2 2 0,15 12 0,-14-9 0,-1-1 0,1 1 0,-1-1 0,0 1 0,-1 1 0,1-1 0,-1 0 0,3 11 0,0 3 0,6 34 0,-4-2 0,2 80 0,-12 55 0,2-183 0,0-1 0,0 0 0,0 1 0,0-1 0,0 0 0,1 0 0,0 5 0,0-7 0,-1 0 0,1 0 0,-1-1 0,1 1 0,-1 0 0,1 0 0,0 0 0,-1 0 0,1 0 0,0-1 0,0 1 0,0 0 0,-1-1 0,1 1 0,0-1 0,0 1 0,0-1 0,0 1 0,0-1 0,0 0 0,0 1 0,0-1 0,2 0 0,21 4 0,0-2 0,44-1 0,-39-2 0,84 0-112,128 1 352,-3 17-1733,-180-8-5333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40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1 379 24575,'0'5'0,"0"5"0,1 0 0,1-1 0,0 1 0,0 0 0,0-1 0,7 14 0,28 56 0,-33-73 0,200 361 0,-172-317 0,45 56 0,-62-88 0,1 0 0,1-1 0,0-1 0,2-1 0,37 25 0,-51-37 0,0 0 0,0 0 0,0-1 0,0 0 0,1 0 0,-1 0 0,1-1 0,0 0 0,11 1 0,-13-2 0,0 0 0,0-1 0,0 1 0,0-1 0,0 0 0,0 0 0,-1-1 0,1 1 0,0-1 0,0 0 0,-1 0 0,1 0 0,-1 0 0,6-6 0,-1 1 0,-1 0 0,1-1 0,-2 0 0,12-17 0,-6 4 0,11-25 0,-1-6 9,-3-1 0,-2-1 0,14-72-1,13-172-688,-7-144-695,-34 397-4796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40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24575,'14'8'0,"19"6"0,-26-12 0,-1 1 0,0-1 0,1 1 0,-1 0 0,7 6 0,-5-3 0,0 1 0,-1 0 0,0 1 0,0 0 0,-1 0 0,0 0 0,0 1 0,-1 0 0,0 0 0,0 0 0,-1 1 0,-1 0 0,1-1 0,-2 1 0,1 1 0,-1-1 0,-1 0 0,0 0 0,0 1 0,-1-1 0,-1 0 0,1 1 0,-2-1 0,-3 15 0,-2-6 0,0-2 0,-1 1 0,-1-1 0,-18 24 0,2 0 0,21-30 0,4-11 0,0 1 0,0-1 0,0 0 0,0 0 0,0 1 0,0-1 0,0 0 0,0 1 0,0-1 0,0 0 0,1 0 0,-1 1 0,0-1 0,0 0 0,0 0 0,0 0 0,0 1 0,1-1 0,-1 0 0,0 0 0,0 0 0,0 1 0,1-1 0,1 1 0,0-1 0,0 1 0,0-1 0,-1 0 0,1 0 0,0 1 0,0-1 0,0 0 0,3-1 0,62-5 5,80-17 1,64-29-136,4-18-1712,-127 38-4388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40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24575,'7'3'0,"-3"0"0,13 9 0,27 25 0,-29-25 0,72 68 0,35 41-648,31 48-1946,25 50 1393,8 49-1007,-116-151 1674,-5 3 0,-5 3 1,-5 3-1,70 244 1,-97-258 270,-5 1 0,-4 1 0,-6 0 0,-5 1 0,-5 0 1,-13 131-1,0-157-15,-4-2 0,-4 1-1,-43 128 1,33-141 56,-4-1-1,-2-1 1,-4-2 0,-48 69-1,30-62 212,-67 70 0,-59 37-77,23-46 954,29-37 3571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4:53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7685 3977 24575,'-1'-1'0,"-1"1"0,1 0 0,0 0 0,0 0 0,-1 0 0,1 0 0,0 0 0,-3 0 0,-4 0 0,-64-9 0,-14-2 0,40 9 0,0 2 0,0 2 0,0 2 0,1 2 0,-68 18 0,-235 88-362,-10 3-15,215-83 411,-213 20 0,-150-18-372,389-28-138,-1114 69-2410,869-42 2886,-314 22 0,389-46 0,-1-12 0,-293-43 0,543 42 59,-345-45-341,5-23-790,290 47 1072,1-3 1,1-4-1,2-4 0,1-4 0,-126-82 1,169 96 1,-60-53 0,77 57-1,1-1-1,0-1 1,-25-37 0,21 20-1,2 0 0,2-2 0,2-1 0,2-1 0,-24-85 0,22 40 0,3 0 0,-5-102 0,14 50 0,11-170 0,6 199 0,5 1 0,29-111 0,-28 164 0,3 0 0,3 1 0,2 1 0,54-95 0,-19 58 57,104-130 0,-106 157-19,3 3 0,97-81 0,-59 68-58,110-65 1,120-42-54,-169 108-224,224-75 1,187-7-264,208 11-494,6 31-6,-780 116 1060,1280-138 0,-124 104-1071,-447 64 1087,-526-9 488,327 81 0,108 83 98,-557-162-180,-1 2 0,-1 3 0,-2 3 0,74 50 0,37 52 792,-139-102-637,-1 0-1,51 67 1,-66-75-179,-2 1 0,-1 0 1,0 1-1,9 30 0,28 107 427,-19-55-470,51 115-324,3 11-34,-60-144 3,-5 1 0,-3 0 0,-4 1 0,-4 1 0,-4 0 0,-11 137 0,-6-89-318,-6-1 0,-57 212 0,41-235-21,-5 0 0,-6-3 0,-73 136 0,39-112 238,-97 127 1,-125 105-1820,212-273 1804,-4-5 0,-4-3 0,-192 132 0,215-173 129,-1-3 0,-2-4 0,-2-3 1,-2-3-1,-1-4 0,-139 32 0,2-30-13,24-25-564,35-13-2260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21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69 627 24575,'-14'0'0,"-41"0"0,56 13 0,-1-9 0,0 1 0,0-1 0,1 1 0,0-1 0,-1 0 0,4 8 0,-3-11 0,-1 1 0,1-1 0,0 1 0,0-1 0,1 0 0,-1 1 0,0-1 0,0 0 0,1 0 0,-1 0 0,0 0 0,1 0 0,-1 0 0,1 0 0,-1-1 0,1 1 0,0 0 0,-1-1 0,1 1 0,3-1 0,2 1 0,1 0 0,-1 0 0,0-1 0,1 0 0,-1-1 0,0 0 0,0 0 0,1 0 0,-1-1 0,0 0 0,11-6 0,0 0 0,0-1 0,-1-1 0,22-17 0,96-86-118,-6-14-878,163-186-369,-222 235-4347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6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24575,'1'29'0,"9"49"0,-2-27 0,-6-35 0,9 116 0,-12-121 0,0-11 0,1 0 0,0 0 0,0 0 0,0 0 0,0 0 0,0 0 0,0 0 0,0 1 0,0-1 0,-1 0 0,1 0 0,0 0 0,0 0 0,0 0 0,0 0 0,0 0 0,-1 0 0,1 0 0,0 0 0,0 0 0,0 0 0,0 0 0,0 0 0,-1 0 0,1 0 0,0 0 0,0 0 0,0 0 0,0 0 0,0 0 0,0 0 0,-1 0 0,1 0 0,0-1 0,0 1 0,-2-1 0,1-1 0,-1 1 0,1-1 0,-1 1 0,1-1 0,-3-3 0,-9-17-227,1 0-1,0 0 1,2-1-1,1 0 1,-9-34-1,11 29-6598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27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1327 24575,'-24'0'0,"25"13"0,0-11 0,-1-1 0,1 0 0,-1 1 0,1-1 0,0 0 0,0 0 0,0 0 0,-1 0 0,1 0 0,0 0 0,0 0 0,0 0 0,1 0 0,-1 0 0,2 1 0,22 8 0,-23-9 0,12 4 0,1-1 0,-1-1 0,1-1 0,-1 0 0,1 0 0,0-1 0,0-1 0,-1-1 0,1 0 0,0-1 0,0 0 0,-1-2 0,0 1 0,1-2 0,-1 0 0,-1 0 0,1-1 0,-1-1 0,0-1 0,18-13 0,2-4-51,-2-1-1,42-45 0,48-71-973,88-144-669,-14-11-361,-121 182 1095,51-77 203,-18 28-788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4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0,1 1 0,4 6 0,1 0 0,0-1 0,0 1 0,12 8 0,-6-4 0,160 126 0,71 65 0,-86-37-481,-14-13 304,-83-93-1079,-13-14-5021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5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1 24575,'0'0'0,"0"0"0,-1 1 0,1-1 0,-1 0 0,1 0 0,0 1 0,-1-1 0,1 1 0,-1-1 0,1 0 0,0 1 0,0-1 0,-1 1 0,1-1 0,0 0 0,0 1 0,-1-1 0,1 2 0,-12 28 0,-9 38 0,4-11 0,-235 561 0,146-365-1365,46-100-5461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5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24575,'0'0'0,"0"0"0,8 0 0,13 0 0,14 0 0,13 0 0,20 0 0,21-2 0,14-2 0,4-5 0,-8-6 0,-10-8 0,-16-10 0,-15-5 0,-18 4-8191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5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24575,'0'0'0,"0"2"0,1 2 0,2 5 0,-1 5 0,0 1 0,-1 0 0,0 0 0,-1-3 0,0-3 0,0-4-8191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34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71 278 24575,'-14'0'0,"12"-1"0,0 2 0,0-1 0,0 0 0,0 0 0,0 1 0,-1-1 0,1 1 0,0 0 0,0-1 0,0 1 0,0 0 0,1 0 0,-1 0 0,0 1 0,0-1 0,-2 3 0,2-2 0,0 1 0,0-1 0,0 1 0,0 0 0,1-1 0,0 1 0,-1 0 0,1 0 0,0 0 0,-1 5 0,1-2 0,0 0 0,1 1 0,-1-1 0,1 0 0,0 0 0,1 0 0,0 0 0,0 0 0,0 0 0,1 0 0,3 9 0,-1-7 0,0 0 0,0-1 0,1 0 0,0 1 0,1-2 0,0 1 0,0-1 0,0 0 0,1 0 0,0 0 0,0-1 0,0 0 0,0-1 0,1 1 0,0-1 0,0-1 0,17 6 0,-9-5 0,1 0 0,0-1 0,1-1 0,-1-1 0,0 0 0,0-1 0,1-1 0,20-4 0,-12 1 0,-1-2 0,0-1 0,0-1 0,0 0 0,27-16 0,-35 15 0,-1 0 0,0-1 0,-1-1 0,0 0 0,0-1 0,-1-1 0,23-28 0,-31 34 0,-1-1 0,0 1 0,0-2 0,-1 1 0,1 0 0,-2-1 0,4-11 0,-6 15 0,1-1 0,-1 1 0,-1-1 0,1 0 0,-1 0 0,0 1 0,-1-1 0,1 0 0,-1 0 0,0 1 0,0-1 0,-5-10 0,0 3 0,0 0 0,-1 0 0,-1 1 0,0 0 0,-16-19 0,10 17 0,1 0 0,-2 1 0,-27-20 0,35 28 0,-1 0 0,-13-5 0,19 9 0,-1-1 0,0 2 0,0-1 0,0 0 0,0 0 0,0 1 0,0 0 0,0 0 0,0 0 0,0 0 0,-3 0 0,5 1 0,0-1 0,0 0 0,0 0 0,0 1 0,0-1 0,0 1 0,0-1 0,0 1 0,0 0 0,0-1 0,0 1 0,0 0 0,0-1 0,0 1 0,1 0 0,-1 0 0,0 0 0,1 0 0,-1 0 0,1 0 0,-1 0 0,1 0 0,-1 0 0,1 0 0,0 0 0,-1 0 0,1 0 0,0 0 0,0 0 0,0 1 0,0-1 0,0 0 0,0 1 0,0 6 0,0 0 0,1 0 0,0 0 0,4 16 0,15 34 0,-19-57 0,93 213 11,-37-91-275,91 236-559,-25 10 380,-81-204 355,-32-114-9,4 72 1,-13-93 48,-1 0-1,-1-1 1,-9 53 0,5-62 35,0 0 1,-1 0-1,-1 0 1,-1-1-1,0 0 1,-15 22-1,10-21 13,-1-1 0,-1 0 0,-1-1 0,0 0 0,-1-2 0,-1 0 0,-34 22 0,38-28 0,-1-1 0,0-1 0,0 0 0,-1-1 0,0-1 0,0-1 0,-1 0 0,1-1 0,-1 0 0,0-2 0,-25 1 0,32-3 48,0 0-1,0-1 0,0-1 1,0 0-1,1 0 1,-1-1-1,1 0 1,-1-1-1,1 0 1,0 0-1,0-1 1,1 0-1,-1-1 1,-13-12-1,13 10 25,1-1 0,0 0 0,0-1 0,1 0 0,0 0 0,1 0 0,0-1 0,1 0 0,0 0 0,0-1 0,-4-21 0,3 6 37,2-2 0,1 1 0,1 0-1,1-1 1,4-32 0,3 12-613,1 0-1,16-52 1,-8 49-6322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35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0 477 24575,'0'0'0,"0"0"0,4-4 0,15-6 0,22-10 0,27-11 0,29-11 0,28-10 0,17-4-1388,1-2 1388,-7 0 0,-11 0 0,-20 8 0,-26 12-6803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3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457 19 24575,'0'-1'0,"0"0"0,0 1 0,0-1 0,0 1 0,0-1 0,0 0 0,0 1 0,-1-1 0,1 1 0,0-1 0,0 1 0,-1-1 0,1 0 0,0 1 0,-1-1 0,1 1 0,-1 0 0,1-1 0,0 1 0,-1-1 0,1 1 0,-1-1 0,-1 0 0,1 1 0,-1-1 0,1 0 0,-1 1 0,0-1 0,1 1 0,-1 0 0,-2-1 0,-4 1 0,0 0 0,-14 2 0,20-2 0,-22 3 0,0 1 0,0 1 0,1 1 0,0 2 0,-32 13 0,42-15 0,0 1 0,1 0 0,0 1 0,0 1 0,1 0 0,0 0 0,0 1 0,1 0 0,0 1 0,-12 18 0,11-11 0,0 1 0,1 1 0,1-1 0,1 1 0,1 1 0,-9 37 0,12-30 0,0-1 0,2 0 0,0 1 0,2-1 0,4 30 0,5 6-284,3 0 0,30 93 0,58 121-58,-18-52 394,-4 34-52,-67-209 0,-2 1 0,-2 0 0,1 63 0,-8-110 73,0-1 1,0 1-1,0 0 0,-1-1 1,1 1-1,-1-1 1,-1 5-1,1-7-110,0 1 1,1-1-1,-1 0 0,0 0 0,0 0 0,0 0 0,1 0 1,-1 0-1,0 0 0,0-1 0,-1 1 0,1 0 0,0 0 1,0-1-1,0 1 0,0 0 0,-1-1 0,1 0 0,0 1 1,0-1-1,-3 1 0,-16 1-6789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4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1 366 24575,'0'0'0,"0"-2"0,7-6 0,25-11 0,32-10 0,29-8 0,25-5 0,20-3-1487,9 2 1487,-8 5 0,-18 7 0,-22 4-312,-22 6 312,-22 6 0,-21 6-6392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4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0 210 24575,'0'0'0,"0"2"0,0 2 0,0 1 0,2 1 0,10 2 0,19 1 0,18-3 0,19-8 0,24-17 0,29-24 0,16-20-1416,-7-3 1416,-25 9-6775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7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0 195 24575,'0'0'0,"0"0"0,7 0 0,-1-1 0,0 0 0,1 0 0,-1-1 0,0 0 0,0 0 0,0 0 0,0-1 0,0 0 0,8-5 0,6-3 0,39-17 60,84-28 0,66-5-1545,-153 48-5341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6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0 129 24575,'0'0'0,"0"0"0,0 0 0,4-2 0,5-2 0,13-5 0,27-6 0,32-8 0,19-4 0,0 0 0,-16 6-8191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7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24575,'0'0'0,"0"0"0,0 0 0,0 0 0,2 0 0,5 0 0,15 0 0,32 0 0,33 0 0,26-4 0,27-7 0,61-16-2477,-3-5-3237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6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1 24575,'-4'0'0,"1"0"0,0 1 0,-1 0 0,1-1 0,-1 1 0,1 1 0,0-1 0,0 0 0,0 1 0,0 0 0,0-1 0,0 1 0,0 0 0,0 1 0,1-1 0,-1 0 0,-2 5 0,-2 1 0,0 1 0,1 0 0,0 0 0,-6 15 0,-3 11 8,1 1 0,-16 64-1,-5 84-320,16-24-849,5 21-305,13 208 1,10-245 218,54 279 0,-41-332 940,67 173 1,-61-198 148,4-2 1,2-1 0,47 65-1,-18-45 98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7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24575,'0'3'0,"1"-1"0,-1 0 0,1 0 0,0 0 0,-1 0 0,1 0 0,0 1 0,0-1 0,0-1 0,2 3 0,3 8 0,19 37 0,60 88 0,48 38 0,-31-43 0,-37-42-682,84 150-1,-134-209-6143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8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362 0 24575,'0'0'0,"-2"0"0,-2 0 0,-7 6 0,-10 19 0,-12 26 0,-7 25 0,-5 26 0,1 25 0,5 11-1563,5-3 1563,7-11 0,5-16-420,5-22 420,5-22 0,6-21 0,2-18 0,3-13-6208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08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24575,'0'0'0,"0"0"0,2 0 0,8 0 0,14 0 0,22 0 0,35 0 0,33-2 0,24-2 0,18-5-1501,10-4 1501,-3-2 0,-12 0 0,-21-2 0,-29 1 0,-28 2 0,-27 5-6690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0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507 1 24575,'-20'1'0,"1"0"0,0 2 0,-1 0 0,1 1 0,1 1 0,-1 1 0,1 1 0,0 0 0,-18 11 0,7-2 0,1 2 0,0 1 0,2 1 0,-35 33 0,41-33 0,-36 45 0,49-55 0,0 0 0,0 1 0,1 0 0,1 1 0,0-1 0,-7 23 0,11-30 0,0-1 0,1 0 0,-1 0 0,1 0 0,0 0 0,0 0 0,0 0 0,0 1 0,0-1 0,1 0 0,0 0 0,-1 0 0,1 0 0,0 0 0,1 0 0,-1 0 0,2 3 0,0-2 0,1 1 0,0-1 0,0 0 0,0 0 0,0-1 0,0 1 0,1-1 0,0 0 0,5 3 0,35 17 0,1-3 0,59 18 0,49 21 0,-145-55 0,0 0 0,-1 1 0,1 0 0,12 11 0,-19-15 0,-1 1 0,1-1 0,-1 1 0,1-1 0,-1 1 0,0 0 0,1-1 0,-1 1 0,0 0 0,0 0 0,0 0 0,-1 0 0,1 0 0,0 0 0,-1 0 0,1 0 0,-1 1 0,0-1 0,0 0 0,0 0 0,0 0 0,0 0 0,0 0 0,-1 1 0,1-1 0,0 0 0,-2 3 0,-1 1 0,0 0 0,0-1 0,0 1 0,-1 0 0,0-1 0,-8 9 0,-33 28 0,39-37 0,-96 79 0,-44 41 0,142-121 0,-1 0 0,1 1 0,0 0 0,-7 9 0,11-13 0,-1 0 0,1-1 0,0 1 0,-1 0 0,1-1 0,0 1 0,0 0 0,-1-1 0,1 1 0,0 0 0,0 0 0,0-1 0,0 1 0,0 0 0,0 0 0,0-1 0,0 1 0,0 0 0,0-1 0,1 1 0,-1 0 0,0 0 0,0-1 0,1 1 0,-1 0 0,0-1 0,1 1 0,-1 0 0,1-1 0,-1 1 0,1-1 0,-1 1 0,1-1 0,-1 1 0,1-1 0,-1 1 0,1-1 0,0 0 0,-1 1 0,2 0 0,3 0 0,-1 1 0,1-1 0,0 1 0,0-1 0,7 0 0,34 2 0,86-6 0,-120 2 0,373-33-2294,-288 22-3603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0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24575,'8'0'0,"0"1"0,0 0 0,11 3 0,-7-1 0,47 10 0,79 30 0,-99-28 0,0 2 0,69 43 0,48 54-59,-6 9 252,89 69-1692,-194-160-5327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0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550 1 24575,'0'0'0,"0"0"0,-2 5 0,-6 13 0,-8 13 0,-6 19 0,-6 26 0,-1 23 0,0 13 0,-1 1-659,-1-6 659,-4-3 0,-10-1 0,-7-6 0,-4-9 0,-6-4 0,4-10 0,12-18-7532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1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0 514 24575,'0'0'0,"2"0"0,10 2 0,19 4 0,18 6 0,27 1 0,30 2 0,20-1 0,4 0-921,-14-1 921,-28-3-7270</inkml:trace>
  <inkml:trace contextRef="#ctx0" brushRef="#br0" timeOffset="1">2106 0 24575,'0'0'0,"0"0"0,-2 4 0,-2 5 0,-7 10 0,-7 18 0,-6 17 0,-2 9 0,2 2 0,6-7 0,8-11 0,5-14-8191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7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 24575,'0'0'0,"0"0"0,0 0 0,0 0 0,0 0 0,4 1 0,9 4 0,11 1 0,14 3 0,13-3 0,9-4 0,5-6 0,-2-8 0,-5-8 0,-6-11 0,-5-9 0,-11 2-8191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1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24575,'5'3'0,"12"6"0,1-1 0,29 11 0,40 5 0,-84-23 0,7 2 0,24 5 0,-31-8 0,0 1 0,0-1 0,0 0 0,-1 0 0,1 0 0,0-1 0,0 1 0,0-1 0,3 0 0,-4 0 0,-1 0 0,0 1 0,0-1 0,0 0 0,0 0 0,0 0 0,0 0 0,0 0 0,0 0 0,0 0 0,-1 0 0,1 0 0,0 0 0,-1-1 0,1 1 0,0 0 0,-1 0 0,0-1 0,1 1 0,-1 0 0,0-1 0,0 1 0,1 0 0,-1-1 0,0 1 0,0 0 0,-1-2 0,1-6 0,-1 0 0,-5-17 0,4 17 0,-5-22 0,2 7 0,-5-45 0,9 69 0,1-1 0,0 0 0,0 0 0,0 1 0,0-1 0,0 0 0,0 0 0,0 0 0,0 1 0,0-1 0,0 0 0,1 0 0,-1 1 0,0-1 0,0 0 0,1 0 0,-1 1 0,1-1 0,-1 0 0,0 1 0,1-1 0,-1 1 0,1-1 0,0 0 0,-1 1 0,1-1 0,-1 1 0,1-1 0,0 1 0,-1 0 0,1-1 0,1 1 0,0-1 0,0 1 0,0 0 0,1 0 0,-1 0 0,0 1 0,0-1 0,0 0 0,0 1 0,1-1 0,-1 1 0,3 1 0,8 4 0,0 1 0,0 0 0,-1 1 0,0 0 0,0 1 0,-1 0 0,16 17 0,0 4 0,38 53 0,-20-16-164,-3 2-1,-3 2 1,-3 1-1,-3 2 1,-3 1-1,-4 2 1,22 104-1,-39-135 144,-3 0-1,-1 0 1,-4 94 0,-4-109 10,0-1 0,-2 0 1,-1 0-1,-1 0 1,-2-1-1,-1 0 0,-15 29 1,20-48 10,0 0 0,-1 0 0,0-1 0,-1 0 0,-11 12 0,14-16 0,-1-2 0,1 1 0,-1 0 0,0-1 0,0 0 0,0 0 0,0 0 0,0-1 0,-1 0 0,1 0 0,-1 0 0,-5 1 0,2-2 35,1 0 0,0-1 1,-1 0-1,1 0 1,0-1-1,-1 0 0,1 0 1,0-1-1,0 0 1,0 0-1,0-1 0,0 0 1,0-1-1,1 0 1,0 0-1,-1 0 0,2-1 1,-1 0-1,0 0 1,-10-12-1,8 7 27,0-1 0,0 0 0,1 0 0,1-1 0,0 0 0,0 0 0,1-1-1,1 0 1,0 0 0,1 0 0,-5-26 0,7 21-51,1 0 0,0 0 0,2 0 0,0 0 0,1 0 0,1 0-1,0 1 1,1-1 0,1 1 0,13-29 0,-8 23-197,1 1 1,2 0-1,0 1 0,1 0 1,1 1-1,1 0 1,21-19-1,-16 20-6640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2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0 252 24575,'0'0'0,"2"0"0,12 0 0,24 2 0,26-1 0,14-3 0,9-5 0,6-11 0,4-11 0,2-15 0,-2-10 0,-16-1 0,-21 9-8191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2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24575,'0'0'0,"2"0"0,8 6 0,18 15 0,21 24 0,14 27 0,1 28 0,-7 34-1172,-22 25 1172,-34 22-1869,-35 16 1869,-25-10 0,-12-24 0,-7-33 0,5-35-628,15-33-3894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3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24575,'0'0'0,"6"0"0,15 0 0,21 0 0,19 0 0,8-2 0,1-3 0,-7-1 0,-11-3 0,-14 0 0,-10 3 0,-11 1 0,-8 2 0</inkml:trace>
  <inkml:trace contextRef="#ctx0" brushRef="#br0" timeOffset="1">79 503 24575,'0'0'0,"2"-2"0,14-2 0,23-3 0,28-2 0,29-1 0,27-3 0,15-1-825,0-4 825,-16-2 0,-29 1-7366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3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1058 0 24575,'0'0'0,"-7"0"0,-23 2 0,-1 1 0,-34 8 0,29-4 0,-75 17 0,95-19 0,-1 0 0,1 2 0,0 0 0,-24 14 0,18-5 5,0 0 0,1 1 0,1 2 0,0 0 0,-20 25 0,9-4-208,-52 89 0,-1 39-1300,-1 49 581,8 42-1265,24-30 876,10 2-1,-16 284 0,47-235 1221,34 432 0,64-55 144,35-6-1118,17 110-433,-55 6 1047,-78-244 2102,-6-361-1290,6-8 2333,1-117-1322,1-18-3575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4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393 1 24575,'-1'0'0,"-1"0"0,1 1 0,-1 0 0,1-1 0,-1 1 0,1 0 0,0-1 0,-1 1 0,1 0 0,0 0 0,-1 0 0,0 2 0,-5 2 0,-14 13 4,0 0-1,1 2 1,-31 39 0,21-19-106,-32 59 1,36-51-99,2 2 0,2 0 1,2 2-1,-20 85 0,30-91 210,2 1-1,2 0 1,2 0 0,2 0 0,8 84 0,3-69-10,32 115 0,36 57 0,25 100 0,-95-303-10,-1 1 1,1 48 0,-7-63 5,0 0 0,-1 0 0,-1 0 0,-1 0 0,0-1 0,-8 22 0,4-19-580,-16 29 0,-8 5-5255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4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0 370 24575,'0'0'0,"0"0"0,4-2 0,16-2 0,32-5 0,29-4 0,23-6 0,18-7 0,12-8-1197,8-13 1197,-5-11 0,-15-3 0,-25 7 0,-28 12-6994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5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0,5 8 0,10 17 0,12 22 0,7 20 0,5 27 0,2 26 0,-3 13-1099,-5-6 1099,-8-24-7092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5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 0 24575,'-3'0'0,"-1"1"0,1-1 0,0 1 0,-1-1 0,1 1 0,0 0 0,0 0 0,0 1 0,-1-1 0,-4 3 0,0 2 0,1-1 0,-12 12 0,4-2-25,0 0 0,1 2 0,1-1-1,1 2 1,-14 23 0,13-14-59,0 0 1,2 0 0,-11 39 0,11-20-14,1 1 0,3 0 0,2 0 0,1 80 0,8-68 97,1 0 0,4-1 0,2 0 0,25 76 0,94 215 0,-88-246 0,5 22 0,-39-97 0,0 1 0,5 41 0,-12-64 37,-1 1 1,1 0 0,-1-1-1,-1 1 1,1 0 0,-1-1-1,-3 11 1,3-14-139,0 1 1,0-1 0,-1 0 0,0 1-1,0-1 1,0 0 0,0 0-1,0 0 1,0 0 0,-1-1-1,1 1 1,-1-1 0,0 1-1,-4 2 1,-18 8-5918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6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1 281 24575,'0'0'0,"5"-2"0,21-8 0,45-12 0,-29 11 0,41-15 0,-1-2 0,86-44 0,-118 48-1365,-35 17-5461</inkml:trace>
  <inkml:trace contextRef="#ctx0" brushRef="#br0" timeOffset="1">1030 2 24575,'4'-1'0,"1"1"0,-1-1 0,1 1 0,-1 0 0,8 1 0,6 0 0,38-1 0,0 3 0,97 17 0,-146-18 0,-1-1 0,-1 0 0,1 1 0,10 3 0,-15-5 0,-1 1 0,1-1 0,0 1 0,0-1 0,0 1 0,0-1 0,-1 1 0,1 0 0,0-1 0,0 1 0,-1 0 0,1-1 0,0 1 0,-1 0 0,1 0 0,-1 0 0,1 0 0,-1 0 0,0-1 0,1 1 0,-1 0 0,0 0 0,1 0 0,-1 0 0,0 0 0,0 0 0,0 0 0,0 2 0,-2 4 0,0 0 0,-1-1 0,1 1 0,-1-1 0,-1 0 0,1 1 0,-1-1 0,-9 10 0,3-2 0,-12 17 0,8-13 0,-20 36 0,33-53 0,1-1 0,-1 1 0,1 0 0,0 0 0,-1 0 0,1-1 0,0 1 0,0 0 0,-1 0 0,1 0 0,0 0 0,0 0 0,0 0 0,0-1 0,0 2 0,1-1 0,-1 0 0,1 0 0,-1-1 0,1 1 0,-1 0 0,1-1 0,-1 1 0,1-1 0,0 1 0,-1 0 0,1-1 0,0 0 0,0 1 0,-1-1 0,1 1 0,0-1 0,0 0 0,1 1 0,12 3 0,1 0 0,-1-2 0,1 1 0,25 0 0,25-1 49,89-8 0,61-19-2051,-108 10-4285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8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400 1 24575,'-4'0'0,"1"0"0,-1 1 0,1-1 0,0 1 0,-1 0 0,1 0 0,0 0 0,0 1 0,-5 1 0,-24 19 0,27-18 0,-19 15 0,0 2 0,1 0 0,2 1 0,0 2 0,-33 48 0,33-39 0,2 0 0,1 2 0,2 0 0,-16 52 0,17-35-205,3 1 0,3-1 0,1 2 0,0 90-1,11-24 139,18 123 1,24 31 66,12-2-1,-31-152 1,1 34-5,-25-135 5,-1 0 0,-1 1 0,0-1 0,-2 0 0,-6 36 0,7-52-31,1 0 0,-1-1 1,0 1-1,0-1 1,0 1-1,0-1 0,0 1 1,0-1-1,-1 0 0,1 1 1,-1-1-1,-3 3 1,-4 0-6598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6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1 24575,'0'0'0,"-3"1"0,-4 4 0,0 0 0,0 1 0,0-1 0,1 2 0,-8 9 0,3-3 0,-6 6 0,1 0 0,1 1 0,1 1 0,1 0 0,0 1 0,2 1 0,1-1 0,0 2 0,2-1 0,-6 31 0,7-15 0,1 1 0,3-1 0,1 1 0,2 0 0,2 0 0,1 0 0,10 41 0,4-2 0,3-2 0,48 115 0,-62-178-90,62 174-1185,-56-146-5551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24575,'0'0'0,"0"0"0,4 0 0,7 0 0,9-2 0,12-3 0,13-4 0,10-2 0,7-1 0,0 0 0,-9 4-8191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7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0 24575,'15'3'0,"-10"-1"0,1 0 0,-1 0 0,0 0 0,0 1 0,-1-1 0,1 1 0,0 1 0,-1-1 0,0 1 0,0-1 0,0 1 0,0 0 0,0 1 0,-1-1 0,0 0 0,0 1 0,4 9 0,-4-7 0,0-1 0,-1 1 0,0-1 0,-1 1 0,0 0 0,0 0 0,0 0 0,-1 0 0,0 0 0,0 0 0,0 0 0,-1 0 0,-3 12 0,-1-5 0,0-1 0,0 1 0,-1-1 0,-1 0 0,-1-1 0,1 0 0,-2 0 0,0-1 0,-11 12 0,-15 12 0,-53 40 0,59-52 0,28-22 0,1-1 0,-1 1 0,1-1 0,-1 0 0,1 1 0,-1-1 0,1 1 0,-1-1 0,1 1 0,-1-1 0,1 1 0,0 0 0,-1-1 0,1 1 0,0-1 0,0 1 0,-1 0 0,1 1 0,0-2 0,1 1 0,-1 0 0,0-1 0,1 1 0,-1-1 0,1 1 0,-1 0 0,1-1 0,-1 1 0,1-1 0,0 1 0,-1-1 0,1 0 0,0 1 0,-1-1 0,1 1 0,0-1 0,0 0 0,68 31 0,-40-19 0,32 18 0,-52-25 0,-1 1 0,0-1 0,0 1 0,-1 1 0,0-1 0,0 1 0,0 1 0,5 7 0,-9-11 0,0 1 0,-1 0 0,0-1 0,0 1 0,0 0 0,0 0 0,-1 0 0,0 0 0,0 1 0,0-1 0,-1 0 0,1 0 0,-1 1 0,-1-1 0,1 0 0,-1 0 0,0 1 0,0-1 0,-2 7 0,-2 1 0,-1 1 0,0-1 0,0-1 0,-1 1 0,-1-1 0,-9 11 0,-84 89-1365,57-69-5461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7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 24575,'0'0'0,"-1"1"0,1-1 0,-1 0 0,1 1 0,-1-1 0,1 1 0,-1-1 0,1 1 0,0-1 0,-1 1 0,1-1 0,0 1 0,-1-1 0,1 1 0,0 0 0,0-1 0,0 1 0,-1 1 0,1-2 0,-7 21 0,1 1 0,1 0 0,-4 33 0,1 74 0,6-10-368,19 164 0,46 118 17,-30-170-844,-30-170-4714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8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1 577 24575,'0'0'0,"5"0"0,16 2 0,23-1 0,23-7 0,18-10 0,12-13 0,20-17 0,11-13-1146,-5-3 1146,-17 3 0,-23 8 0,-24 12-7045</inkml:trace>
  <inkml:trace contextRef="#ctx0" brushRef="#br0" timeOffset="1">1086 152 24575,'0'1'0,"-1"0"0,1 0 0,-1-1 0,1 1 0,0 0 0,-1 0 0,1 0 0,0-1 0,0 1 0,0 0 0,-1 0 0,1 1 0,0 1 0,-1 4 0,1 1 0,-1 0 0,1-1 0,1 1 0,0 0 0,2 9 0,2 5 0,8 20 0,-7-27 0,0-1 0,0-1 0,2 1 0,0-1 0,0 0 0,1-1 0,1 0 0,0 0 0,0-1 0,1 0 0,18 13 0,-20-18 0,-1-1 0,1 0 0,0 0 0,0-1 0,0 0 0,1 0 0,19 4 0,-21-7 0,-1 0 0,1 0 0,0-1 0,0 0 0,-1 0 0,1-1 0,0 0 0,0 0 0,-1-1 0,1 0 0,8-4 0,-7 3 0,-1-1 0,1-1 0,-1 0 0,-1 0 0,1 0 0,-1-1 0,0 0 0,0 0 0,9-12 0,-8 8 0,-1 0 0,0 0 0,-1-1 0,-1 1 0,0-1 0,7-21 0,-7 15 0,-1-1 0,-1 1 0,0-1 0,-1 0 0,-2 0 0,1 1 0,-2-1 0,0 0 0,-1 0 0,-6-19 0,3 16-682,-10-23-1,-9-8-6143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8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0,0 11 0,4 19 0,6 24 0,10 16 0,9 16 0,8 8 0,0 10 0,-7 6-633,-12-8 633,-7-22-7558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9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24575,'1'1'0,"0"-1"0,0 0 0,0 0 0,0 1 0,0-1 0,-1 0 0,1 1 0,0-1 0,0 1 0,-1-1 0,1 1 0,1 1 0,3 2 0,12 9 0,-1 1 0,17 19 0,4 8-111,-2 1-1,-2 2 0,-1 1 0,34 67 1,-33-45-476,-4 0 1,39 131-1,-11 43-1560,-12 43 1610,-10 42 537,2 224-866,-14 7-958,22 358-189,95 339 2013,-126-1152-77,73 577 216,-58 2-2484,-85-80 1120,-66-12 923,55-347 333,29-123 300,-76 162-1,86-223 471,-3-2 1,-2-1-1,-3-1 1,-67 77-1,44-70-176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19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 24575,'0'0'0,"0"0"0,0 0 0,0 0 0,4-2 0,16-2 0,22-1 0,27 0 0,38-2 0,31-6 0,1-2-1333,-22 0-5525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0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1 167 24575,'0'0'0,"0"0"0,4 0 0,16-2 0,33-2 0,39-7 0,49-14 0,38-17-1728,1-2 1728,-31 6-6463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0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679 0 24575,'-22'1'0,"4"0"0,1 0 0,-1 1 0,1 1 0,-28 8 0,27-4 3,1 0 0,-1 1-1,2 1 1,-1 0-1,1 2 1,0 0 0,-23 22-1,20-15-47,2 1-1,0 0 1,1 2-1,1 0 1,-18 33-1,11-10-458,-21 56 0,-16 89-208,6 46-1129,9 39 773,14 38-1364,13 664-1602,65 4 1648,0-222 1145,40 684 1240,-68-1066-14,-1-47-42,1-55 156,4-55 352,5-48 19,-21-134 22,2 0-1,17 40 1,-20-60 31,1 0 0,1-1-1,1 0 1,0 0 0,0-1 0,17 16 0,15 8 178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8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1 200 24575,'0'0'0,"2"0"0,4 0 0,5-2 0,9-3 0,9-2 0,16-2 0,15-5 0,13-8 0,7-5 0,4-9 0,-6-5 0,-15 5-8191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1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24575,'0'0'0,"0"0"0,0 0 0,4 0 0,7 0 0,7 0 0,13-2 0,21 0 0,28-5 0,23-4 0,6-2 0,-10 1 0,-21 3-8191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1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24575,'0'0'0,"4"0"0,14-2 0,14 0 0,1 0-8191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2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24575,'0'0'0,"2"0"0,4-2 0,7-2 0,11-1 0,6 1 0,-1 0-8191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2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1 142 24575,'4'1'0,"93"16"0,-23-2 0,-29-10 0,0-2 0,-1-1 0,1-3 0,0-1 0,70-14 0,216-65 0,-329 80 0,40-11 0,173-43 0,-180 48 0,-1 3 0,0 0 0,1 3 0,47 2 0,-32 6 0,92 25 0,-92-18 0,88 11 0,-74-22-682,100-7-1,-100 0-6143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2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24575,'0'0'0,"2"0"0,4 0 0,6 0 0,7 1 0,5 4 0,-1 0-8191</inkml:trace>
  <inkml:trace contextRef="#ctx0" brushRef="#br0" timeOffset="1">516 90 24575,'0'0'0,"-2"0"0,-1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3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0 0,16 4 0,30 1 0,27-2 0,8-2 0,-11 0-8191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3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24575,'0'0'0,"4"0"0,10 0 0,17-2 0,24-2 0,22-3 0,4 0 0,-10 1-8191</inkml:trace>
  <inkml:trace contextRef="#ctx0" brushRef="#br0" timeOffset="1">1648 15 24575,'0'0'0,"3"2"0,6 2 0,5 1 0,7-3 0,10-3 0,15-3 0,19-4 0,7 0 0,-8 2-8191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4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24575,'0'0'0,"0"0"0,8 2 0,15 3 0,24 4 0,12 2 0,-3 0-8191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4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25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24575,'6'1'0,"0"-1"0,0 1 0,0 0 0,-1 1 0,1-1 0,7 4 0,0 0 0,208 55 0,-170-50 0,0-3 0,77 2 0,12-12 0,221-31 0,-249 18 0,129 0 0,-210 17 0,-1 2 0,1 0 0,0 2 0,35 11 0,-41-10 0,1-1 0,-1-2 0,1 0 0,30-1 0,-18-4 0,0-1 0,44-10 0,95-18 0,-131 25 0,86 1 0,-105 7-1365,-8 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8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474 0 24575,'-1'1'0,"-1"-1"0,1 1 0,0-1 0,-1 1 0,1 0 0,-1-1 0,1 1 0,0 0 0,-1 0 0,1 0 0,0 0 0,-1 1 0,-5 3 0,-26 22 0,0 0 0,2 2 0,-34 42 0,31-29 0,2 2 0,-32 56 0,39-53 0,1 1 0,3 0 0,2 2 0,2 0 0,3 2 0,1-1 0,-9 94 0,21-130 0,0 0 0,1 0 0,1 0 0,4 26 0,-3-32 0,1-1 0,-1 0 0,1 0 0,1 0 0,-1-1 0,1 1 0,1-1 0,-1 0 0,10 11 0,-3-7-455,-1 0 0,15 10 0,22 13-6371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35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24575,'5'0'0,"8"0"-52,344-12-1261</inkml:trace>
  <inkml:trace contextRef="#ctx0" brushRef="#br0" timeOffset="1">393 905 24575,'0'0'0,"0"0"0,0-2 0,0-4 0,4-7 0,7-11 0,15-17 0,12-10 0,0 4-8191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36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24575,'-3'11'0,"-1"1"0,-2 26 0,-1 42 0,-7 528-2090,26-27-489,40 1 596,-24-413 1983,7-2 0,7-2 0,7-2 0,7-2 0,116 230 0,47-10 64,32-26-385,-164-243-961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36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24575,'0'0'0,"-1"0"0,1 0 0,0 0 0,0 0 0,-1 0 0,1 0 0,0 0 0,0 0 0,-1 0 0,1 0 0,0 0 0,0 0 0,-1 0 0,1 0 0,0 0 0,0 1 0,-1-1 0,1 0 0,0 0 0,0 0 0,0 0 0,-1 1 0,1-1 0,0 0 0,0 0 0,0 0 0,-1 1 0,1-1 0,0 0 0,0 0 0,0 1 0,0-1 0,0 0 0,-6 11 0,-4 12 0,2 1 0,0 0 0,2 1 0,1-1 0,1 1 0,-2 35 0,5-37-16,1 0 1,2 0-1,0 0 0,1 0 0,10 35 0,-4-27-37,2 0 0,2-1 0,20 37 0,62 81-166,10-12 104,-92-119 113,19 23 2,76 102 0,-94-120 0,-1 1 0,-1 0 0,0 0 0,13 44 0,-19-47 54,-1 1-1,-1-1 1,-1 1-1,-1 0 1,0 25 0,-2-36-30,-1 0 1,0 0 0,0 0 0,-1 0-1,-1 0 1,1-1 0,-2 1 0,1-1-1,-1 1 1,-1-1 0,1 0 0,-12 14-1,13-19-24,0 0 0,-1-1 0,1 1 0,-1-1 0,1 0 0,-1-1 0,0 1 0,0 0 0,0-1 0,-1 0 0,1 0 0,-1 0 0,-5 1 0,7-3 0,0 1 0,-1-1 0,1 1 0,0-1 0,0 0 0,-1 0 0,1-1 0,0 1 0,-1-1 0,1 0 0,0 0 0,0 0 0,0 0 0,0 0 0,0 0 0,0-1 0,0 0 0,0 1 0,-4-5 0,3 2 0,1 1 0,-1-1 0,1 0 0,0 0 0,0 0 0,1 0 0,-1 0 0,1-1 0,0 1 0,0-1 0,0 0 0,1 1 0,0-1 0,0 0 0,0 0 0,0 0 0,1 0 0,0-7 0,1-3 0,0-1 0,1 1 0,1 0 0,9-28 0,27-67-682,60-120-1,-67 164-6143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37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24575,'0'0'0,"0"0"0,7 1 0,-4-1 0,0 1 0,0 0 0,0 0 0,-1 1 0,1-1 0,0 1 0,0-1 0,-1 1 0,1 0 0,-1 0 0,1 0 0,-1 0 0,0 0 0,0 1 0,0-1 0,2 4 0,2 4 0,0 0 0,-1 0 0,6 13 0,-1 6 0,-1 1 0,-1 0 0,-2 0 0,-1 0 0,-1 1 0,-1 60 0,-3-91 0,0 3 0,0 0 0,0 1 0,0-1 0,0 0 0,2 5 0,-1-6 0,-1-1 0,1 0 0,-1 0 0,1 0 0,0 0 0,-1 0 0,1 0 0,0 0 0,0 0 0,0 0 0,0-1 0,0 1 0,0 0 0,0 0 0,0-1 0,0 1 0,2 0 0,4 2 0,-1-1 0,0 0 0,1-1 0,0 1 0,11 0 0,36-1 0,-33-2 0,5 1-117,112 3-1131,-97 0-5578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37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1 226 24575,'0'19'0,"2"22"0,1-1 0,2 1 0,2-1 0,2 0 0,1-1 0,26 65 0,-15-57 0,2 0 0,2-2 0,2-1 0,2 0 0,1-3 0,3 0 0,53 51 0,-85-91 0,13 13 0,28 19 0,-38-30 0,1 0 0,-1 0 0,1-1 0,0 1 0,0-1 0,0 0 0,0-1 0,0 1 0,1-1 0,-1 0 0,7 0 0,-10-1 0,0 0 0,1 0 0,-1 0 0,0-1 0,1 1 0,-1-1 0,0 1 0,1-1 0,-1 0 0,0 0 0,0 0 0,0 0 0,2-2 0,0 0 0,-1 0 0,0 0 0,0 0 0,0 0 0,0 0 0,4-8 0,3-6 0,-2-1 0,0-1 0,-1 0 0,-1 0 0,6-28 0,31-207-402,-19-4-156,-18 177 505,12-168-1226,-16 207-4620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38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24575,'13'6'0,"-7"-3"0,0 0 0,0-1 0,0 0 0,0 0 0,0-1 0,0 0 0,1 0 0,9 0 0,-4 0 0,-11-1 0,0 1 0,0-1 0,0 0 0,0 0 0,0 0 0,0 1 0,0-1 0,-1 0 0,1 1 0,0-1 0,0 1 0,0-1 0,0 1 0,0 0 0,-1-1 0,1 1 0,0 0 0,0 0 0,-1-1 0,1 1 0,-1 0 0,1 0 0,-1 0 0,1 0 0,-1 0 0,1 1 0,0 3 0,0-1 0,0 1 0,-1-1 0,1 1 0,-1 4 0,0-1 0,-2 58 0,-14 91 0,-1 9 0,17-162 0,0-1 0,0 1 0,0-1 0,0 1 0,0-1 0,1 1 0,1 3 0,-2-6 0,1 0 0,-1 0 0,1 0 0,0 0 0,-1 0 0,1 0 0,0 0 0,0 0 0,-1-1 0,1 1 0,0 0 0,0 0 0,0-1 0,0 1 0,0 0 0,0-1 0,0 1 0,0-1 0,1 0 0,-1 1 0,0-1 0,0 0 0,0 0 0,0 1 0,2-1 0,4 0 0,0 0 0,0 0 0,-1 0 0,1-1 0,10-2 0,37-13 0,91-44 10,-2-11-167,-28 13-401,-5 7-807,-14 7-4756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38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24575,'6'13'0,"43"82"0,-33-64 0,61 114-531,26 68-1596,18 64 857,9 46-1682,178 567 2030,-88 27 1106,-174-596-184,-28-28-378,-18-204-212,-4 0-1,-17 96 1,10-123 247,-3 1 0,-3-2 0,-40 96 1,24-86 436,-4 0 0,-81 116 0,30-72 2554,88-115-2632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39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24575,'0'0'0,"0"2"0,0 2 0,1 3 0,6 1 0,4 3 0,7-1 0,7 2 0,11-2 0,11-5 0,15-7 0,23-8 0,22-7 0,12-6 0,2-5-864,-11 1 864,-24 5-7327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39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1 255 24575,'0'0'0,"0"0"0,2 0 0,4 2 0,13 3 0,17 2 0,22 0 0,36-4 0,33-3 0,19-6-1260,11-9 1260,2-15 0,-2-16 0,-11-15 0,-21-4 0,-32 9-6931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40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24575,'0'0'0,"0"-1"0,0 1 0,1 0 0,-1-1 0,0 1 0,1 0 0,-1-1 0,0 1 0,1 0 0,-1-1 0,1 1 0,-1 0 0,0 0 0,1-1 0,-1 1 0,1 0 0,-1 0 0,1 0 0,-1 0 0,1-1 0,-1 1 0,1 0 0,0 0 0,0 0 0,12-2 0,0 0 0,0 0 0,0 2 0,20 0 0,57 4-329,0 4-1,-1 4 0,-1 4 1,0 4-1,-1 3 1,107 45-1,-126-39 38,0 3 0,110 71-1,-148-82 234,-1 1 0,-1 1 0,-1 1 0,-1 1 0,-1 2 0,-2 1 0,37 54 0,-48-59 69,0 0 1,-1 1-1,-2 0 0,0 0 0,-1 1 0,-2 1 0,-1-1 0,0 1 0,-2 0 0,-1 0 0,-2 0 0,-4 49 0,-1-36-82,-2-1-1,-2 0 0,-1-1 0,-2 0 1,-2 0-1,-1-2 0,-1 0 0,-26 40 1,0-13-1092,-80 94 1,-54 33-468,168-181 1576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03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24575,'0'6'0,"23"363"-153,-21-352 106,69 471-1529,40-5 301,-95-418 1236,101 411-911,-107-428 935,34 132 202,-42-171-32,10 25 465,-11-32-582,0 1-1,0-1 1,1 0 0,-1 0-1,0 0 1,1 0-1,0 0 1,-1 0 0,1 0-1,0-1 1,3 3-1,4-1-5586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9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24575,'0'0'0,"2"2"0,32 27 0,1-2 0,52 32 0,-49-34 0,327 218 0,-248-176-1365,-93-55-5461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42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24575,'2'0'0,"1"0"0,-1 0 0,0 1 0,0-1 0,0 1 0,1 0 0,-1-1 0,0 1 0,0 0 0,0 0 0,0 1 0,0-1 0,2 3 0,2 1 0,-1 0 0,0 0 0,5 7 0,4 7 0,-1 0 0,16 34 0,17 47 0,-39-83 0,90 255-58,-22 6-545,-56-204 445,58 238 158,-22 5 0,-50-258-307,-2 0 0,-2 0 0,-13 95 0,6-114-5837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42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24575,'14'3'0,"18"11"0,-17-6 0,143 75 12,-121-60-63,-1 1 1,39 35 0,-38-26-131,-1 3 0,-1 1 0,48 67 0,-67-80 181,-1 0 0,-1 1-1,-1 1 1,-1 0 0,-1 0-1,-1 1 1,11 56 0,-18-65-6,-2 0 0,0 0 0,-1 0 0,0-1 0,-2 1 0,0 0 1,-1 0-1,-1 0 0,0-1 0,-1 0 0,-1 0 0,-1 0 0,-1-1 0,-15 27 0,9-24 2,0 1 0,-1-2-1,0 0 1,-2-1 0,0 0-1,-1-1 1,0-1 0,-1-1-1,-1-1 1,-35 18 0,10-11-595,-90 27-1,63-27-5391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43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521 0 24575,'-20'0'0,"1"1"0,0 1 0,0 1 0,0 0 0,0 2 0,1 0 0,-1 1 0,1 0 0,-25 14 0,23-8 0,0 0 0,1 1 0,1 1 0,0 1 0,1 1 0,1 0 0,1 1 0,0 0 0,1 2 0,-23 38 0,21-28 0,1 1 0,2 1 0,1 1 0,1-1 0,2 2 0,-9 62 0,15-76 0,1-1 0,2 36 0,0-48 0,1 0 0,0-1 0,0 1 0,0-1 0,1 1 0,-1-1 0,1 1 0,0-1 0,1 0 0,0 0 0,-1 0 0,2 0 0,6 8 0,-7-11 0,0 1 0,0-1 0,0 0 0,0 0 0,1 0 0,-1 0 0,1-1 0,0 1 0,-1-1 0,1 0 0,0 0 0,-1-1 0,1 1 0,0-1 0,0 1 0,0-1 0,0-1 0,0 1 0,5-1 0,5-2 0,0 0 0,0-1 0,25-10 0,-11 0 0,36-21 0,2-2 0,-64 35 0,1 1 0,-1 0 0,0 0 0,1 1 0,-1-1 0,0 0 0,1 1 0,-1-1 0,1 1 0,-1 0 0,1 0 0,-1 0 0,0 0 0,1 0 0,-1 1 0,1-1 0,-1 1 0,1 0 0,-1-1 0,0 1 0,0 0 0,1 0 0,-1 1 0,0-1 0,0 0 0,0 1 0,0-1 0,0 1 0,-1-1 0,1 1 0,0 0 0,1 3 0,5 5 0,0 1 0,-1 0 0,-1 0 0,11 24 0,14 53 0,-21-57 0,0-1-107,21 65-522,48 98 0,-67-169-6197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44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11 24575,'-3'-4'0,"-2"-2"0,15 5 0,-9 1 0,-1 0 0,1 0 0,0 0 0,-1 0 0,1 1 0,-1-1 0,1 0 0,0 0 0,-1 0 0,1 0 0,0 0 0,-1 1 0,1-1 0,-1 0 0,1 1 0,-1-1 0,1 0 0,-1 1 0,1-1 0,-1 1 0,1-1 0,-1 0 0,1 1 0,-1-1 0,1 2 0,-1-1 0,1 0 0,-1 1 0,1-1 0,-1 1 0,0-1 0,0 0 0,0 1 0,0-1 0,0 0 0,0 1 0,0 1 0,-2 5 0,0 0 0,0 1 0,-4 8 0,4-12 0,-12 29 0,-1 0 0,-24 39 0,-45 58 0,20-34 0,61-91 0,1-4 0,0 0 0,1 1 0,-1-1 0,1 1 0,0 0 0,-1 3 0,2-6 0,0 1 0,0-1 0,-1 1 0,1-1 0,0 0 0,0 1 0,1-1 0,-1 0 0,0 1 0,0-1 0,0 1 0,0-1 0,0 0 0,0 1 0,0-1 0,1 0 0,-1 1 0,0-1 0,0 0 0,1 1 0,0 0 0,-1-1 0,1 1 0,0-1 0,-1 0 0,1 1 0,0-1 0,0 0 0,0 0 0,-1 1 0,1-1 0,0 0 0,0 0 0,1 0 0,8 1 0,-1-1 0,1-1 0,0 0 0,15-3 0,42-13 0,-51 12 0,106-33-1365,-67 20-5461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44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24575,'0'0'0,"0"0"0,3 2 0,8 4 0,13 6 0,14 1 0,12 2 0,10-1 0,15-3 0,11-4 0,5-8 0,-2-9 0,-3-12 0,-9-9 0,-16 2-8191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45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24575,'1'14'0,"1"-2"0,1 0 0,5 15 0,-6-20 0,153 376 0,-68-182 0,-13 3 0,-61-163-455,-3 2 0,8 59 0,-15-65-6371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45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24575,'1'0'0,"-1"-1"0,1 0 0,-1 1 0,0-1 0,1 1 0,-1-1 0,1 1 0,-1 0 0,1-1 0,0 1 0,-1 0 0,1-1 0,0 1 0,10-5 0,1 0 0,-1 1 0,20-3 0,39-5 0,-56 10 0,2 0 0,77-9 0,-79 10 0,0 1 0,0 1 0,0 0 0,22 4 0,-32-4 0,0 1 0,0-1 0,0 1 0,0-1 0,0 1 0,0 0 0,-1 1 0,1-1 0,-1 0 0,1 1 0,-1 0 0,0 0 0,3 4 0,-2-2 0,-1 0 0,1 1 0,-1-1 0,0 1 0,-1 0 0,1 0 0,-1 0 0,1 7 0,0 1 0,-1 0 0,0 0 0,-2 1 0,1-1 0,-2 1 0,0-1 0,-3 15 0,0-10 0,-1 1 0,-1-1 0,-1 0 0,0-1 0,-2 1 0,0-2 0,-1 1 0,-19 25 0,-6 1 0,-72 69 0,101-107 0,-10 10 0,15-15 0,0 0 0,1 0 0,-1-1 0,1 1 0,-1 0 0,1 0 0,-1 0 0,1 0 0,0 0 0,-1 0 0,1-1 0,0 1 0,0 0 0,0 0 0,0 0 0,0 0 0,0 2 0,0-3 0,0 1 0,0-1 0,1 1 0,-1-1 0,0 1 0,1-1 0,-1 1 0,0-1 0,1 1 0,-1-1 0,1 1 0,-1-1 0,0 1 0,1-1 0,-1 0 0,1 1 0,0-1 0,-1 0 0,1 0 0,-1 1 0,1-1 0,-1 0 0,1 0 0,1 0 0,16 2 0,-18-2 0,27-1-1365,-1-2-5461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45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24575,'2'14'0,"20"53"0,10 32 0,-29-87 0,42 158 0,-13 3 0,-31-170 0,-1 0 0,0 0 0,1-1 0,0 1 0,0 0 0,0-1 0,0 1 0,0-1 0,0 1 0,1-1 0,-1 0 0,1 1 0,3 3 0,-2-4 0,1 1 0,-1 0 0,1-1 0,0 0 0,-1 1 0,1-1 0,8 2 0,5 1-273,-1-1 0,1-1 0,0 0 0,32 0 0,-22-2-6553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46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24575,'10'5'0,"48"14"0,25 9 0,-73-24 0,0 1 0,0 0 0,-1 1 0,0-1 0,16 15 0,-23-19 0,-1 0 0,1 1 0,-1-1 0,0 1 0,1-1 0,-1 1 0,0-1 0,0 1 0,0 0 0,0 0 0,0-1 0,-1 1 0,1 0 0,-1 0 0,1 0 0,-1 0 0,1 0 0,-1 0 0,0 0 0,0 0 0,0 0 0,0 0 0,0 0 0,-1-1 0,1 1 0,-1 0 0,1 0 0,-1 0 0,1 0 0,-1 0 0,0 0 0,0-1 0,0 1 0,-1 1 0,-7 10 0,-1-2 0,-11 12 0,12-14 0,1 0 0,0 1 0,0 0 0,-12 21 0,19-28 0,-1 0 0,1 0 0,0 0 0,0 1 0,0-1 0,1 0 0,-1 1 0,1-1 0,-1 1 0,1-1 0,0 0 0,1 1 0,-1-1 0,1 1 0,-1-1 0,1 0 0,0 1 0,0-1 0,0 0 0,1 0 0,-1 0 0,4 5 0,-2-3 0,0 0 0,1 0 0,0 0 0,0-1 0,1 1 0,-1-1 0,1 0 0,0-1 0,0 1 0,10 5 0,-7-5 0,0-1 0,0 0 0,0-1 0,0 0 0,1 0 0,-1-1 0,9 1 0,10-2 0,0-1 0,0-1 0,49-10 0,-68 10 0,77-15-1365,-12-1-5461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46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2 0,0 3 0,0 2 0,0 3 0,4 4 0,7 2 0,9 0 0,17 2 0,24-2 0,27-1 0,16-6 0,3-9 0,-7-6 0,-14-3 0,-23 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9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0 24575,'-1'0'0,"1"1"0,0-1 0,-1 0 0,1 0 0,0 1 0,-1-1 0,1 0 0,0 0 0,-1 1 0,1-1 0,0 0 0,0 1 0,-1-1 0,1 0 0,0 1 0,0-1 0,0 0 0,0 1 0,-1-1 0,1 1 0,0-1 0,0 1 0,-1 1 0,-8 28 0,1 0 0,-5 41 0,7-35 0,-2 9 0,-46 228 0,36-198 0,-46 116 0,17-91-1365,39-84-5461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4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24575,'1'0'0,"0"0"0,1 0 0,-1 0 0,0 0 0,0 0 0,1 0 0,-1 0 0,0 0 0,0 0 0,1 1 0,-1-1 0,0 1 0,0-1 0,0 1 0,2 0 0,5 2 0,36 9 0,52 8 0,49-1 0,-136-17 0,110 10-374,146-4 0,-88-15-867,5-2-4961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5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1274 2 24575,'-2'-1'0,"0"1"0,1 0 0,-1 0 0,0-1 0,0 1 0,0 0 0,1 0 0,-1 1 0,-2-1 0,-6 1 0,-237 16 10,0 21-86,184-27-8,24-5 2,-374 77-585,299-45 667,104-34 0,0 0 0,0 1 0,0 1 0,0 0 0,1 0 0,0 1 0,1 0 0,-12 12 0,17-16 38,1 0-1,-1 1 0,1-1 1,0 1-1,0 0 1,0 0-1,0 0 1,0 0-1,1 0 1,0 0-1,-1 5 1,2-7-16,-1 1 1,1-1-1,0 1 1,1-1-1,-1 1 1,0-1-1,1 1 1,-1-1-1,1 1 0,0-1 1,-1 1-1,1-1 1,1 0-1,-1 1 1,0-1-1,0 0 1,1 0-1,-1 0 1,4 3-1,2 2-22,1-1 0,-1 0 0,1-1 0,14 9 0,37 13 0,-34-17 0,41 18 0,-20-9 0,-2 1 0,65 40 0,-102-55 0,0 0 0,-1 0 0,1 0 0,-1 1 0,-1 0 0,6 7 0,-8-9 0,0 1 0,-1-1 0,0 0 0,0 1 0,0-1 0,0 1 0,-1-1 0,1 1 0,-1 0 0,-1 0 0,2 8 0,-3 3 0,0-1 0,0 1 0,-2-1 0,0 0 0,0 0 0,-11 26 0,1-9 0,-1-1 0,-19 30 0,10-26 0,-1 0 0,-48 53 0,-68 52 0,135-135 0,-8 6 0,0 2 0,1-1 0,1 2 0,0 0 0,-12 19 0,22-31 0,-1 0 0,1 0 0,0 1 0,0-1 0,0 0 0,0 1 0,1-1 0,-1 1 0,1-1 0,-1 1 0,1-1 0,0 1 0,0-1 0,0 1 0,0-1 0,0 1 0,1-1 0,-1 1 0,1-1 0,0 1 0,-1-1 0,1 1 0,0-1 0,1 0 0,-1 0 0,0 1 0,1-1 0,-1 0 0,1 0 0,-1 0 0,1-1 0,4 4 0,4 4 0,1-1 0,0 0 0,0 0 0,1-2 0,16 8 0,68 21 0,-41-20 24,1-2 0,0-2 0,0-3 0,61 0 0,-42-7-519,-1-4 0,121-19 0,-139 12-6331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5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24575,'0'10'0,"2"48"-54,3 0 0,1-1-1,4 1 1,2-2 0,34 100-1,-16-78-26,4-2-1,3-1 1,64 98-1,-91-158 82,37 54 0,-39-59 0,0 0 0,1-1 0,0 0 0,14 10 0,-21-17-1,-1-1 0,1 0-1,0 0 1,0 0 0,0 0 0,-1 0 0,1 0-1,0 0 1,0-1 0,0 1 0,0-1-1,0 1 1,1-1 0,-1 0 0,0 0-1,0 0 1,0 0 0,0 0 0,0 0 0,0-1-1,3 0 1,-2 0 11,0-1 1,0 1-1,-1-1 1,1 0-1,0 0 1,-1 0-1,1 0 1,-1-1-1,0 1 1,1-1-1,-1 1 0,2-5 1,16-29-942,-4 0-5786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6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0 24575,'0'0'0,"0"0"0,0 6 0,-18 689-868,2-491 747,-59 279 0,51-381 22,8-43 25,-12 110 0,27-123-1065,3-12-4556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6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5 0,0 5 0,0 3 0,0 7 0,0 9 0,0 10 0,2 9 0,2 7 0,3 3 0,2-1 0,-3-6 0,-4-8 0,-2-8 0,-2-7 0,0-8 0,1-7-8191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6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5 0,2 4 0,2 5 0,5 6 0,0-1-8191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7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258 492 24575,'0'5'0,"2"46"0,11 60 0,-6-61 0,14 102 0,21 213 0,-39-320 0,-3 1 0,-1-1 0,-2 1 0,-11 51 0,12-87 0,0-1 0,-1 0 0,-1 0 0,1 0 0,-1 0 0,-1 0 0,-7 11 0,10-17 0,0 0 0,-1-1 0,1 1 0,0-1 0,-1 1 0,1-1 0,-1 0 0,0 0 0,0 0 0,0 0 0,0-1 0,0 1 0,0-1 0,0 0 0,-1 1 0,1-2 0,0 1 0,-1 0 0,1-1 0,-1 1 0,1-1 0,-1 0 0,-6-1 0,6 0 0,-1 0 0,1 0 0,0-1 0,-1 0 0,1 1 0,0-1 0,0-1 0,0 1 0,0-1 0,1 0 0,-1 1 0,1-1 0,0-1 0,-1 1 0,1-1 0,1 1 0,-1-1 0,-3-5 0,1-1 0,0 1 0,1-1 0,0 0 0,0 0 0,1 0 0,1-1 0,-2-10 0,2 5 22,1-1 0,0 1 0,2-1 0,3-25 0,1 12-760,15-45 1,1 13-6089</inkml:trace>
  <inkml:trace contextRef="#ctx0" brushRef="#br0" timeOffset="1">0 1 24575,'0'0'0,"2"0"0,5 4 0,8 2 0,11 3 0,7 2 0,-2-1-8191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7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24575,'1'15'0,"0"-1"0,1 1 0,0-1 0,7 21 0,23 55 0,-25-73 0,41 100 0,5-3 0,105 167 0,-147-265 0,-7-7 0,2-1 0,-1 0 0,1 0 0,0-1 0,1 1 0,11 9 0,-17-16 0,-1-1 0,1 1 0,0-1 0,-1 0 0,1 1 0,-1-1 0,1 0 0,0 1 0,-1-1 0,1 0 0,0 0 0,-1 0 0,1 1 0,0-1 0,-1 0 0,1 0 0,0 0 0,-1 0 0,2-1 0,-1 1 0,0 0 0,-1-1 0,1 1 0,0-1 0,0 1 0,-1-1 0,1 1 0,0-1 0,0 0 0,-1 1 0,1-1 0,-1 0 0,1 0 0,-1 0 0,1 0 0,4-9 0,-1 0 0,-1 0 0,1 0 0,-2-1 0,3-15 0,-4 18 0,12-69 0,2-86 0,-9-79 0,-2 27 0,-2 187-682,7-41-1,-3 42-6143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8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5 0,2 6 0,3 10 0,0 12 0,-1 8 0,-2 7 0,1 5 0,1 0 0,1-4 0,2-8 0,-1-11-8191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8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24575,'0'2'0,"1"0"0,0 0 0,-1 0 0,1 0 0,0 0 0,0-1 0,0 1 0,2 3 0,2 2 0,65 156 0,-27-57 0,-17-51 0,53 87 0,-58-111 0,1-2 0,1 0 0,2-1 0,28 25 0,-44-44 0,0-1 0,1-1 0,0 0 0,1 0 0,13 6 0,-20-12 0,-1 1 0,0-1 0,0 0 0,1 0 0,-1 0 0,1 0 0,-1-1 0,1 1 0,-1-1 0,1 0 0,-1 0 0,1 0 0,-1-1 0,1 1 0,-1-1 0,1 0 0,-1 0 0,1 0 0,-1 0 0,0-1 0,0 1 0,5-4 0,-2 0 0,0 0 0,0-1 0,-1 1 0,0-1 0,0 0 0,-1 0 0,1-1 0,-1 0 0,-1 1 0,4-9 0,2-8 0,12-45 0,-12 28 0,-2-1 0,3-64 0,-8-84 0,1-20 0,2 161-1365,0 12-5461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29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24575,'2'0'0,"6"0"0,14-2 0,15-6 0,12-4 0,2 0 0,-9 2-8191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9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561 569 24575,'0'1'0,"0"0"0,1 0 0,-1 0 0,0 0 0,0 0 0,1 0 0,-1 0 0,1 0 0,-1 0 0,1 0 0,0 0 0,3 7 0,5 12 0,-1 1 0,0 0 0,4 24 0,10 69 0,-22-109 0,12 80 0,-5 0 0,-3 1 0,-3 0 0,-22 159 0,-2-119 0,19-110 0,-1 0 0,0-1 0,-1 0 0,-1 0 0,-15 24 0,19-35 0,0 0 0,0 0 0,0 0 0,-1 0 0,1-1 0,-1 1 0,0-1 0,0 0 0,-1 0 0,-6 3 0,9-5 0,0 0 0,0 0 0,0-1 0,0 1 0,-1-1 0,1 0 0,0 1 0,0-1 0,0 0 0,0 0 0,0 0 0,-1-1 0,1 1 0,0 0 0,0-1 0,0 0 0,0 1 0,0-1 0,0 0 0,0 0 0,0 0 0,0 0 0,1 0 0,-1-1 0,0 1 0,1 0 0,-3-3 0,0-1 0,0 0 0,-1-1 0,2 1 0,-1-1 0,1 0 0,0-1 0,0 1 0,0 0 0,1-1 0,0 1 0,1-1 0,-1 0 0,0-8 0,1-6 0,0-1 0,1 0 0,3-22 0,31-159 120,17 6-1605,-25 109-5341</inkml:trace>
  <inkml:trace contextRef="#ctx0" brushRef="#br0" timeOffset="1">1 0 24575,'0'0'0,"2"2"0,2 2 0,5 5 0,4 2 0,4 2 0,-1-2-8191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6:59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0 167 24575,'0'0'0,"0"2"0,0 3 0,2 2 0,1 2 0,-1 1 0,0-3 0,4-6 0,1-6 0,1-1-8191</inkml:trace>
  <inkml:trace contextRef="#ctx0" brushRef="#br0" timeOffset="1">527 1 24575,'0'0'0,"1"0"0,4 0 0,0 0-8191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00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0 24575,'0'0'0,"-2"1"0,-4 3 0,0 1 0,0-1 0,0 1 0,-7 10 0,7-9 0,-13 15 0,1 2 0,0 0 0,-19 38 0,17-25 0,-28 76 0,36-74-70,1 2 1,3 0-1,1 0 0,1 0 0,3 1 0,3 79 1,4-64-29,3-1 0,2 0 0,2 0 1,30 82-1,-29-103 98,26 52 0,-32-76 0,0 0 0,0-1 0,0 1 0,2-1 0,-1 0 0,1-1 0,0 0 0,18 13 0,-23-18 32,1-1-1,0 0 1,-1 0 0,1 0-1,0-1 1,0 1 0,0-1-1,8 1 1,-10-1 1,1-1 0,-1 0 0,1 0 0,-1 0 0,1-1 1,0 1-1,-1-1 0,1 1 0,-1-1 0,1 0 0,-1 0 0,0 0 0,1 0 0,-1 0 0,3-2 0,2-3-3,-1 1 0,0 0 0,0-1-1,-1 0 1,9-12 0,20-38-56,-30 49 36,32-65-10,12-19 0,-47 90 0,-1-1 0,1 1 0,0 0 0,0 0 0,0 0 0,0 0 0,0 0 0,0 0 0,0 0 0,0 0 0,0 0 0,0 0 0,1 1 0,-1-1 0,0 0 0,0 1 0,2-1 0,-1 1 0,-1 0 0,1 0 0,-1 0 0,1 0 0,-1 0 0,0 1 0,1-1 0,-1 1 0,1-1 0,-1 1 0,0-1 0,1 1 0,-1 0 0,0-1 0,0 1 0,3 2 0,16 15 0,0 0 0,19 23 0,-3-2 0,-18-21 0,-10-8 0,0-2 0,1 1 0,0-1 0,1 0 0,16 10 0,-25-18 0,0 0 0,-1 1 0,1-1 0,0 1 0,-1-1 0,1 0 0,0 0 0,0 1 0,-1-1 0,1 0 0,0 0 0,0 0 0,-1 0 0,1 0 0,0 0 0,0 0 0,0 0 0,-1 0 0,1-1 0,0 1 0,0 0 0,-1 0 0,2-1 0,-1 0 0,-1 1 0,1-1 0,-1 0 0,1 0 0,-1 1 0,0-1 0,1 0 0,-1 0 0,0 0 0,1 0 0,-1 0 0,0 1 0,0-1 0,0 0 0,0 0 0,0 0 0,0 0 0,0 0 0,0 0 0,0 0 0,0-1 0,-3-8 0,0 0 0,0 0 0,-1 1 0,0-1 0,0 1 0,-1 0 0,-6-8 0,-11-18 0,-2 0 0,-38-40 0,43 54 0,-1 1 0,-2 1 0,1 0 0,-34-20 0,45 33 60,-21-10 0,28 15-174,0 0 0,1 0-1,-1 0 1,0 0 0,-1 1 0,1-1-1,0 1 1,0 0 0,0 0 0,0 0-1,0 0 1,-4 1 0,-5 4-6712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00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24575,'-6'7'0,"4"-5"0,-5 9 0,1 0 0,0 0 0,0 0 0,1 1 0,1 0 0,0 0 0,0 0 0,1 0 0,-2 20 0,4-12 0,1 0 0,0 0 0,1 1 0,1-1 0,6 25 0,3-1 0,2 0 0,2-1 0,2-1 0,2 0 0,37 61 0,0-16 0,93 110 0,-143-191 0,-4-4 0,0 1 0,0 0 0,0-1 0,0 1 0,0 0 0,0 0 0,-1 0 0,2 4 0,-3-6 0,0-1 0,0 1 0,0-1 0,0 1 0,0-1 0,0 1 0,0-1 0,0 1 0,0-1 0,0 1 0,-1-1 0,1 1 0,0-1 0,0 1 0,0-1 0,-1 0 0,1 1 0,0-1 0,-1 1 0,1-1 0,0 0 0,-1 1 0,1-1 0,0 0 0,-1 1 0,1-1 0,-1 0 0,1 0 0,-1 1 0,1-1 0,-1 0 0,1 0 0,-1 0 0,1 0 0,-1 0 0,1 0 0,-2 0 0,-21 2 0,19-2 0,-63-1-1365,36 0-5461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00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0,4 14 0,8 29 0,11 32 0,14 27 0,18 24 0,17 15-1490,7-1 1490,2-16 0,-3-21 0,-2-23-447,9-20 447,6-18 0,-13-17-6254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01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344 0 24575,'0'0'0,"0"0"0,4 2 0,5 5 0,9 8 0,8 20 0,10 30 0,4 28 0,-2 29 0,-9 29-1480,-12 16 1480,-22 2 0,-30-3 0,-34-10 0,-37-12-1854,-65 9 1854,-4-23-4857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08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2411 767 24575,'0'-8'0,"-3"15"0,-1 7 0,-6 9 0,-2-1 0,-22 33 0,26-45 0,1 0 0,-2 0 0,0-1 0,0-1 0,0 1 0,-1-1 0,-14 8 0,-2-2 0,-46 19 0,-32 5 0,68-26 0,-185 51 0,173-54 0,1-2 0,-86 1 0,61-10 0,-1-4 0,1-3 0,1-3 0,-83-25 0,102 22 0,0-3 0,2-3 0,-82-44 0,109 51 0,1-2 0,0 0 0,-34-34 0,-48-64 0,5 5 0,52 65 0,-66-49 0,-60-25 0,149 103 0,2-1 0,-39-35 0,53 44 0,1-1 0,0 0 0,1-1 0,-1 0 0,2 0 0,-1 0 0,2 0 0,-1-1 0,1 0 0,-4-15 0,2-3-341,2 1 0,1-1-1,1-50 1,3 50-6485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09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1117 233 24575,'0'14'0,"0"-7"0,0-1 0,0-1 0,0 0 0,-1 0 0,0 6 0,0-9 0,1-1 0,-1 1 0,1-1 0,-1 1 0,1-1 0,-1 0 0,0 1 0,0-1 0,0 0 0,0 0 0,0 1 0,0-1 0,0 0 0,0 0 0,0 0 0,-1 0 0,1 0 0,-2 1 0,-3 0 0,1 0 0,0 0 0,0-1 0,-1 0 0,1 0 0,-1 0 0,1 0 0,-10-1 0,-45-5 0,53 4 0,-152-30 0,1-14 0,72 20 0,2 1 0,-223-68 0,281 83 0,-39-19 0,55 23 0,1 0 0,0-1 0,0 0 0,1 0 0,0-1 0,0 0 0,-7-9 0,11 12 0,1 5 0,2 10 0,0-7 0,0 20 0,1 0 0,1-1 0,5 31 0,2-15 0,14 47 0,-6-40-455,2-1 0,34 63 0,-4-25-6371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15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24575,'10'10'0,"0"0"0,1-1 0,1 0 0,-1-1 0,2 0 0,22 11 0,-14-8 0,315 162-361,13-27-1,-253-116 362,-81-27 0,1 0 0,-1-1 0,1 0 0,18-1 0,-29-1 16,1-1-1,-1 1 1,0-1-1,0-1 1,1 1 0,-1-1-1,0 0 1,-1 0-1,1 0 1,0-1-1,-1 1 1,1-1-1,-1 0 1,0-1 0,0 1-1,0-1 1,0 1-1,0-1 1,5-9-1,0-1-274,-1 0 0,-1 0-1,0-1 1,-1 0 0,5-18-1,2-11-5963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16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24575,'3'16'0,"1"-8"0,0 0 0,0-1 0,1 0 0,0 1 0,0-2 0,8 9 0,18 18-21,1-1-1,2-2 1,1-1-1,56 35 1,165 81-772,-200-115 657,-56-30 135,194 106 107,-11 12-1404,-132-79-4664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0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4 0,0 7 0,0 5 0,0 2 0,0-1 0,0-3 0,1 0 0,2-5-8191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16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1168 1 24575,'0'12'0,"0"-5"0,1 21 0,1-1 0,1 1 0,2-1 0,10 36 0,2-10 0,29 60 0,27 43-51,50 123-787,-114-256 836,-2 1 0,-1 0 0,0 0 0,1 29 0,-5-37-23,-2-1 0,0 0-1,-1 1 1,-1-1 0,0 0 0,-1 0 0,-10 28 0,7-27 21,-1 1 0,-1-1 0,-1-1 1,0 0-1,-15 19 0,7-14-10,0-1 1,-1-1-1,-24 19 1,2-7-286,-1-3 1,-2-1 0,-62 28 0,32-22 195,-1-3 1,-103 25 0,78-32 132,-141 15 1,76-26-31,133-12 0,0 0 0,0-2 0,-35-8 0,59 10-32,1-1-1,-1 1 1,1-1 0,0 0-1,0-1 1,0 0-1,0 0 1,0 0-1,1 0 1,-1-1 0,-9-8-1,1-10-5153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17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0,1 13 0,0 1 0,2 0 0,0-1 0,7 24 0,28 69 0,-23-70 0,32 93 0,-7 2 0,31 180 0,-48-150 0,6 304 0,-30-457-1365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17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24575,'16'-2'0,"13"-7"0,10-2 0,-1 2 0,61-8 0,-55 15 0,0 1 0,-1 2 0,78 13 0,-91-9 0,0 2 0,0 1 0,-1 2 0,0 1 0,-1 1 0,33 18 0,-46-21 0,-1 1 0,0 0 0,-1 1 0,0 0 0,0 1 0,-1 0 0,16 23 0,-23-28 0,0 0 0,-1 1 0,0 0 0,-1 0 0,0 0 0,0 0 0,2 12 0,-4-14 0,0 1 0,0-1 0,-1 1 0,0 0 0,0 0 0,-1-1 0,0 1 0,0-1 0,0 1 0,-4 9 0,-1-2 0,0-1 0,-1 0 0,0 0 0,-10 12 0,-42 48 0,15-28-124,-2-1 0,-2-3-1,-89 60 1,-175 78-373,196-122 497,131-58-1200,6-2-4797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18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1 24575,'0'0'0,"1"0"0,-1 0 0,1 1 0,-1-1 0,1 0 0,-1 0 0,1 1 0,-1-1 0,1 1 0,-1-1 0,0 0 0,1 1 0,-1-1 0,0 1 0,1-1 0,-1 1 0,0-1 0,1 1 0,-1-1 0,0 1 0,0-1 0,0 1 0,1 0 0,-1-1 0,0 1 0,3 15 0,-4-15 0,1 1 0,0-1 0,0 0 0,-1 1 0,1-1 0,0 0 0,-1 1 0,1-1 0,-1 0 0,0 0 0,1 0 0,-1 0 0,0 1 0,0-1 0,0 0 0,-1 1 0,-19 16 0,16-15 0,-55 40 0,40-30 0,1 0 0,0 1 0,2 1 0,-18 18 0,22-16 0,0 0 0,1 1 0,1 0 0,1 1 0,0 0 0,2 1 0,-11 33 0,9-16 0,1 1 0,2 1 0,-2 49 0,7-67 0,2 0 0,3 36 0,-3-52 0,1 0 0,0 0 0,0 0 0,0 0 0,1 0 0,0-1 0,-1 1 0,2 0 0,-1-1 0,1 0 0,-1 1 0,1-1 0,0 0 0,1 0 0,-1-1 0,1 1 0,4 3 0,-5-5 0,0 0 0,0-1 0,1 1 0,-1-1 0,0 0 0,1 0 0,-1 0 0,1 0 0,0-1 0,-1 1 0,1-1 0,0 0 0,-1 0 0,1 0 0,-1-1 0,1 1 0,0-1 0,-1 0 0,1 0 0,-1 0 0,0-1 0,6-2 0,4-3 0,1-1 0,-2 0 0,24-19 0,26-32 0,-27 24 0,-35 35 0,4-3 0,-1 0 0,1 0 0,0 0 0,5-3 0,-8 5 0,0 1 0,-1-1 0,1 1 0,0 0 0,0-1 0,0 1 0,0 0 0,0-1 0,0 1 0,0 0 0,0 0 0,0 0 0,0 0 0,0 0 0,0 0 0,0 1 0,0-1 0,0 0 0,0 0 0,0 1 0,0-1 0,0 0 0,0 1 0,0-1 0,0 1 0,0 0 0,4 3 0,-1 0 0,0 0 0,0 1 0,0 0 0,-1-1 0,5 9 0,15 35 0,-14-29 0,7 15-45,23 47-1275,-29-63-5506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18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24575,'0'0'0,"7"0"0,5 0 0,0 0 0,0 1 0,18 4 0,-24-3 0,0 0 0,0 0 0,0 0 0,0 1 0,0 0 0,-1 0 0,1 1 0,6 5 0,-6-4 0,0 0 0,0 1 0,-1 0 0,0 0 0,0 0 0,-1 0 0,1 1 0,-2 0 0,1 0 0,-1 0 0,1 0 0,-2 0 0,1 1 0,-1-1 0,-1 1 0,1 0 0,-1 0 0,0 0 0,-1-1 0,0 1 0,0 0 0,-1 0 0,0 0 0,0-1 0,-1 1 0,0 0 0,0-1 0,-5 11 0,-4 0 0,0 1 0,-1-1 0,0-1 0,-24 25 0,-12 16 0,46-55 0,-6 10 0,8-13 0,0 1 0,0-1 0,0 0 0,0 0 0,0 1 0,0-1 0,0 0 0,0 1 0,0-1 0,0 0 0,0 1 0,0-1 0,0 0 0,0 1 0,0-1 0,0 0 0,1 0 0,-1 1 0,0-1 0,0 0 0,0 1 0,0-1 0,1 0 0,-1 0 0,0 0 0,0 1 0,0-1 0,1 0 0,-1 0 0,0 0 0,0 1 0,1-1 0,-1 0 0,0 0 0,1 0 0,-1 0 0,0 0 0,0 0 0,1 0 0,-1 0 0,0 1 0,1-1 0,0 0 0,10 1 0,1 0 0,-1 0 0,20-1 0,39-7 0,-47 4 0,149-20 95,29-3-1555,-124 18-5366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19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24575,'0'0'0,"0"2"0,0 5 0,2 4 0,5 5 0,4 2 0,4 2 0,6-2 0,9-2 0,12-5 0,14-9 0,17-15 0,13-18 0,2-15 0,-9-2 0,-18 6-8191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19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24575,'2'17'0,"51"263"0,-27-125 0,-4-37 0,64 407 0,-80-468-682,-2 68-1,-5-84-6143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19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24575,'0'-1'0,"1"0"0,-1 0 0,1 0 0,-1 0 0,1 0 0,0 0 0,0 0 0,-1 0 0,1 1 0,0-1 0,0 0 0,0 1 0,0-1 0,0 0 0,0 1 0,0-1 0,0 1 0,1-1 0,1 0 0,22-11 0,0 1 0,1 1 0,0 2 0,1 0 0,30-3 0,2 2 0,79-1 0,21 12 0,-132 0 0,0 1 0,0 2 0,47 13 0,-69-16 0,0 0 0,0 0 0,0 0 0,-1 0 0,1 1 0,0 0 0,-1 0 0,0 0 0,0 1 0,0-1 0,7 9 0,-9-8 0,1 0 0,-1 0 0,0 0 0,0 0 0,0 1 0,-1-1 0,1 1 0,-1-1 0,0 1 0,0-1 0,-1 1 0,1 0 0,-2 7 0,0 2 0,0-1 0,-1 0 0,-1 0 0,0 0 0,-1 0 0,-9 21 0,-4 1 0,-23 35 0,-34 43 0,-5 7 0,63-93 0,1 1 0,-16 44 0,30-70 0,-1 4 0,0 0 0,0 0 0,0 0 0,1 1 0,0-1 0,0 0 0,0 9 0,2-10-1365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0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24575,'0'14'0,"0"-10"0,-1 79 0,-1-12 0,12 100 0,-7-144 0,11 39 0,-11-57 0,0 0 0,0-1 0,1 1 0,0 0 0,1-1 0,0 0 0,11 14 0,-13-18 0,0-1 0,0 0 0,1-1 0,-1 1 0,1 0 0,0-1 0,-1 0 0,1 0 0,0 0 0,5 1 0,-2-1 0,1 0 0,-1-1 0,0 1 0,1-2 0,9 1 0,5-2 0,0-2 0,0 0 0,21-6 0,-10 1-455,-1-2 0,47-20 0,-56 19-6371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0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24575,'-1'1'0,"1"-1"0,0 1 0,0-1 0,0 1 0,0-1 0,0 1 0,0-1 0,0 1 0,0 0 0,0-1 0,0 1 0,0-1 0,0 1 0,0-1 0,0 1 0,0-1 0,0 1 0,1-1 0,-1 1 0,1 0 0,4 9 0,-2-7 0,1 0 0,-1-1 0,0 0 0,1 1 0,-1-1 0,1 0 0,0-1 0,-1 1 0,1-1 0,0 0 0,7 2 0,4 1 0,6 3 0,-1 1 0,0 1 0,0 0 0,33 24 0,-46-29 0,-1 1 0,1 0 0,-1 1 0,-1-1 0,1 1 0,-1 1 0,0-1 0,0 1 0,-1-1 0,0 1 0,0 1 0,-1-1 0,1 0 0,-2 1 0,1 0 0,1 10 0,-2-6 0,-1 0 0,-1 0 0,0 0 0,0 0 0,-2 0 0,-2 15 0,0-9 0,-1-1 0,-1 1 0,-12 24 0,0-9 0,-1-1 0,-1 0 0,-35 39 0,-23 12 0,40-44 0,37-38 0,0 0 0,0 0 0,-1 1 0,1-1 0,0 1 0,0-1 0,0 1 0,-1 1 0,2-3 0,0 0 0,0 1 0,0-1 0,0 0 0,0 0 0,0 0 0,0 1 0,0-1 0,0 0 0,0 0 0,0 0 0,0 0 0,0 1 0,0-1 0,0 0 0,0 0 0,0 0 0,0 0 0,0 1 0,0-1 0,1 0 0,-1 0 0,0 0 0,0 0 0,0 0 0,0 1 0,0-1 0,0 0 0,1 0 0,9 2 0,8-2 0,0-1 0,0-1 0,0-1 0,17-4 0,72-24 0,-93 26 0,53-17-109,71-21 344,-115 37-608,0 1 1,1 2-1,47-2 0,-32 7-6453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0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0 417 24575,'14'-7'0,"-4"1"0,0-1 0,-1 0 0,18-17 0,20-28 0,-34 37 0,2-3 0,0-1 0,25-42 0,-34 49 0,0-1 0,0 0 0,-2 0 0,1 0 0,-2 0 0,4-23 0,-5 12 0,-2 18 0,0 0 0,1 0 0,0 0 0,0 0 0,4-12 0,-5 17 0,1 0 0,0 0 0,-1 0 0,1 0 0,-1 0 0,1 0 0,0 0 0,0 1 0,0-1 0,-1 0 0,1 0 0,0 1 0,0-1 0,0 0 0,0 1 0,0-1 0,0 1 0,0 0 0,0-1 0,1 1 0,-1 0 0,0 0 0,0-1 0,0 1 0,0 0 0,0 0 0,0 0 0,1 0 0,1 1 0,2 0 0,1 0 0,0 1 0,-1-1 0,9 5 0,-4-1 0,-1 0 0,1 0 0,-1 1 0,0 1 0,-1-1 0,0 1 0,0 1 0,0 0 0,-1 0 0,0 0 0,7 11 0,1 5 0,-2 0 0,0 1 0,11 32 0,-7-10-2,-3 0-1,15 85 1,-4 100-759,-21 8 569,-7-186 205,-2 0 0,-18 76-1,21-121 33,0 0 0,-1 0 0,0 0 0,-1 0 0,-8 15-1,11-22-29,0 0 1,-1 0-1,1-1 0,0 1 0,-1-1 0,1 1 0,-1-1 0,1 0 1,-1 0-1,0 1 0,0-1 0,1 0 0,-1 0 0,0-1 0,0 1 0,0 0 1,0-1-1,0 1 0,0-1 0,0 0 0,0 1 0,0-1 0,0 0 0,0 0 1,-1-1-1,1 1 0,0 0 0,0-1 0,0 1 0,0-1 0,0 1 1,-3-3-1,-1 0-3,-1-1 1,1 1 0,0-2 0,1 1 0,-1-1 0,1 1 0,-1-1-1,2-1 1,-1 1 0,0-1 0,1 0 0,-6-12 0,0 0-17,1-1 1,1 1 0,-7-29-1,10 28-81,1-1 0,1 0-1,1 0 1,0 0 0,2 0-1,0 0 1,1 0 0,1 0-1,1 0 1,1 1 0,1-1-1,0 1 1,2 0 0,0 0-1,14-26 1,6-2-6741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2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24575,'0'0'0,"0"0"0,0 0 0,0 0 0,0 0 0,480-21 0,-199-21-1365,-233 34-5461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3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1287 0 24575,'0'0'0,"0"0"0,0 0 0,-7 0 0,-17 1 0,-36 7 0,13-2 0,-57 5-11,-131 16 35,2 14-170,155-22-70,-90 35 0,122-36 158,2 2 0,0 2-1,-51 34 1,93-54 58,-50 36 0,46-33 0,0 1 0,1-1 0,0 1 0,0 0 0,0 0 0,-4 8 0,8-12 12,0-1 0,1 1-1,-1-1 1,0 1 0,1-1 0,-1 1-1,1 0 1,-1 0 0,1-1-1,0 1 1,0 0 0,0-1-1,0 1 1,0 0 0,0 0 0,0-1-1,0 1 1,1 0 0,-1-1-1,1 1 1,-1 0 0,1-1 0,0 1-1,-1-1 1,1 1 0,0-1-1,0 1 1,0-1 0,0 0-1,1 1 1,0 0 0,5 4 58,0-1 0,0 0 0,0 0 0,0-1-1,10 4 1,-13-6-66,40 18-4,88 28 0,53 1 0,53 17 0,-209-55 0,-1 0 0,-1 1 0,30 19 0,-48-25 0,1 1 0,0-1 0,-1 2 0,-1-1 0,1 1 0,-1 1 0,-1-1 0,1 1 0,-1 1 0,-1-1 0,7 14 0,-11-19 0,-1 0 0,1 1 0,-1 0 0,0-1 0,0 1 0,0 0 0,-1-1 0,0 1 0,0 0 0,0 0 0,0-1 0,-1 1 0,0 0 0,0 0 0,0-1 0,0 1 0,-1-1 0,-3 8 0,-2-1 0,1 1 0,-2-1 0,0 0 0,0 0 0,-15 13 0,-10 8 0,-70 52 0,-47 18 0,21-14 0,113-77 0,-22 16 0,-50 46 0,85-71 0,0 1 0,0 0 0,0 1 0,1-1 0,-5 7 0,7-9 0,-1 0 0,1-1 0,0 1 0,-1 0 0,1 0 0,0 0 0,0-1 0,0 1 0,0 0 0,0 0 0,0 0 0,0-1 0,0 1 0,0 0 0,0 0 0,0 0 0,0-1 0,1 1 0,-1 0 0,0 0 0,1 0 0,-1-1 0,0 1 0,1 0 0,-1-1 0,1 1 0,-1 0 0,1-1 0,-1 1 0,1-1 0,0 1 0,-1-1 0,1 1 0,0-1 0,0 1 0,5 2 0,-1 0 0,1 0 0,-1-1 0,1 1 0,0-1 0,10 1 0,39 5 0,-35-6 0,122 10 0,1-6 0,191-17 0,-172 1-1365,-93 7-5461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3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24575,'-1'1'0,"1"1"0,0-1 0,0 1 0,0 0 0,0-1 0,0 1 0,0 2 0,1 1 0,-2 61 0,2 84 0,1-126 0,1 0 0,1 0 0,14 44 0,35 66 0,-22-69 0,4-2 0,2 0 0,2-3 0,57 66 0,-85-114 40,-1 0 0,23 19 0,-29-28-154,0 0 0,1 0-1,-1-1 1,0 1 0,1-1 0,0 0-1,-1 0 1,1 0 0,0-1 0,0 0-1,0 0 1,8 1 0,2-3-6712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4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1 24575,'0'13'0,"-2"32"0,-9 57 0,2-34 0,-71 494-752,-18-3 218,57-329 656,27-158-315,-14 109-963,27-168-4522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4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24575,'7'14'0,"7"20"0,-2 1 0,-1 0 0,10 59 0,-13-41 0,1 100 0,-10-127-78,1-9-351,0 1 0,3 19 0,-1-27-6397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4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46 681 24575,'0'0'0,"1"5"0,3 7 0,1 1 0,1-1 0,10 15 0,-3-4 0,2 6 0,80 160 0,-19 20 0,-61-157 0,-3 2 0,7 58 0,-17-86 0,0 0 0,-2 0 0,-1-1 0,-1 1 0,-8 41 0,6-51 0,0 0 0,-1 0 0,-1 0 0,-1-1 0,0 0 0,-1 0 0,0-1 0,-1 0 0,-19 22 0,21-29 0,1 0 0,-11 8 0,15-14 0,0 1 0,0-1 0,0 1 0,0-1 0,0 0 0,-1 0 0,1 0 0,0 0 0,-1 0 0,1-1 0,0 1 0,-1-1 0,1 0 0,-4 1 0,5-1 0,1-1 0,-1 1 0,0 0 0,0 0 0,0 0 0,0-1 0,0 1 0,0 0 0,0-1 0,0 1 0,0-1 0,1 1 0,-1-1 0,0 1 0,0-1 0,1 0 0,-1 1 0,0-1 0,1 0 0,-1 0 0,1 1 0,-1-1 0,1 0 0,-1 0 0,1 0 0,-1 0 0,1 0 0,0 1 0,-1-2 0,0-3 0,1 1 0,-1 0 0,1 0 0,0-1 0,1-6 0,3-26 0,2 1 0,14-45 0,-8 37 0,65-237-1365,-53 205-5461</inkml:trace>
  <inkml:trace contextRef="#ctx0" brushRef="#br0" timeOffset="1">91 0 24575,'0'0'0,"0"0"0,0 2 0,0 3 0,0 4 0,-2 4 0,-2 2 0,-3 0 0,-4 4 0,-3 6 0,-4 4 0,-1-1 0,3-5-8191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5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24575,'0'0'0,"-2"2"0,0 2 0,-1 3 0,1 2 0,1 1 0,0 1 0,0 1 0,3-1 0,4 1 0,8-2 0,12-3 0,7-2 0,-1-3-8191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5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24575,'5'13'0,"110"213"14,-47-99-241,66 145-877,34 67 1145,-165-334-41,16 32 0,1-1 0,2-1 0,27 33 0,-47-65 0,0 0 0,1-1 0,-1 1 0,1-1 0,-1 1 0,1-1 0,0 0 0,0 0 0,4 2 0,-6-4 0,-1 0 0,1 0 0,0 0 0,0 1 0,-1-1 0,1 0 0,0 0 0,-1 0 0,1 0 0,0 0 0,0 0 0,-1-1 0,1 1 0,0 0 0,0 0 0,-1 0 0,1-1 0,0 1 0,0-1 0,0 0 0,0 0 0,1 0 0,-1 0 0,0 0 0,0 0 0,0-1 0,0 1 0,0 0 0,-1-1 0,1 1 0,0 0 0,0-3 0,5-16 255,0 0 1,-1-1-1,3-38 1,-8 54-215,27-454 180,-15 155-229,-8 249-447,2 0 0,17-66 0,-20 110-6371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6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24575,'1'13'0,"19"159"0,0-15 0,-16 84-1365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6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3 0,2 1 0,3 3 0,1 2 0,1 1 0,1 4 0,-1-1-8191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0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0 112 24575,'0'0'0</inkml:trace>
  <inkml:trace contextRef="#ctx0" brushRef="#br0" timeOffset="1">112 124 24575,'6'0'0,"13"2"0,15 1 0,12-3 0,7-2 0,4-8 0,-1-6 0,-3-12 0,-6-9 0,-10 1-8191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6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0 314 24575,'0'13'0,"1"18"0,1-1 0,2 1 0,8 30 0,28 86 0,15 20 0,-38-123 0,39 72 0,-53-110 0,1 0 0,0 0 0,0 0 0,0 0 0,1-1 0,-1 0 0,11 9 0,-14-13 0,0 0 0,0-1 0,0 1 0,0 0 0,0-1 0,0 1 0,0-1 0,1 0 0,-1 1 0,0-1 0,0 0 0,0 1 0,0-1 0,1 0 0,-1 0 0,0 0 0,0 0 0,0 0 0,1-1 0,-1 1 0,0 0 0,0 0 0,0-1 0,0 1 0,1-1 0,-1 1 0,0-1 0,0 1 0,0-1 0,0 0 0,0 1 0,0-1 0,-1 0 0,1 0 0,0 0 0,0 0 0,0 0 0,0-2 0,4-3 0,-1 0 0,0-1 0,0 0 0,0 1 0,2-10 0,12-42 0,20-140-146,-16-4-166,25-141-49,-40 312-253,20-54-1,-12 51-5528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7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119 599 24575,'0'5'0,"3"5"0,1-1 0,0 0 0,8 14 0,-2-3 0,14 28 0,-1 2 0,-4 1 0,26 101 0,-2 165-559,-29 3-39,-25 90-597,-5-296 1138,13-102 56,-1 1 0,0-1 0,0 1-1,-1-2 1,-1 1 0,-10 17-1,13-25 42,0 0-1,0 0 0,-1 0 0,1-1 0,-1 1 1,0-1-1,0 0 0,0 0 0,0 0 0,0 0 0,-1-1 1,1 1-1,-6 1 0,7-4 31,0 1-1,0 0 1,-1-1 0,1 1 0,0-1-1,0 0 1,-1 0 0,1 0 0,0 0-1,-1-1 1,1 1 0,0-1 0,0 0-1,0 0 1,0 0 0,0-1 0,0 1-1,0-1 1,0 1 0,0-1-1,-2-2 1,-3-3-38,1-1 0,0 0 0,0 0 0,1 0 0,0-1 0,0 0 0,1 0 0,0 0 0,-5-16 0,-2-6-51,2-1 0,1-1 0,2 1 0,1-1-1,2 0 1,1 0 0,1-1 0,2 1-1,1 0 1,2-1 0,7-35 0,0 25-23,1 1 1,2 0-1,1 1 1,3 0-1,1 1 1,3 1 0,43-65-1,-8 32-1227,-9 18-5076</inkml:trace>
  <inkml:trace contextRef="#ctx0" brushRef="#br0" timeOffset="1">208 8 24575,'0'0'0,"0"0"0,0 0 0,0 0 0,0 0 0,0 0 0,2 0 0,8-2 0,6-1 0,1 1-8191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7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397 0 24575,'-1'14'0,"0"-1"0,0 1 0,-2-1 0,1 0 0,-7 17 0,-1-4 0,-20 41 0,-102 157-264,-15 29-48,135-229 312,1 1 0,2 0 0,0 0 0,-6 33 0,13-47 0,1 0 0,0 0 0,0 0 0,1 0 0,3 16 0,-2-20 0,0 0 0,1 0 0,0 0 0,0 0 0,1 0 0,0-1 0,0 1 0,1-1 0,5 7 0,-7-9 9,1-1-1,-1 0 1,1 0 0,0 0 0,0 0 0,0 0 0,1-1 0,-1 1-1,1-1 1,0 0 0,-1 0 0,1 0 0,0-1 0,0 1 0,0-1-1,0 0 1,0 0 0,6 0 0,-4-1 13,-1 0 1,1 0-1,-1-1 0,1 0 0,-1 0 1,1 0-1,-1-1 0,0 1 1,0-1-1,0-1 0,0 1 1,0-1-1,8-5 0,-1-2 14,-1 0-1,0 0 1,0-1-1,-1 0 1,10-14-1,38-65-1517,-25 33-5344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8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24575,'0'3'0,"0"0"0,1 0 0,0 0 0,0 0 0,0 0 0,0 0 0,2 4 0,2 5 0,11 31 0,1-1 0,27 45 0,-35-72 0,1 0 0,0 0 0,18 16 0,-21-23 0,2 0 0,-1-1 0,1 0 0,0-1 0,0 0 0,14 7 0,-19-11 0,-1-1 0,1 1 0,0-1 0,0 0 0,0 0 0,0 0 0,0-1 0,0 1 0,0-1 0,0 0 0,0 0 0,6-1 0,-8 1 0,1-1 0,-1 0 0,1 0 0,-1 0 0,1 0 0,-1 0 0,0-1 0,0 1 0,1-1 0,-1 1 0,0-1 0,0 0 0,0 0 0,-1 0 0,1 0 0,0 0 0,-1 0 0,1 0 0,1-4 0,-1-1 0,1 1 0,-1-1 0,0 1 0,-1-1 0,0 0 0,0 1 0,0-1 0,-1 0 0,0 0 0,0 0 0,0 1 0,-1-1 0,0 0 0,-1 0 0,-2-8 0,-1 1 0,0 1 0,0 0 0,-2 1 0,1-1 0,-2 1 0,-12-17 0,13 21 17,1 1 0,-1-1 1,-1 1-1,1 1 0,-1 0 0,-12-8 0,15 11-131,0 0 0,-1 1-1,1-1 1,0 1 0,-1 1 0,0-1-1,1 1 1,-1 0 0,0 0 0,0 0-1,0 1 1,-7 0 0,0 2-6712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8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24575,'0'0'0,"0"6"0,0 21 0,2 28 0,3 28 0,4 30 0,4 24 0,2 12-1582,3-2 1582,1-10 0,4-12 0,5-19-253,11-22 253,17-29 0,7-24 0,-6-19-6356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29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1 24575,'-1'0'0,"0"0"0,0 0 0,0 0 0,0 0 0,1 1 0,-1-1 0,0 0 0,0 0 0,1 1 0,-1-1 0,0 1 0,1-1 0,-1 1 0,0-1 0,0 1 0,0 0 0,-5 4 0,1 0 0,-1 0 0,1 0 0,0 1 0,1 0 0,-1 0 0,-5 11 0,3-5 0,2-1 0,0 1 0,-6 21 0,9-24 0,0 1 0,0-1 0,1 0 0,1 0 0,0 1 0,0-1 0,1 0 0,0 0 0,0 0 0,1 1 0,0-1 0,1-1 0,5 15 0,0-8 0,-1 0 0,2-1 0,0 0 0,1-1 0,0 0 0,21 20 0,30 19 0,-44-38 0,0 0 0,0 2 0,19 22 0,-33-34 0,-1 0 0,0 0 0,1 0 0,-1 0 0,0 0 0,-1 0 0,1 1 0,-1-1 0,0 0 0,0 1 0,0-1 0,-1 1 0,1 0 0,-1-1 0,0 1 0,-1-1 0,1 1 0,-1-1 0,0 1 0,0-1 0,0 1 0,-1-1 0,-1 5 0,-5 7 0,0-1 0,-1 0 0,0-1 0,-20 23 0,8-11 0,-1-1 0,0-1 0,-2-1 0,-1-1 0,-46 31 0,64-49 40,0 0 0,-15 6 0,20-9-139,0-1 0,0 1 0,0-1 0,0 1 0,-1-1 0,1 0 0,0 1 0,0-1 0,-1 0 0,1-1 0,0 1 0,0 0 0,0-1 0,-5 0 0,-2-5-6727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35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24575,'0'4'0,"0"1"0,-1-1 0,1 1 0,-1-1 0,0 1 0,0-1 0,-1 0 0,1 0 0,-1 1 0,0-1 0,0 0 0,0 0 0,0-1 0,-1 1 0,0 0 0,0-1 0,-4 5 0,-4 3 0,-24 18 0,25-22 0,0 1 0,1 1 0,-17 18 0,23-24 0,1 1 0,0 0 0,-1-1 0,2 1 0,-1 0 0,0 0 0,1 0 0,0 0 0,0 0 0,0 0 0,0 1 0,0-1 0,1 0 0,0 0 0,0 1 0,1 4 0,3 15 0,1 0 0,2 0 0,0 0 0,13 27 0,-13-34 0,108 229-34,21-10-406,13 26 285,-83-124 155,-59-118 0,0 1 0,-1-1 0,-1 1 0,-1 0 0,2 21 0,-6-34-4,1-1 1,-2 1-1,1-1 1,-1 1-1,0-1 1,-1 1-1,1-1 1,-1 0-1,-1 0 1,-4 10-1,5-14 30,1 0-1,-2 0 1,1 1 0,0-1-1,-1 0 1,1-1-1,-1 1 1,0 0 0,0-1-1,0 0 1,0 1-1,0-1 1,0 0 0,-1-1-1,1 1 1,-1-1-1,1 1 1,-1-1 0,0 0-1,1 0 1,-8 0-1,5-1-18,1 0 1,0 0-1,-1-1 0,1 1 0,0-1 0,0 0 0,-1-1 0,1 0 1,0 1-1,0-2 0,1 1 0,-1 0 0,0-1 0,1 0 0,-6-5 0,-1-1-8,2 0-1,-1 0 1,1-1-1,1-1 1,-9-12-1,-1-6 2,1-1 0,2 0 0,1-1 0,1-1 0,2 0 0,1-1 0,1 0 0,2 0 0,2-1 0,-3-59 0,8 80 0,0 0 0,2 0 0,-1 0 0,1 0 0,1 0 0,1 1 0,4-13 0,-6 19 0,1 0 0,-1 1 0,1 0 0,1 0 0,-1 0 0,1 0 0,-1 0 0,1 0 0,1 1 0,-1 0 0,1 0 0,-1 0 0,1 1 0,0-1 0,0 1 0,1 0 0,5-2 0,-4 4-114,-1-1 1,0 1-1,0 0 0,0 1 0,0 0 1,1 0-1,-1 0 0,0 1 0,0 0 1,0 0-1,9 3 0,12 3-6712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36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24575,'-6'166'0,"0"-14"0,6-150 0,0 0 0,0 0 0,0 0 0,0 0 0,1 1 0,-1-1 0,2 3 0,-2-4 0,1 0 0,0 0 0,-1 0 0,1 0 0,0 0 0,0 0 0,-1 0 0,1-1 0,0 1 0,0 0 0,0-1 0,0 1 0,0 0 0,0-1 0,0 0 0,2 1 0,11 3 0,-1 0 0,1-1 0,-1-1 0,18 0 0,-2 1 0,83 11-1365,-62-7-5461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36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24575,'0'0'0,"2"2"0,4 4 0,4 3 0,3 3 0,3 0 0,4 0 0,3-2 0,2-2 0,0-3 0,-4-2-8191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37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0 24575,'-3'1'0,"1"0"0,-1 0 0,1 0 0,-1 0 0,1 0 0,-1 0 0,1 1 0,-1-1 0,-2 4 0,-6 2 0,-16 8 0,10-7 0,1 2 0,-25 18 0,37-25 0,0 0 0,1 0 0,-1 1 0,1 0 0,0-1 0,0 1 0,0 0 0,1 0 0,-1 1 0,1-1 0,0 1 0,0-1 0,1 1 0,-1-1 0,0 7 0,1-1 0,0-1 0,1 1 0,1-1 0,0 0 0,0 1 0,0-1 0,1 0 0,4 10 0,3 7 0,19 38 0,68 105-81,-28-53-329,-32-49 374,-4 2 0,25 77 1,-42-99 36,-2 0 1,-2 1 0,-2 0 0,3 62-1,-11-91-1,-1 0 0,-3 33 0,2-47 0,0 0 0,0-1 0,0 1 0,0 0 0,-1 0 0,0-1 0,0 1 0,0-1 0,-1 1 0,1-1 0,-1 0 0,0 0 0,0 0 0,0-1 0,-5 5 0,7-7 12,-1 0 0,1 0 0,0 0 0,-1 0-1,1 0 1,-1 0 0,1-1 0,-1 1 0,1-1-1,-1 1 1,1-1 0,-1 1 0,0-1 0,1 0-1,-1 0 1,0 0 0,1 0 0,-1 0 0,1 0-1,-1 0 1,0-1 0,1 1 0,-1 0 0,1-1-1,-1 0 1,1 1 0,-1-1 0,1 0 0,-1 0-1,1 1 1,0-1 0,-1 0 0,1 0 0,0-1-1,0 1 1,0 0 0,0 0 0,0-1 0,0 1-1,0 0 1,0-1 0,0 1 0,1-1 0,-1 1-1,0-1 1,1 1 0,0-1 0,-1 0 0,1-1-1,-1-5-11,1 0 0,0-1 0,0 1 0,1 0 0,0 0 0,1-1 0,-1 1 0,2 0 0,2-8 0,16-42-1365,2 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1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24575,'0'0'0,"0"1"0,7 9 0,19 22 0,25 29 0,19 26 0,9 19 0,1 16-1330,-7 10 1330,-17-1 0,-21-8 0,-28-13 0,-33-11 0,-34 2-753,-57 40 753,-8-3-6108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37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24575,'1'8'0,"0"1"0,1-1 0,0 0 0,0 0 0,0 1 0,1-1 0,5 8 0,0 4 0,74 209 0,-60-154 0,13 91 0,-9 47 0,-23-170 0,-3 0 0,-9 84 0,6-111 0,0 1 0,-1 0 0,-8 21 0,10-34 0,0 1 0,1-1 0,-2 0 0,1 0 0,0 0 0,-1 0 0,0 0 0,0-1 0,0 1 0,0-1 0,-1 0 0,1 1 0,-1-2 0,0 1 0,0 0 0,-7 3 0,8-5 0,1 0 0,-1-1 0,1 1 0,-1-1 0,1 1 0,-1-1 0,0 0 0,1 0 0,-1 0 0,1 0 0,-1-1 0,0 1 0,-4-2 0,3 1 0,0-1 0,1 0 0,-1 0 0,0 0 0,1 0 0,-1 0 0,1-1 0,-3-3 0,-1-1 0,0-1 0,0 1 0,1-2 0,1 1 0,-1-1 0,-5-14 0,5 10 0,0-1 0,2-1 0,0 1 0,0-1 0,1 1 0,1-1 0,0-23 0,2 17 0,1-1 0,1 0 0,2 1 0,8-33 0,3 6 0,3 1 0,2 1 0,42-73 0,-19 48-1365,-5 14-5461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38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2 0,0 3 0,4 3 0,9 3 0,11-3 0,8-5 0,2-4 0,-5-2-8191</inkml:trace>
  <inkml:trace contextRef="#ctx0" brushRef="#br0" timeOffset="1">382 268 24575,'0'2'0,"2"5"0,4 6 0,5 7 0,7 6 0,7 4 0,10-1 0,8-6 0,6-10 0,6-17 0,1-15 0,-8-5-8191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39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24575,'0'0'0,"-2"5"0,-1 4 0,1 0 0,1-1 0,0 1 0,0 0 0,1 0 0,1 13 0,10 56 0,13 19 0,4-1 0,56 131 0,-68-189 0,1-1 0,1-1 0,34 49 0,-44-74 0,0-1 0,1 1 0,0-2 0,1 1 0,0-1 0,0-1 0,1 0 0,0 0 0,1-1 0,0 0 0,0-1 0,0-1 0,0 1 0,16 2 0,-19-5 0,0-1 0,1-1 0,-1 1 0,1-2 0,0 1 0,-1-2 0,1 1 0,0-1 0,13-3 0,-17 2 0,0 0 0,0 0 0,-1 0 0,1-1 0,-1 0 0,0 0 0,1 0 0,-1-1 0,-1 1 0,1-1 0,-1 0 0,1-1 0,-1 1 0,0-1 0,-1 0 0,4-6 0,-1 1 0,0 0 0,-1-1 0,-1 0 0,0 0 0,0 0 0,-1-1 0,0 1 0,-1-1 0,-1 0 0,1-15 0,-3 12 0,0-1 0,0 1 0,-2-1 0,0 1 0,0 0 0,-2 0 0,-7-18 0,2 11 0,-1 0 0,-1 1 0,0 1 0,-2-1 0,-1 2 0,0 0 0,-2 1 0,0 1 0,0 0 0,-22-15 0,22 20 0,0 2 0,-1-1 0,0 2 0,0 0 0,-1 2 0,-28-9 0,30 12 0,1 0 0,-2 1 0,1 1 0,0 1 0,0 0 0,-1 1 0,-30 5 0,43-5 0,0 1 0,0 0 0,0 0 0,0 1 0,1 0 0,-1 0 0,1 0 0,-6 3 0,10-5 0,-1 0 0,1 1 0,-1-1 0,1 0 0,0 1 0,-1-1 0,1 0 0,0 1 0,-1-1 0,1 1 0,0-1 0,-1 1 0,1-1 0,0 0 0,0 1 0,0-1 0,0 1 0,-1-1 0,1 1 0,0-1 0,0 1 0,0-1 0,0 1 0,0-1 0,0 1 0,0 0 0,1 0 0,-1 0 0,0 0 0,1 0 0,0 0 0,-1 0 0,1 0 0,-1 0 0,1 0 0,0-1 0,0 1 0,1 1 0,3 2 0,0-1 0,0 0 0,8 4 0,3 0 0,0-1 0,0 0 0,19 3 0,52 7 0,-79-15 0,41 5 60,87 0 0,49-15-1545,-160 7-5341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39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24575,'1'11'0,"0"1"0,0-1 0,1 0 0,1 0 0,5 16 0,25 52 0,-27-66 0,21 41 0,-13-26 0,11 29 0,-23-50 0,0-1 0,0 0 0,-1 1 0,0-1 0,-1 1 0,1 0 0,-1-1 0,-2 10 0,-1 5 0,-7 26 0,-3 13 0,12-50 0,0-5 0,0 0 0,1 0 0,0 0 0,0 1 0,1 6 0,-1-11 0,0-1 0,0 1 0,0-1 0,1 1 0,-1 0 0,0-1 0,1 1 0,-1-1 0,1 1 0,-1 0 0,0-1 0,1 1 0,-1-1 0,1 1 0,0-1 0,-1 0 0,1 1 0,-1-1 0,1 0 0,-1 1 0,1-1 0,0 0 0,-1 0 0,1 1 0,0-1 0,-1 0 0,2 0 0,21 0 0,-19 0 0,22-3 40,0 0 0,43-13 0,49-24-1525,-79 23-5341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40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24575,'0'1'0,"0"1"0,0-1 0,0 0 0,1 0 0,-1 0 0,0 0 0,1 0 0,-1 0 0,1 1 0,0 0 0,-1-2 0,19 36 0,-1-2 0,-1 1 0,20 62 0,-17-19 0,-3 0 0,-4 1 0,-3 1 0,-1 91 0,-14-33 0,2-108 0,-1-1 0,-13 46 0,15-67 0,-1-1 0,0 0 0,0 0 0,0-1 0,-1 1 0,0-1 0,0 1 0,-8 8 0,10-13 0,0-1 0,1 1 0,-1-1 0,0 1 0,0-1 0,0 1 0,0-1 0,0 0 0,0 0 0,0 0 0,-1 0 0,1-1 0,0 1 0,0 0 0,-1-1 0,1 0 0,0 1 0,-1-1 0,1 0 0,0 0 0,-1 0 0,1-1 0,-1 1 0,1-1 0,0 1 0,0-1 0,-1 0 0,1 1 0,0-1 0,0-1 0,-2 0 0,0-1 0,0 1 0,0-1 0,1 0 0,-1 0 0,1-1 0,0 1 0,0-1 0,0 1 0,1-1 0,-1 0 0,1 0 0,0 0 0,0-1 0,0 1 0,1 0 0,-1-1 0,-1-8 0,1 1 0,1-1 0,0 0 0,1 1 0,0-1 0,3-19 0,3-5 40,2 0 0,13-37 0,32-68-1525,-31 93-5341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40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24575,'0'0'0,"0"2"0,1 2 0,2 5 0,0 2 0,-1 2 0,-1 0 0,-2-1 0,-3 1 0,-1-1 0,1-2-8191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40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24575,'0'0'0,"0"4"0,4 5 0,9 10 0,15 18 0,18 24 0,16 26 0,11 20 0,18 26-1573,15 23 1573,3 10-2133,-8 2 2133,-17-2 0,-27-8 0,-31-14-943,-33-15 943,-24-19 0,-8-29-3542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45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24575,'0'14'0,"0"-14"0,-1 23 0,2-1 0,0 1 0,7 29 0,-8-50 0,1-1 0,-1 0 0,1 0 0,-1 0 0,1 0 0,-1 0 0,1 0 0,-1 0 0,1 0 0,0 0 0,0 0 0,0 0 0,-1-1 0,1 1 0,0 0 0,0 0 0,0-1 0,0 1 0,0-1 0,0 1 0,0-1 0,0 1 0,3 0 0,1 0 0,1 0 0,-1-1 0,1 1 0,5-1 0,-1 0 0,306 1 0,-49-2 0,-190 4-95,-2-1-540,110-9 0,-157 3-6191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45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24575,'-1'39'0,"0"-20"0,1 1 0,1-1 0,5 30 0,-5-43 0,1-1 0,0 0 0,0 0 0,0 0 0,1-1 0,0 1 0,0-1 0,0 1 0,0-1 0,1 0 0,-1 0 0,1 0 0,0-1 0,0 1 0,1-1 0,-1 0 0,1 0 0,9 4 0,5 1 0,0 0 0,1-1 0,31 5 0,-12-4 0,1-2 0,0-2 0,1-1 0,75-6 0,-27-6 0,94-23 0,-101 15-1365,-16 4-5461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46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24575,'-2'16'0,"-41"178"0,38-161 0,2 0 0,2 0 0,5 65 0,-3-87 0,1 0 0,0 0 0,1 0 0,0-1 0,7 17 0,-7-21 0,0-1 0,0 0 0,0 0 0,1 0 0,0 0 0,0 0 0,0-1 0,1 0 0,-1 0 0,1 0 0,9 5 0,-2-2 0,0-1 0,0-1 0,1 0 0,0-1 0,0 0 0,1-1 0,-1-1 0,18 2 0,-20-3 0,1-1 0,-1 0 0,1-1 0,-1 0 0,0 0 0,1-1 0,-1-1 0,0 0 0,0-1 0,13-6 0,-14 5 0,-1-1 0,0-1 0,0 1 0,-1-1 0,0-1 0,0 0 0,-1 0 0,0 0 0,0-1 0,-1 0 0,0 0 0,5-11 0,-4 6 0,-1 0 0,0 0 0,-2-1 0,1 1 0,-2-1 0,0 0 0,0 0 0,-1-19 0,-2 26 0,0 0 0,-1 0 0,0 0 0,0 0 0,-1 1 0,0-1 0,0 0 0,-1 1 0,0-1 0,0 1 0,-1 0 0,0 0 0,0 0 0,-1 1 0,0-1 0,0 1 0,0 0 0,-1 1 0,0-1 0,0 1 0,0 0 0,-1 1 0,-10-7 0,6 5 0,-1 1 0,1 0 0,-1 1 0,0 0 0,-1 0 0,1 1 0,-1 1 0,1 0 0,-1 1 0,0 0 0,1 1 0,-1 1 0,0 0 0,-13 3 0,13-2-151,1 1-1,-1 1 0,1 0 0,0 1 1,0 0-1,1 1 0,0 0 1,-17 12-1,5 2-6674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1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4 0,0 10 0,2 13 0,5 11 0,8 11 0,15 6 0,18 1 0,8-5 0,-5-11-8191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55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222 309 24575,'-14'-1'0,"-17"-3"0,20 3 0,0-1 0,-1 1 0,-12 1 0,20 1 0,0-1 0,1 1 0,-1-1 0,1 1 0,-1 0 0,1 1 0,-1-1 0,1 1 0,0-1 0,0 1 0,0 0 0,0 0 0,0 0 0,-3 3 0,0 1 0,0 1 0,1 0 0,0 0 0,0 1 0,1-1 0,-1 1 0,2 0 0,-1 0 0,-3 13 0,3-5 0,0 0 0,1 0 0,1 0 0,-1 23 0,4-15 0,0-1 0,2 0 0,1 0 0,1 0 0,13 39 0,53 105 0,15-2 0,-59-120 0,50 65 0,-62-92 0,1 0 0,1 0 0,1-2 0,0 0 0,1-1 0,0-1 0,2-1 0,-1-1 0,1-1 0,1 0 0,0-2 0,1 0 0,-1-2 0,35 7 0,-46-12 0,-1 0 0,1-1 0,0-1 0,0 0 0,0 0 0,0-1 0,0 0 0,0-1 0,-1-1 0,1 1 0,-1-2 0,0 1 0,1-2 0,-2 1 0,1-1 0,18-13 0,-6 2-15,-1-1-1,-1-1 1,-1 0-1,0-2 0,-1 0 1,-2-1-1,25-39 1,-25 32-31,-2-1 1,0-1-1,-2 0 0,-1-1 1,12-61-1,-16 50 10,-2 0 0,-2 0-1,-1 0 1,-3-1 0,-1 1 0,-2 0-1,-2 0 1,-2 0 0,-2 1 0,-19-54 0,17 64 36,-2 0 0,-1 0 0,-1 1 0,-2 1 0,-41-53 0,44 65 0,-1 1 0,0 0 0,-37-26 0,39 33-1,0 0 1,-1 1 0,0 1-1,0 0 1,-32-9-1,35 14 1,0-1 0,0 1-1,0 1 1,0 0-1,0 1 1,0 0 0,-1 1-1,1 0 1,-20 6 0,17-3-1,1 1 1,0 0-1,0 1 1,0 1-1,1 0 1,0 1-1,-13 11 1,6-3-1,1 1 1,1 1-1,1 1 1,1 0 0,0 1-1,1 1 1,1 0-1,2 1 1,-12 26 0,14-26 38,1 1 0,2 0 1,0 1-1,1 0 1,2 0-1,0 0 1,0 30-1,3-39-148,2 0 0,0 0 1,0-1-1,2 1 0,0 0 0,0-1 0,1 0 0,1 0 1,0 0-1,1 0 0,1-1 0,0 0 0,10 13 0,-2-7-6040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55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24575,'0'0'0,"0"0"0,1 0 0,15-5 0,1 1 0,-1 1 0,35-2 0,-24 2 0,11 0 0,-1 2 0,67 5 0,-76-1 0,-1 2 0,0 1 0,0 1 0,38 15 0,-8 4 0,-1 2 0,-2 3 0,-1 2 0,85 70 0,-102-71-227,0 2-1,-2 1 1,-2 1-1,-1 2 1,42 69-1,-45-59-6598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56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521 0 24575,'-12'1'0,"0"0"0,0 0 0,0 1 0,-19 7 0,7-3 0,-13 3 0,1 2 0,1 1 0,0 2 0,-59 32 0,79-37 0,0 2 0,0 0 0,1 1 0,-24 24 0,29-25 0,1 0 0,-1 0 0,2 1 0,0 0 0,0 0 0,1 1 0,-5 15 0,6-14 0,1 1 0,1 0 0,0 0 0,1 0 0,0 0 0,2 0 0,0 0 0,0 1 0,3 14 0,-1-17 0,1 0 0,0-1 0,1 1 0,1-1 0,0 1 0,0-1 0,1-1 0,1 1 0,0-1 0,13 17 0,-15-23 0,-1 0 0,0-1 0,8 7 0,-11-10 0,1 0 0,-1-1 0,0 1 0,1 0 0,-1 0 0,0-1 0,1 1 0,-1 0 0,1-1 0,-1 0 0,1 1 0,0-1 0,-1 0 0,1 0 0,-1 0 0,1 0 0,-1 0 0,1 0 0,3-1 0,50-20 0,3-1 0,-32 14 0,47-6 0,-61 12 0,0 1 0,1 0 0,-1 1 0,0 1 0,0 0 0,16 4 0,-19-3 0,-1 1 0,0 0 0,-1 0 0,1 1 0,-1 0 0,1 1 0,-1 0 0,-1 0 0,1 0 0,-1 1 0,1 0 0,-2 0 0,8 9 0,4 10 0,0 0 0,18 39 0,-6-11 0,-18-36 17,0-1 0,1 0 1,1-1-1,1 0 0,0-1 0,16 12 0,99 64-1502,-95-68-5341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57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24575,'14'0'0,"-10"-1"0,1 1 0,-1 0 0,1 0 0,-1 1 0,1 0 0,-1-1 0,0 2 0,1-1 0,-1 0 0,0 1 0,0 0 0,1 0 0,-2 0 0,8 5 0,0 2 0,0 0 0,0 1 0,-1 1 0,0 0 0,-1 0 0,-1 1 0,0 0 0,8 15 0,-14-22 0,0 0 0,-1 0 0,1 0 0,-1 0 0,0 0 0,-1 1 0,1-1 0,-1 0 0,0 0 0,0 1 0,-1-1 0,1 0 0,-1 0 0,0 0 0,-1 0 0,1 0 0,-1 0 0,0 0 0,-3 6 0,-1-2 0,0 1 0,0-1 0,-1 0 0,0 0 0,0-1 0,-1 0 0,0 0 0,-11 7 0,19-15 0,0 0 0,0 0 0,0 1 0,1-1 0,-1 0 0,0 0 0,0 0 0,0 0 0,0 1 0,0-1 0,0 0 0,0 0 0,0 0 0,0 0 0,0 0 0,1 1 0,-1-1 0,0 0 0,0 0 0,0 0 0,0 0 0,0 0 0,1 0 0,-1 0 0,0 1 0,0-1 0,0 0 0,0 0 0,1 0 0,-1 0 0,0 0 0,0 0 0,0 0 0,1 0 0,9 4 0,25 7 30,0-2 0,1-1 0,41 4 0,-21-8-773,73-2 1,-75-5-6084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57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24575,'0'0'0,"0"0"0,2 0 0,5 0 0,4 2 0,10 2 0,13 1 0,11-2 0,6-4 0,5-4 0,0-2 0,-6-1 0,-11 2-8191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58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82 24575,'-3'20'0,"0"-5"0,-5 61 0,2 98 0,7-141 0,0 0 0,3 0 0,0 0 0,2 0 0,2-1 0,1 0 0,1 0 0,2-1 0,17 32 0,-13-32 0,2-1 0,1-1 0,1-1 0,43 46 0,-49-59 0,1-1 0,1-1 0,1-1 0,-1 0 0,2 0 0,0-2 0,0-1 0,1 0 0,27 9 0,-26-13 0,0 0 0,0-1 0,1-1 0,-1-1 0,1-1 0,0-1 0,0-1 0,-1 0 0,1-2 0,37-9 0,-40 7 0,0-1 0,-1-1 0,0 0 0,0-1 0,-1-1 0,0-1 0,0 0 0,-1-1 0,-1-1 0,0 0 0,0-1 0,16-21 0,-16 16 0,-1-1 0,-1 0 0,-1-1 0,-1-1 0,-1 0 0,12-38 0,-12 27 0,-2-1 0,-1-1 0,2-64 0,-7 76 0,-2 1 0,0-1 0,-2 1 0,-7-32 0,6 37 0,-1 1 0,-1-1 0,0 1 0,-1 1 0,-1-1 0,-15-21 0,9 17-6,-2 0 1,0 1-1,-1 1 0,-1 1 0,-1 0 0,-23-15 0,17 15-67,-1 1 1,0 2-1,-1 0 0,-47-14 0,37 17 40,-1 1 0,0 2 1,0 2-1,0 2 0,-1 1 0,1 1 0,-1 3 0,-47 7 0,61-5 33,0 2 0,0 0 0,1 1 0,-36 17 0,49-19 0,0 0 0,1 1 0,0 0 0,0 1 0,1 0 0,0 1 0,0 0 0,1 0 0,0 1 0,0 0 0,-11 18 0,16-22 5,1 0 1,-1 1-1,1 0 0,0 0 0,0 0 0,0 0 0,1 0 0,0 0 1,0 0-1,1 0 0,-1 1 0,1-1 0,1 0 0,-1 0 0,1 0 1,0 1-1,1-1 0,-1 0 0,1 0 0,5 9 0,1 0-199,0 0 1,1-2-1,0 1 0,1-1 0,1 0 1,18 16-1,28 23-6048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58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24575,'2'12'0,"0"-9"0,1-1 0,-1 0 0,0 0 0,0 0 0,1 0 0,0 0 0,-1-1 0,1 1 0,0-1 0,0 1 0,4 0 0,-1 1 0,4 1 0,26 11 0,-1 2 0,-1 1 0,34 24 0,-40-20 0,-1 1 0,0 1 0,-3 2 0,0 0 0,23 33 0,-17-14 0,-1 2 0,37 80 0,-32-48-1365,-6-12-5461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59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10 24575,'-3'-4'0,"-3"-2"0,6 6 0,0 0 0,0 0 0,0 0 0,-1 0 0,1 0 0,0 0 0,0 0 0,0 0 0,0 0 0,0 0 0,-1 0 0,1 0 0,0 0 0,0 1 0,0-1 0,0 0 0,0 0 0,0 0 0,-1 0 0,1 0 0,0 0 0,0 0 0,0 0 0,0 1 0,0-1 0,0 0 0,0 0 0,0 0 0,0 0 0,0 0 0,-1 1 0,1-1 0,0 0 0,0 0 0,0 0 0,0 0 0,0 0 0,0 1 0,0-1 0,0 0 0,0 0 0,0 0 0,0 0 0,1 1 0,-5 14 0,0 1 0,-9 19 0,0 1 0,-10 39 0,-18 101 0,34-127 0,1 0 0,3-1 0,3 65 0,0-110 0,0 0 0,1-1 0,-1 1 0,1 0 0,-1 0 0,1-1 0,0 1 0,0-1 0,0 1 0,0-1 0,3 4 0,-3-5 0,0 0 0,0 1 0,0-1 0,1 0 0,-1 0 0,1 0 0,-1 0 0,1 0 0,-1-1 0,1 1 0,-1 0 0,1-1 0,-1 1 0,1-1 0,0 1 0,0-1 0,-1 0 0,1 0 0,2 0 0,10 0 0,0-1 0,1-1 0,-1-1 0,0 0 0,0-1 0,18-7 0,-14 5 0,34-11-120,30-10-502,129-26-1,-166 46-6203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59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24575,'13'0'0,"-5"0"0,0 0 0,0 1 0,0-1 0,16 5 0,-21-3 0,1-1 0,0 1 0,0-1 0,-1 1 0,1 0 0,-1 1 0,0-1 0,1 1 0,-1-1 0,0 1 0,4 6 0,1 2 0,0 0 0,-1 1 0,-1 0 0,0 0 0,-1 1 0,0-1 0,-1 1 0,0 0 0,-1 1 0,3 23 0,-3 10 0,-3 81 0,-1-106 0,1-1 0,5-21 0,73-4 0,20-2 0,122-17-1365,-183 20-5461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7:59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 24575,'0'0'0,"2"4"0,4 5 0,7 7 0,8 4 0,8 1 0,20-2 0,27-3 0,28-7 0,24-10 0,21-17-1329,11-17 1329,-8-11 0,-23-2 0,-34 7-6862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2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27 254 24575,'-14'16'0,"12"-12"0,0 0 0,1 0 0,-1 0 0,1 0 0,0 0 0,0 0 0,0 0 0,0 1 0,1-1 0,0 0 0,-1 1 0,2-1 0,-1 0 0,0 1 0,1-1 0,0 0 0,2 8 0,3 3 0,0 0 0,0 0 0,13 19 0,-11-19 0,2 0 0,-1-1 0,16 17 0,-20-25 0,0-1 0,1 0 0,-1-1 0,1 1 0,0-1 0,0 0 0,0-1 0,1 0 0,-1 0 0,1 0 0,7 2 0,1-2 0,0 0 0,0-1 0,1-1 0,-1 0 0,0-1 0,1-1 0,18-3 0,-6 0 0,-1-2 0,0-2 0,29-11 0,-38 12 0,-2 0 0,1-1 0,-1-1 0,0-1 0,20-17 0,-25 18 0,-1 0 0,0-1 0,-1-1 0,0 0 0,0 0 0,-2 0 0,13-24 0,-14 22 0,0 0 0,-1-1 0,0 0 0,-1-1 0,0 1 0,-2-1 0,3-23 0,-5 31 0,0-1 0,0 1 0,-1 0 0,0-1 0,0 1 0,-1 0 0,0 0 0,0-1 0,-1 2 0,0-1 0,0 0 0,-1 0 0,1 1 0,-1 0 0,-1 0 0,1 0 0,-6-5 0,1 2 0,-1 0 0,0 2 0,0-1 0,-1 1 0,0 0 0,0 1 0,0 1 0,-1-1 0,0 2 0,-13-4 0,15 5 0,-1 1 0,0 0 0,0 1 0,1 0 0,-1 1 0,0 0 0,0 0 0,0 1 0,1 1 0,-1 0 0,0 0 0,-12 6 0,10-3-80,0 2 0,0 0-1,1 0 1,0 1 0,0 0-1,1 1 1,0 1 0,1 0-1,0 0 1,1 1 0,0 0 0,0 1-1,1 0 1,1 0 0,0 0-1,-9 25 1,4-3-6746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0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1631 0 24575,'0'14'0,"0"-12"0,-1 0 0,0 1 0,1-1 0,-1 0 0,0 0 0,0 1 0,0-1 0,0 0 0,0 0 0,-1 0 0,1-1 0,-1 1 0,1 0 0,-1 0 0,0-1 0,0 1 0,1-1 0,-4 2 0,-3 2 0,0-1 0,0 0 0,-15 5 0,-18 2 0,0-1 0,-83 9 0,101-16 0,-513 38-727,23-2 44,499-38 683,-98 14 0,83-9 0,-50 16 0,74-20 0,-1 0 0,1 0 0,0 1 0,-8 4 0,12-6 0,1-1 0,-1 1 0,0-1 0,0 1 0,0 0 0,1-1 0,-1 1 0,0 0 0,1-1 0,-1 1 0,1 0 0,-1 0 0,1 0 0,-1 0 0,1 0 0,0-1 0,-1 1 0,1 0 0,0 0 0,0 0 0,-1 0 0,1 0 0,0 0 0,0 0 0,0 0 0,0 0 0,0 0 0,1 0 0,-1 0 0,0 0 0,0 0 0,1 0 0,-1 1 0,2 0 41,-1 1 1,1-1-1,0 0 0,-1 0 0,1 0 0,0 0 0,0 0 0,0 0 0,4 2 1,25 14 721,1-4-699,1 0 0,0-2 0,37 8 0,108 17-85,-102-25 21,29 5 0,-87-14 0,-1 2 0,0 0 0,29 15 0,-42-18 0,0 0 0,0 0 0,0 1 0,0 0 0,-1 0 0,1 0 0,-1 0 0,0 0 0,0 1 0,0-1 0,0 1 0,0 0 0,2 5 0,-3-4 0,0 0 0,-1 0 0,1 0 0,-1 0 0,0 1 0,0-1 0,-1 0 0,0 1 0,1-1 0,-2 0 0,0 8 0,-2 4 0,-1 0 0,-1 0 0,0-1 0,-2 1 0,1-1 0,-2-1 0,0 1 0,-17 22 0,-7 6 0,-55 55 0,19-31 0,9-10 0,57-57 0,-8 12 0,10-12 0,0-1 0,0 0 0,0 1 0,0-1 0,0 0 0,0 1 0,0-1 0,0 0 0,0 1 0,0-1 0,0 0 0,0 1 0,0-1 0,0 0 0,0 1 0,0-1 0,0 0 0,0 1 0,0-1 0,1 0 0,-1 1 0,0-1 0,0 0 0,0 0 0,1 1 0,-1-1 0,0 0 0,0 0 0,1 1 0,-1-1 0,0 0 0,0 0 0,1 0 0,-1 0 0,0 1 0,1-1 0,-1 0 0,0 0 0,1 0 0,-1 0 0,0 0 0,1 0 0,5 2 0,0-1 0,0 0 0,11 0 0,-2 0 0,250 31 0,1 13 0,-145-24 0,38 7-1365,-93-15-5461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1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24575,'-7'4'0,"1"3"0,1 0 0,0 0 0,0 1 0,0 0 0,1-1 0,0 1 0,-3 12 0,5-15 0,0 0 0,1 1 0,0 0 0,0-1 0,1 1 0,0-1 0,0 1 0,0 0 0,0-1 0,1 1 0,0 0 0,3 9 0,6 9 0,1 0 0,2 0 0,19 29 0,-18-33 0,17 30 0,119 178 0,-134-207 0,1 0 0,1-1 0,1-1 0,1-1 0,0-1 0,1 0 0,1-2 0,44 24 0,15-3-1365,-53-26-5461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1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0 24575,'0'2'0,"1"-1"0,-1 1 0,1-1 0,-1 0 0,1 1 0,0-1 0,-1 0 0,1 1 0,0-1 0,0 0 0,1 1 0,3 4 0,7 14 0,0-1 0,-1 2 0,-1 0 0,-1 0 0,-1 1 0,5 24 0,-5-14 0,-2 0 0,-2 1 0,1 56 0,-7-14 0,-4-1 0,-2 1 0,-4-2 0,-35 120 0,0-42-96,-27 95-268,58-181 252,-15 121 0,29-161 112,1-1 0,1 1 0,4 33 0,-3-49 0,1 0 0,0 0 0,1 0 0,0 0 0,4 9 0,-4-13 0,0-1 0,-1 1 0,1-1 0,1 1 0,-1-1 0,1 0 0,0 0 0,-1-1 0,9 6 0,-9-7-53,0 0 0,-1-1 0,1 1 0,0-1 0,0 0 0,0 0 0,0 0 0,0 0 0,1-1 0,-1 1 0,0-1 0,0 0 0,0 0 0,5 0 0,13-4-6659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2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23 24575,'-2'-1'0,"-19"-21"0,24 37 0,-1-11 0,0 1 0,1-1 0,0 1 0,0-1 0,0 0 0,0 0 0,1 0 0,-1 0 0,1-1 0,0 0 0,0 1 0,1-1 0,-1-1 0,1 1 0,-1-1 0,1 1 0,7 1 0,-11-3 0,0-1 0,0 0 0,0 1 0,0-1 0,0 1 0,-1-1 0,1 1 0,0-1 0,0 1 0,-1 0 0,1-1 0,0 1 0,-1 0 0,1 0 0,0 0 0,-1-1 0,1 1 0,-1 0 0,0 0 0,1 0 0,-1 0 0,0 0 0,1 0 0,-1 0 0,0 0 0,0 0 0,0 0 0,0 0 0,0 0 0,0 0 0,0 0 0,0 0 0,0 0 0,-1 0 0,1 0 0,0 0 0,-1 1 0,-2 5 0,0 0 0,0 0 0,-8 12 0,8-14 0,-11 15 0,-24 28 0,22-28 0,-17 25 0,31-43 0,1-1 0,0 1 0,0 0 0,0 0 0,1-1 0,-1 1 0,0 0 0,1 0 0,-1 0 0,1 0 0,0 0 0,-1 0 0,1 0 0,0 0 0,0 0 0,1 2 0,-1-2 0,1 0 0,0-1 0,0 1 0,0 0 0,0-1 0,0 1 0,0 0 0,0-1 0,1 0 0,-1 1 0,0-1 0,1 0 0,-1 1 0,1-1 0,0 0 0,2 1 0,6 4-11,1 0-1,0-1 1,0-1-1,1 0 1,-1 0-1,22 3 1,-15-4 61,0-2 0,1 0 0,33-3 0,-5-5-545,0-2 0,67-22 0,-64 15-6331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2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24575,'1'24'0,"1"0"0,1 0 0,1 0 0,7 25 0,37 90 0,58 95 0,25 66 0,-120-268 0,-2 0 0,-2 0 0,-1 0 0,-1 1 0,-2 0 0,-1 0 0,-3 46 0,-1-58 0,0 0 0,-2-1 0,0 1 0,-2-1 0,0 0 0,-1 0 0,0-1 0,-2 0 0,-1-1 0,0 1 0,-1-2 0,-24 30 0,28-39 0,0-1 0,-1 0 0,1 0 0,-15 9 0,20-14 0,0-1 0,0 0 0,0 1 0,-1-1 0,1 0 0,-1 0 0,1 0 0,0-1 0,-1 1 0,0-1 0,1 1 0,-1-1 0,1 0 0,-1 0 0,1 0 0,-1 0 0,0 0 0,1-1 0,-1 1 0,1-1 0,-1 0 0,1 1 0,-4-3 0,3 1 0,-1-1 0,1 1 0,0-1 0,-1 0 0,1 0 0,0-1 0,1 1 0,-1-1 0,1 1 0,-1-1 0,1 0 0,0 0 0,-1-4 0,-3-7 0,1 0 0,-3-21 0,1-4 12,2 0-1,2 0 1,2 0-1,1 0 0,6-44 1,43-200-484,-29 183-490,-11 53-5864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3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24575,'-2'0'0,"-1"0"0,1 0 0,0 0 0,0 0 0,2 0 0,-1 0 0,1 0 0,0 0 0,0 0 0,0 0 0,0 0 0,0 0 0,0 0 0,2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3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24575,'98'91'0,"-54"-52"0,-2 2 0,49 60 0,126 232 0,-190-289 0,-22-35 0,27 43 0,40 90 0,-69-131 0,-4-10 0,-3-7 0,-4-10 0,1 0 0,1-1 0,-7-27 0,-7-56 0,11 40 0,2 0 0,4 0 0,6-115 0,0 149-170,0 1-1,2 0 0,1-1 1,1 2-1,1-1 0,2 1 1,19-38-1,3 9-6655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4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24575,'7'6'0,"-3"-1"0,0-1 0,1 0 0,0 0 0,0 0 0,0-1 0,0 0 0,0 0 0,1 0 0,11 3 0,-17-5 0,1-1 0,0 0 0,-1 1 0,1-1 0,0 0 0,-1 1 0,1-1 0,-1 1 0,1-1 0,0 1 0,-1-1 0,0 1 0,1-1 0,-1 1 0,1 0 0,-1-1 0,0 1 0,1 0 0,-1-1 0,0 1 0,1 0 0,-1 0 0,0-1 0,0 1 0,0 1 0,-1 21 0,1-21 0,-6 33 0,-14 51 0,11-55 0,2-1 0,-5 52 0,11-81 0,1 1 0,0-1 0,0 1 0,0 0 0,0-1 0,0 1 0,1-1 0,-1 1 0,0-1 0,1 1 0,-1-1 0,1 1 0,0-1 0,0 2 0,0-2 0,0 0 0,0-1 0,0 1 0,0 0 0,0-1 0,0 1 0,0-1 0,0 1 0,0-1 0,0 0 0,0 1 0,0-1 0,0 0 0,0 0 0,0 0 0,0 0 0,0 0 0,0 0 0,1 0 0,-1 0 0,0 0 0,1-1 0,10-1 0,-1 0 0,0-1 0,0-1 0,18-7 0,40-27 0,-66 37 0,175-119-1365,-135 89-5461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4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24575,'-1'1'0,"0"0"0,1 0 0,-1 1 0,0-1 0,1 0 0,-1 0 0,1 1 0,-1-1 0,1 0 0,0 0 0,0 1 0,-1-1 0,1 0 0,0 3 0,0 1 0,-2 24 0,1 1 0,2 0 0,8 58 0,0-44 0,1-1 0,17 45 0,-4-28 0,3-2 0,3 0 0,2-2 0,2-2 0,3-1 0,2-1 0,66 69 0,-89-106 0,0 0 0,1 0 0,1-2 0,0 0 0,30 17 0,-45-29 0,1 0 0,-1 1 0,1-1 0,0 0 0,-1 0 0,1-1 0,0 1 0,0 0 0,0-1 0,0 0 0,-1 0 0,1 0 0,3 0 0,-4 0 0,0-1 0,0 0 0,0 0 0,0 1 0,0-1 0,0 0 0,-1-1 0,1 1 0,0 0 0,-1 0 0,1-1 0,-1 1 0,0-1 0,1 1 0,-1-1 0,0 0 0,0 1 0,0-1 0,1-2 0,4-8 0,-1 0 0,-1 0 0,0 0 0,0-1 0,1-13 0,5-68 0,-11-80 0,-12 0 0,0 18 0,11 128-682,3-51-1,1 67-6143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4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24575,'12'235'0,"-4"-119"0,14 96 0,0 2 0,-20-178 0,-5 46 0,2-65 0,-2 0 0,0-1 0,0 0 0,-13 32 0,15-44 0,-1-1 0,0 0 0,1 1 0,-2-1 0,1 0 0,-3 3 0,5-6 0,0 1 0,-1-1 0,1 1 0,-1-1 0,1 0 0,-1 1 0,1-1 0,-1 0 0,1 0 0,-1 1 0,1-1 0,-1 0 0,1 0 0,-1 0 0,1 0 0,-1 1 0,0-1 0,1 0 0,-1 0 0,0-1 0,0 1 0,1 0 0,-1 0 0,1-1 0,-1 1 0,0-1 0,1 1 0,-1 0 0,1-1 0,-1 1 0,1-1 0,0 1 0,-1-1 0,1 1 0,-1-1 0,1 0 0,0 1 0,-1-1 0,1 1 0,0-2 0,-2-3 0,0 0 0,1-1 0,-1 1 0,1 0 0,1-1 0,-1 1 0,1-6 0,3-40 0,-2 43 0,16-105-1365,-5 63-5461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2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1 264 24575,'0'0'0,"0"0"0,0 0 0,3 0 0,6 2 0,7 2 0,6-1 0,10-5 0,18-11 0,21-12 0,14-9 0,3-8 0,-3-4 0,-11 1 0,-14 7 0,-17 10-8191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5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24575,'0'0'0,"1"4"0,4 2 0,1 3 0,3 2 0,1 1 0,1-1 0,1 1 0,0 0 0,-3-2-8191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5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1 24575,'7'7'0,"-5"-5"0,-1 0 0,1 0 0,-1 0 0,1 0 0,-1 0 0,0 1 0,0-1 0,0 1 0,0-1 0,0 1 0,0-1 0,-1 1 0,1-1 0,-1 1 0,0 0 0,0 2 0,0-1 0,-1-1 0,1 1 0,-1-1 0,0 1 0,0-1 0,-1 1 0,1-1 0,-1 1 0,0-1 0,-2 4 0,-4 3 0,-1 1 0,-1-1 0,1-1 0,-22 17 0,-106 75 0,130-96 0,1 0 0,0 1 0,1-1 0,-1 1 0,1 0 0,-4 8 0,7-11 0,0 0 0,1 0 0,-1 1 0,1-1 0,0 1 0,0-1 0,0 1 0,0-1 0,1 1 0,-1-1 0,1 1 0,0 0 0,0-1 0,1 1 0,0 5 0,1-2 0,0 1 0,0-1 0,1 1 0,0-1 0,7 12 0,1-2 0,15 17 0,2 0 0,2-2 0,1-1 0,1-2 0,54 37 0,154 85 0,-191-122 0,-40-24 0,3 2 0,-1 0 0,0 0 0,0 1 0,14 13 0,-24-19 0,1 0 0,0 0 0,-1 1 0,0-1 0,1 0 0,-1 1 0,0-1 0,0 0 0,0 1 0,-1-1 0,1 1 0,-1 0 0,1-1 0,-1 1 0,0 0 0,0-1 0,0 1 0,0 0 0,0-1 0,-1 1 0,1-1 0,-1 1 0,0-1 0,0 1 0,0-1 0,0 1 0,-1 2 0,-5 6 0,0 0 0,0 0 0,-1 0 0,-10 11 0,15-18 0,-27 29 0,-61 54 0,66-66 0,-1-2 0,0-1 0,-39 19 0,62-35 0,-3 1 0,0 0 0,-1 0 0,1-1 0,-11 3 0,16-5-29,1 0-1,0 1 0,-1-1 1,1 0-1,-1 0 0,1 0 0,-1 0 1,1 0-1,0 0 0,-1 0 1,1 0-1,-1 0 0,1 0 1,-1 0-1,1 0 0,0-1 1,-1 1-1,1 0 0,-1 0 1,1 0-1,0 0 0,-1-1 1,1 1-1,0 0 0,-1 0 1,1-1-1,0 1 0,-1 0 1,1-1-1,0 1 0,0 0 0,-1-1 1,1 1-1,0-1 0,0 1 1,0 0-1,0-1 0,-1 1 1,1-1-1,0 1 0,0 0 1,0-1-1,0 1 0,0-1 1,0 0-1,1-10-6796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6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0,3 6 0,105 183 0,-74-138 0,62 74 0,-66-93 0,65 56 0,-95-88 0,0 1 0,0-1 0,0 0 0,1 0 0,-1 0 0,0 1 0,0-1 0,0 0 0,0 0 0,1 0 0,-1 0 0,0 1 0,0-1 0,0 0 0,1 0 0,-1 0 0,0 0 0,0 0 0,0 0 0,1 0 0,-1 0 0,0 0 0,0 0 0,1 0 0,-1 0 0,0 0 0,0 0 0,1 0 0,-1 0 0,0 0 0,0 0 0,0 0 0,1 0 0,-1 0 0,0 0 0,0 0 0,1 0 0,-1 0 0,0 0 0,0-1 0,0 1 0,1 0 0,-1 0 0,0 0 0,0 0 0,0-1 0,0 1 0,0 0 0,1 0 0,-1 0 0,0-1 0,0 1 0,0 0 0,0 0 0,0 0 0,0-1 0,0 1 0,0 0 0,0 0 0,0-1 0,0 1 0,0 0 0,0 0 0,0-1 0,0 1 0,0 0 0,0-1 0,-2-22 0,0 13 0,2 5 0,0 0 0,0-1 0,0 1 0,1 0 0,0-1 0,0 1 0,0 0 0,1 0 0,-1 0 0,1 0 0,1 0 0,-1 0 0,1 0 0,-1 1 0,1-1 0,1 1 0,-1 0 0,1 0 0,7-7 0,-6 7 0,1-1 0,0 1 0,0 1 0,0-1 0,1 1 0,-1 0 0,1 1 0,0-1 0,-1 1 0,1 1 0,0-1 0,0 1 0,0 1 0,12-1 0,-7 2 0,1 0 0,-1 1 0,0 0 0,0 1 0,16 5 0,-8 0 0,-1 1 0,25 14 0,-43-23 0,0-1 0,0 1 0,0 0 0,0-1 0,0 1 0,0-1 0,1 1 0,-1-1 0,0 0 0,0 1 0,-1-1 0,1 0 0,0 0 0,2-1 0,1-2 0,3-1 0,1 0 0,-1 0 0,1 1 0,0 0 0,1 1 0,-1 0 0,1 0 0,-1 1 0,1-1 0,0 2 0,0 0 0,14-1 0,-3 2 0,0 1 0,0 1 0,0 1 0,31 8 0,-17 0 25,-1 2 0,-1 1-1,47 27 1,18 8-1489,-77-40-5362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6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10 0,4 17 0,5 16 0,4 7 0,5 1 0,8-2 0,17 0 0,11-6 0,-4-10-8191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7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24575,'0'10'0,"0"-6"0,4 45 0,1 72 0,-30 92 0,3-37 0,19-140 0,3-1 0,1 0 0,6 40 0,1-28-171,2 0 0,2-2-1,3 1 1,1-2 0,2 0-1,35 61 1,-42-85 171,2-1 0,0-1 0,1 0 0,22 22 0,-5-13-389,0-1 1,45 28-1,76 38-5330,-150-91 5612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7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24575,'2'1'0,"-1"0"0,0 0 0,0 0 0,0 0 0,0 0 0,0 0 0,0 1 0,0-1 0,0 2 0,5 5 0,43 42 0,113 104-241,166 163-467,-214-193 708,-94-99 0,-1 0 0,-1 1 0,17 36 0,-29-51 0,-1 1 0,0 0 0,-1 1 0,0-1 0,-1 1 0,0 0 0,-1 0 0,-1 0 0,0 0 0,0 0 0,-1 0 0,-1 0 0,-1 0 0,1 0 0,-2 0 0,0 0 0,-1-1 0,0 1 0,0-1 0,-12 20 0,6-14-603,-13 16-1,-9 8-5431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8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24575,'2'9'0,"10"15"0,2 0 0,0-1 0,20 24 0,-28-38 0,1-1 0,1 0 0,0 0 0,0-1 0,0 0 0,1-1 0,0 1 0,0-2 0,0 1 0,1-1 0,0-1 0,0 0 0,0 0 0,1-1 0,-1 0 0,12 1 0,22 1-341,1-1 0,0-2-1,74-7 1,-84 2-6485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8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24575,'0'0'0,"2"4"0,4 5 0,5 6 0,6 7 0,11 2 0,12-4 0,16-9 0,19-14 0,16-14 0,7-9 0,-3-5 0,-18 3-8191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08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24575,'1'9'0,"0"-1"0,0 0 0,1 0 0,5 15 0,-1-7 0,-2-2 0,1-1 0,0 1 0,1-1 0,1-1 0,0 1 0,0-1 0,2 0 0,-1-1 0,2 0 0,-1 0 0,19 15 0,-8-10 0,0-1 0,2-1 0,0 0 0,0-2 0,38 15 0,-46-21 0,0-2 0,0 1 0,1-2 0,-1 0 0,1-1 0,0 0 0,0-1 0,-1-1 0,1 0 0,0-1 0,16-3 0,-23 2 0,-1 0 0,1 0 0,-1-1 0,11-5 0,-16 7 0,0 0 0,-1 0 0,1 0 0,-1 0 0,1-1 0,-1 1 0,1 0 0,-1-1 0,0 1 0,2-3 0,-3 3 0,1 0 0,-1 0 0,1 0 0,-1 0 0,0 0 0,0 0 0,0 0 0,1 0 0,-1 0 0,0 0 0,0-1 0,0 1 0,0 0 0,-1 0 0,1 0 0,0 0 0,0 0 0,-1 0 0,1 0 0,-1-1 0,-1-1 0,0 0 0,0 0 0,0 0 0,0 0 0,0 0 0,-1 1 0,0-1 0,-2-2 0,-28-17 0,11 10 0,-1 1 0,0 1 0,0 1 0,-1 1 0,0 1 0,0 1 0,-28-3 0,9 5 0,1 1 0,-1 2 0,-58 6 0,63 0-1365,12 0-5461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11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24575,'0'16'0,"0"9"0,0 29 0,1-52 0,-1 0 0,1 0 0,-1-1 0,1 1 0,0 0 0,-1-1 0,1 1 0,0 0 0,0-1 0,0 1 0,1-1 0,-1 0 0,0 1 0,0-1 0,1 0 0,-1 0 0,1 0 0,-1 0 0,1 0 0,2 1 0,4 2 0,1 0 0,15 4 0,-16-5 0,64 17 0,86 11 0,23 7 0,-107-17-1365,-11-2-5461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05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1 437 24575,'0'0'0,"0"0"0,0 1 0,0-1 0,1 1 0,-1-1 0,1 1 0,-1-1 0,0 1 0,1-1 0,-1 0 0,1 1 0,-1-1 0,1 1 0,-1-1 0,1 0 0,-1 0 0,1 1 0,-1-1 0,2 0 0,9 5 0,1-2 0,-1-1 0,0 0 0,1 0 0,-1-1 0,16-1 0,-6 0 0,247-4 27,1-16-454,5 1-28,0 14 427,-11 26 21,-4 13 0,-242-31 65,-10-1 61,0-1 1,1 0 0,-1-1 0,0 1 0,1-1 0,14-2 0,-24 1-120,4-3 0,3-6 0,28-44 0,16-21 0,-26 45 0,2 1 0,2 2 0,0 1 0,2 1 0,0 1 0,57-34 0,-58 41 0,1 2 0,1 1 0,0 2 0,1 0 0,0 2 0,1 2 0,0 1 0,39-4 0,-51 9 0,0 2 0,1 0 0,-1 1 0,0 1 0,1 1 0,-1 1 0,-1 1 0,1 0 0,24 12 0,-27-10 0,-1 1 0,1 1 0,-2 1 0,0 1 0,0 0 0,-1 0 0,0 2 0,-1-1 0,0 2 0,15 21 0,-18-21 0,-1 0 0,-1 0 0,0 1 0,-1 0 0,0 1 0,-2-1 0,0 1 0,0 1 0,-2-1 0,0 0 0,0 1 0,-2 0 0,0-1 0,-1 1 0,-1 0 0,0-1 0,-2 1 0,1 0 0,-2-1 0,0 0 0,-1 0 0,-9 19 0,5-17 0,-1 0 0,0-1 0,-1 0 0,-1 0 0,-1-1 0,0-1 0,-1 0 0,0-1 0,-2 0 0,-32 22 0,43-33 0,0 0 0,0 0 0,0 0 0,-1-1 0,1 0 0,-1 0 0,1-1 0,-1 1 0,0-1 0,-8 1 0,10-3 0,1 1 0,-1 0 0,1-1 0,-1 1 0,1-1 0,-1 0 0,1 0 0,-1 0 0,1-1 0,0 1 0,0-1 0,0 0 0,0 0 0,0 0 0,0 0 0,0 0 0,-4-6 0,3 3 0,0 0 0,0 0 0,1 0 0,0 0 0,0-1 0,0 0 0,0 1 0,1-1 0,0 0 0,0 0 0,1 0 0,0 0 0,0-1 0,0 1 0,1 0 0,0 0 0,0-1 0,0 1 0,1 0 0,0 0 0,0-1 0,1 1 0,-1 0 0,2 0 0,-1 0 0,0 1 0,1-1 0,6-9 0,4-2 0,0 0 0,1 0 0,17-14 0,52-42 0,-58 54 0,0 0 0,1 2 0,1 0 0,1 2 0,0 2 0,1 0 0,0 2 0,1 1 0,0 1 0,0 1 0,1 2 0,45-3 0,-45 8 0,0 1 0,-1 1 0,49 9 0,-63-7 0,0 1 0,0 0 0,-1 1 0,0 1 0,0 0 0,0 1 0,-1 1 0,21 14 0,-27-15 0,0 0 0,-1 1 0,0-1 0,0 1 0,-1 1 0,0-1 0,0 1 0,-1 0 0,-1 1 0,1-1 0,-1 1 0,4 18 0,-2-6 0,-2-1 0,-1 1 0,-1 0 0,-1 0 0,-1 22 0,0-35 0,2-18 0,1-7 0,5-10 0,1 1 0,1-1 0,2 2 0,0 0 0,2 0 0,16-22 0,2 4 0,1 0 0,43-38 0,37-23 0,-92 87 0,-1 1 0,2 1 0,43-21 0,-56 31 0,-1 1 0,1 0 0,-1 0 0,1 1 0,0 0 0,0 1 0,0 0 0,0 0 0,0 1 0,1 0 0,-1 1 0,0 0 0,0 0 0,0 1 0,0 0 0,-1 0 0,1 1 0,-1 0 0,1 1 0,13 8 0,-10-5 0,-1 1 0,0 0 0,-1 1 0,0 0 0,0 0 0,-1 1 0,0 1 0,-1-1 0,0 1 0,-1 1 0,0-1 0,0 1 0,-1 1 0,-1-1 0,0 1 0,-1 0 0,-1 0 0,0 0 0,0 0 0,-1 1 0,-1-1 0,-1 26 0,0-27 0,-1-3 0,1 0 0,0 0 0,2 13 0,-1-18 0,0-1 0,0 0 0,0 0 0,0 0 0,0 0 0,1 0 0,-1 0 0,1 0 0,0-1 0,0 1 0,0-1 0,0 1 0,4 2 0,1 1 0,0 0 0,1-1 0,0 0 0,0 0 0,0-1 0,1 0 0,13 4 0,4-1 0,40 7 0,222 14-513,5-22-70,-265-6 576,262 2-489,803 4-3403,293-28 2706,-1272 19 1069,371-5 1109,-463 7-984,7 1 1607,48-7-1,-71 6-7184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3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24575,'0'0'0,"2"0"0,3 2 0,4 3 0,8 2 0,14 2 0,18-3 0,13-4 0,7-4 0,-2-6 0,-7-5 0,-9-4 0,-9-2 0,-13 4-8191</inkml:trace>
  <inkml:trace contextRef="#ctx0" brushRef="#br0" timeOffset="1">90 692 24575,'0'0'0,"2"-2"0,7-6 0,14-10 0,25-12 0,23-10 0,7 1 0,-10 7-8191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11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24575,'0'0'0,"0"4"0,3 4 0,4 6 0,3 2 0,0 0 0,4-3 0,4-5 0,11-8 0,16-12 0,20-12 0,23-15 0,4-4 0,-14 6-8191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12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437 141 24575,'-2'-2'0,"-1"0"0,0 0 0,0 0 0,1 0 0,-1 0 0,0 1 0,-6-3 0,-2-1 0,-46-22 0,-2 2 0,-107-29 0,161 52 0,-4-1 0,0 1 0,0 0 0,0 1 0,-1-1 0,1 2 0,-16 0 0,23 0 0,1 0 0,0 0 0,-1 0 0,1 0 0,0 1 0,-1-1 0,1 1 0,0-1 0,0 1 0,-1-1 0,1 1 0,0 0 0,0-1 0,0 1 0,0 0 0,0 0 0,0 0 0,0 0 0,0 0 0,0 0 0,0 0 0,1 0 0,-1 1 0,0-1 0,1 0 0,-1 0 0,1 1 0,-1-1 0,1 0 0,0 0 0,0 1 0,-1-1 0,1 1 0,0-1 0,0 2 0,1 2 0,-1 0 0,1 0 0,0 0 0,1 0 0,-1 0 0,1 0 0,0-1 0,4 8 0,5 7 0,1-1 0,0 0 0,18 18 0,50 45 0,-53-56 0,0-1 0,2-2 0,1-1 0,0-1 0,36 16 0,-63-34 0,0-1 0,1 0 0,-1 1 0,0-1 0,1-1 0,-1 1 0,1 0 0,-1-1 0,1 0 0,-1 0 0,1 0 0,-1 0 0,1 0 0,-1-1 0,7-1 0,-7 2 0,-1 0 0,0 0 0,0 0 0,0 1 0,0-1 0,0 1 0,0-1 0,0 1 0,0 0 0,0 0 0,0 0 0,0 0 0,0 0 0,0 0 0,2 2 0,-1-1 0,14 11 0,0 0 0,-1 0 0,-1 2 0,19 21 0,49 75 0,-58-73-85,-2 2 0,-1 1 0,-3 0 0,-1 2-1,-2 0 1,17 75 0,-26-86 68,-2 0 0,-1 0 0,-2 1-1,-1-1 1,-1 1 0,-2-1 0,-1 0-1,-2 0 1,-1 0 0,-13 38 0,11-48 17,0 0 0,-2 0 0,-1-1 0,-16 24 0,18-34 0,1 1 0,-1-1 0,-1-1 0,0 1 0,0-2 0,-1 1 0,0-2 0,-14 9 0,20-14-2,0-1 1,0 1 0,0-1-1,0 0 1,0 0-1,-1-1 1,-8 2-1,12-3 10,-1 0-1,1 0 1,-1 0-1,1 0 1,-1 0-1,1-1 1,-1 1-1,1-1 1,-1 0-1,1 1 1,-1-1-1,1 0 1,0 0-1,0-1 1,-1 1-1,1 0 1,0-1-1,-2-2 1,0 1 61,1-1 1,0 1 0,1-1-1,-1 0 1,0 0-1,1 0 1,-4-9 0,2 2-38,1-1 1,-3-13-1,1-4-14,2 0 0,1-1-1,1 1 1,2-1 0,1 1 0,1 0-1,13-57 1,-1 31-502,3 1 0,2 0 0,29-56 0,-2 20-5913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12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0,2 4 0,5 10 0,4 12 0,2 14 0,4 12 0,3 9 0,5 7 0,2-3 0,-4-14-8191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13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24575,'0'0'0,"0"0"0,0 0 0,4 2 0,8 2 0,11 3 0,8 2 0,13-3 0,20-5 0,21-12 0,8-6 0,-12-2-8191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13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24575,'0'0'0,"0"2"0,4 2 0,9 5 0,15 2 0,18 0 0,19-7 0,21-12 0,26-15 0,21-9 0,-1-2-1136,-22 6-5919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14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410 24 24575,'0'0'0,"0"0"0,-5-1 0,1 1 0,-1-1 0,1 0 0,-9-2 0,-8-3 0,-23 0 0,0 3 0,0 1 0,0 1 0,-53 8 0,89-6 0,0 0 0,1 0 0,-1 1 0,1 0 0,-13 6 0,18-7 0,0-1 0,1 1 0,-1 0 0,0 1 0,1-1 0,-1 0 0,1 0 0,-1 1 0,1-1 0,0 1 0,0-1 0,0 1 0,-1 0 0,1-1 0,1 1 0,-1 0 0,0 0 0,0 0 0,1-1 0,-1 1 0,1 0 0,0 0 0,-1 0 0,1 0 0,0 0 0,0 0 0,0 2 0,1 2 0,0 0 0,1 0 0,0 0 0,-1 0 0,2-1 0,-1 1 0,1-1 0,0 0 0,0 0 0,7 9 0,0-1 0,1-1 0,23 19 0,-18-18 0,1 0 0,1-2 0,0 0 0,1-1 0,0-1 0,1 0 0,39 10 0,-43-16 0,-12-2 0,0 0 0,0 0 0,1 0 0,4 3 0,-7-3 0,-1-1 0,1 1 0,-1 0 0,0 0 0,0 0 0,1 1 0,-1-1 0,0 0 0,0 0 0,0 1 0,0-1 0,0 0 0,0 1 0,0-1 0,0 3 0,1 2 0,0 1 0,0-1 0,-1 1 0,0 0 0,0 9 0,-1-8 0,10 139 9,4 50-182,-7-124-263,10 134 38,-15-145 403,-7 82 1,2-117-6,-12 53 0,12-69 0,-1 1 0,0-1 0,0 0 0,-2-1 0,1 1 0,-14 17 0,17-24-1,-1-1 0,0 1-1,0-1 1,0 0 0,-1 0 0,1-1 0,-1 1 0,1-1 0,-1 1-1,0-1 1,-6 2 0,7-3 11,0 0 0,0-1 0,0 1 0,0-1 0,1 0 0,-1 1-1,0-1 1,0-1 0,0 1 0,0 0 0,0-1 0,0 0 0,0 1 0,0-1 0,0 0 0,1 0 0,-5-3-1,1 1 61,1-1-1,-1 0 1,1 0-1,0-1 0,0 0 1,0 0-1,0 0 0,1 0 1,0-1-1,0 1 0,-3-8 1,-1-2-73,2 0 1,0 0 0,-7-29-1,6 14-15,2-1 0,1 1 0,1-1 0,2-1 0,1 1 0,8-60 0,-3 61-51,1 1 0,1 0-1,2 1 1,1 0-1,1 0 1,1 1 0,22-35-1,-16 35-556,25-29 0,15-8-5632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1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24575,'1'0'0,"1"0"0,-1 0 0,1 0 0,-1 0 0,0 1 0,1-1 0,-1 0 0,1 1 0,-1-1 0,3 2 0,1 0 0,34 12 0,39 18 0,-63-24 0,1 0 0,-1 2 0,-1-1 0,1 2 0,14 13 0,-23-18 0,-1 1 0,1-1 0,-1 1 0,-1 0 0,1 0 0,-1 0 0,0 1 0,-1-1 0,0 1 0,0 0 0,-1 0 0,1 0 0,-2 0 0,1 1 0,-1-1 0,-1 0 0,0 15 0,-2-2 0,-1 1 0,0-1 0,-2-1 0,-1 1 0,-13 34 0,15-45 0,1-5 0,1 0 0,0 1 0,0-1 0,1 0 0,0 0 0,0 1 0,0-1 0,0 6 0,1-10 0,0 0 0,0-1 0,0 1 0,1-1 0,-1 1 0,0-1 0,0 1 0,1 0 0,-1-1 0,0 1 0,1-1 0,-1 1 0,0-1 0,1 1 0,-1-1 0,1 0 0,-1 1 0,1-1 0,-1 1 0,1-1 0,-1 0 0,1 0 0,-1 1 0,1-1 0,0 0 0,-1 0 0,1 0 0,-1 1 0,1-1 0,0 0 0,0 0 0,23-1 0,-21 1 0,20-4 27,0 0 0,-1-2 0,40-14 0,60-33-1500,-43 14-5353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33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3 625 24575,'-1'6'0,"0"0"0,1 0 0,0 0 0,1 9 0,0 4 0,-1-13 0,0 1 0,0 0 0,1-1 0,0 1 0,1 0 0,0-1 0,0 1 0,0-1 0,0 0 0,1 0 0,0 0 0,1 0 0,-1 0 0,1-1 0,0 1 0,0-1 0,1 0 0,0 0 0,0-1 0,9 7 0,-13-10 0,0 0 0,0 0 0,0 0 0,0-1 0,1 1 0,-1-1 0,0 1 0,1-1 0,-1 1 0,0-1 0,1 0 0,-1 1 0,0-1 0,1 0 0,-1 0 0,1 0 0,-1 0 0,0 0 0,1-1 0,-1 1 0,0 0 0,1-1 0,-1 1 0,0-1 0,1 1 0,-1-1 0,0 1 0,0-1 0,1 0 0,-1 0 0,0 0 0,1-1 0,3-3 0,0-1 0,-1 1 0,1-1 0,-1-1 0,3-7 0,-4 10 0,55-103 10,21-37-245,181-257-2032,-181 290-3432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34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0 487 24575,'14'0'0,"-10"0"0,0 0 0,0-1 0,0 1 0,0-1 0,0 0 0,0 0 0,0 0 0,5-3 0,1-1 0,-2 0 0,11-8 0,64-44 0,24-16 0,-70 45 0,112-80 0,-102 77 0,64-32 0,56-8-1365,-101 48-5461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36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244 246 24575,'-7'-2'0,"4"-2"0,-1 1 0,1 0 0,-1-1 0,1 1 0,-4-7 0,-3-3 0,-33-37 0,-3 1 0,-55-47 0,88 88 0,23 19 0,38 39-1365,-20-23-5461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3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390 90 24575,'0'-2'0,"-1"0"0,1-1 0,-1 1 0,1 0 0,-1 0 0,0-1 0,0 1 0,0 0 0,0 0 0,-1 0 0,1 0 0,0 0 0,-1 0 0,1 1 0,-1-1 0,0 0 0,1 1 0,-1-1 0,0 1 0,0 0 0,-4-3 0,-3-1 0,-1 1 0,0 0 0,-15-5 0,2 3 0,0 0 0,-1 2 0,0 0 0,0 2 0,0 0 0,0 2 0,-31 3 0,49-2 0,0 0 0,1 0 0,-1 1 0,0-1 0,1 1 0,-1 0 0,1 1 0,0-1 0,-7 6 0,10-7 0,0 1 0,1-1 0,-1 1 0,0-1 0,1 1 0,0 0 0,-1-1 0,1 1 0,0 0 0,0 0 0,0 0 0,0 0 0,0 0 0,1 0 0,-1 1 0,1-1 0,-1 0 0,1 0 0,0 0 0,0 1 0,0-1 0,0 0 0,0 0 0,0 0 0,0 1 0,1-1 0,0 3 0,2 3 0,0-1 0,0 1 0,1-1 0,0 0 0,0 0 0,0 0 0,1 0 0,0-1 0,8 8 0,-3-5 0,0 1 0,0-2 0,1 1 0,21 11 0,-22-15 0,0-1 0,0 0 0,0 0 0,1-1 0,-1 0 0,1-1 0,0 0 0,-1-1 0,1 0 0,0-1 0,0 0 0,0-1 0,12-2 0,6-2 0,-2-2 0,1-1 0,46-20 0,-69 26 0,2-1 0,1 0 0,13-4 0,-19 7 0,1 0 0,-1-1 0,0 1 0,1 0 0,-1 0 0,1 0 0,-1 1 0,0-1 0,1 1 0,-1-1 0,0 1 0,1 0 0,2 1 0,1 2 0,-1-1 0,1 2 0,-1-1 0,0 1 0,0-1 0,-1 1 0,0 0 0,0 1 0,0-1 0,4 8 0,5 9 3,0 2 0,-2-1 0,11 35-1,17 79-191,-11-13-415,11 135 0,-18 129-644,-24-207 975,-17-5-87,16-158 367,0 0 0,-1 0 0,0 0 0,-2-1 0,0 1 1,-16 27-1,19-39 33,0 0 0,-1-1 0,0 1 0,0-1 0,0 0 0,0 0 0,-1 0 0,-10 6 0,11-9 22,0 1 0,0-1-1,-1 0 1,1 0 0,-1 0-1,1-1 1,-1 0 0,0 0-1,1 0 1,-1-1 0,0 0-1,-6-1 1,3 0 44,0 0 1,1-1-1,-1 0 1,1 0-1,-1-1 1,1-1-1,0 1 0,0-1 1,1 0-1,-1-1 1,1 0-1,0 0 1,0-1-1,0 0 1,1 0-1,0 0 0,-9-12 1,3 0-84,0-1 0,0 0 1,2-1-1,1 0 0,-13-37 0,11 21-23,1-1 0,-8-57 0,16 70 0,0-1 0,1 1 0,2-1 0,6-48 0,-4 62-97,0-1-1,0 1 1,1 0-1,0 0 1,1 0-1,0 0 1,1 1-1,0 0 1,1 0-1,0 0 1,0 1-1,1 0 0,13-11 1,16-10-6729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49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24575,'0'0'0,"-2"1"0,-3 6 0,-1 8 0,-3 11 0,-2 11 0,0 9 0,2 5 0,1 3 0,6 0 0,3 2 0,7-4 0,3-4 0,3-10 0,4-8 0,1-8 0,-4-7-8191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49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24575,'0'0'0,"0"5"0,2 9 0,7 21 0,0-3 0,69 468 0,-72-431-455,-3 1 0,-12 123 0,2-142-6371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0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0 547 24575,'0'-17'0,"1"-14"0,1 0 0,2 0 0,0 1 0,2 0 0,12-36 0,-12 51 0,1 0 0,0 0 0,1 0 0,1 1 0,0 0 0,1 1 0,0 0 0,1 0 0,1 1 0,19-16 0,-8 10 0,0 1 0,1 2 0,1 0 0,1 1 0,31-12 0,-36 18 0,1 1 0,-1 1 0,1 0 0,0 2 0,0 1 0,0 0 0,23 1 0,-26 3 0,-1 0 0,0 1 0,1 1 0,-1 1 0,0 0 0,-1 2 0,1 0 0,30 15 0,-21-6 19,-1 2-1,-1 0 0,34 31 1,58 70-1876,-56-46-4551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1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28 24575,'0'0'0,"-1"0"0,1 0 0,-1 1 0,1-1 0,-1 1 0,1-1 0,-1 1 0,1-1 0,-1 1 0,1-1 0,0 1 0,-1-1 0,1 1 0,-1 0 0,-2 6 0,0 0 0,1 0 0,-1 0 0,1 0 0,-1 11 0,-3 41 0,5-53 0,-3 134 0,5-107 0,2-1 0,8 42 0,-8-63 0,0 0 0,0 0 0,1-1 0,0 1 0,1-1 0,0 0 0,1-1 0,7 11 0,-8-13 0,1-1 0,0 1 0,1-1 0,-1 0 0,1-1 0,0 0 0,0 0 0,1 0 0,0-1 0,14 6 0,-9-5 0,0-2 0,0 0 0,0 0 0,1-1 0,-1-1 0,1 0 0,-1-1 0,1 0 0,-1-1 0,1-1 0,-1 0 0,25-7 0,-15 1 0,-1 0 0,0-1 0,0-2 0,-1 0 0,-1-1 0,30-23 0,-36 24 0,0-1 0,-1 0 0,0-1 0,-1-1 0,-1 0 0,0-1 0,-1 0 0,15-28 0,-19 29 0,0 0 0,-2 0 0,1 0 0,-2 0 0,1-1 0,-2 1 0,0-1 0,-1 0 0,-1 1 0,0-1 0,-2-16 0,1 23 0,-1-1 0,1 1 0,-1 1 0,-1-1 0,1 0 0,-2 0 0,1 1 0,-1 0 0,0 0 0,0 0 0,-1 0 0,0 0 0,0 1 0,0 0 0,-1 0 0,0 1 0,0-1 0,-1 1 0,1 0 0,-1 1 0,0 0 0,0 0 0,-1 0 0,1 1 0,-1 0 0,-8-1 0,2 1 0,1 0 0,0 2 0,-1-1 0,0 2 0,1 0 0,-1 0 0,1 2 0,-1-1 0,1 2 0,0 0 0,-1 0 0,1 1 0,-12 6 0,12-4 0,1 0 0,0 0 0,0 1 0,1 0 0,0 1 0,0 1 0,1 0 0,0 0 0,0 1 0,1 0 0,1 0 0,-1 1 0,-6 14 0,10-16 13,1 0 1,0 0-1,1 1 0,0 0 0,1-1 1,0 1-1,-2 16 0,3-3-503,1-1-1,4 28 1,4 12-6336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1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2 0,8 3 0,19 2 0,20 0 0,19-5 0,8-1 0,-2-3 0,-15-1-8191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1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24575,'0'0'0,"0"0"0,0 0 0,4 1 0,19 3 0,-7-1 0,0-1 0,0 0 0,33-1 0,-28-4-195,-1 0 0,1-1 0,0-2 0,-1 0 0,0-1 0,25-12 0,-25 9-6631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2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0 255 24575,'0'0'0,"2"-2"0,9-5 0,18-4 0,21-3 0,18 0 0,19-4 0,22-6 0,14-9 0,0-5-942,-13 1 942,-22 5 0,-26 7-7249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3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476 318 24575,'-7'-10'0,"-3"-8"0,-6-20 0,11 27 0,1-1 0,-2 1 0,0 0 0,0 0 0,-1 0 0,-12-14 0,6 12 0,-1 1 0,-1 0 0,0 0 0,-1 2 0,-24-14 0,10 10 0,-1 0 0,-39-11 0,51 19 0,1 1 0,-1 1 0,0 0 0,-20 0 0,38 4 0,-1 0 0,1 0 0,0 0 0,-1 0 0,1 0 0,0 0 0,-1 0 0,1 0 0,0 0 0,0 1 0,-1-1 0,1 1 0,0-1 0,0 1 0,0-1 0,-1 1 0,1 0 0,0-1 0,0 1 0,0 0 0,-1 2 0,1-2 0,0 0 0,1 1 0,0-1 0,-1 0 0,1 1 0,0-1 0,0 1 0,0-1 0,0 0 0,0 1 0,0-1 0,0 1 0,0-1 0,1 0 0,-1 1 0,0-1 0,1 0 0,0 1 0,0 1 0,4 7 0,0-1 0,0 0 0,1 0 0,0 0 0,0-1 0,1 0 0,11 10 0,-13-13 0,1 0 0,-1-1 0,1 1 0,0-1 0,1 0 0,-1-1 0,1 1 0,0-1 0,0-1 0,0 1 0,10 1 0,-13-4 0,1 1 0,-1-2 0,0 1 0,0 0 0,1-1 0,-1 0 0,0 0 0,0 0 0,0 0 0,0-1 0,0 0 0,-1 1 0,1-1 0,5-4 0,19-9 0,-27 15 0,0-1 0,0 1 0,0 0 0,0-1 0,0 1 0,0 0 0,1 0 0,-1 0 0,0 0 0,0 0 0,0 0 0,0 0 0,0 0 0,0 1 0,0-1 0,0 0 0,0 0 0,0 1 0,0-1 0,0 1 0,1 0 0,1 1 0,1 1 0,-1 0 0,-1-1 0,6 7 0,89 125 0,-71-95 0,83 127-361,98 203-1,-163-277 217,-4 1 1,-4 2-1,-5 2 0,22 115 1,-29-37-181,-22-140 217,-2 0 0,-8 69-1,6-90 109,-1 1 0,-1-1 0,0 1 0,-1-1 0,0-1 0,-1 1 0,-1-1 0,0 0 0,-13 17 0,14-22 0,0-1 0,-1 1 0,1-2 0,-2 1 0,1-1 0,-1 0 0,0-1 0,0 1 0,-1-2 0,1 1 0,-1-1 0,0-1 1,0 1-1,0-1 0,-13 1-1,10-2 51,-1-1-1,1 0 0,-1-1 0,1 0 0,-1-1 0,1-1 0,-1 0 0,1-1 0,0 0 0,0 0 0,0-2 0,1 1 0,-1-2 0,1 1 0,0-1 0,0-1 0,-11-10 0,8 6 42,1 0 1,0-1-1,1-1 1,1 0-1,0-1 0,1 0 1,0 0-1,1-1 1,0-1-1,2 1 0,-12-33 1,13 29-74,2 0 0,0-1 0,1 0 0,0 0 0,2 0 0,1-28 0,1 34-18,1 0-1,0 1 0,1-1 0,1 0 0,0 1 0,0 0 0,1 0 0,1 0 0,1 0 0,7-11 0,-1 7 1,0 1 0,1 0 0,1 1 0,0 1 0,1 0 0,0 1 0,1 1 0,26-15 0,-4 7 0,1 1 0,82-27 0,-65 30-1365,-12 6-5461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3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1 216 24575,'0'0'0,"4"-2"0,8-4 0,18-7 0,23-5 0,19-5 0,13-5 0,5-4 0,-3-3 0,-12 2 0,-20 8-8191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3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 24575,'-2'1'0,"0"1"0,0 0 0,1 0 0,-1 0 0,0 0 0,1 0 0,-1 0 0,1 1 0,0-1 0,0 0 0,0 1 0,0-1 0,0 1 0,0 2 0,-2 5 0,-27 76 0,-26 121 0,52-190 0,1 1 0,1 0 0,0 0 0,1 18 0,1-29 0,1 1 0,0-1 0,0-1 0,1 1 0,-1 0 0,2 0 0,-1 0 0,1-1 0,0 0 0,0 1 0,1-1 0,0 0 0,6 8 0,5 2 0,0-1 0,2 0 0,-1-1 0,25 15 0,82 43 0,94 29-1894,-118-60-4403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4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24575,'0'0'0,"0"0"0,8 4 0,15 7 0,20 7 0,19 5 0,24-1 0,19-3 0,6-7 0,-7-11 0,-10-12 0,-15-9 0,-14-7 0,-14-3 0,-15 1 0,-13 7-8191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4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3 0,21 53 0,-2 1 0,14 78 0,10 156 120,-15 3-1605,-27-276-5341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4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24575,'4'3'0,"43"28"0,77 38 0,-101-57 0,77 36-341,2-5 0,2-4-1,118 28 1,-169-53-6485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6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31 159 24575,'0'0'0,"-2"0"0,-3 0 0,-2-2 0,1 0 0,0 0 0,2-2 0,7-2 0,12-2 0,16-1 0,25-3 0,31-4 0,28 0 0,17-2-996,0-1 996,-16 0 0,-21 4 0,-27 4-7195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6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 24575,'0'0'0,"0"0"0,0 0 0,-2 3 0,-3 10 0,0 11 0,1 15 0,-2 28 0,0 32 0,-1 10 0,2-15-8191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7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24575,'0'4'0,"4"19"0,2 0 0,0-1 0,14 33 0,-18-48 0,39 94-237,4-2 0,60 97 1,-91-172 236,1 0 0,2-1 0,33 37 0,-44-54 0,-1-1 0,1 0 0,0-1 0,1 1 0,-1-1 0,12 5 0,-15-7 0,0-1 0,0 0 0,0-1 0,0 1 0,0 0 0,0-1 0,0 0 0,0 1 0,0-1 0,1 0 0,-1-1 0,0 1 0,0 0 0,0-1 0,0 0 0,0 0 0,0 0 0,4-2 0,-4 1-1,0 0 1,1 0 0,-1 0 0,0-1-1,-1 1 1,1-1 0,0 0 0,-1 0 0,0 0-1,4-5 1,-2 0 30,0-1 1,0 1-1,4-14 0,-1-4 75,-2-1 0,0 1 0,-2-1 0,-1 0 0,-1-40 0,-5 12-124,-17-91 0,-12-3 19,31 138 0,3 11 0,0 1 0,-1-1 0,1 0 0,0 0 0,-1 1 0,1-1 0,0 0 0,-1 1 0,1-1 0,-1 0 0,1 1 0,-1-1 0,1 1 0,-1-1 0,1 1 0,0 0 0,35 35 0,-2 1 0,-1 1 0,-3 2 0,27 45 0,-17-18-298,-3 2 0,-4 1 0,-2 2 0,-4 1 0,29 120 0,-34-90 305,-5 1 1,-4 1 0,-2 168 0,-12-212-84,-15 105-1,1-101 46,12-57 31,0 0 0,0-1 0,-1 1 0,0 0 0,-5 7 0,7-12-1,0 0 0,0-1 0,0 1 0,-1-1 0,1 0 0,0 1 0,-1-1 0,0 0 0,1 0 0,-1-1 0,0 1 0,0-1 0,0 1 0,0-1 0,0 0 0,-5 1 0,4-2 66,0 1 1,0-1-1,0 0 1,0 0-1,0-1 0,0 1 1,0-1-1,0 0 1,0 0-1,0-1 0,0 1 1,-3-2-1,-1-2 33,-1 0 0,1 0-1,0-1 1,1 0 0,-1-1-1,1 1 1,0-1 0,1-1-1,0 1 1,-7-12 0,5 4-97,0 0 0,1 0 0,1-1 1,0 0-1,2 0 0,-1 0 0,2-1 1,0 1-1,1-1 0,1 0 0,1 0 1,0 0-1,1 0 0,1 1 0,0-1 1,1 0-1,1 1 0,1 0 0,0 0 1,1 0-1,1 1 0,0-1 0,1 2 1,1-1-1,0 1 0,17-19 0,-8 13-683,20-18-1,-15 20-6143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7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0 196 24575,'0'0'0,"0"-2"0,6-2 0,15-5 0,23-4 0,19-2 0,13-4 0,6-5 0,-1-3 0,-9-4 0,-12 3 0,-17 5-8191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8:57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0,8 5 0,16 18 0,22 36 0,16 51 0,-2 55 0,-24 58-2832,-38 37 2832,-56 43 0,-18-30-5359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4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787 748 24575,'-52'14'0,"0"3"0,2 2 0,0 2 0,0 2 0,2 2 0,-51 37 0,58-33 0,2 1 0,2 2 0,0 2 0,3 2 0,1 0 0,-53 78 0,70-90 0,1 1 0,-12 30 0,23-47 0,0 1 0,1-1 0,1 1 0,0 0 0,0 0 0,0 1 0,1-1 0,1 0 0,-1 0 0,3 14 0,-2-19 0,1 0 0,0-1 0,0 1 0,0 0 0,0-1 0,1 1 0,-1 0 0,1-1 0,0 0 0,0 1 0,0-1 0,1 0 0,-1 0 0,1 0 0,0 0 0,0-1 0,0 1 0,0-1 0,0 0 0,0 0 0,1 0 0,-1 0 0,1 0 0,-1-1 0,1 1 0,5 0 0,2 0 0,-1 0 0,1-1 0,-1 0 0,0-1 0,1 0 0,-1-1 0,1 0 0,18-5 0,-6 0 2,0-1-1,-1-1 1,0-2 0,0 0-1,-1-1 1,0-1 0,-1-1-1,0-1 1,18-16-1,-16 10-77,-1-1 0,0-1 0,-2-1-1,-1-1 1,0 0 0,27-52-1,-24 28 45,-1-1-1,-2 0 0,-3-1 1,-1-1-1,10-90 0,-17 75-170,-3-1 0,-3 1 0,-3 0 0,-12-73-1,9 103 179,-2 0-1,-2 1 0,-1 0 1,-18-42-1,20 60 33,-1 0-1,0 1 1,-1 0-1,-13-15 1,15 21 60,-1 1 0,0 0 0,0 0 0,-1 1 0,0 0 0,-20-10 0,25 15 49,0 0 0,0 0 0,0 1 0,-1 0 0,0 0 0,1 0 0,-1 1 0,-6-1 0,12 2-107,-1 0 0,0 0 0,0 0 0,1 0 0,-1 0 0,0 0 0,1 0 0,-1 0 0,0 1 0,1-1 0,-1 0 0,0 0 0,1 1 0,-1-1 0,0 0 0,1 1 0,-1-1 0,1 0 0,-1 1 0,1-1 0,-1 1 0,1-1 0,-1 1 0,1 0 0,-1 0 0,0 0-4,1 1 0,-1 0 1,1-1-1,-1 1 0,1 0 0,0-1 1,0 1-1,0 0 0,0 0 1,0 2-1,2 9-2,1 0 1,0 1-1,1-1 0,1 0 1,10 22-1,99 203-77,-86-184-140,207 361-1337,31-21 1561,-149-233-1485,-79-111-3412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4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24575,'1'0'0,"0"0"0,0 0 0,-1 0 0,1 0 0,0 0 0,-1 1 0,1-1 0,0 0 0,0 0 0,-1 1 0,1-1 0,0 1 0,-1-1 0,1 1 0,5 2 0,33 20 0,-2 1 0,40 32 0,67 68 0,-65-55 0,303 255-1000,-218-204 1063,-127-97-531,1-2 0,65 26 0,-35-23-5382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4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0 24575,'-2'1'0,"1"-1"0,-1 1 0,1 0 0,0 0 0,-1-1 0,1 1 0,0 0 0,0 0 0,0 0 0,-1 0 0,1 1 0,0-1 0,0 0 0,1 0 0,-1 0 0,-1 3 0,0-1 0,-13 20 0,1 0 0,-18 42 0,-15 56 0,24-53 0,-21 109 0,10 72 0,30-203-117,-20 169-1131,19-185-5578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4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1 24575,'-1'0'0,"0"1"0,0-1 0,0 1 0,0 0 0,0-1 0,0 1 0,0 0 0,0-1 0,0 1 0,0 0 0,1 0 0,-1 0 0,0 0 0,1 0 0,-1 0 0,1 0 0,-2 1 0,-1 4 0,-37 59 0,-56 124 0,62-109-152,3 1-1,4 2 1,4 1 0,-20 136-1,42-215 153,-9 103 0,9-96 0,2 0 0,-1 1 0,2-1 0,0 0 0,0 1 0,7 16 0,-7-23-69,1 0 1,0 0-1,1 0 0,-1-1 0,1 1 0,0-1 1,0 0-1,1 0 0,0-1 0,-1 1 0,2-1 1,-1 0-1,0 0 0,1-1 0,0 1 0,-1-1 1,13 4-1,18 5-6122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5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24575,'0'1'0,"0"-1"0,1 0 0,-1 1 0,0-1 0,0 1 0,1-1 0,-1 1 0,0-1 0,0 0 0,1 1 0,-1-1 0,0 0 0,1 1 0,-1-1 0,1 0 0,-1 0 0,0 1 0,1-1 0,-1 0 0,1 0 0,0 1 0,13 4 0,-11-4 0,50 14 5,72 12 0,56-2-116,-172-24 95,112 11-181,1-6 1,136-10 0,33-17-1051,-233 17-4991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5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1 317 24575,'4'0'0,"14"-4"0,24-7 0,32-12 0,45-15 0,39-8 0,39 0-3323,26 4 3323,7 6 0,-1 8 0,-15 10 0,-24 7 0,-34 4 0,-37 3 270,-39 2-5408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6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1 24575,'3'3'0,"170"197"0,-57-66 0,147 161 0,-255-287 0,-5-5 0,0-1 0,-1 1 0,1 0 0,-1-1 0,0 1 0,1 0 0,-2 1 0,4 4 0,-5-7 0,0-1 0,0 0 0,0 0 0,0 0 0,0 0 0,0 0 0,0 0 0,0 0 0,0 1 0,0-1 0,0 0 0,0 0 0,0 0 0,0 0 0,0 0 0,0 0 0,0 1 0,0-1 0,-1 0 0,1 0 0,0 0 0,0 0 0,0 0 0,0 0 0,0 0 0,0 0 0,0 0 0,0 0 0,0 0 0,-1 1 0,1-1 0,0 0 0,0 0 0,0 0 0,0 0 0,0 0 0,0 0 0,-1 0 0,1 0 0,0 0 0,0 0 0,0 0 0,-5 1 0,-1-1 0,1 0 0,0 1 0,-9-2 0,-6 0 0,-35 0 0,0 2 0,0 3 0,-104 21 0,131-18 0,0 2 0,1 0 0,-43 23 0,51-22 0,1 1 0,1 1 0,0 0 0,1 1 0,-27 28 0,35-31 0,0 0 0,0 0 0,1 0 0,0 1 0,1 0 0,1 1 0,-6 13 0,9-19 0,0 0 0,0-1 0,1 1 0,0 0 0,0 0 0,1 0 0,-1 0 0,1 0 0,0 0 0,1 0 0,0 0 0,0 0 0,0 0 0,0 0 0,1-1 0,0 1 0,3 6 0,-2-8 0,0 0 0,0 0 0,0 0 0,1 0 0,0 0 0,-1-1 0,1 0 0,0 0 0,0 0 0,1 0 0,-1-1 0,1 1 0,-1-1 0,1 0 0,0 0 0,5 0 0,5 2 0,0-1 0,0-1 0,0 0 0,16 0 0,-13-2 0,0-1 0,0-1 0,-1 0 0,1-1 0,-1-1 0,1-1 0,-1 0 0,-1-1 0,1-1 0,-1-1 0,29-17 0,-44 24 0,9-6 0,1 1 0,0 0 0,11-5 0,-18 9 0,0 1 0,1 0 0,-1 0 0,0 0 0,0 0 0,1 1 0,-1 0 0,0 0 0,1 0 0,-1 0 0,1 1 0,5 1 0,142 43 0,-79-26 0,1-2 0,103 8 0,-165-24 0,0-1 0,1 0 0,-1-1 0,0 0 0,13-3 0,-19 2 0,-1 0 0,1 0 0,-1 0 0,1 0 0,-1-1 0,0 0 0,0 0 0,0 0 0,0-1 0,-1 0 0,1 0 0,4-6 0,-1 1 0,-1-1 0,-1 0 0,0 0 0,0 0 0,-1-1 0,0 0 0,4-17 0,-1 0 0,-2 0 0,3-30 0,-4-3-83,-3 1 0,-2-1 0,-3 1 0,-2 0 0,-3 0 0,-3 0 0,-22-69 0,22 92 83,-17-36 0,21 58 0,-1 0 0,0 1 0,-1 0 0,-19-23 0,28 36 4,-17-15-18,17 16 16,-1 0 0,1 0 0,0-1 0,0 1 0,0 0 1,-1 0-1,1-1 0,0 1 0,-1 0 0,1 0 0,0 0 1,-1 0-1,1-1 0,0 1 0,0 0 0,-1 0 0,1 0 1,0 0-1,-1 0 0,1 0 0,0 0 0,-1 0 0,1 0 1,-1 0-1,1 0 0,0 0 0,-1 0 0,1 0 0,0 0 0,-1 0 1,1 1-1,0-1 0,0 0 0,-1 0 0,1 0 0,0 0 1,-1 1-1,1-1 0,0 0 0,0 0 0,-1 1 0,1-1 1,0 0-1,0 0 0,0 1 0,-1-1 0,1 0 0,0 1 1,0-1-1,0 0 0,0 0 0,0 1 0,0-1 0,0 0 0,-1 1 1,1 7 76,-1 0 0,1 0 1,1 0-1,-1 0 0,1-1 1,3 11-1,-3-10-81,21 91-22,41 110 0,-47-160-65,-5-12-144,73 199-241,-71-205 465,2 0 1,1-1 0,2 0 0,1-1 0,26 31 0,-31-45 23,0-1 0,1 0 0,0-2 1,1 1-1,23 13 0,-26-19-161,0 0-1,0-1 0,0-1 1,0 0-1,1-1 1,0 0-1,0-1 0,18 1 1,-1-2-5924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6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1 360 24575,'0'0'0,"0"0"0,0 0 0,4 0 0,8 2 0,14 1 0,15-2 0,10-6 0,15-9 0,26-25 0,26-30 0,7-17-1373,-13 2 1373,-26 16-6818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7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24575,'0'0'0,"0"0"0,6 4 0,11 11 0,16 12 0,14 9 0,9 4 0,0-3 0,-4-5 0,-4-11 0,-5-10 0,-5-9 0,-6-6 0,-9-1 0,-8 0-8191</inkml:trace>
  <inkml:trace contextRef="#ctx0" brushRef="#br0" timeOffset="1">78 659 24575,'0'0'0,"2"-2"0,8-4 0,14-5 0,19-5 0,21-5 0,15-1 0,-7 4-8191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7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2 0,9 6 0,15 12 0,22 19 0,28 22 0,21 14 0,9 3-1056,-4-5 1056,-11-12 0,-9-14 0,-8-13 0,-7-12 0,-10-11 0,-15-6-7135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7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616 1 24575,'-1'0'0,"1"0"0,0 0 0,-1 0 0,1 1 0,-1-1 0,1 0 0,0 0 0,0 1 0,-1-1 0,1 0 0,0 1 0,-1-1 0,1 0 0,0 1 0,0-1 0,0 1 0,-1-1 0,1 0 0,0 1 0,0-1 0,0 1 0,0 0 0,-1 2 0,-8 20 0,-8 35 0,16-55 0,-79 358-330,47-200-782,-7 29 818,-70 310 62,99-452-306,-19 52 0,22-83-4609</inkml:trace>
  <inkml:trace contextRef="#ctx0" brushRef="#br0" timeOffset="1">1 1552 24575,'0'0'0,"4"0"0,8 0 0,18-1 0,29-2 0,24-1 0,15 0 0,-5 2 0,-18 2-8191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8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24575,'5'9'0,"39"66"0,-37-62 0,-1 1 0,-1 0 0,7 27 0,-9-31 0,-4-17 0,-1-15 0,2 20 7,1 0 0,-1 0 0,1 0 0,-1-1 0,1 1 0,0 0 0,0 0 0,0 0-1,0 0 1,0 0 0,0 0 0,1 1 0,2-4 0,1 0-386,1-1 0,9-6 0,-12 10 54,17-12-6501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8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24575,'0'0'0,"0"0"0,5 0 0,11 2 0,10 3 0,10 1 0,6 1 0,7-3 0,7-4 0,3-4 0,2-4 0,-1-3 0,-1-5 0,0-2 0,-8-1 0,-11 3-8191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9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24575,'0'0'0,"4"0"0,12 3 0,22 6 0,20 5 0,18 0 0,21-5 0,20-7 0,16-9-991,3-10 991,-15-4 0,-29 2-7200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5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24575,'0'26'0,"-1"-7"0,5 38 0,-3-50 0,0-1 0,1 0 0,0 1 0,0-1 0,0 0 0,1 0 0,0 0 0,0 0 0,7 9 0,0-3 0,1-1 0,0 0 0,1 0 0,0-1 0,1-1 0,17 11 0,3-2 0,52 22 0,-66-32-273,0-1 0,1-1 0,0-1 0,31 4 0,-21-6-6553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29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702 13 24575,'-9'-6'0,"6"5"0,-1-1 0,1 1 0,-1 0 0,1 1 0,-1-1 0,1 0 0,-1 1 0,0 0 0,1 0 0,-5 1 0,-4 0 0,-20 6 0,8-1 0,1 2 0,-1 0 0,1 2 0,1 0 0,0 2 0,-24 16 0,22-11 0,1 1 0,0 1 0,2 1 0,0 1 0,-17 24 0,5-2-179,3 2 0,2 1 0,2 1 0,2 2 0,2 0 0,2 1 0,3 1 0,-18 83 0,21-57-90,3 1 1,4 0-1,3 0 1,4 0-1,12 100 1,6-44 218,40 147 1,61 121 234,-105-359 1610,-21-51-1989,-1-6-6462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30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0 343 24575,'0'0'0,"0"0"0,4-1 0,14-8 0,30-8 0,30-8 0,24-5 0,23-7 0,16-5-1296,2 1 1296,-10 4 0,-19 4 0,-22 4-131,-24 5 131,-22 7-6764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30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1798 24575,'0'0'0,"0"0"0,0 2 0,4 4 0,9 8 0,11 5 0,12 5 0,18 0 0,31-5 0,29-8 0,24-19 0,23-22-1746,15-20 1746,-3-12 0,-5-6 0,37-13 0,-16 6-6445</inkml:trace>
  <inkml:trace contextRef="#ctx0" brushRef="#br0" timeOffset="1">2251 0 24575,'0'0'0,"0"1"0,-1-1 0,1 0 0,0 0 0,-1 0 0,1 0 0,0 0 0,-1 1 0,1-1 0,0 0 0,-1 0 0,1 0 0,0 1 0,0-1 0,-1 0 0,1 0 0,0 1 0,0-1 0,0 0 0,0 1 0,-1-1 0,1 0 0,0 1 0,0-1 0,-1 2 0,-14 26 0,0 1 0,3 1 0,-15 46 0,-12 95 0,29-115 0,2-1 0,3 1 0,2 69 0,5-105 0,0 0 0,1-1 0,1 1 0,1-1 0,1 0 0,1-1 0,0 1 0,1-1 0,13 21 0,-12-25 0,0-1 0,1 0 0,0-1 0,1 0 0,0-1 0,1 0 0,0 0 0,1-1 0,0-1 0,0 0 0,25 11 0,-21-13-455,0 0 0,20 4 0,26 0-6371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30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24575,'8'5'0,"14"12"0,22 20 0,-33-27 0,730 648-1353,-720-640 1353,102 85 0,-115-97 57,1 0 0,0-1 0,0 0 0,12 5 0,-19-9-136,1 0 0,0 0 0,0-1-1,0 1 1,0 0 0,0-1 0,0 0 0,0 0 0,0 0-1,0 0 1,0 0 0,0-1 0,0 1 0,0-1 0,0 0 0,0 0-1,5-2 1,11-11-5619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31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631 0 24575,'0'0'0,"0"0"0,-2 2 0,-2 10 0,-7 22 0,-8 28 0,-14 28 0,-11 29 0,-10 21-1322,-6 5 1322,-3-4 0,-3-13 0,0-19 0,2-20 0,4-24-5,11-20 5,13-19-6864</inkml:trace>
  <inkml:trace contextRef="#ctx0" brushRef="#br0" timeOffset="1">48 1339 24575,'0'0'0,"4"0"0,9 2 0,21 3 0,32-4 0,27-4 0,6-1 0,-15 0-8191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31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10 0,4 18 0,5 22 0,8 16 0,14 6 0,12-1 0,14-10 0,13-15 0,11-22 0,19-34 0,19-35 0,-3-15-1006,-21 1-6179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32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24575,'2'5'0,"-1"-3"0,32 72 0,50 84 0,-82-157 0,0 1 0,0 0 0,0-1 0,0 1 0,0 0 0,1-1 0,-1 1 0,3 1 0,-4-3 0,0 0 0,0 0 0,1 0 0,-1 1 0,0-1 0,0 0 0,0 0 0,1 0 0,-1 0 0,0 0 0,0 0 0,0 0 0,1 0 0,-1 0 0,0 0 0,0 0 0,1 0 0,-1 0 0,0 0 0,0 0 0,0-1 0,1 1 0,-1 0 0,0 0 0,0 0 0,1 0 0,5-10 0,12-41 0,7-15 0,-20 56 0,-1 1 0,2 0 0,-1 0 0,12-14 0,-15 21 0,0 0 0,1 0 0,-1-1 0,1 2 0,-1-1 0,1 0 0,0 0 0,0 1 0,0 0 0,0-1 0,0 1 0,0 0 0,0 0 0,0 1 0,1-1 0,-1 1 0,0 0 0,0-1 0,1 2 0,-1-1 0,0 0 0,0 0 0,1 1 0,4 1 0,3 2 0,-1 0 0,1 0 0,-1 1 0,0 0 0,-1 0 0,11 8 0,5 7 5,0 0 1,-1 2-1,-1 1 0,-1 1 0,-1 0 1,-1 2-1,28 49 0,-16-17-366,-3 2-1,39 115 1,-35-70-160,33 188 0,-54-208 242,-3 1 0,-5 152 0,-7-194 179,-1 0 1,-2 0-1,-15 53 0,15-79 75,0 1-1,0-1 1,-2 0 0,-1-1-1,0 0 1,-1 0 0,0-1-1,-1 0 1,-24 24 0,28-33 50,-1 0 1,1-1-1,-1 0 0,-1-1 1,1 0-1,-1 0 0,0-1 1,0 0-1,0 0 1,-1-1-1,1 0 0,-1-1 1,0 0-1,1 0 0,-16 0 1,16-2 92,1-1-1,-1 0 1,0 0 0,0-1 0,0 1 0,1-2 0,-1 0-1,1 0 1,0 0 0,0-1 0,0 0 0,0-1 0,1 1-1,-1-2 1,1 1 0,0-1 0,-8-9 0,5 4-79,2-1-1,-1 1 1,2-1 0,-1-1 0,2 1 0,0-1-1,-7-19 1,5 5-47,1 1 0,-7-54-1,12 48 32,0 0-1,3 0 0,0 1 1,2-1-1,1 0 0,2 1 1,1-1-1,2 1 0,12-31 0,2 7-354,3 1 0,2 2 0,64-93 1,-34 67-5995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32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1 649 24575,'0'0'0,"0"-2"0,3-2 0,10-3 0,16-6 0,27-10 0,31-10 0,21-10 0,18-7-1084,11-6 1084,3-6 0,-3-17 0,-7-18 0,-20-1 0,-29 16-7107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32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353 1 24575,'0'0'0,"2"0"0,10 13 0,22 31 0,25 47 0,15 50 0,-2 44-3139,-19 36 3139,-39 17-2095,-46 0 2095,-46-12 0,-46-19 0,-31-23 0,0-35 0,26-44-2957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59:33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583 1 24575,'0'0'0,"-2"2"0,-5 8 0,-10 20 0,-19 31 0,-26 35 0,-37 29 0,-76 32-3111,-9-10-1969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5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449 0 24575,'0'13'0,"0"27"0,-1 88 0,-2-95 0,0-1 0,-9 33 0,-1-15 40,-3 0 0,-33 74 0,16-58-783,-48 74 1,63-112-6084</inkml:trace>
  <inkml:trace contextRef="#ctx0" brushRef="#br0" timeOffset="1">1 1083 24575,'0'0'0,"0"0"0,0 0 0,4 4 0,11 5 0,19 6 0,22 5 0,17-1 0,6-6 0,2-6 0,-1-11 0,-4-10 0,-8-9 0,-14 0 0,-16 4-8191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04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594 311 24575,'-18'14'0,"-39"37"-118,2 3 0,3 2 1,2 3-1,3 1 0,-52 88 0,68-92-44,2 1-1,3 1 1,3 2 0,2 0 0,-15 72-1,18-46-27,5 1 0,3 0-1,2 106 1,9-129 190,16 110 0,-10-131 0,3-1 0,1-1 0,26 61 0,-22-67-38,1-1-1,2-1 1,2-1 0,1 0-1,1-2 1,2 0 0,39 38-1,-45-51 16,1-2-1,0 0 0,1-1 1,1 0-1,0-2 1,0-1-1,2 0 1,-1-2-1,1 0 0,0-2 1,1-1-1,38 6 1,-28-9-106,1-1 1,-1-2 0,1-2 0,-1-1 0,43-9 0,-19-1-128,-1-3 0,70-29-1,-60 16 257,0-3 0,-3-4 0,89-63 0,-68 35 0,135-134 0,-152 128-206,-4-3-1,56-84 1,-79 96 51,-3-2 0,-2-2 0,35-91 0,-42 77 156,-3-2-1,-5-1 1,20-140-1,-31 130 3,-5 0 1,-3-1-1,-13-106 0,8 170 4,-1 1-1,-1 0 0,-2 0 0,0 1 0,-14-31 0,15 45-6,0 0 1,-1 0-1,-1 1 0,0 0 0,0 1 0,-1 0 0,-1 0 0,0 1 0,0 0 0,-1 0 0,0 2 0,-15-10 0,10 9 1,-1 0-1,0 1 1,0 1-1,-1 1 1,0 1 0,0 0-1,0 1 1,-32-2 0,15 4-24,0 2 0,0 1 1,-66 12-1,45-2-147,-77 27-1,44-5 59,2 3-1,2 4 1,2 4-1,-144 101 0,122-65-25,4 4 0,-171 183-1,182-163-869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04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1009 24575,'-14'-7'0,"6"1"0,0 0 0,0 0 0,-12-14 0,18 18 0,0-1 0,0 1 0,1-1 0,-1 0 0,1 1 0,-1-1 0,1 0 0,0 0 0,0 0 0,0 0 0,0 0 0,0 0 0,1 0 0,0 0 0,-1-1 0,1-3 0,2-1 0,-1 1 0,1 0 0,0 0 0,0 0 0,1 0 0,0 1 0,4-8 0,32-44 0,-11 21 0,2 1 0,2 2 0,2 1 0,40-31 0,161-97 0,-210 147 0,19-13 0,-39 24 0,-1-1 0,1 1 0,-1-1 0,0-1 0,0 1 0,5-6 0,-8 7 0,1-1 0,0 1 0,-1 0 0,0 0 0,0-1 0,0 1 0,0 0 0,0-1 0,0-3 0,-1-35 0,0 13 0,3-6-341,1 1 0,2-1-1,13-45 1,-2 22-6485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05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19 185 24575,'-5'0'0,"-6"0"0,8 0 0,6 0 0,78 7 0,14-3 0,44-1-363,42-3-1092,38-2 567,620-24-3069,1-20 1716,-583 29 867,-29-3 1005,286-50 675,-401 53 1844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05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24575,'0'4'0,"9"59"0,2 22 0,5 54 0,4 60-603,3 56-1811,23 986-3355,-76-413 5588,27-774 957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07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1 586 24575,'148'5'0,"-16"-1"0,22-4-364,533-39-2842,0-53 1635,-546 68 1450,234-37 209,2 16 101,0 29-510,-259 20-402,141 23 1,34 35 231,-225-42 394,-1 3 1,73 37-1,-54-13 1058,-77-41-598,0 0 0,-1 1 0,0 0 0,-1 0 0,1 1 0,11 15 0,-18-21-243,1 1 0,-1-1 0,1 0-1,-1 1 1,0-1 0,0 0 0,0 1 0,-1-1 0,1 1 0,-1-1 0,1 1 0,-1 4 0,0-6-64,0 0-1,0 1 1,-1-1 0,1 0 0,0 0 0,-1 1 0,1-1 0,-1 0 0,0 0 0,1 0 0,-1 0 0,0 0 0,0 0 0,1 0 0,-1 0 0,0 0 0,0 0 0,0 0 0,0-1 0,0 1 0,-1 0 0,1-1 0,0 1 0,0 0 0,0-1 0,-3 1 0,-8 2 73,1-1 0,-1 0 0,-1-1 0,1 0 0,0-1 1,-17-2-1,-8 0-101,-65-13 1,84 10-29,-1 0 0,1 0 0,0-2-1,1 0 1,-25-15 0,33 16 0,1 1 0,0-2 0,0 1 0,1-1 0,0-1 0,0 1 0,1-1 0,0 0 0,0-1 0,1 1 0,0-1 0,0 0 0,1 0 0,0-1 0,1 1 0,0-1 0,0 0 0,1 0 0,1 0 0,-1 0 0,2 0 0,-1 0 0,1-1 0,1 1 0,0 0 0,0 0 0,1 0 0,1 0 0,-1 0 0,8-17 0,-3 14-1,0 0 0,0 0 0,2 1 0,-1 0 0,1 1 0,15-15 0,-9 12 5,0 1-1,2 0 1,-1 1-1,20-10 1,-6 6-26,1 2 1,0 1-1,1 1 1,0 2-1,46-8 1,-45 12-99,1 1 1,0 2-1,0 2 1,64 5 0,-73-1 119,-1 1 1,1 1-1,-1 2 1,0 0 0,0 2-1,-1 0 1,29 17-1,-25-10 1,-2 0 0,0 2 0,-1 1 0,38 38 0,-48-42-16,0 1 0,-2 0 1,0 1-1,-1 0 0,0 0 0,-2 2 0,0-1 0,7 23 0,-9-19 11,-2 0-1,0 1 1,-2-1-1,0 1 0,-2 0 1,-2 37-1,0-43 6,-1-1-1,0 0 1,-1 1 0,-1-1-1,-1 0 1,0-1 0,-1 1-1,-1-1 1,-16 26 0,21-36 22,-2-1 0,1 0 0,0 0 0,-1 0 0,1 0 0,-1-1 0,0 0 0,-1 0 0,1 0 0,0 0 0,-1 0 0,1-1 1,-1 0-1,-7 3 0,8-4 1,-1-1 0,0 1 0,0-1 0,1 1 0,-1-1 0,0 0 1,0-1-1,1 1 0,-1-1 0,0 0 0,1 0 0,-1-1 0,1 1 0,-1-1 1,-6-4-1,5 3-18,1-1 1,0 1 0,0-1-1,0 0 1,0-1-1,0 1 1,1-1-1,0 0 1,0 0 0,0 0-1,1 0 1,0-1-1,0 1 1,0-1 0,0 0-1,1 0 1,0 0-1,0 0 1,1-1-1,0 1 1,-1-9 0,1-4-9,1-1 0,1 1 0,1 0 0,0-1 0,9-33 0,-4 28-40,1 1 0,0 0 0,2 1 0,0-1 0,2 2 0,1 0 1,0 0-1,2 1 0,0 1 0,2 0 0,0 2 0,1 0 0,0 0 0,41-27 0,-34 28 35,1 2 1,0 1-1,1 1 0,1 1 1,0 1-1,0 2 0,1 0 1,0 2-1,1 2 1,0 1-1,-1 0 0,1 3 1,0 0-1,0 2 0,0 1 1,0 2-1,0 1 1,52 15-1,-48-8 7,0 1 0,-2 1 0,0 2 0,60 39 0,-69-38 0,0 0 0,-1 2 0,-2 1 0,1 0 0,-2 1 0,28 42 0,-37-47-11,0 0 1,10 26-1,-17-36 26,-1 0-1,0 1 0,0-1 1,-1 0-1,0 0 0,0 1 1,0-1-1,-1 1 0,0-1 1,-1 12-1,1-17 30,0-1 0,-1 1-1,1 0 1,0 0 0,-1-1 0,1 1 0,0 0 0,-1-1-1,1 1 1,-1 0 0,1-1 0,-1 2 0,-2-2 44,4-5-117,2-1 29,0 1 0,0-1 0,1 1 0,-1 0 0,1 1 0,0-1 0,0 1 0,1-1 0,4-3 0,-1 2 0,27-25-47,1 3-1,1 0 0,1 3 0,2 1 1,0 2-1,2 2 0,0 1 0,1 3 1,1 1-1,0 2 0,80-12 0,-61 18 37,-1 3-1,1 3 1,0 3-1,67 10 1,248 56-672,-279-47-58,387 57-791,-327-63 972,176-8-1,-139-18 24,257-48 0,189-74-872,-486 98 1322,794-162 165,-934 194 124,35-7 1502,75-5 0,-110 15-6306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07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24575,'0'10'0,"3"47"0,-2-36 0,6 72 0,2 44-341,1 43-1025,-29 1218-1927,5-1220 3158,0-37-405,5-60 406,-5 64 404,13-135 23,1-6-236,-1-1 0,1 0-1,0 0 1,0 1 0,1-1 0,0 4-1,0-5-3398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08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0 472 24575,'109'-7'0,"-90"5"0,99-12 0,50-8-440,48-5-1321,42-6 699,668-75-2287,-42 4 3587,-594 68-163,673-71-3017,-922 104 3145,26-3 2046,125 4 1,-183 3-1967,-1 0 1,1 0 0,-1 1-1,1 0 1,-1 1 0,0 0 0,0 0-1,0 1 1,0 0 0,0 0 0,-1 1-1,0 0 1,0 0 0,0 0 0,6 8-1,-10-10-283,0 0 0,1 0 0,-1 0 0,1-1 0,-1 1 0,1-1 0,0 0 0,0 0 0,4 1 0,-2-2 0,0 1 0,0-1 0,0-1 0,0 1 0,0-1 0,7 0 0,-2 0 33,0 0-1,0 1 1,13 3-1,15 1-1527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08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1424 924 24575,'5'-12'0,"0"0"0,-1 0 0,0-1 0,-1 1 0,-1-1 0,0 1 0,0-18 0,-1 13 0,-1 0 0,0-1 0,-2 1 0,0 0 0,-1 0 0,0 0 0,-8-20 0,7 25 0,-1 0 0,-1 0 0,1 1 0,-2 0 0,0 0 0,0 1 0,-1 0 0,0 0 0,0 1 0,-17-15 0,10 13-2,-1 0 0,0 1-1,0 1 1,-1 0 0,-24-9 0,15 10 10,0 0 0,-1 1 1,-33-3-1,17 5-224,0 3 1,-1 2-1,0 1 1,-65 11-1,69-4 194,0 2 0,1 1 0,0 2 0,0 2 0,2 1 0,0 2 0,1 2 0,1 1 0,1 2 0,1 1 0,-46 43 0,47-36 26,1 1 1,2 2 0,1 1 0,2 2 0,1 0-1,2 1 1,1 2 0,3 0 0,1 1 0,-17 58-1,29-78-4,1 0 1,1 0-1,1 1 0,1-1 0,1 1 0,1 0 0,3 33 0,0-37 0,1 0 0,1 0 0,0 0 0,1-1 0,1 0 0,1 0 0,0 0 0,1-1 0,14 18 0,-4-9-106,1-1 1,1-1 0,38 32 0,-22-25-457,1-2 1,56 32 0,-30-27 287,1-2-1,1-3 1,2-3-1,1-3 1,1-3 0,0-3-1,77 7 1,-51-13-186,1-6 1,0-3 0,0-5 0,169-27 0,-141 6-481,-2-5 0,-2-5 0,200-87-1,-248 88 767,91-58-1,-124 65 200,0-2 0,-1-1 0,46-49 0,-67 60 72,-1 0 0,-2-1 0,0-1 0,-1 0 0,21-42 0,-27 45-92,-1-1 1,-1 0-1,-1 0 0,0 0 0,-1 0 0,-1-1 0,0-38 1,-4 33-8,0 1 0,-2 0 0,-1 0 0,-1 0 1,-8-23-1,2 16 9,-1 1 1,-1 1-1,-23-37 1,6 20 120,-2 2 1,-2 1 0,-2 2 0,-55-50 0,29 37-103,-2 2 0,-3 3 1,-138-76-1,124 84 91,-1 4 0,-2 4 1,-124-32-1,146 50 412,1 3 0,-2 2 1,-124-1-1,149 11-459,0 3 1,1 1-1,0 1 0,-1 2 1,2 2-1,-1 2 0,-63 27 0,75-26-91,1 2 0,-25 17-1,-18 24-768,67-55 787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09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0 557 24575,'1'-1'0,"-1"0"0,0 0 0,0-1 0,0 1 0,1 0 0,-1 0 0,1-1 0,-1 1 0,1 0 0,-1 0 0,2-2 0,4-3 0,-1 0 0,1 1 0,1-1 0,-1 1 0,13-7 0,-19 12 0,188-107 0,-88 53 0,-85 46 0,35-20 0,86-63 0,-126 83-114,-1-2 1,1 1-1,-1-1 0,-1-1 0,0 0 1,-1 0-1,0 0 0,0-1 0,-1 0 1,-1 0-1,8-26 0,2-19-6712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10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1 285 24575,'0'3'0,"0"-3"0,0 0 0,0 0 0,0 0 0,0 0 0,0 1 0,0-1 0,0 0 0,0 0 0,0 0 0,0 0 0,0 0 0,0 1 0,0-1 0,0 0 0,0 0 0,0 0 0,0 0 0,0 1 0,0-1 0,0 0 0,0 0 0,0 0 0,0 0 0,0 0 0,0 1 0,0-1 0,1 0 0,-1 0 0,0 0 0,0 0 0,0 0 0,12 2 0,87-1 0,-79-2 0,112-5 0,49-5-474,1171-142-1895,-922 68 2024,-355 68 322,-68 16 23,24-6 0,60-6 0,-82 13 0,-1-1 0,1 2 0,0-1 0,0 1 0,-1 0 0,1 1 0,0 0 0,-1 1 0,0-1 0,0 2 0,14 6 0,-15-5 0,0 0 0,-1 0 0,1 0 0,-1 1 0,-1 0 0,10 11 0,-5-1 0,0-1 0,9 20 0,0 7 199,-2 1-1,-1 1 0,16 80 0,7 143 595,-25 48-593,-16-220-99,-18 123-1,14-187-1261,2-13-4645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5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7 0,2 17 0,0 14 0,2 12 0,3 3 0,-1 2 0,-1-2 0,-1 0 0,-1-3 0,-2-7 0,0-10-8191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10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24575,'1'0'0,"-1"-1"0,1 1 0,0 0 0,0 1 0,-1-1 0,1 0 0,0 0 0,-1 0 0,1 0 0,0 0 0,0 1 0,-1-1 0,1 0 0,0 1 0,6 2 0,90 23 0,23-2-386,125 7-1,127-12-387,-153-19-12,389-52 0,-540 42-4286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10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24575,'0'8'0,"1"0"0,0 0 0,1 0 0,0 0 0,0 0 0,1 0 0,0 0 0,0-1 0,0 0 0,10 14 0,2 0 0,1 0 0,21 22 0,2-4-69,1-2-1,2-1 0,1-2 0,2-2 1,73 39-1,-62-42 42,1-3 1,1-3-1,1-2 1,101 22 0,30-9-1246,-119-24-5090</inkml:trace>
  <inkml:trace contextRef="#ctx0" brushRef="#br0" timeOffset="1">1355 102 24575,'0'0'0,"-2"5"0,-4 14 0,-9 24 0,-11 24 0,-11 13 0,-13 8 0,-8 1 0,-5-5 0,5-13 0,12-18-8191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13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66 24575,'-2'0'0,"1"-1"0,-1 1 0,0-1 0,0 0 0,1 0 0,-1 0 0,0 0 0,1 0 0,-1 0 0,1-1 0,0 1 0,-1 0 0,0-2 0,-3-2 0,-40-37 0,45 41 0,0 1 0,-1 0 0,1 0 0,0 0 0,0-1 0,0 1 0,-1 0 0,1 0 0,0 0 0,0 0 0,0-1 0,-1 1 0,1 0 0,0 0 0,0 0 0,-1 0 0,1 0 0,0 0 0,0 0 0,-1 0 0,1 0 0,0 0 0,0 0 0,-1 0 0,1 0 0,0 0 0,0 0 0,-1 0 0,1 0 0,0 0 0,0 0 0,-1 0 0,1 0 0,0 0 0,0 0 0,0 1 0,-1-1 0,1 0 0,0 0 0,0 0 0,-1 0 0,1 0 0,0 1 0,0-1 0,0 0 0,0 0 0,0 1 0,-1-1 0,1 0 0,0 0 0,0 0 0,0 1 0,0-1 0,0 0 0,0 0 0,0 1 0,0-1 0,0 1 0,-3 18 0,2-17 0,1 9 0,0 0 0,0 0 0,1-1 0,1 1 0,0 0 0,0-1 0,1 1 0,6 15 0,5 6 0,24 40 0,-30-57 0,29 52 0,71 129 0,-18 8 0,-82-181 0,-1 0 0,0 0 0,3 35 0,-9-50 0,0 0 0,-1 0 0,0 0 0,0 0 0,-1 0 0,0 0 0,0 0 0,-1 0 0,0-1 0,-1 1 0,1 0 0,-1-1 0,-1 0 0,-4 8 0,2-8 0,0 1 0,0-1 0,-1 0 0,0-1 0,-1 1 0,1-1 0,-1-1 0,0 0 0,0 0 0,-1 0 0,0-1 0,0 0 0,0-1 0,0 0 0,-13 2 0,9-2 0,0-1 0,-1 0 0,1-1 0,-1-1 0,1 0 0,-1-1 0,1 0 0,-1-1 0,1-1 0,-19-6 0,27 8 0,1-1 0,-1 0 0,0 0 0,1-1 0,-1 1 0,-5-5 0,9 5 0,-1 1 0,1-1 0,-1 1 0,1-1 0,-1 0 0,1 0 0,0 0 0,0 0 0,0 0 0,0 0 0,0 0 0,0 0 0,1 0 0,-1-1 0,1 1 0,-1 0 0,1-3 0,0-1 0,0 1 0,0 0 0,1-1 0,0 1 0,0 0 0,0-1 0,1 1 0,2-6 0,2-2 0,0 0 0,11-15 0,5-3 22,1 1 0,34-34-1,60-48-1841,-44 46-4616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14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24575,'-6'5'0,"4"-3"0,0 1 0,0 0 0,1 0 0,-1 0 0,1 1 0,0-1 0,-1 0 0,2 0 0,-1 1 0,0-1 0,1 1 0,-1-1 0,1 0 0,0 1 0,0-1 0,1 1 0,-1-1 0,1 1 0,-1-1 0,3 5 0,0 3 0,1-1 0,0 1 0,1-1 0,0 1 0,7 9 0,3 1 0,1 0 0,0-1 0,2-1 0,0 0 0,32 24 0,-18-19 0,1-2 0,0-1 0,39 17 0,-29-19-341,0-3 0,1-1-1,69 14 1,-46-17-6485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14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457 1 24575,'0'0'0,"-2"4"0,-4 16 0,-9 29 0,-10 32 0,-10 34 0,-12 35 0,-13 19-1915,-10 1 1915,-5-9 0,7-24 0,15-35-6276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15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0 24575,'0'0'0,"-7"5"0,4 0 0,0-1 0,-1 1 0,2 0 0,-1 0 0,1 0 0,-1 0 0,2 1 0,-1-1 0,0 0 0,1 1 0,-1 6 0,0 11 0,1 33 0,1-45 0,0 32 17,3-1 0,1 0 1,3 0-1,1 0 0,1-1 0,19 47 0,-18-64-57,0 0 0,2 0-1,1-1 1,25 33 0,-26-41-143,1 0-1,0 0 1,1-2-1,1 0 1,0 0-1,30 18 1,-8-12-6643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16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462 0 24575,'-1'4'0,"-13"82"-109,-4 0 1,-4-1-1,-61 153 0,53-172 37,-2-2-1,-3-1 1,-2-1-1,-4-3 1,-52 61-1,75-100 73,11-13 0,0 1 0,1 0 0,-8 11 0,14-18 0,-1-1 0,1 1 0,0-1 0,-1 1 0,1-1 0,0 1 0,0 0 0,-1-1 0,1 1 0,0-1 0,0 1 0,0-1 0,0 1 0,0 0 0,0-1 0,0 1 0,0 0 0,0-1 0,0 1 0,0-1 0,0 1 0,0-1 0,1 1 0,-1 0 0,0-1 0,0 1 0,1-1 0,0 2 0,0-1 0,0 0 0,1 0 0,-1 0 0,1 0 0,-1-1 0,1 1 0,-1 0 0,1-1 0,3 2 0,16 3 175,1-1 0,26 1 0,-20-2 25,542 45-1200,-53-6 792,-251-5 169,-142-17-1137,-80-14-4447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16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131 311 24575,'0'1'0,"0"1"0,0-1 0,0 0 0,0 0 0,0 0 0,1 1 0,-1-1 0,0 0 0,0 0 0,1 0 0,0 2 0,5 10 0,1 0 0,0-1 0,1 0 0,14 18 0,-20-27 0,1 0 0,-1-1 0,1 1 0,0 0 0,0-1 0,0 0 0,0 1 0,0-1 0,0 0 0,1-1 0,-1 1 0,1-1 0,-1 1 0,1-1 0,5 1 0,-4-1 0,0-1 0,1 0 0,-1 0 0,0 0 0,0-1 0,0 0 0,0 0 0,0 0 0,0-1 0,0 1 0,6-4 0,2-1 0,-1-1 0,0 0 0,0-1 0,0-1 0,-1 0 0,0 0 0,19-22 0,-15 13 0,-1-1 0,0-1 0,-2 0 0,12-23 0,-16 26 0,0-1 0,8-31 0,-14 41 0,0 0 0,-1 0 0,0 0 0,0 0 0,-1 0 0,0-1 0,-1 1 0,-2-14 0,3 19 0,-1 1 0,1-1 0,-1 0 0,0 1 0,0-1 0,-1 1 0,1-1 0,0 1 0,-1 0 0,1-1 0,-1 1 0,0 0 0,0 0 0,0 0 0,0 0 0,0 0 0,-4-2 0,3 3 0,0-1 0,-1 1 0,1 0 0,-1 0 0,1 0 0,-1 0 0,1 1 0,-1-1 0,1 1 0,-1 0 0,-7 1 0,-2 1 0,-1 1 0,0 1 0,1 0 0,0 0 0,-25 13 0,13-4-15,1 1-1,1 1 1,0 2-1,1 0 0,1 1 1,1 0-1,0 2 1,1 1-1,2 0 0,-17 26 1,19-24-153,2 0 1,1 0-1,1 1 0,1 1 0,1 0 1,1 0-1,1 1 0,1-1 1,2 2-1,-3 42 0,9 19-6007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27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0 826 24575,'7'9'0,"14"22"0,-2 1 0,24 54 0,15 26 0,-49-98 0,1 0 0,0 0 0,1-1 0,0 0 0,18 15 0,-13-14 0,1-2 0,0 0 0,1-1 0,0-1 0,26 11 0,-34-17 0,0-1 0,0 1 0,1-2 0,-1 1 0,1-1 0,0-1 0,-1 0 0,1-1 0,0 0 0,0 0 0,0-1 0,12-3 0,-15 2 0,1-1 0,-1 0 0,0-1 0,-1 0 0,1 0 0,-1-1 0,1 0 0,-1 0 0,-1 0 0,1-1 0,8-10 0,-2 1 0,-1-1 0,0-1 0,17-33 0,-12 15-73,-2-1-1,-2 0 0,-1-1 0,11-59 1,9-156-671,-24 42 706,-8 163-13,-3 1 0,-13-69-1,12 98 49,0-1 0,-2 1 0,0 0-1,-16-32 1,19 42 17,-2 0 1,1 0-1,-1 1 0,0 0 0,0 0 1,-1 0-1,0 0 0,0 1 0,0 0 1,0 0-1,-1 1 0,0-1 1,-10-3-1,8 4 46,1 2 0,-1-1 0,0 1 0,1 0 0,-1 1 0,0 0 0,0 0 0,0 1 0,-1 0 0,1 1 0,0 0 0,1 0 0,-1 1 0,0 0 0,0 1 0,1 0 0,-1 0 0,-9 6 0,4-2-62,2 1 1,-1 0-1,1 1 0,1 1 0,0 0 0,0 0 1,1 1-1,0 0 0,0 1 0,-10 18 0,6-6-112,1 2 1,1 0-1,2 0 0,0 1 0,2 0 1,1 1-1,1-1 0,1 2 0,1-1 1,2 0-1,2 44 0,3-41-6712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28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24 328 24575,'-5'7'0,"2"1"0,-1 0 0,1 1 0,0-1 0,-2 12 0,5-20 0,0 0 0,0 0 0,0 0 0,0 0 0,0 0 0,0 1 0,0-1 0,0 0 0,0 0 0,0 0 0,0 0 0,0 1 0,0-1 0,0 0 0,0 0 0,0 0 0,0 0 0,0 0 0,0 1 0,0-1 0,0 0 0,0 0 0,0 0 0,0 0 0,1 0 0,-1 1 0,0-1 0,0 0 0,0 0 0,0 0 0,0 0 0,0 0 0,0 0 0,0 0 0,1 0 0,-1 1 0,0-1 0,0 0 0,0 0 0,0 0 0,0 0 0,1 0 0,-1 0 0,0 0 0,0 0 0,0 0 0,0 0 0,1 0 0,-1 0 0,0 0 0,0 0 0,0 0 0,0 0 0,0 0 0,1 0 0,-1 0 0,0 0 0,13-6 0,-9 3 0,459-221-1206,-180 108-160,-172 72-4253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6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 24575,'0'4'0,"0"0"0,1-1 0,0 1 0,0-1 0,0 0 0,2 5 0,2 6 0,-1 2 0,1 1 0,9 19 0,-12-32 0,0 1 0,1 0 0,0 0 0,0-1 0,0 0 0,0 1 0,1-1 0,0-1 0,0 1 0,0 0 0,6 4 0,-8-7 0,0 0 0,-1 0 0,1-1 0,0 1 0,0 0 0,0 0 0,0-1 0,0 1 0,0-1 0,-1 0 0,1 1 0,0-1 0,0 0 0,0 0 0,0-1 0,0 1 0,4-1 0,-4 0 0,0 0 0,1 0 0,-1 0 0,0 0 0,0-1 0,0 1 0,0-1 0,0 1 0,0-1 0,0 0 0,-1 0 0,3-2 0,1-3 0,-1-1 0,1 0 0,-1 0 0,-1 0 0,0 0 0,4-15 0,-1 0 0,-2 0 0,-1-1 0,-1 0 0,0-32 0,-2 50 0,2 7 0,4 11 0,-3-6 0,54 96 0,-4-6 0,-17-25-70,-3 2-1,-3 0 0,28 110 1,-48-139 5,-2 0 0,5 81 0,-13-92 48,-1 0-1,-1 0 0,-2-1 1,-12 49-1,10-57 18,-1-1 0,-2 0 0,-13 27 0,17-41 0,0 0 0,-1 0 0,1 0 0,-2-1 0,1 0 0,-1 0 0,-1-1 0,1 0 0,-17 12 0,21-17 6,1-1 0,0 1 0,-1-1 0,1 0 0,-1 0 1,0 0-1,1 0 0,-1-1 0,0 1 0,1-1 0,-1 1 0,0-1 0,0 0 0,0 0 1,1 0-1,-1-1 0,0 1 0,0-1 0,1 1 0,-1-1 0,0 0 0,1 0 0,-1 0 0,1 0 1,-1-1-1,-3-2 0,0-1 32,-1 0 0,1-1 1,1 0-1,-1 0 0,1 0 0,0-1 1,-7-13-1,3 5-29,2-1-1,0 0 1,0 0-1,2 0 1,0-1-1,1 0 1,0 0-1,2 0 1,0 0-1,1-1 1,1-23 0,2 21-10,0 0 0,1 0 0,2 0 0,0 0 0,1 1 1,0 0-1,2 0 0,0 1 0,17-27 0,-6 17-454,1 1 0,30-32 0,-11 19-6371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28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2 0,2 3 0,5 1 0,4 2 0,8 1 0,7 1 0,7-1 0,4 1 0,9-2 0,7-3 0,6-3 0,1 1 0,-7-2 0,-11 0-8191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28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1 156 24575,'0'0'0,"0"0"0,0 0 0,0 0 0,2 0 0,8-2 0,22-6 0,31-12 0,25-9 0,12-6 0,-5 1 0,-18 6-8191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29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960 105 24575,'-5'-2'0,"-36"-17"-7,-2 2 0,0 2 0,-1 2-1,0 1 1,-81-9 0,87 18-71,0 1 0,-1 2 1,1 1-1,-1 2 0,1 2 0,0 2 1,-42 12-1,62-13 78,0 1 0,0 0 0,0 1 0,1 1 0,0 1 0,0 0 0,2 2 0,-17 13 0,23-17 0,0 1 0,1 0 0,0 1 0,0-1 0,1 2 0,0-1 0,1 1 0,0 0 0,1 0 0,0 1 0,1 0 0,0 0 0,-3 19 0,5-17 18,1 1 1,0 0 0,2-1-1,-1 1 1,2 0-1,0-1 1,1 0 0,0 1-1,1-1 1,1 0 0,0-1-1,1 1 1,12 20-1,-11-21 11,1-1 0,1 0 0,0 0 0,1-1 0,0 0 0,1 0 0,0-1 0,1-1 0,0 0 0,0 0-1,1-1 1,0-1 0,18 8 0,-24-13-29,-1 0 0,1 0 0,-1 0 0,1-1 0,0 0 0,-1 0 0,1 0 0,0-1 0,10-1 0,-12 0 0,-1 0 0,0 0 0,0 0 0,0 0 0,-1-1 0,1 1 0,0-1 0,0 0 0,-1 0 0,1-1 0,-1 1 0,0-1 0,0 1 0,0-1 0,0 0 0,4-6 0,-1 0 0,0-1 0,8-19 0,-11 21 0,1-1 0,0 1 0,1 0 0,9-13 0,-13 20 0,0 0 0,1 0 0,-1 0 0,0 0 0,0 0 0,0 0 0,1 1 0,-1-1 0,0 0 0,1 1 0,-1-1 0,0 1 0,1-1 0,-1 1 0,1 0 0,-1 0 0,1-1 0,-1 1 0,1 0 0,-1 0 0,1 0 0,-1 1 0,2-1 0,4 2 0,-1 0 0,0 0 0,0 0 0,8 6 0,14 7 5,0 2 0,-2 0 0,26 23 0,72 74-370,11 24-1081,-7 6 0,140 203-1,-130-130 753,-104-153 301,40 100-1,-66-143 389,0 1 1,-2 0 0,0 1-1,-1 0 1,2 39 0,-7-55 85,0 1 1,0 0 0,-1 0 0,0-1 0,0 1 0,-1 0 0,0-1 0,0 1 0,-1-1 0,1 0-1,-2 0 1,1 0 0,-1 0 0,0-1 0,-1 1 0,0-1 0,0 0 0,0-1 0,0 1-1,-8 5 1,4-4 187,0-1 0,-1 0 0,0 0-1,0-1 1,0-1 0,-20 7-1,14-7-174,-1 0-1,0-1 0,-34 1 0,19-5-85,0-1 0,0-1 0,0-1 0,-41-13-1,38 8 99,1-2 1,0-2-1,0-1 0,2-2 0,-1-1 0,-53-38 0,67 40-108,1 0 0,1-1 0,1-1 0,-26-33 0,32 36 63,0-1 1,1 0-1,1-1 0,1 0 0,0-1 1,-9-32-1,13 35-436,1 0 0,-2-22 0,5-15-5674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30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1 620 24575,'0'0'0,"0"0"0,0 0 0,0 0 0,5-4 0,20-12 0,30-19 0,34-21 0,40-16 0,31-9-2017,14-1 2017,5-1 0,0 4 0,-15 14 0,-35 18-6174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30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1 24575,'-1'0'0,"1"0"0,0 0 0,-1 0 0,1 0 0,0 0 0,0 0 0,-1 0 0,1 0 0,0 0 0,-1 0 0,1 0 0,0 0 0,0 0 0,-1 0 0,1 0 0,0 1 0,0-1 0,-1 0 0,1 0 0,0 0 0,0 0 0,-1 1 0,1-1 0,0 0 0,0 0 0,-1 1 0,-6 6 0,-2 7 0,-1 0 0,2 1 0,0 0 0,-6 16 0,-19 68 0,22-59-28,3 0-1,1 1 1,1 0 0,3 0-1,1 0 1,2 0 0,2 0-1,10 56 1,-6-65-40,2-1 0,1 0 1,1-1-1,24 47 0,-22-54 61,1 0 0,1-1 0,1-1 0,1-1-1,1 0 1,22 20 0,-23-25 7,1 0 0,1-2 0,0 0 0,1-1 0,1 0 0,-1-2 0,30 11 0,-39-18 0,-1 1 0,1-2 0,1 0 0,-1 0 0,0 0 0,1-2 0,-1 1 0,0-1 0,1-1 0,-1 1 0,0-2 0,1 0 0,-1 0 0,0-1 0,0 0 0,-1 0 0,1-1 0,9-6 0,0-2-207,0-2 0,-1 0 0,28-28 0,-5 0-6512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30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24575,'-1'0'0,"1"0"0,-1 0 0,1 1 0,-1-1 0,0 0 0,1 1 0,-1-1 0,1 1 0,-1-1 0,1 0 0,-1 1 0,1-1 0,-1 1 0,1-1 0,0 1 0,-1 0 0,1-1 0,0 1 0,-1-1 0,1 1 0,0 0 0,0-1 0,-1 1 0,1 0 0,0-1 0,0 1 0,0 0 0,0-1 0,0 1 0,0 1 0,0 22 0,0-20 0,1 0 0,0-1 0,0 1 0,0 0 0,1 0 0,0-1 0,-1 1 0,1-1 0,0 1 0,0-1 0,1 0 0,-1 0 0,4 3 0,8 9 0,2 0 0,0-2 0,1 0 0,0-1 0,19 11 0,180 90-807,11-13 196,-127-57 506,26 12-899,270 112 230,-385-163 751,20 9 2,59 14 0,-85-26 80,-1 0 1,1 0-1,0-1 1,0 1-1,0-1 1,0 0-1,7-2 1,-10 2-76,0-1 0,-1 1 0,1-1 0,0 1 0,-1-1 0,1 0 0,-1 0 0,1 0 0,-1 0 0,0 0 0,1 0 0,-1 0 1,0 0-1,0-1 0,0 1 0,1 0 0,-1-1 0,-1 1 0,1-1 0,0 1 0,0-1 0,1-3 0,2-16-4918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31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1 24575,'6'91'0,"0"-35"0,0 56-220,-6-1-1,-5 1 1,-23 141-1,-1-96 73,-81 258 0,35-221-1067,61-165-4583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31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1095 24575,'0'0'0,"1"0"0,6 4 0,8 5 0,11 4 0,15 3 0,17 0 0,26-5 0,25-9 0,18-13 0,8-11-1107,-3-10 1107,-14-8 0,70-56 0,3-11 0,-31 12-7084</inkml:trace>
  <inkml:trace contextRef="#ctx0" brushRef="#br0" timeOffset="1">1758 1 24575,'0'0'0,"0"0"0,4 4 0,4 5 0,12 8 0,12 15 0,14 16 0,7 8 0,2 2 0,-3 0 0,-1-5 0,-2-5 0,4-8 0,10-8 0,10-12 0,-3-11 0,-12-7-8191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32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1 277 24575,'146'130'0,"-113"-105"0,0-2 0,63 31 0,-84-48 0,0-1 0,1 0 0,-1 0 0,1-2 0,17 4 0,-27-7 0,1 1 0,0-1 0,0 0 0,0 0 0,0 0 0,0 0 0,0 0 0,0-1 0,-1 0 0,1 0 0,0 0 0,0 0 0,-1-1 0,1 1 0,-1-1 0,1 0 0,-1 0 0,0 0 0,0-1 0,0 1 0,5-6 0,-5 4 0,0 0 0,-1 0 0,1 0 0,-1 0 0,0 0 0,-1 0 0,3-9 0,-1 1 0,-1 1 0,0-13 0,0-10 0,-5-57 0,-11-37 0,0-3 0,13 126 0,1-20 0,-1 25 0,1-1 0,0 1 0,0 0 0,0-1 0,0 1 0,0-1 0,1 1 0,-1 0 0,0-1 0,0 1 0,0 0 0,0-1 0,0 1 0,0 0 0,0 0 0,1-1 0,-1 1 0,0 0 0,0-1 0,1 1 0,-1 0 0,0 0 0,0-1 0,1 1 0,-1 0 0,0 0 0,0 0 0,1-1 0,-1 1 0,0 0 0,1 0 0,-1 0 0,0 0 0,1 0 0,-1 0 0,0 0 0,1 0 0,-1 0 0,0 0 0,1 0 0,-1 0 0,0 0 0,1 0 0,-1 0 0,0 0 0,1 0 0,-1 0 0,0 0 0,1 0 0,-1 0 0,0 1 0,1-1 0,-1 0 0,0 0 0,1 1 0,7 5 0,0 0 0,0 1 0,0 1 0,-1-1 0,12 17 0,-11-15 0,55 73 0,24 42-396,20 36-1190,-6 1 503,115 246 1,-171-304 824,-4 2 1,-5 2 0,41 197-1,-68-247 139,-2 0 0,0 98 0,-8-137 104,0-1 0,-1 1 0,0-1 0,-2 1 0,0-1 0,-8 20-1,10-31 35,-1 0-1,0 0 0,0 0 0,0-1 0,-1 0 0,0 1 0,0-1 0,0-1 0,-1 1 0,1-1 0,-1 1 0,0-1 0,0-1 0,-1 1 0,1-1 0,-1 0 0,0 0 0,1 0 0,-12 2 0,8-3 158,0 0 1,0-1 0,1-1-1,-1 1 1,0-1 0,0-1-1,0 0 1,0 0 0,0 0-1,1-1 1,-1-1 0,1 0-1,-1 0 1,1 0 0,0-1-1,-10-6 1,1-1 66,0-1 0,1-1 1,0 0-1,1-1 0,0 0 1,-13-19-1,6 5-253,2-2-1,1 0 1,1 0 0,2-2-1,1 0 1,2-1 0,1 0-1,-11-51 1,13 32-217,1 0 1,3 0-1,3-1 1,2 0-1,5-52 1,4 24-5940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32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1 566 24575,'0'0'0,"4"0"0,4 0 0,17-2 0,29-4 0,30-9 0,27-17 0,25-20 0,20-26-1893,7-21 1893,-12-6 0,-25 7 0,-35 20-6298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6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 24575,'0'0'0,"0"0"0,6 4 0,15 7 0,19 5 0,17 2 0,9 0 0,3-5 0,-4-11 0,-7-15 0,-9-14 0,-8-11 0,-9-6 0,-8 2 0,-9 8-8191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32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24575,'0'0'0,"3"4"0,14 12 0,22 25 0,24 28 0,14 21 0,5 26 0,-4 27-1582,-19 20 1582,-28 14 0,-33 6 0,-30-8 0,-33-14 0,-37-20 0,-12-27 0,13-34-6609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0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24575,'0'13'0,"1"-9"0,0 0 0,0 1 0,1-1 0,-1 0 0,1 0 0,0 0 0,0 0 0,0-1 0,4 6 0,4 4 0,13 13 0,-11-14 0,91 119 0,-59-74 0,132 180-421,-15 13 98,-99-140 323,-5 3 0,65 183 0,-116-275-1241,-3-9-4965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1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1 24575,'-26'421'0,"20"-355"0,-38 281-344,33-288 258,-4 0-1,-1-1 1,-44 100 0,-42 27-1164,57-116-5002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1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 24575,'0'0'0,"0"0"0,4 0 0,5 2 0,10 4 0,14 4 0,16 1 0,23 1 0,25 0 0,18-4 0,8-4 0,8-8-1998,10-8 1998,4-10 0,-15-3-979,-29 2-4235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1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0 24575,'-2'0'0,"-1"1"0,0-1 0,1 1 0,-1-1 0,0 1 0,1 0 0,-1 0 0,1 0 0,0 1 0,-1-1 0,-2 3 0,-25 21 0,16-13 0,1-2 0,1-1 0,1 1 0,-13 14 0,33-27 0,95-27-1365,-61 19-5461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2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24575,'310'-19'0,"-234"12"0,24 2-1365,-65 6-5461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2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1 197 24575,'0'0'0,"0"2"0,0 1 0,0 1 0,4 2 0,8 3 0,19 0 0,20-2 0,19-6 0,14-10 0,13-12 0,13-16 0,14-18-1057,-3-7 1057,-22 9-7134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711 10 24575,'-10'-5'0,"3"4"0,-1-1 0,0 1 0,0 1 0,1 0 0,-1 0 0,0 0 0,0 1 0,-11 3 0,-6 2 0,-30 12 0,17-4 5,1 1 0,1 2 1,0 2-1,2 1 0,-43 32 0,54-33-76,1 0 0,0 2 0,1 0 0,2 2 0,0 0 0,1 1 0,-27 49 0,30-42 63,0 1 1,3 1-1,0-1 0,2 2 1,2 0-1,1 0 0,1 0 1,2 1-1,2-1 0,1 1 1,1 0-1,2 0 0,12 61 1,-2-49-69,2 1 0,2-2 0,3 0 0,42 78 0,122 159-597,-29-48 394,-151-231 278,14 26-11,21 44 0,-35-66 22,0 0 0,0-1 1,-1 1-1,0 0 1,-1 1-1,1-1 1,-1 0-1,-1 0 0,0 0 1,0 1-1,-2 11 1,2-18 16,0-1 0,-1 1 0,1-1 0,-1 0 0,1 1 0,-1-1 0,0 1 0,1-1 0,-1 0 0,0 1 1,0-1-1,0 0 0,0 0 0,0 0 0,0 0 0,0 0 0,-1 0 0,1 0 0,0 0 0,0 0 0,-1 0 0,1-1 0,-1 1 1,1-1-1,-1 1 0,1-1 0,-3 1 0,-3 0-99,1-1 0,0 0 1,0-1-1,0 1 0,-9-3 1,14 3 25,-42-9-6551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3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24575,'0'0'0,"0"2"0,2 1 0,6 1 0,19 4 0,28 3 0,25-1 0,15-4 0,-2-4 0,96-36 0,15-11-2636,-26 1-2919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4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24575,'0'0'0,"2"2"0,8 4 0,18 4 0,27-1 0,25-4 0,25-5 0,24-8 0,14-6-1261,5-6 1261,-17-1 0,-29 2-6930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6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24575,'0'0'0,"2"4"0,6 8 0,17 24 0,26 34 0,18 25 0,6 13 0,-4-1-841,-13-2 841,-18 0 0,-26 2 0,-36-1 0,-40 1 0,-71 19 0,-12-13-7350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4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344 0 24575,'0'0'0,"-3"0"0,-1 1 0,1-1 0,-1 1 0,1 0 0,-1 0 0,1 0 0,-1 1 0,1-1 0,0 1 0,-1 0 0,1 0 0,-4 3 0,-8 6 0,0 1 0,2 1 0,-1-1 0,1 2 0,-14 19 0,5-2 0,-31 56 0,35-51 0,1 1 0,3 1-1,-18 64 1,18-37-329,-9 94 0,20-122 287,1 0 1,1 1 0,8 51 0,-5-71 44,1 0 0,2-1 0,-1 1 1,2-1-1,0 0 0,1-1 1,1 0-1,0 0 0,13 17 1,-12-20-66,2-1 0,-1 0 1,1-1-1,1 0 0,0-1 1,1 0-1,0-1 0,0 0 1,1-1-1,0-1 0,0 0 1,1-1-1,-1 0 0,2-1 1,-1-1-1,0 0 0,1-1 1,0-1-1,29 0 0,-6-4-6104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4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0 191 24575,'3'5'0,"1"-1"0,-1 0 0,1 0 0,0 0 0,0-1 0,8 6 0,-6-4 0,282 184-101,-257-169 7,432 233-880,-439-243 974,0 0 0,0-1 0,43 10 0,-62-18 0,0-1 0,0 1 0,0-1 0,0 0 0,0 0 0,0 0 0,0-1 0,0 0 0,8-2 0,-9 2 0,-1-1 0,1 0 0,-1 1 0,0-1 0,0 0 0,1-1 0,-1 1 0,-1 0 0,1-1 0,0 0 0,-1 0 0,5-6 0,0-2-98,-1 0 0,-1 0 1,9-25-1,-4 4-6533</inkml:trace>
  <inkml:trace contextRef="#ctx0" brushRef="#br0" timeOffset="1">718 1 24575,'0'0'0,"0"0"0,0 4 0,-1 0 0,1 1 0,-1-1 0,-1 5 0,-1 6 0,-68 392-412,-3 22-1304,-29-9 732,91-381 959,-23 50 0,30-79-65,0 1-1,-1-1 0,0 0 0,-1 0 0,0-1 0,0 0 1,-1 0-1,0-1 0,-11 8 0,-4-1-4030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5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0,2 0 0,7 0 0,16 4 0,22 5 0,21 4 0,24 3 0,22 0 0,11-3-761,-1-5 761,-11-8 0,-15-8 0,-18-6 0,-20-1 0,-19 2-7430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5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26 24575,'-2'-2'0,"1"1"0,0-1 0,0 1 0,1-1 0,-1 0 0,0 1 0,0-1 0,1 0 0,-1-2 0,0 3 0,1 0 0,-1 1 0,0-1 0,0 1 0,1-1 0,-1 1 0,0 0 0,0-1 0,1 1 0,-1 0 0,0 0 0,0-1 0,0 1 0,0 0 0,1 0 0,-1 0 0,0 0 0,0 0 0,0 0 0,0 0 0,1 0 0,-1 1 0,0-1 0,-2 1 0,-23 5 0,19-4 0,1 0 0,0 1 0,-1 0 0,1 0 0,0 0 0,-7 6 0,10-7 0,1 0 0,0 0 0,-1 0 0,1 1 0,0-1 0,0 1 0,1 0 0,-1-1 0,1 1 0,-1 0 0,1 0 0,0 0 0,0 0 0,0 0 0,-1 6 0,-3 27 0,1-2 0,-12 39 0,3-30-1365,-1-2-5461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6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24575,'0'9'0,"1"10"0,1 1 0,0-1 0,1 1 0,2-1 0,0 0 0,0-1 0,2 1 0,0-1 0,1 0 0,1-1 0,14 21 0,-7-15 0,1-1 0,0-1 0,2-1 0,0 0 0,1-2 0,1 0 0,32 20 0,-38-29 0,-1 0 0,1-2 0,1 0 0,-1 0 0,1-2 0,0 0 0,1-1 0,-1 0 0,1-1 0,0-1 0,-1-1 0,1-1 0,0 0 0,0-1 0,0 0 0,0-2 0,-1 0 0,25-8 0,-18 4 0,-1-1 0,0-1 0,0-1 0,-1-1 0,0 0 0,-1-2 0,28-23 0,-38 28 0,0-1 0,0-1 0,-1 0 0,-1 0 0,0-1 0,0 0 0,-1-1 0,0 1 0,-1-1 0,0-1 0,-1 1 0,-1-1 0,0 0 0,4-22 0,-6 21 0,-1 0 0,0 0 0,-2-1 0,1 1 0,-2 0 0,0 0 0,0 0 0,-2 0 0,0 0 0,0 1 0,-1-1 0,-1 1 0,0 0 0,-10-15 0,7 19 0,9 9 0,0 0 0,0 0 0,0 0 0,0-1 0,0 1 0,0 0 0,0 0 0,0 0 0,0 0 0,0 0 0,0 0 0,0 0 0,-1 0 0,1 0 0,0 0 0,0 0 0,0 0 0,0 0 0,0 0 0,0 1 0,0-1 0,0 0 0,0 0 0,0 0 0,0 0 0,0 0 0,0 0 0,0 0 0,0 0 0,0 0 0,0 0 0,0 0 0,0 0 0,0 0 0,0 0 0,-1 0 0,1 0 0,0 0 0,0 0 0,0 0 0,0 0 0,0 0 0,0 0 0,0 0 0,0 1 0,0-1 0,0 0 0,0 0 0,0 0 0,0 0 0,0 0 0,0 0 0,0 0 0,0 0 0,2 9 0,5 9 0,11 21 0,-10-23 0,153 339-561,-116-237 119,34 137 0,-57-161 0,14 131 1,-30-162 322,-3 0 0,-4 0 0,-8 71 0,5-101 61,-2-1 1,-1 0-1,-1 0 0,-22 51 0,24-68 34,-1-1 0,0-1-1,-1 1 1,-1-1 0,0 0 0,-1-1 0,0 0 0,-1-1 0,0 0 0,-1-1-1,-23 17 1,27-23 59,1 0 0,-1 0-1,0 0 1,0-1 0,-1 0-1,1 0 1,-1-1-1,1 0 1,-1-1 0,0 0-1,1 0 1,-1-1 0,0 0-1,0 0 1,0-1 0,1 0-1,-1-1 1,1 0 0,-1 0-1,1-1 1,0 0-1,-1-1 1,2 1 0,-11-7-1,5 1-17,1-1 0,0 1 0,1-2 0,0 0-1,1 0 1,0-1 0,1 0 0,0 0 0,1-1-1,0-1 1,-8-18 0,4 4 152,2-1 0,1 0 0,1-1 0,-7-51 0,10 33-494,2 1 0,5-75 0,6 40-5421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6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24575,'0'0'0,"2"0"0,6 2 0,11 2 0,15-1 0,12-7 0,10-8 0,12-14 0,8-8 0,-8 2-8191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6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24575,'0'0'0,"0"2"0,6 8 0,11 23 0,20 35 0,24 44 0,20 39 0,3 23-2123,-13 14 2123,-25 6 0,-37 1 0,-38-3 0,-49-1 0,-45-5 0,-13-26 0,16-41-6068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47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24575,'0'0'0,"0"0"0,0 2 0,0 6 0,0 8 0,0 6 0,-2 6 0,-3 3 0,1 1 0,-1-6-8191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53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24575,'13'0'0,"-2"0"0,-1 2 0,0-1 0,21 7 0,8 1 0,102 4 0,2-11 0,-90-2 0,543-21-2036,-495 15-4119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54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24575,'10'1'0,"25"0"0,-1-2 0,62-10 0,-40 4 0,457-35-261,-47 10-2147,-346 20-3114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05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0 24575,'0'8'0,"8"140"0,1-20 0,-19 285-1122,-26 2-6,-1 9 839,17-56 322,20-4-494,4-301 269,23 117-1,-22-157-4646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8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24575,'0'12'0,"20"110"0,-3-26 0,8 65-83,55 441-570,-75-546 239,-3 0 0,-8 93 0,3-124-5799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0:54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1071 0 24575,'-3'1'0,"0"0"0,1 0 0,-1 0 0,0 0 0,1 0 0,-1 1 0,0-1 0,1 1 0,0 0 0,-1 0 0,1 0 0,0 0 0,-2 2 0,-3 3 0,-26 21 0,-79 62 0,-94 33-132,-11-16-147,-131 73-19,339-174 303,-5 2 70,0 1 0,-20 17 0,30-23-49,1 1 0,-1-1 0,1 1-1,0 0 1,0 0 0,1 0 0,-1 0-1,1 0 1,0 1 0,0-1 0,0 1 0,1-1-1,-2 8 1,2-3-1,0 0 1,1-1-1,0 1 0,2 14 0,9 38-33,23 70-400,5-1 0,113 247 0,-93-258 408,6-4 0,110 152 0,-148-232-581,34 36 1,-35-47-5226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09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24575,'-10'158'0,"0"-4"0,12-68 0,5-1 0,26 134 0,60 164 0,-70-296 0,-16-61-115,16 77 364,-21-93-436,-1 1-1,-1-1 1,1 0-1,-2 1 1,0-1 0,0 0-1,-5 20 1,1-15-6639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09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24575,'0'-1'0,"1"1"0,-1-1 0,0 1 0,1-1 0,-1 1 0,1 0 0,0-1 0,-1 1 0,1 0 0,-1-1 0,1 1 0,-1 0 0,1 0 0,0-1 0,-1 1 0,1 0 0,0 0 0,-1 0 0,1 0 0,0 0 0,-1 0 0,2 0 0,0 0 0,42-4 0,61 3 0,-53 1 0,271 11 0,-231-2 0,134 30 0,-201-32 0,0 0 0,0 1 0,-1 2 0,0 0 0,-1 2 0,29 18 0,-37-19 0,-1 0 0,0 1 0,0 0 0,-1 1 0,-1 0 0,0 2 0,0-1 0,-2 1 0,15 26 0,-18-25 0,-1 0 0,0 1 0,-1 0 0,0-1 0,-2 1 0,0 1 0,-1-1 0,-1 0 0,0 1 0,-1-1 0,-5 32 0,-1-11 0,-2 1 0,-2-1 0,-2-1 0,-18 42 0,16-46 0,-2 0 0,-1-1 0,-2-1 0,-1 0 0,-1-2 0,-35 38 0,40-51 0,-1 0 0,-1 0 0,0-2 0,-1 0 0,0-1 0,-1-1 0,-1-1 0,0 0 0,0-2 0,-1-1 0,-22 6 0,33-11-151,-1 0-1,1-2 0,-1 1 0,1-1 1,-1-1-1,0 0 0,1-1 1,-17-2-1,6-3-6674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0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24575,'2'49'0,"3"-1"0,15 67 0,-15-90 0,-1 1 0,2 1 0,2 0 0,12 31 0,-16-48 0,1-1 0,0-1 0,0 1 0,0-1 0,1 0 0,1 0 0,-1 0 0,1-1 0,1 0 0,-1 0 0,1-1 0,11 7 0,-2-4-227,0-1-1,0-1 1,1 0-1,0-1 1,19 3-1,20 2-6598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0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593 0 24575,'-3'9'0,"0"-4"0,-7 21 0,1 0 0,1 0 0,-5 33 0,-3 87 0,12-32-441,6 0 0,4 0-1,37 195 1,126 321 528,-159-598-87,-2-9 0,0 1 0,3 26 0,-10-46-83,0 0-1,-1 0 1,1 0-1,-1 0 1,0 0-1,-1 0 1,1 0-1,-1-1 1,1 1-1,-1 0 1,0 0-1,-4 7 1,-5 3-5345</inkml:trace>
  <inkml:trace contextRef="#ctx0" brushRef="#br0" timeOffset="1">1 1362 24575,'0'0'0,"0"0"0,0-2 0,4-4 0,14-13 0,27-16 0,27-16 0,28-14 0,27-11 0,17-10-1649,3-13 1649,-10-7 0,-23 7 0,-31 21-6542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0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24575,'-1'1'0,"0"-1"0,0 1 0,0-1 0,1 1 0,-1-1 0,0 1 0,0 0 0,1-1 0,-1 1 0,0 0 0,1 0 0,-1 0 0,1-1 0,-1 1 0,1 0 0,0 0 0,-1 0 0,1 0 0,-1 1 0,0 0 0,-4 13 0,0 0 0,1 0 0,1 0 0,-3 23 0,-1 66 0,7-93 0,-1 71-108,4-1-1,4 0 0,3 0 1,3-1-1,4-1 1,35 100-1,34 47 109,-38-104 0,-35-88 0,17 68 0,-28-90 0,0-1 0,-1 1 0,0 0 0,0 0 0,-2-1 0,1 1 0,-2 0 0,1 0 0,-7 19 0,5-20-619,-11 19 0,-4 1-5574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1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1 610 24575,'0'0'0,"1"-2"0,9-5 0,16-6 0,19-13 0,22-19 0,33-18 0,27-15 0,19-7-1776,13 0 1776,7 3 0,-13 12 0,-31 17-6415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2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220 354 24575,'-1'11'0,"0"-1"0,0 1 0,-1-1 0,-5 13 0,-3 20 0,3 8-62,3-1 0,2 1 0,2-1 0,3 1 0,10 65 0,67 248-360,-72-332 418,76 281 4,-82-303-33,-7-23 199,-5-13-78,-213-601-631,139 304-152,36-6 992,45 303-297,2-1 0,1 1 0,3-30 0,-2 50 0,0 1 0,0 0 0,0 0 0,1 0 0,0 0 0,0 0 0,0 0 0,0 1 0,1-1 0,3-4 0,-3 6 0,0 0 0,0 0 0,0 0 0,0 1 0,0-1 0,1 1 0,-1 0 0,1-1 0,0 2 0,-1-1 0,1 0 0,0 1 0,4-1 0,-1 0 48,0 1 0,0 0 1,0 0-1,0 1 0,1 0 0,-1 0 1,8 2-1,0 0 245,0 2 0,25 9 0,65 35-40,-34-8-609,-3 2-1,-2 4 0,-1 2 0,68 67 1,-69-52 325,-3 3 1,-3 3 0,77 117 0,-37-14-171,-85-144 168,-2 1-1,0 0 1,-2 1-1,7 37 0,-12-27-952,-5-15-3946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2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1 146 24575,'0'0'0,"4"3"0,5 7 0,5 1 0,5 3 0,10-7 0,12-10 0,25-24 0,64-47 0,9-12-8191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2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24575,'0'0'0,"0"3"0,6 8 0,13 15 0,19 25 0,20 26 0,23 29 0,28 36-2724,18 21 2724,3 2 0,-5-9 0,-11-23 0,-15-29 0,-17-31 259,-13-30-259,-10-27 0,-10-19 0,-13-9-5726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8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24575,'20'0'0,"22"1"0,-17 1 0,43 2-199,-1 4 0,0 2 0,0 4 0,100 33 0,-100-22 149,-1 2 0,-1 3 1,117 75-1,-159-89 26,-1 0 0,0 2 0,33 36 0,-43-40 10,-1 0-1,0 1 1,-1 1 0,-1-1-1,0 2 1,10 27-1,-11-19-25,0 1-1,-2-1 1,-1 1 0,3 53-1,-7-43-70,-2 0 0,-1 0-1,-9 41 1,-2-15-51,-3-1 1,-3-1-1,-50 108 0,13-56 2,-6-3 0,-137 185 0,189-281 352,4-4-47,-1-1-1,0 0 1,0 0 0,-11 9 0,18-16-183,-1 0 1,0 0 0,0-1-1,0 1 1,0 0-1,-1-1 1,1 1 0,0-1-1,0 1 1,0-1-1,0 0 1,-1 1 0,1-1-1,0 0 1,0 0-1,0 0 1,-1 0 0,1 0-1,0 0 1,0 0-1,-1 0 1,0-1 0,-6-4-5045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3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0 24575,'0'13'0,"-1"-1"0,0 0 0,0 0 0,-1 0 0,-1 0 0,0-1 0,0 1 0,-8 15 0,-5 6 0,-22 33 0,31-55 0,4-5 0,1-4 0,1 0 0,-1 0 0,1 1 0,0-1 0,0 0 0,0 1 0,0-1 0,0 1 0,0 2 0,1-4 0,0-1 0,1 0 0,-1 1 0,0-1 0,1 1 0,-1-1 0,0 1 0,1-1 0,-1 0 0,0 1 0,1-1 0,-1 0 0,1 1 0,-1-1 0,0 0 0,1 0 0,-1 1 0,1-1 0,-1 0 0,1 0 0,-1 0 0,1 0 0,-1 1 0,1-1 0,-1 0 0,2 0 0,0 0 0,44 12 0,-16-5 0,0 1 0,0 2 0,48 22 0,-37-8 4,-1 1-1,-1 2 0,39 35 0,-36-24-57,-1 3-1,44 55 0,-58-61-47,-1 2-1,-2 1 1,-2 1 0,-1 1-1,-2 1 1,-2 1-1,16 56 1,-25-65 123,-2 0 1,0 0-1,-3 1 0,1 40 0,-5-48-28,-1 1 0,-1 0 0,-2 0 0,0-1 0,-16 45 0,15-54 7,-1 0 0,-1-1 0,0 0 0,-1 0 0,-1-1 0,-13 16 0,18-25 0,0 0 0,-1 0 0,0-1 0,0 1 0,0-1 0,-1-1 0,0 1 0,0-1 0,0-1 0,0 1 0,0-1 0,-1 0 0,0-1 0,1 1 0,-17 1 0,15-4 31,0 0 1,0 0 0,1-1-1,-1 0 1,0-1 0,0 1-1,1-2 1,-1 1 0,1-1-1,0-1 1,0 0 0,0 0-1,0 0 1,0-1 0,1 0-1,0 0 1,-12-13 0,7 6 5,0-2 0,1 1 1,0-1-1,1-1 1,1 0-1,0-1 0,1 1 1,-6-19-1,5 8-16,1-1 0,1 0 0,2 0 1,0-1-1,-1-34 0,6 25-120,1 0 1,1-1 0,11-52 0,0 34-10,2 0 0,3 1 0,2 1 0,3 0 0,29-49 1,-29 61 107,3 1 0,1 2 0,1 0 0,3 2 0,0 1 0,3 2 0,56-45 0,-88 77 29,3-2 93,1 0 0,-1 0 0,1 1 0,-1 0 0,11-4 0,-60 15 30,233-14-152,-3-15 0,-125 9-1365,-11 0-5461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3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24575,'3'9'0,"2"5"0,1-1 0,15 24 0,-8-16 0,127 210-553,81 143-301,-153-247 854,63 164 0,-122-266 0,9 34 0,-18-57 11,2 17-44,-2-18 38,1-1 0,-1 0 0,0 1-1,0-1 1,0 0 0,-1 0 0,1 1-1,0-1 1,0 0 0,0 1 0,0-1-1,0 0 1,0 1 0,0-1 0,0 0-1,-1 0 1,1 1 0,0-1 0,0 0-1,0 0 1,0 0 0,-1 1 0,1-1-1,0 0 1,0 0 0,-1 0 0,1 1-1,0-1 1,0 0 0,-1 0 0,1 0-1,0 0 1,-1 0 0,1 0 0,0 0-1,0 0 1,-1 0 0,1 1 0,0-1-1,-1 0 1,1-1 0,0 1 0,-1 0-1,1 0 1,0 0 0,0 0 0,-1 0-1,1 0 1,0 0 0,-1 0 0,1 0-1,0-1 1,-1 1 0,-5-4 135,-1 0 0,1 0 1,0-1-1,0 0 0,0 0 0,0 0 1,-5-7-1,3 2-90,-5-3-50,1 0 0,-17-25 0,26 34 0,1-1 0,-1 1 0,1 0 0,0 0 0,0-1 0,0 1 0,1-1 0,0 0 0,0 0 0,0 1 0,0-1 0,1 0 0,-1 0 0,1 0 0,1-5 0,-1 9 0,1-1 0,-1 0 0,1 0 0,-1 1 0,1-1 0,0 1 0,0-1 0,-1 1 0,1-1 0,0 1 0,0-1 0,0 1 0,1 0 0,-1 0 0,0-1 0,0 1 0,1 0 0,-1 0 0,1 0 0,-1 0 0,1 1 0,-1-1 0,1 0 0,-1 1 0,1-1 0,0 1 0,-1-1 0,1 1 0,2-1 0,3 1 0,-1 0 0,1 0 0,-1 1 0,1-1 0,-1 1 0,12 4 0,5 2 0,0 1 0,-1 1 0,43 23 0,-49-22 0,0 0 0,-1 1 0,0 1 0,-1 0 0,22 25 0,-31-31 0,-1 0 0,1 0 0,-1 1 0,-1 0 0,1-1 0,-1 2 0,0-1 0,-1 0 0,2 8 0,-3-12 0,-1 0 0,1 0 0,-1 0 0,1 0 0,-1 0 0,0 1 0,0-1 0,-1 0 0,1 0 0,-1 0 0,1 0 0,-1 0 0,0 0 0,0 0 0,-1 0 0,1 0 0,0-1 0,-1 1 0,0 0 0,1-1 0,-1 1 0,0-1 0,-1 0 0,-2 4 0,3-5 0,0 0 0,1 0 0,-1 1 0,0-1 0,0 0 0,0-1 0,1 1 0,-1 0 0,0-1 0,0 1 0,0-1 0,0 1 0,0-1 0,0 0 0,-1 0 0,1 0 0,0 0 0,0 0 0,0 0 0,0-1 0,0 1 0,0-1 0,0 1 0,0-1 0,0 0 0,1 0 0,-1 0 0,0 0 0,0 0 0,1 0 0,-1 0 0,0-1 0,1 1 0,-3-3 0,-2-3 0,0 0 0,0-1 0,1 1 0,0-2 0,0 1 0,-5-13 0,-5-18-682,-17-72-1,17 42-6143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4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0 207 24575,'7'9'0,"-4"-1"0,77 142 0,29 57 0,-88-165 0,117 215 0,-127-241 0,-11-16 0,0 0 0,0 0 0,0 0 0,0 0 0,0 0 0,0 0 0,0 0 0,0 1 0,1-1 0,-1 0 0,0 0 0,0 0 0,0 0 0,0 0 0,0 0 0,0 0 0,0 0 0,0 0 0,0 0 0,1 0 0,-1 0 0,0 0 0,0 0 0,0 0 0,0 0 0,0 1 0,0-1 0,0 0 0,1 0 0,-1 0 0,0 0 0,0-1 0,0 1 0,0 0 0,0 0 0,0 0 0,0 0 0,1 0 0,-1 0 0,0 0 0,0 0 0,0 0 0,0 0 0,0 0 0,0 0 0,0 0 0,0 0 0,1 0 0,-1 0 0,0-1 0,0 1 0,0 0 0,0 0 0,0 0 0,0 0 0,0 0 0,0 0 0,0 0 0,0 0 0,0-1 0,0 1 0,0 0 0,0 0 0,0 0 0,0 0 0,0 0 0,0 0 0,0 0 0,0-1 0,1-6 0,-1-1 0,0 1 0,0-1 0,0 1 0,-3-10 0,0-7 0,-28-351-377,28-1-1389,6 311-4282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4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0 24575,'-2'1'0,"1"-1"0,0 1 0,-1-1 0,1 1 0,-1-1 0,1 1 0,0 0 0,0 0 0,-1 0 0,1 0 0,0 0 0,0 0 0,-2 2 0,-3 3 0,-253 207 0,233-193 0,1-1 0,1 1 0,-26 28 0,48-46 0,0 0 0,0 1 0,1-1 0,-1 0 0,1 0 0,-1 1 0,1-1 0,0 1 0,-1 2 0,2-4 0,0 0 0,0 0 0,-1 0 0,1 0 0,1-1 0,-1 1 0,0 0 0,0 0 0,0 0 0,0 0 0,0-1 0,1 1 0,-1 0 0,0 0 0,1 0 0,-1-1 0,1 1 0,-1 0 0,1 0 0,-1-1 0,1 1 0,0-1 0,-1 1 0,1 0 0,-1-1 0,1 1 0,0-1 0,0 1 0,-1-1 0,2 1 0,5 2 0,-1-1 0,1 1 0,0-1 0,-1 0 0,1-1 0,0 0 0,9 1 0,52-1 0,-58-1 0,65-2-682,118-18-1,-144 11-6143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5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24575,'1'17'0,"0"-9"0,1-1 0,0 1 0,1-1 0,0 1 0,4 7 0,30 55 0,3-1 0,55 73 0,-90-137 0,15 25 0,1-2 0,2 0 0,39 36 0,-60-62 0,0 0 0,0-1 0,0 1 0,1 0 0,-1-1 0,0 0 0,1 1 0,-1-1 0,1 0 0,0 0 0,-1 0 0,1-1 0,0 1 0,-1-1 0,5 1 0,-5-1 0,0-1 0,0 1 0,1-1 0,-1 0 0,0 1 0,0-1 0,0 0 0,0 0 0,-1 0 0,1-1 0,0 1 0,0 0 0,-1-1 0,1 1 0,-1-1 0,1 1 0,-1-1 0,1 0 0,0-2 0,4-4-455,-2 0 0,5-11 0,6-17-6371</inkml:trace>
  <inkml:trace contextRef="#ctx0" brushRef="#br0" timeOffset="1">191 1 24575,'0'0'0,"0"3"0,0 6 0,0 5 0,0 5 0,0 6 0,4 4 0,5 4 0,6 3 0,9 1 0,7-4 0,11-6 0,11-7 0,4-11 0,-6-9 0,-9-7 0,-13-1-8191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5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2 0,2 3 0,1 0-8191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6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1 24575,'-15'6'0,"2"0"0,0 0 0,-26 7 0,39-13 0,-1 0 0,1 0 0,0 0 0,0 0 0,0 0 0,0 0 0,0 0 0,-1 0 0,1 0 0,0 0 0,0 0 0,0 1 0,0-1 0,0 0 0,-1 0 0,1 0 0,0 0 0,0 0 0,0 0 0,0 0 0,0 0 0,0 0 0,0 1 0,0-1 0,-1 0 0,1 0 0,0 0 0,0 0 0,0 0 0,0 0 0,0 1 0,0-1 0,0 0 0,0 0 0,0 0 0,0 0 0,0 0 0,0 1 0,0-1 0,0 0 0,5 6 0,15 5 0,-17-9 0,26 13 0,147 88 0,-101-51-208,-3 3-1,-2 4 1,-3 2-1,114 137 1,-153-163 30,-3 2 0,-1 2 1,-1 0-1,-3 1 1,-1 1-1,-2 0 1,12 46-1,-14-25-5550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6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0 229 24575,'6'-3'0,"44"-27"3,2 1 0,1 4 1,66-23-1,-46 24-651,148-28 0,-168 44 568,1 2-1,-1 3 1,104 6 0,-117 1 91,-1 2-1,1 2 1,-1 1 0,-1 2 0,72 31-1,-89-32-50,-1 1 1,0 1-1,0 0 0,-2 1 0,1 1 0,-2 1 0,0 1 0,-1 0 1,0 1-1,-2 1 0,0 1 0,-1-1 0,0 2 0,12 28 1,-11-16 39,-1 1 0,-2 0 0,-1 1 0,9 59 0,-14-50 0,-2 1 0,-1 0 0,-7 61 0,-1-49 0,-3-1 0,-3-1 0,-2 0 0,-2-1 0,-2 0 0,-38 75 0,38-95-505,-31 46 1,22-43-4541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1244 1439 24575,'-10'-3'0,"-1"-4"0,0-1 0,0 0 0,1-1 0,-10-11 0,1 1 0,-80-73 31,-153-152-1388,-431-562 1085,676 796 268,-79-107-29,86 117 33,-4-6 0,0-1 0,0 1 0,1 0 0,-5-14 0,8 19 0,-1 0 0,1-1 0,0 1 0,0 0 0,0-1 0,-1 1 0,1 0 0,0-1 0,1 1 0,-1-1 0,0 1 0,0 0 0,1-1 0,-1 1 0,0 0 0,1-1 0,0 1 0,-1 0 0,1 0 0,0-1 0,-1 1 0,1 0 0,0 0 0,0 0 0,0 0 0,0 0 0,0 0 0,0 0 0,0 0 0,3-1 0,-1 0 51,1 1 1,0-1-1,-1 1 1,1-1-1,0 1 1,0 0-1,0 1 0,6-1 1,1 0 234,0 1 1,15 2 0,4 3-212,0 0 1,-1 3-1,30 9 1,83 41-301,-134-55 205,376 173-901,-248-112 807,263 123-1036,-351-164-4601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7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1 456 24575,'0'0'0,"0"-2"0,0-6 0,4-14 0,7-19 0,5-28 0,2-31 0,-2-13 0,-4 12-8191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9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1914 24575,'7'-3'0,"-5"0"0,1 1 0,-1-1 0,1 0 0,-1 0 0,0 0 0,0 0 0,0-1 0,-1 1 0,1 0 0,-1-1 0,0 1 0,1-6 0,4-15 0,-2 1 0,0-1 0,0-32 0,1-483-757,-7 175 340,14 77 417,-5 211 0,28-128 0,-27 172 0,22-56 0,-23 73 0,1 0 0,0 0 0,0 1 0,2 0 0,13-17 0,-19 27 0,-1 0 0,1 1 0,0-1 0,0 1 0,1-1 0,-1 1 0,0 0 0,1 1 0,0-1 0,0 1 0,0 0 0,0 0 0,6-1 0,-6 2 0,1 1 0,-1-1 0,0 1 0,1 1 0,-1-1 0,1 1 0,-1 0 0,0 0 0,1 0 0,-1 1 0,0 0 0,0 0 0,6 3 0,4 3 0,0 1 0,-1 0 0,22 19 0,38 45 0,-24-15-109,-3 1-1,54 91 1,-48-58-55,48 116 0,-59-101 79,-3 2 0,23 114 0,16 233-510,-77-445 612,3 23 51,-1 0 1,-1 0 0,-4 37-1,1-65 177,1 0 0,-1 1-1,-1-1 1,-2 7 0,4-11-202,-1-1 1,1 1 0,-1-1 0,0 0 0,0 1 0,1-1 0,-1 0 0,0 0 0,0 1 0,-1-1-1,1 0 1,0 0 0,0 0 0,0 0 0,-1 0 0,1-1 0,0 1 0,-1 0 0,1-1 0,-1 1-1,1-1 1,-3 1 0,-2 0-27,0-1-1,0 0 1,0-1 0,0 1-1,0-1 1,0-1-1,0 1 1,-10-4-1,13 4-9,-74-25-7,2-2 0,-134-73 0,202 97 0,-5-2 0,2-1 0,-16-11 0,23 15 0,0 1 0,1-1 0,-1 1 0,1-1 0,-1 0 0,1 0 0,0-1 0,0 1 0,0 0 0,1 0 0,-1-1 0,1 1 0,-1-5 0,0-2 0,1 0 0,1 0 0,0 0 0,0 0 0,0 0 0,2 0 0,-1 0 0,1 0 0,5-13 0,2-3 0,1 1 0,18-34 0,109-159-457,-93 154-1036,17-29-4748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7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24 618 24575,'0'2'0,"3"60"0,-2-52 0,0-1 0,2 0 0,-1 0 0,7 16 0,5 5 0,1-1 0,2 0 0,20 26 0,67 76 0,-71-90 0,2-2 0,56 48 0,-77-76 0,-1 0 0,1-1 0,1-1 0,0-1 0,0 0 0,1 0 0,0-2 0,0 0 0,1-1 0,-1-1 0,25 4 0,-20-7 12,1 0 0,0-2 0,-1 0 0,1-1 0,0-2 0,-1 0 0,0-1 0,0-1 0,29-13 0,-12 2-383,-1-1-1,-1-3 1,66-48 0,-41 20-6455</inkml:trace>
  <inkml:trace contextRef="#ctx0" brushRef="#br0" timeOffset="1">58 630 24575,'-1'3'0,"-1"-1"0,1 1 0,-1 0 0,1-1 0,-1 1 0,0-1 0,0 0 0,-2 3 0,-2 0 0,1 2 0,4-5 0,-1 0 0,1 0 0,-1 0 0,0 0 0,0 0 0,0-1 0,0 1 0,0 0 0,-3 1 0,5-3 0,0 0 0,0 0 0,-1 0 0,1 0 0,0 0 0,0 0 0,0 0 0,-1 0 0,1 0 0,0 0 0,0 0 0,0 0 0,-1 0 0,1 0 0,0 0 0,0 0 0,0-1 0,-1 1 0,1 0 0,0 0 0,0 0 0,0 0 0,0 0 0,0 0 0,-1 0 0,1-1 0,0 1 0,0 0 0,0 0 0,0 0 0,0 0 0,0 0 0,-1-1 0,1 1 0,0 0 0,0 0 0,0 0 0,0-1 0,-2-9 0,2 9 0,-1-9 0,1 1 0,0-1 0,1 0 0,0 0 0,0 1 0,1-1 0,5-14 0,2-2 0,20-38 0,1 5 0,41-55 0,44-49 0,-98 139 0,37-49-1365,-11 17-5461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8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1 288 24575,'0'0'0,"0"0"0,0-2 0,3-4 0,10-9 0,10-15 0,6-18 0,5-15 0,-1-4 0,-5 11-8191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18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2789 24575,'0'0'0,"1"-1"0,-1 1 0,0-1 0,0 1 0,0-1 0,0 1 0,0-1 0,1 1 0,-1-1 0,0 1 0,1-1 0,-1 1 0,0-1 0,1 0 0,3-3 0,58-84 0,18-14 0,38-42-492,36-38-1479,416-475-2252,-433 498 4150,418-494-1550,-247 295 208,21 27 3139,-232 249 485,-69 62-4536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33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684 1 24575,'-7'5'0,"0"3"0,0 1 0,1 0 0,0 0 0,-9 19 0,-13 44 0,23-57 0,-34 99-4,5-15-40,-55 114 0,54-149-105,-85 118 0,-65 45-12,171-211 161,-10 11 0,-25 39 0,47-63 18,0 0 0,1-1-1,-1 1 1,1 0 0,-1 0 0,1 0 0,0 0 0,0 4 0,1-6-6,0 0 1,0 1-1,0-1 0,0 0 1,0 0-1,0 0 1,0 1-1,1-1 1,-1 0-1,1 0 1,-1 0-1,1 0 0,-1 1 1,1-1-1,0 0 1,-1 0-1,1 0 1,0 0-1,0 0 1,0-1-1,0 1 0,0 0 1,1 1-1,4 2 1,0 0-1,0-1 1,1 0-1,-1 0 1,1 0-1,-1-1 1,11 3-1,5-1-16,25 2 0,-5-3 8,0-2-1,56-6 1,83-19-137,298-86-478,-174 35-632,-238 64-4972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34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24575,'-7'93'0,"2"-38"0,0 140 20,7-144-147,17 96 1,4-51-235,68 178 1,63 82-80,-137-318 435,38 82-1127,-11-25-4528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34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0 846 24575,'0'0'0,"4"-2"0,18-10 0,38-18 0,43-25 0,44-24 0,35-16-3230,19-8 3230,17-16 0,4-12-2401,-24 9 2401,-47 25-2560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37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148 353 24575,'0'0'0,"0"0"0,0 0 0,0 13 0,0-8 0,2 57 0,-1-54 0,0 1 0,1 0 0,0-1 0,1 0 0,4 11 0,1-3 0,1 0 0,0-1 0,2 0 0,-1 0 0,2-1 0,22 22 0,-17-21 0,1 0 0,0-1 0,1 0 0,39 19 0,-49-28 0,0-1 0,1-1 0,-1 1 0,1-1 0,-1-1 0,1 0 0,0 0 0,0-1 0,0 0 0,0-1 0,0 0 0,0-1 0,1 0 0,-2 0 0,1-1 0,0 0 0,0-1 0,-1 0 0,19-9 0,-18 7 0,-1-1 0,0 0 0,0 0 0,0-1 0,-1 0 0,0-1 0,0 0 0,12-16 0,-11 12 0,-2 0 0,1-1 0,-2 0 0,0-1 0,0 1 0,3-16 0,-3 6 0,-1 1 0,-2-1 0,0 0 0,-2 0 0,0 0 0,-1 0 0,-2 0 0,-5-32 0,4 43 0,0 0 0,0 0 0,-1 0 0,-1 1 0,0-1 0,-1 1 0,0 0 0,0 1 0,-1-1 0,0 2 0,-1-1 0,0 1 0,-1 0 0,0 0 0,0 1 0,-12-8 0,0 3 0,0 0 0,0 1 0,-1 2 0,-1 0 0,1 1 0,-2 1 0,-26-5 0,10 6 0,1 1 0,-1 1 0,-63 2 0,79 4 0,0 0 0,1 2 0,-44 10 0,62-11 0,0-1 0,-1 1 0,1 0 0,0 1 0,0-1 0,0 1 0,0 0 0,1 0 0,-5 4 0,7-5 0,1 0 0,-1-1 0,1 1 0,0 0 0,0 0 0,0-1 0,0 1 0,0 0 0,0 0 0,0 0 0,0 0 0,1 1 0,-1-1 0,1 0 0,0 0 0,0 0 0,0 0 0,0 0 0,0 1 0,0-1 0,0 0 0,1 0 0,-1 0 0,1 0 0,-1 0 0,2 2 0,0 2 0,1 0 0,0 0 0,1 0 0,-1 0 0,1-1 0,0 0 0,1 0 0,5 6 0,5 2 0,28 21 0,-11-14 21,1-1 0,0-2-1,1-1 1,61 20 0,-15-13-1142,84 13 1,-47-17-4934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38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24575,'0'0'0,"0"0"0,11 0 0,13 0 0,-25 14 0,0 7 0,0-10 0,1 0 0,0 0 0,2 20 0,-1-29 0,0-1 0,-1 1 0,1-1 0,0 1 0,0-1 0,0 0 0,0 1 0,0-1 0,0 0 0,0 0 0,0 0 0,0 0 0,1 0 0,-1 0 0,0 0 0,1 0 0,-1 0 0,0 0 0,1-1 0,-1 1 0,1-1 0,2 1 0,11 3 0,-1 0 0,0-1 0,1-1 0,0 0 0,28-1 0,77-10 0,-105 8 0,55-8-1365,-11 1-5461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38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24575,'0'18'0,"5"111"0,-3-112 0,1-1 0,1 1 0,0-1 0,1 0 0,12 27 0,17 23 60,50 71 0,51 55-1530,-134-191 1455,20 28-6811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39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1 157 24575,'0'-1'0,"1"0"0,-1 0 0,1 0 0,-1 1 0,1-1 0,0 0 0,-1 0 0,1 1 0,0-1 0,0 0 0,-1 1 0,1-1 0,0 1 0,0-1 0,0 1 0,0-1 0,0 1 0,1-1 0,-1 0 0,22-7 0,0 0 0,0 1 0,35-5 0,-31 6 0,404-90-1365,-406 91-5461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39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24575,'1'5'0,"1"10"0,7 21 0,-1-4 0,40 223 0,22 94 0,-60-316 0,2-1 0,0 0 0,3-1 0,25 43 0,-28-55 0,0-1 0,2-1 0,0 0 0,1-1 0,0 0 0,1-1 0,1-1 0,19 12 0,-27-21-9,0 0 0,0 0 0,0-1 1,0-1-1,1 1 0,0-1 0,-1-1 0,18 2 0,-13-3 42,1 0 1,0-1-1,-1-1 0,1-1 1,18-3-1,3-5-404,0-2-1,-1-1 1,57-29 0,-21 4-6455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39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 24575,'0'0'0,"2"0"0,4 0 0,5 0 0,9-2 0,8-4 0,7-4 0,14-5 0,21-4 0,5 0 0,-10 2-8191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40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24575,'0'22'0,"3"128"0,0-120 0,1 0 0,15 58 0,-7-51-86,2-1-1,1 0 0,2-2 1,24 38-1,-7-21-129,74 86-1,-89-115 217,1-2 0,1 0 0,1-2 0,38 27 0,-47-37 0,0-1 0,0 0 0,1-1 0,-1-1 0,2 0 0,-1-1 0,0 0 0,1-1 0,0-1 0,22 1 0,-21-3 28,0-1 1,-1 0-1,1-2 0,0 0 0,-1 0 0,0-1 0,0-1 0,23-11 0,-27 10 11,-1 1 0,1-1 0,-1-1 0,-1 0 0,1 0 0,-1-1 1,0 0-1,-1-1 0,0 0 0,0 0 0,11-19 0,-16 22-27,-1 1 0,1-1 0,-1 0 0,0 0 0,0 0 0,-1 0 0,0 0 1,0 0-1,0 0 0,-1 0 0,0-1 0,-1-5 0,0 3-14,0 0 1,-1 1-1,-1-1 1,1 1-1,-1 0 0,-1-1 1,-7-12-1,10 20 2,1 0 0,-1 0 0,1 1 0,-1-1 0,1 0 0,0 0 0,-1 0 0,1 0 0,0 0 0,0 0 0,-1 0 0,1-1 0,0 1 0,1 1 0,-1-1 0,0 1 0,1 0 0,-1-1 0,0 1 0,1-1 0,-1 1 0,1 0 0,-1-1 0,0 1 0,1 0 0,-1-1 0,1 1 0,-1 0 0,1 0 0,-1-1 0,1 1 0,-1 0 0,1 0 0,-1 0 0,1 0 0,0 0 0,0 0 0,34-5 0,58-1 0,-31 4 0,-61 2 0,309-34 0,-296 31 0,0 0 0,0-1 0,0 0 0,23-11 0,-34 13 0,1 0 0,0 0 0,-1-1 0,1 1 0,-1-1 0,0 1 0,0-1 0,0 0 0,0 0 0,-1-1 0,1 1 0,-1 0 0,0-1 0,0 0 0,0 1 0,0-1 0,-1 0 0,1 0 0,-1 0 0,1-8 0,-1 5 0,-1-1 0,-1 0 0,1 0 0,-2 1 0,1-1 0,-1 0 0,0 1 0,0-1 0,-1 1 0,0 0 0,0 0 0,-1 0 0,-5-8 0,-3-3 0,-1 0 0,-1 1 0,-23-23 0,15 19 0,-2 2 0,0 1 0,0 0 0,-2 2 0,-31-15 0,-142-53 0,196 83 0,-1-1-108,-2 1-143,1-2-1,0 1 1,0 0-1,-5-4 1,5 1-6575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40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0,4 4 0,14 9 0,-1 0 0,1-1 0,25 11 0,0 0 0,-24-12 0,63 40 0,-68-41 0,0 0 0,-1 1 0,19 21 0,-30-30 0,1 1 0,-1-1 0,0 1 0,0 0 0,0 0 0,-1 0 0,1 0 0,-1 0 0,0 1 0,0-1 0,0 0 0,0 1 0,0-1 0,0 7 0,-1-7 0,-1 0 0,1 1 0,-1-1 0,0 1 0,0-1 0,0 0 0,0 0 0,0 0 0,-1 1 0,0-1 0,1-1 0,-1 1 0,0 0 0,-1 0 0,-1 2 0,-10 9 0,0-1 0,-1-1 0,0 0 0,-28 16 0,-73 33 0,93-50 0,-31 14 0,93-26 0,143-22-113,-126 16-1139,-3 0-5574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41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24575,'1'4'0,"3"18"0,2 0 0,8 23 0,-3-12 0,42 129 0,78 164 0,-95-246-1365,-25-54-5461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42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24575,'0'0'0,"0"0"0,2 0 0,4 0 0,9 0 0,16-2 0,16-1 0,15 0 0,8 0 0,1-3 0,-5-2 0,-8-1 0,-9 1 0,-8-1 0,-10 0 0,-8 2 0,-8 1-8191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42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24575,'0'0'0,"4"0"0,9 0 0,11 0 0,10 2 0,7 2 0,5 1 0,1-1 0,-4-1 0,-9 0-8191</inkml:trace>
  <inkml:trace contextRef="#ctx0" brushRef="#br0" timeOffset="1">192 246 24575,'0'0'0,"0"4"0,0 5 0,4 5 0,7 3 0,7 3 0,6 0 0,9-1 0,12-7 0,14-10 0,11-13 0,12-19 0,6-16 0,-5-7 0,-17 6-8191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42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4 0,4 9 0,5 15 0,10 22 0,12 20 0,3 5 0,-5-10-8191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43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0 24575,'-6'1'0,"-1"-1"0,1 1 0,0 1 0,-11 3 0,-2 0 0,-9 1 0,-61 17 0,72-18 0,1 1 0,0 1 0,-19 10 0,32-15 0,0 0 0,0 0 0,1 0 0,-1 0 0,1 0 0,0 0 0,0 1 0,0-1 0,-3 4 0,5-5 0,-1 0 0,1-1 0,0 1 0,0-1 0,-1 1 0,1 0 0,0-1 0,0 1 0,0 0 0,0-1 0,0 1 0,0 0 0,0-1 0,0 1 0,0 0 0,0-1 0,0 1 0,0 0 0,1 0 0,-1 0 0,1 0 0,0 0 0,-1 0 0,1 0 0,0-1 0,0 1 0,-1 0 0,1-1 0,0 1 0,0-1 0,0 1 0,0-1 0,0 1 0,0-1 0,0 1 0,2-1 0,4 2 0,-1 0 0,1-1 0,1 0 0,-1 0 0,10-1 0,38-5 0,-42 3 0,1 1 0,-1 0 0,0 1 0,1 0 0,15 3 0,-22-2 0,0 1 0,-1 0 0,0 1 0,0 0 0,1 0 0,-1 0 0,-1 0 0,1 1 0,-1 0 0,1 0 0,-1 1 0,0 0 0,-1-1 0,1 2 0,-1-1 0,0 0 0,0 1 0,-1 0 0,5 9 0,-1 1 0,-1 0 0,0 1 0,-1-1 0,-1 1 0,-1 0 0,2 28 0,-2 125 67,-13 2-513,5-108-540,2-15-5840</inkml:trace>
  <inkml:trace contextRef="#ctx0" brushRef="#br0" timeOffset="1">381 34 24575,'0'0'0,"4"0"0,-1 1 0,1 0 0,-1-1 0,1 1 0,-1 0 0,0 1 0,1-1 0,2 3 0,2-1 0,31 17 0,0 2 0,-1 2 0,-1 2 0,39 35 0,-56-44 0,-2 0 0,23 28 0,-35-38 0,-1 1 0,1 0 0,-1 0 0,-1 0 0,0 0 0,0 1 0,0 0 0,-1-1 0,4 18 0,-7-21 0,0 0 0,0-1 0,0 1 0,-2 9 0,0 6 0,2-19 0,0 0 0,1-1 0,-1 1 0,0 0 0,0-1 0,1 1 0,-1 0 0,0-1 0,1 1 0,-1-1 0,1 1 0,-1-1 0,0 1 0,1-1 0,-1 1 0,1-1 0,0 1 0,-1-1 0,1 1 0,-1-1 0,1 0 0,0 1 0,-1-1 0,1 0 0,0 0 0,0 1 0,23 5 0,-18-5 0,164 20-1365,-111-16-5461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43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24575,'1'6'0,"0"0"0,0-1 0,1 1 0,0 0 0,0-1 0,0 1 0,1-1 0,-1 0 0,6 7 0,-3-3 0,10 17 0,37 48 0,-40-60 0,1-1 0,0 0 0,0-1 0,25 17 0,-17-15 15,1-1 0,1 0 0,0-2 0,1-1 0,0-1 0,0-1 0,36 6 0,-40-10-150,0-2 0,-1 0 0,1-1 0,0-1 0,0-1 0,0-1 0,-1 0 0,1-1 0,-1-2 0,23-7 0,-10-1-6691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44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1 182 24575,'13'-6'0,"167"-69"0,-34 15 0,-55 21-1365,-87 37-5461</inkml:trace>
  <inkml:trace contextRef="#ctx0" brushRef="#br0" timeOffset="1.11">246 528 24575,'0'0'0,"2"0"0,7 0 0,10-2 0,16-4 0,14-9 0,11-15 0,7-18 0,0-11 0,-8-1 0,-14 11-8191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40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1 156 24575,'0'0'0,"2"0"0,4 0 0,9-2 0,10-3 0,9-2 0,10-4 0,2-3 0,1-4 0,0-3 0,-2 0 0,-3-2 0,-7 4 0,-9 5-8191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44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248 438 24575,'-2'0'0,"0"1"0,1-1 0,-1 1 0,0 0 0,1-1 0,-1 1 0,1 0 0,-1 0 0,1 0 0,-1 0 0,-1 2 0,-3 2 0,-26 17 0,-3 2 0,0 1 0,-52 50 0,87-75 0,-20 24 0,18-22 0,1 0 0,0 0 0,0 0 0,-1 0 0,2 0 0,-1 1 0,0-1 0,0 0 0,1 1 0,-1 2 0,1-4 0,0-1 0,-1 0 0,1 1 0,0-1 0,0 1 0,0-1 0,0 0 0,0 1 0,0-1 0,1 0 0,-1 1 0,0-1 0,0 1 0,0-1 0,0 0 0,0 1 0,1-1 0,-1 0 0,0 1 0,0-1 0,0 0 0,1 1 0,-1-1 0,0 0 0,0 0 0,1 1 0,-1-1 0,0 0 0,1 0 0,-1 0 0,0 1 0,1-1 0,-1 0 0,0 0 0,1 0 0,-1 0 0,1 0 0,-1 0 0,0 0 0,1 0 0,-1 0 0,1 0 0,1 0 0,0 0 0,0 0 0,0-1 0,0 1 0,0-1 0,0 0 0,2-1 0,4-2 0,0 0 0,0-1 0,-1 0 0,1 0 0,-1 0 0,0-1 0,0-1 0,-1 1 0,8-11 0,-7 8 0,-1-1 0,0-1 0,-1 1 0,0-1 0,0 0 0,4-16 0,-3 0 0,-1-1 0,-1 0 0,-1 1 0,-2-1 0,-3-38 0,-6-22 0,-29-123 0,55 259 0,105 207-201,-70-151-344,2 7 344,93 183-963,-118-236-4916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45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 24575,'0'0'0,"-2"4"0,-3 4 0,-5 10 0,-8 8 0,-8 10 0,-1 4 0,3-4-8191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56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501 33 24575,'-1'0'0,"0"0"0,0 0 0,0 0 0,0-1 0,1 1 0,-1 0 0,0 0 0,0-1 0,0 1 0,1 0 0,-1-1 0,-1 0 0,-3-2 0,-5 0 0,-1-1 0,1 1 0,-1 1 0,-11-2 0,-46-2 0,59 5 0,-109-2 0,104 4 0,-1 0 0,1 1 0,0 0 0,0 1 0,0 1 0,-16 6 0,27-9 0,0 0 0,0 1 0,0 0 0,0-1 0,0 1 0,1 0 0,-1 0 0,1 1 0,-1-1 0,1 0 0,0 1 0,0 0 0,0-1 0,0 1 0,0 0 0,1 0 0,-1 0 0,1 0 0,-2 5 0,2-2 0,0-1 0,1 1 0,-1 0 0,1-1 0,0 1 0,1 0 0,-1-1 0,1 1 0,0-1 0,1 1 0,1 5 0,4 7 0,0-1 0,2 0 0,0 0 0,20 29 0,54 57 0,-67-84 0,7 8 0,-1-3 0,-2 2 0,0 1 0,17 30 0,-32-49 0,-1 1 0,0 0 0,0 0 0,-1 0 0,0 1 0,-1-1 0,0 1 0,-1 0 0,0-1 0,0 1 0,-1 0 0,0 0 0,0-1 0,-5 19 0,1-12 0,-1 0 0,-1-1 0,-1 0 0,0 0 0,-1 0 0,-1-1 0,0-1 0,0 1 0,-21 21 0,6-11 0,-1-1 0,-1 0 0,-50 31 0,69-49 0,0 0 0,0 0 0,0-1 0,-1 0 0,0 0 0,1 0 0,-2-1 0,1 0 0,-11 2 0,18-5 0,-1 0 0,1 0 0,-1 0 0,1 0 0,0 0 0,-1 0 0,1 0 0,-1 0 0,1-1 0,0 1 0,-1 0 0,1-1 0,0 1 0,-1-1 0,1 0 0,0 1 0,0-1 0,-2-1 0,1 0 0,1 0 0,0 1 0,-1-1 0,1 1 0,0-1 0,0 0 0,0 0 0,1 0 0,-1 0 0,0 0 0,0-3 0,0-1 0,0 0 0,1 0 0,-1 0 0,1 0 0,1 0 0,-1 0 0,1 0 0,1-6 0,1 4 15,0-1-1,1 0 1,-1 1 0,2-1-1,-1 1 1,9-11-1,-1 3-747,27-27-1,0 6-6092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56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24575,'5'-2'0,"13"-3"0,0 1 0,0 1 0,1 0 0,-1 1 0,22 1 0,-16 1 0,122-3 0,-145 3 0,1 0 0,0 0 0,-1 0 0,1 0 0,-1 0 0,1 1 0,-1-1 0,1 0 0,-1 1 0,1-1 0,-1 1 0,1-1 0,-1 1 0,1 0 0,-1-1 0,0 1 0,0 0 0,1 0 0,-1 0 0,0 0 0,0 0 0,0 0 0,0 1 0,0-1 0,0 0 0,0 0 0,0 1 0,-1-1 0,1 1 0,0-1 0,-1 0 0,1 1 0,-1-1 0,0 1 0,1 0 0,-1 2 0,1 5 0,-1 0 0,0 0 0,-1 0 0,0-1 0,0 1 0,-1 0 0,-4 15 0,-28 59 0,-32 40 0,22-45 0,42-73 0,-1-1 0,1 0 0,0 1 0,0-1 0,-2 8 0,4-11 0,0 0 0,0 0 0,-1-1 0,1 1 0,0 0 0,0 0 0,0 0 0,0 0 0,1 0 0,-1 0 0,0 0 0,0 0 0,0 0 0,1 0 0,-1 0 0,1 0 0,-1 0 0,0-1 0,1 1 0,0 0 0,-1 0 0,1 0 0,-1-1 0,1 1 0,0 0 0,-1-1 0,1 1 0,1 0 0,1 1 0,1-1 0,-1 1 0,1-1 0,0 1 0,-1-1 0,1-1 0,0 1 0,0 0 0,-1-1 0,1 0 0,5 0 0,5-1 0,-1 0 0,14-4 0,6-4-209,0-1-1,39-19 0,-55 22-526,35-14-6090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57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17 214 24575,'-1'0'0,"0"1"0,0-1 0,0 1 0,0 0 0,0-1 0,0 1 0,0 0 0,0 0 0,0 0 0,1 0 0,-1 0 0,0 0 0,1 0 0,-1 0 0,0 0 0,1 0 0,-1 0 0,1 0 0,-1 1 0,1 0 0,0 0 0,0 0 0,0 0 0,0 0 0,0 0 0,0 0 0,0 0 0,1 0 0,-1 0 0,2 3 0,1 3 0,1 0 0,0 0 0,0-1 0,8 10 0,188 229 0,-146-190-183,3-3 0,2-2 0,3-2 0,72 43 0,-112-78 183,0-2 0,0 0 0,42 15 0,-60-26 0,0 1 0,1-1 0,-1 0 0,0-1 0,1 1 0,-1-1 0,1 0 0,-1 0 0,0 0 0,1 0 0,-1-1 0,6-1 0,-7 1 0,0-1 0,0 1 0,0-1 0,0 0 0,0 0 0,0 0 0,-1 0 0,1 0 0,-1 0 0,1-1 0,-1 1 0,0-1 0,0 0 0,0 0 0,0 0 0,1-3 0,4-9 65,-1 0 1,-1 0-1,0 0 0,-1-1 1,0 0-1,2-26 1,-3-3 162,-3-52 1,-4 34-229,-21-113 0,-32-60 0,54 225-107,-2-5 227,-3-23 1,8 35-258,-1 0 1,1 0 0,0 0 0,0 0-1,1 0 1,-1 0 0,1-1 0,-1 1-1,1 0 1,3-6 0,3-1-6690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58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24575,'0'0'0,"0"0"0,7 7 0,1 0 0,-1 0 0,-1 1 0,1 0 0,-1 0 0,6 12 0,-9-15 0,-1 1 0,0 0 0,0 0 0,0 0 0,0 0 0,-1 0 0,0 0 0,0 0 0,-1 0 0,0 8 0,-3 17 0,-13 58 0,4-24 0,10-49 0,-11 78 0,12-80 0,1 0 0,0 0 0,1 1 0,4 21 0,-5-34 0,1 1 0,-1-1 0,1 1 0,0-1 0,0 0 0,0 1 0,0-1 0,1 0 0,2 4 0,-3-5 0,0 0 0,0 0 0,0 0 0,1 0 0,-1 0 0,0-1 0,1 1 0,-1 0 0,0-1 0,1 1 0,-1-1 0,1 0 0,-1 1 0,1-1 0,-1 0 0,1 0 0,-1 0 0,4 0 0,9-2 0,0-1 0,0 0 0,0 0 0,24-11 0,-37 13 0,150-62-1365,-81 31-5461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1:58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24575,'0'9'0,"-1"12"0,-1-1 0,-5 24 0,-2 15 0,-7 264 0,13-217 0,-3 413 0,6-509 0,0 19 0,8 50 0,-7-71 0,1 0 0,0 0 0,0 0 0,1 0 0,0-1 0,0 1 0,1-1 0,0 0 0,0 0 0,1 0 0,6 7 0,-2-5 0,0-1 0,1 0 0,0 0 0,1-1 0,0 0 0,0-1 0,19 8 0,-2-3 0,0-2 0,39 8 0,7-3-377,129 6-1,82-17-376,-100-11 117,1-7 1,-2-9 0,-1-7-1,226-70 1,-320 73-2864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2:06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24575,'5'0'0,"78"-5"0,-23 1 0,-28 2 0,109 1 0,-141 1 0,1 0 0,-1 0 0,1 0 0,-1 0 0,1 0 0,0 0 0,-1 0 0,1 0 0,-1 1 0,1-1 0,-1 0 0,1 0 0,0 0 0,-1 1 0,1-1 0,-1 0 0,0 1 0,1-1 0,-1 0 0,1 1 0,0 0 0,-1 0 0,0-1 0,0 0 0,0 1 0,0-1 0,0 1 0,0-1 0,0 1 0,0-1 0,0 1 0,0-1 0,0 1 0,0-1 0,-1 1 0,1-1 0,0 0 0,0 1 0,0-1 0,-1 1 0,1-1 0,-1 1 0,-2 3 0,-1 0 0,0 0 0,-7 5 0,9-7 0,-159 128 0,156-127 0,2 0 0,0-1 0,0 1 0,0-1 0,1 1 0,-1 0 0,0 0 0,1 0 0,0 0 0,-2 4 0,4-7 0,-1 1 0,1 0 0,0-1 0,0 1 0,0-1 0,0 1 0,0-1 0,0 1 0,0 0 0,0-1 0,0 1 0,0-1 0,0 1 0,0-1 0,0 1 0,1 0 0,-1-1 0,0 1 0,0-1 0,1 1 0,-1-1 0,0 1 0,1-1 0,-1 0 0,0 1 0,1-1 0,-1 1 0,1-1 0,0 1 0,1 0 0,0 1 0,0-1 0,0 0 0,0 0 0,0 0 0,4 0 0,7 2 0,0 0 0,1-1 0,-1-1 0,1 0 0,22-3 0,35-4-455,0-3 0,71-19 0,-53 8-6371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4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0,5 2 0,-2 4 0,0 0 0,0-1 0,0 1 0,-1 0 0,0 0 0,0 1 0,0-1 0,0 9 0,0-9 0,21 180 0,-17-122 0,-1-23 0,41 340 0,-23-273-1365,-12-73-5461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4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24575,'0'9'0,"-1"-2"0,1 0 0,1 0 0,-1 0 0,1-1 0,3 14 0,-3-18 0,0-1 0,0 1 0,0 0 0,0 0 0,0 0 0,0-1 0,0 1 0,1 0 0,-1-1 0,1 1 0,-1-1 0,1 1 0,0-1 0,-1 0 0,1 0 0,0 0 0,0 0 0,0 0 0,0 0 0,0-1 0,0 1 0,0 0 0,0-1 0,2 1 0,16 1 0,0-1 0,-1-1 0,1 0 0,31-5 0,-26 2 0,79-12-455,-1-4 0,167-53 0,-238 62-6371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40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24575,'0'0'0,"2"0"0,8 2 0,18 4 0,17 3 0,13 3 0,11-4 0,12-9 0,12-13 0,2-10 0,-15-1-8191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5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1 262 24575,'6'6'0,"-4"-4"0,0 0 0,0 0 0,0 0 0,1-1 0,-1 1 0,0-1 0,1 1 0,-1-1 0,1 0 0,-1 0 0,1 0 0,-1 0 0,1 0 0,0-1 0,0 1 0,-1-1 0,1 0 0,0 0 0,0 0 0,-1 0 0,1 0 0,0 0 0,-1-1 0,1 1 0,0-1 0,-1 0 0,1 0 0,4-2 0,17-9 0,-1 0 0,29-20 0,42-37 0,-34 24 0,25-13 120,-66 47-615,1 0 0,31-11 0,-24 13-6331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5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1709 24575,'0'0'0,"2"0"0,6 2 0,17 4 0,21 3 0,19-1 0,13-9 0,12-11 0,22-23 0,20-24-1246,0-15 1246,-15 1 0,-29 12-6945</inkml:trace>
  <inkml:trace contextRef="#ctx0" brushRef="#br0" timeOffset="1">1198 1 24575,'0'0'0,"0"0"0,0 0 0,-2 3 0,0 14 0,0 18 0,0 21 0,0 13 0,0 10 0,-3 7 0,-2 6 0,0 3 0,1-1 0,2-8 0,1-14 0,2-19-8191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6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534 79 24575,'-9'-7'0,"0"0"0,-1 0 0,0 1 0,0 1 0,-1 0 0,-20-7 0,5 4 0,-47-8 0,50 13 0,-1 1 0,1 1 0,-1 1 0,1 2 0,-1 0 0,1 1 0,-1 2 0,1 0 0,1 1 0,-27 12 0,39-14 0,-17 9 0,25-12 0,0 0 0,0 0 0,1 1 0,-1-1 0,0 0 0,0 1 0,1 0 0,-1-1 0,1 1 0,0 0 0,-1-1 0,1 1 0,0 0 0,0 0 0,-1 3 0,2-5 0,0 1 0,0 0 0,0-1 0,0 1 0,0-1 0,0 1 0,0-1 0,1 1 0,-1-1 0,0 1 0,0 0 0,0-1 0,1 1 0,-1-1 0,0 1 0,1-1 0,-1 0 0,0 1 0,1-1 0,-1 1 0,1-1 0,-1 0 0,1 1 0,-1-1 0,1 0 0,-1 1 0,1-1 0,-1 0 0,1 0 0,-1 0 0,1 1 0,-1-1 0,1 0 0,-1 0 0,1 0 0,-1 0 0,2 0 0,24 2 0,-25-2 0,17-1 0,1-1 0,0-1 0,28-8 0,-28 6 0,1 1 0,-1 1 0,25-2 0,-40 6 0,1-1 0,-1 1 0,0-1 0,0 1 0,0 0 0,0 1 0,0-1 0,0 1 0,0 0 0,0 0 0,0 0 0,-1 0 0,1 1 0,-1-1 0,0 1 0,0 0 0,0 0 0,0 0 0,0 1 0,3 5 0,4 6 0,0 2 0,-1 0 0,8 23 0,-13-32 0,53 158 0,-14 5 0,-16-65 0,-24-94 0,-2-4 0,1-1 0,0 1 0,0-1 0,1 0 0,0 0 0,0 0 0,1 0 0,5 8 0,-8-14-49,0 0 1,-1 0-1,1-1 0,0 1 0,-1 0 1,1-1-1,0 1 0,0-1 0,-1 1 1,1-1-1,0 1 0,0-1 0,0 1 1,0-1-1,0 0 0,0 0 0,0 1 1,-1-1-1,1 0 0,0 0 0,0 0 1,0 0-1,0 0 0,0 0 0,0 0 0,0 0 1,1-1-1,5-1-6777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6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24575,'9'1'0,"0"2"0,0 1 0,0 0 0,0 0 0,0 1 0,-1 0 0,15 13 0,-19-15 0,19 14 0,-1 1 0,0 1 0,-2 1 0,0 1 0,-2 1 0,0 0 0,19 33 0,-35-52-114,0 1 1,0-1-1,-1 1 0,1 0 0,-1-1 1,0 1-1,0 0 0,0 0 0,0 0 1,-1 0-1,1 4 0,-2-2-6712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6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24575,'0'0'0,"0"4"0,3 7 0,6 7 0,5 6 0,6 7 0,5 2 0,2-3 0,-4-7-8191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7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1 24575,'0'0'0,"-2"3"0,-2 6 0,-5 10 0,-6 16 0,-7 16 0,-3 12 0,-3 4 0,-2-3 0,-1-8 0,2-6 0,4-9 0,6-9 0,7-10-8191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7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94 24575,'7'-14'0,"5"-7"0,15-37 0,-25 142 0,15 95 0,-13-141 0,83 568 0,-83-584-1365</inkml:trace>
  <inkml:trace contextRef="#ctx0" brushRef="#br0" timeOffset="1">1 4 24575,'5'4'0,"-1"0"0,2 0 0,-1 0 0,0-1 0,1 0 0,0 0 0,-1 0 0,1-1 0,0 0 0,11 3 0,3-2 0,0 0 0,23 0 0,200-6 0,-141-1 0,-43 3-119,103-2 370,-118 4-1000,71 12 1,-98-10-6078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8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24575,'0'2'0,"0"6"0,0 9 0,4 10 0,3 10 0,2 3 0,4 0 0,3-5 0,7-10 0,8-9 0,10-9 0,8-8 0,9-13 0,3-7 0,-4-3 0,-7 1 0,-13 6-8191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8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1440 24575,'0'0'0,"4"4"0,9 5 0,9 5 0,12 1 0,10-2 0,8-11 0,6-10 0,-1-8 0,-10-2-8191</inkml:trace>
  <inkml:trace contextRef="#ctx0" brushRef="#br0" timeOffset="1">818 0 24575,'0'0'0,"0"4"0,2 9 0,2 9 0,3 11 0,2 13 0,1 14 0,1 10 0,1 7 0,1 1 0,2-7 0,-3-16-8191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9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610 685 24575,'-10'-3'0,"-37"-9"0,0 2 0,-1 2 0,-70-2 0,79 9 0,-1 2 0,1 1 0,0 2 0,-66 17 0,100-20 0,-34 11 0,36-11 0,1 1 0,-1-1 0,1 0 0,-1 1 0,1 0 0,-1-1 0,1 1 0,0 0 0,0 0 0,0 0 0,-2 3 0,3-5 0,1 1 0,0 0 0,-1-1 0,1 1 0,0-1 0,-1 1 0,1-1 0,0 1 0,0 0 0,0-1 0,0 1 0,-1-1 0,1 1 0,0 0 0,0-1 0,0 1 0,0 0 0,1-1 0,-1 1 0,0 0 0,0-1 0,0 1 0,0-1 0,1 1 0,-1 0 0,0-1 0,0 1 0,1-1 0,-1 1 0,1-1 0,-1 1 0,0-1 0,1 1 0,0 0 0,0 0 0,1 0 0,0 0 0,-1 0 0,1 0 0,0 0 0,0-1 0,-1 1 0,1 0 0,0-1 0,3 1 0,2 0 0,1-1 0,-1 0 0,1 0 0,0-1 0,-1 0 0,1-1 0,-1 1 0,0-1 0,1-1 0,10-4 0,6-5 0,38-23 0,-42 22 0,-1-1 0,0 0 0,-1-1 0,30-33 0,-39 37 0,0 0 0,-1-1 0,0 0 0,-1 0 0,-1 0 0,0-1 0,-1 0 0,0 0 0,5-23 0,-6 12 0,0 0 0,-2-1 0,-1 1 0,-1-1 0,-2 1 0,-5-39 0,1 33 0,-2-1 0,-1 1 0,-1 0 0,-23-49 0,28 71 0,3 3 0,4 7 0,9 16 0,50 74 0,-3 3 0,52 123 0,-77-137 0,-4 1 0,-3 2 0,16 97 0,-40-167-118,-1-7-60,1 1 0,-1-1-1,1 1 1,1-1 0,-1 0 0,6 10 0,-1-6-6648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40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0 0,10 4 0,12 4 0,6 4 0,7 1 0,10 1 0,13-1 0,17-2 0,10-3 0,6-7 0,-6-5 0,-12-2 0,-20 0-8191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9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134 749 24575,'7'4'0,"5"9"0,0 0 0,-1 0 0,0 1 0,-1 1 0,-1-1 0,12 27 0,32 100 0,-45-116 0,8 14-1365,-11-28-5461</inkml:trace>
  <inkml:trace contextRef="#ctx0" brushRef="#br0" timeOffset="1">0 0 24575,'0'0'0,"0"6"0,4 11 0,7 16 0,7 10 0,4 4 0,1-5 0,-2-9 0,-5-10-8191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24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762 1 24575,'-1'1'0,"1"1"0,-1-1 0,0 1 0,0-1 0,0 1 0,0-1 0,-2 2 0,-1 2 0,-7 13 0,-10 24 0,-9 14 0,8-22 3,-46 52 1,-36 25-57,72-78-21,-18 19-261,-83 90 57,92-94 283,-37 57 1,49-61-6,3 1 0,-24 55 0,39-76 0,2 0 0,1 1 0,1 1 0,1-1 0,1 1 0,-1 31 0,5-52 3,1 1 1,0-1-1,0 0 1,1 0 0,1 6-1,-2-9 28,1 0-1,-1-1 1,1 1 0,0-1-1,0 1 1,0 0-1,0-1 1,0 0-1,0 1 1,0-1-1,0 0 1,0 1-1,1-1 1,-1 0 0,1 0-1,-1 0 1,1 0-1,2 1 1,8 2-14,-1 0 0,1-1 0,0 0 1,0-1-1,1-1 0,13 1 0,35 0-17,110-10 0,59-23 0,1 0 0,-195 28-273,0 1 0,0 2 0,0 2 0,66 11 0,-50-1-6553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24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24575,'1'23'0,"1"-1"0,1 0 0,1 0 0,9 27 0,-2-7 0,4 20-149,93 398-989,-17 5-1252,-30-41 1493,-35 1-331,-28-378-1161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25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24575,'0'0'0,"-8"7"0,7-1 0,0-1 0,0 1 0,0 0 0,0 0 0,1 0 0,0-1 0,0 1 0,0 0 0,1 0 0,0 0 0,2 7 0,0-4 0,0 0 0,1-1 0,0 1 0,0-1 0,1 0 0,0 0 0,10 11 0,50 50 0,-39-43 0,35 37 0,161 158 0,-147-153 0,91 64 0,-71-73 120,-77-49-491,0-2-1,1 0 1,26 7 0,-20-10-6455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25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394 1 24575,'0'1'0,"0"0"0,0 0 0,0 0 0,0 0 0,0 1 0,1-1 0,-1 0 0,0 0 0,1 2 0,1 4 0,1 15 0,-2 0 0,-1 0 0,0 0 0,-6 34 0,-22 88 0,23-123 0,-81 294-633,-15-4 118,-67 133-659,160-424-4695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25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0 204 24575,'0'1'0,"1"-1"0,-1 1 0,0-1 0,0 1 0,1-1 0,-1 1 0,0-1 0,0 0 0,1 1 0,-1-1 0,0 1 0,1-1 0,-1 0 0,1 1 0,-1-1 0,1 0 0,-1 0 0,0 1 0,1-1 0,-1 0 0,1 0 0,1 1 0,4 2 0,0 1 0,0-2 0,1 1 0,-1-1 0,1 0 0,0 0 0,0-1 0,0 0 0,0 0 0,0-1 0,7 0 0,10-1 0,-1-2 0,24-6 0,137-39 0,0-15 0,-124 41 0,201-51-1365,-188 58-5461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26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0 24575,'-7'5'0,"-3"7"0,0 1 0,-8 15 0,4-6 0,-59 100 0,65-106 0,1 1 0,1-1 0,0 1 0,1 1 0,-5 32 0,9-44 0,1 0 0,0-1 0,0 1 0,1-1 0,0 1 0,0-1 0,0 1 0,0-1 0,1 0 0,0 1 0,0-1 0,1 0 0,-1 0 0,1 0 0,0-1 0,0 1 0,1-1 0,-1 0 0,1 0 0,7 7 0,3 0 0,0-1 0,0 0 0,1-1 0,1-1 0,20 9 0,60 18 0,-66-25 0,-1 1 0,0 1 0,44 25 0,-66-33 0,-1 1 0,0 0 0,0 0 0,0 1 0,9 10 0,-13-12 0,1-1 0,-1 1 0,0 0 0,0 0 0,0 0 0,0 0 0,0 0 0,-1 1 0,0-1 0,0 1 0,1 6 0,-2-1 0,0 0 0,-1 0 0,0 0 0,-1-1 0,0 1 0,-3 10 0,-24 55 0,29-73 0,-20 41 40,-1-2 0,-27 41 0,-63 69-1525,91-126-5341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26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24575,'9'10'0,"3"7"0,0 1 0,-2 0 0,10 23 0,-8-17 0,56 123-209,75 231 0,-106-252 70,-5 1 0,20 174-1,-40-118-1086,-12-152-4903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27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1 439 24575,'10'0'0,"25"-5"0,0-2 0,0-2 0,0-1 0,35-15 0,170-86 24,-10-20-708,-55 27-681,-114 67-4801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27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633 1519 24575,'0'0'0,"0"0"0,0 0 0,-1-1 0,0 0 0,0 0 0,-1 0 0,1 0 0,0 0 0,0 0 0,0 0 0,-1-2 0,0 0 0,-4-2 0,-1 0 0,1 0 0,0 0 0,-1 1 0,0 0 0,0 1 0,-1-1 0,-10-2 0,-1 0 0,0 1 0,-26-2 0,16 4 0,0 1 0,0 1 0,1 2 0,-1 0 0,-54 12 0,65-9 0,1 1 0,-1 0 0,1 1 0,0 1 0,1 1 0,0 0 0,0 1 0,0 1 0,1 1 0,-20 18 0,30-25 0,1 0 0,0 1 0,0 0 0,0 0 0,1 0 0,-6 10 0,9-14 0,-1 0 0,1 1 0,-1-1 0,1 1 0,-1-1 0,1 0 0,0 1 0,0-1 0,0 1 0,0-1 0,0 1 0,0-1 0,0 1 0,0-1 0,0 1 0,1-1 0,-1 1 0,1-1 0,-1 0 0,1 1 0,-1-1 0,1 0 0,0 1 0,0-1 0,0 0 0,-1 0 0,1 0 0,0 0 0,1 0 0,-1 0 0,0 0 0,2 2 0,1-1 0,0 0 0,1 1 0,-1-1 0,0 0 0,1-1 0,-1 1 0,1-1 0,0 0 0,-1 0 0,1-1 0,0 1 0,0-1 0,0 0 0,-1 0 0,1-1 0,7-1 0,6-2 0,0-1 0,-1-1 0,19-8 0,13-5 0,-35 15 0,-1 1 0,0 0 0,1 1 0,26 0 0,-17 3 0,0 0 0,26 7 0,-11-3-341,1-1 0,-1-1-1,71-5 1,-51-4-6485</inkml:trace>
  <inkml:trace contextRef="#ctx0" brushRef="#br0" timeOffset="1">756 1 24575,'0'3'0,"0"0"0,1 1 0,0-1 0,0 1 0,0-1 0,0 0 0,1 0 0,2 7 0,3 4 0,203 485-1134,-133-308 746,76 199 44,-143-363 375,3 7 81,11 48-1,-21-72-241,-2 1-1,1-1 0,-1 0 0,-1 0 0,0 1 0,0-1 1,-1 0-1,0 0 0,-4 16 0,-5 0-5140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41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0 377 24575,'7'-1'0,"0"1"0,1 0 0,-1 1 0,0 0 0,0 0 0,7 2 0,0 0 0,60 13-14,206 32-192,-150-39-726,1-6-1,217-23 0,260-71-1896,-269 32 2398,210-36 322,-1 14 204,-114 32-672,-5 0 451,-350 39 878,-21 3-2700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28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0 850 24575,'0'0'0,"2"2"0,5 1 0,4-3 0,8-10 0,11-17 0,11-24 0,15-33 0,11-26 0,14-14-1302,6 0 1302,1 10 0,-9 20 0,-14 24-192,-19 23-6505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28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22 24575,'0'2'0,"0"0"0,0 0 0,0-1 0,1 1 0,-2 0 0,1-1 0,0 3 0,0 0 0,0 1 0,0 1 0,-3-9 0,1 0 0,-1 0 0,0-1 0,0 1 0,0 0 0,-1 0 0,1 1 0,-1-1 0,1 1 0,-1 0 0,0 0 0,0 0 0,0 0 0,0 1 0,-8-3 0,-2 1 0,0 0 0,0 1 0,-17 0 0,24 1 0,-1 1 0,0 1 0,-9 1 0,15-2 0,0 0 0,0 1 0,0-1 0,0 1 0,0 0 0,0-1 0,0 1 0,0 0 0,0 0 0,1 1 0,-1-1 0,0 0 0,1 0 0,-1 1 0,0-1 0,0 3 0,1-3 0,1-1 0,-1 1 0,1 0 0,0 0 0,-1 0 0,1 0 0,0 0 0,0-1 0,-1 1 0,1 0 0,0 0 0,0 0 0,0 0 0,0 0 0,0 0 0,1 0 0,-1 0 0,0 0 0,0-1 0,1 1 0,-1 0 0,0 0 0,1 0 0,-1 0 0,1-1 0,-1 1 0,1 0 0,-1 0 0,1-1 0,0 2 0,3 1 0,-1 0 0,0 0 0,1 0 0,7 4 0,7 3 0,0-1 0,1-1 0,0-1 0,33 9 0,-19-9 0,-1-2 0,40 3 0,-46-7 0,0-1 0,0-1 0,0-1 0,0-2 0,-1 0 0,1-2 0,-1 0 0,0-2 0,-1-1 0,33-17 0,-29 11 0,-20 10 0,1-1 0,0 2 0,1-1 0,-1 2 0,21-7 0,-28 10 0,0 0 0,1 0 0,-1 0 0,0 0 0,1 0 0,-1 0 0,1 0 0,-1 1 0,0-1 0,1 1 0,-1 0 0,0 0 0,0 0 0,0 0 0,0 0 0,0 0 0,0 1 0,0-1 0,0 0 0,0 1 0,0 0 0,-1-1 0,1 1 0,-1 0 0,1 0 0,-1 0 0,0 0 0,1 0 0,-1 0 0,1 4 0,-1-2 0,1 0 0,-1 0 0,0 1 0,0-1 0,0 0 0,-1 1 0,0-1 0,0 0 0,0 1 0,0-1 0,0 0 0,-1 0 0,0 1 0,0-1 0,0 0 0,-2 5 0,-2-1 14,1 0-1,-1-1 1,-1 1-1,0-1 1,0 0-1,0-1 1,-11 10-1,-1-2-750,-36 22 1,6-9-6090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23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24575,'1'0'0,"-1"0"0,1 0 0,-1 0 0,1 1 0,-1-1 0,1 0 0,-1 0 0,1 0 0,-1 1 0,1-1 0,-1 0 0,1 1 0,-1-1 0,0 0 0,1 1 0,-1-1 0,1 1 0,-1-1 0,0 1 0,1-1 0,-1 1 0,0-1 0,0 1 0,0-1 0,1 1 0,-1-1 0,0 2 0,4 20 0,-2-12 0,28 241 21,-14-102-493,10 47-2246,6 7-2304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29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589 1 24575,'-14'0'0,"10"1"0,-1 0 0,1 0 0,0 1 0,-1-1 0,-4 4 0,-10 3 0,-100 28 0,67-22 0,-82 34 0,118-41 0,1 0 0,1 1 0,-1 1 0,1 1 0,1 0 0,0 0 0,0 2 0,1-1 0,-16 22 0,20-22 2,0 1 0,1 0-1,0 1 1,1 0 0,0 0 0,1 0-1,1 0 1,0 1 0,-2 15 0,3-10-39,2 0 0,0 1 0,1 0 1,1-1-1,0 1 0,6 24 0,5 7-345,2 0 0,31 72 0,57 97 331,-95-205 49,70 141 2,135 301 0,-192-405-73,-3-1 1,-1 2-1,-3 0 0,8 69 1,-18-91-8,-2 1 0,-1-1 0,-5 43 1,1-50 83,0 0 0,-2-1 0,0 0 0,-2 0 1,-10 22-1,-4-2 5,19-38 240,0 0 1,-1-1 0,1 1 0,-1-1-1,-8 8 1,12-12-240,0 1 0,0-1-1,-1 0 1,1 0 0,0 0-1,0 0 1,0 0 0,0 0 0,0 0-1,0 0 1,0 0 0,0 1 0,0-1-1,0 0 1,0 0 0,0 0 0,0 0-1,-1 0 1,1 0 0,0 0-1,0 0 1,0 0 0,0 0 0,0 0-1,0 0 1,0 0 0,0 0 0,-1 0-1,1 0 1,0 0 0,0 0-1,0 0 1,0 0 0,0 0 0,0 0-1,0 0 1,-1 0 0,1 0 0,0 0-1,0 0 1,0 0 0,0 0-1,0 0 1,0 0 0,0 0 0,0 0-1,0 0 1,-1 0 0,1-1 0,0 1-1,0 0 1,0 0 0,0 0-1,0 0 1,0 0 0,0 0 0,0 0-1,0 0 1,2-8 5,0 6-15,0-1 0,1 0 0,-1 1 0,1-1 0,-1 1 0,1 0 0,0 0 0,0 0 0,0 0 0,0 1 0,0-1 0,1 1 0,-1 0 0,7-2 0,1 0 0,0 1 0,0 1 0,17-1 0,-13 1 0,0 2 0,0 0 0,0 1 0,0 0 0,0 1 0,0 1 0,27 10 0,-33-10 0,1 1 0,0 0 0,-1 1 0,0 0 0,-1 0 0,1 1 0,-1 0 0,0 0 0,-1 1 0,0 0 0,0 0 0,7 12 0,-6-6 0,0 1 0,-1 1 0,8 25 0,8 55 0,-11-15-468,2 103 0,-12 86-311,-2-163 692,0-84-164,11 383-1159,-5-341 1231,2 1-1,4-1 1,2-1 0,26 71 0,-25-97 93,1 0 0,2-2 0,32 50 0,-37-67 77,1 0-1,1 0 1,1-2-1,0 0 1,1-1-1,1 0 1,26 17 0,-32-26 40,1 0 1,0-1-1,0 0 1,1-1 0,0-1-1,0 0 1,0-1-1,0 0 1,0-1 0,0-1-1,1 0 1,-1-1-1,17-2 1,25-6-3887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3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329 940 24575,'0'13'0,"1"4"0,-1-11 0,0 1 0,0 0 0,0-1 0,-1 1 0,-1 7 0,2-13 0,-1 0 0,1 0 0,0-1 0,0 1 0,-1 0 0,1-1 0,0 1 0,-1 0 0,1-1 0,-1 1 0,1-1 0,-1 1 0,1-1 0,-1 1 0,1-1 0,-1 1 0,1-1 0,-1 1 0,0-1 0,1 0 0,-1 1 0,-1-1 0,1 1 0,0-1 0,-1 0 0,1 0 0,0 0 0,-1 0 0,1 0 0,0-1 0,0 1 0,-1 0 0,1-1 0,0 1 0,-2-1 0,-2-2 0,-1 0 0,0-1 0,1 1 0,-7-7 0,-5-6 0,1 0 0,1-1 0,0 0 0,2-1 0,-20-32 0,14 14 0,0-1 0,-16-50 0,16 29 0,2 0 0,3-1 0,2-1 0,4 0 0,1-1 0,3-100 0,5 154 0,4-53 0,-4 54 0,0 0 0,1 0 0,-1 1 0,1-1 0,1 0 0,-1 1 0,6-9 0,-6 12 0,-1 0 0,1 0 0,-1 0 0,1 0 0,0 1 0,0-1 0,0 0 0,0 1 0,0 0 0,0 0 0,1-1 0,-1 1 0,0 0 0,1 1 0,-1-1 0,0 0 0,1 1 0,4-1 0,1 1 0,-1 0 0,1 0 0,-1 1 0,1 0 0,8 2 0,5 3 0,-1 0 0,0 2 0,0 0 0,-1 1 0,0 1 0,0 1 0,27 21 0,1 6 0,62 64 0,-56-47 0,73 70 0,9-10 0,-124-107 0,-11-8 0,0 0 0,0 0 0,0 0 0,0 0 0,0 0 0,0 0 0,0 0 0,0 0 0,0-1 0,0 1 0,0 0 0,0 0 0,0 0 0,0 0 0,0 0 0,0 0 0,0 0 0,0 0 0,0 0 0,0 0 0,0 0 0,0 0 0,0 0 0,0 0 0,0 0 0,0 0 0,0 0 0,0 0 0,0 0 0,0 0 0,0 0 0,0 0 0,0 0 0,0 0 0,0 0 0,0 0 0,0 0 0,0 0 0,0 0 0,0 0 0,0 0 0,0 0 0,0 0 0,0 0 0,0 0 0,1 0 0,-1 0 0,0 0 0,0 0 0,0 0 0,0 0 0,0 0 0,0 0 0,0 0 0,0 0 0,0 0 0,0 0 0,0 0 0,0 0 0,0 0 0,0 0 0,0 0 0,0 0 0,0 0 0,0 0 0,-2-5 0,-5-11 0,4 11 0,-32-73 0,-33-113 0,57 154 0,-10-57 0,19 73 0,-1 0 0,2 0 0,1 1 0,3-31 0,-3 50 0,1 0 0,-1 0 0,0 0 0,0 0 0,1-1 0,-1 1 0,0 0 0,1 0 0,-1 0 0,1 0 0,-1 0 0,1 0 0,0 1 0,-1-1 0,1 0 0,0 0 0,0 0 0,0 0 0,-1 1 0,1-1 0,0 0 0,0 1 0,0-1 0,0 1 0,0-1 0,0 1 0,0 0 0,0-1 0,1 1 0,-1 0 0,0 0 0,0-1 0,0 1 0,0 0 0,2 1 0,4-1 0,-1 1 0,1 0 0,0 0 0,11 5 0,-12-4 0,13 5 0,0 1 0,0 0 0,-1 2 0,0 0 0,0 1 0,-1 0 0,22 21 0,2 6 0,53 65 0,86 125-150,-11 9-343,-13-18 471,-107-155-1233,-32-43-5016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3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821 279 24575,'-13'-16'0,"-20"-32"0,-2-5 0,15 29 0,-34-34 0,43 47 0,-1 2 0,1-1 0,-2 2 0,1 0 0,-21-10 0,25 15 0,0 0 0,0 1 0,0-1 0,0 2 0,-1-1 0,1 1 0,-1 1 0,1 0 0,0 0 0,-1 0 0,1 1 0,-11 2 0,-4 3 0,1 0 0,1 1 0,-28 14 0,12-4 0,1 2 0,0 1 0,2 2 0,0 1 0,-44 41 0,69-55 0,-1 1 0,1 0 0,1 1 0,0 0 0,1 0 0,0 0 0,-10 23 0,14-28 0,1 0 0,1 0 0,-1 1 0,1-1 0,0 0 0,0 1 0,1-1 0,0 7 0,1-8 0,-1-1 0,1 1 0,0-1 0,0 1 0,1-1 0,-1 0 0,1 1 0,0-1 0,0 0 0,0 0 0,1 0 0,3 4 0,-3-4 0,0-1 0,1 1 0,-1-1 0,1 0 0,0 0 0,0 0 0,0 0 0,0-1 0,1 0 0,-1 0 0,1 0 0,5 2 0,-3-3 0,0 1 0,1-1 0,-1 0 0,1-1 0,-1 1 0,1-1 0,8-2 0,4-1 0,0-2 0,-1 0 0,0-1 0,37-17 0,-46 18 0,0 1 0,1-1 0,-1 2 0,1 0 0,0 0 0,0 1 0,18-2 0,140 9 0,3 0 0,-86-11-341,-1-3 0,0-4-1,101-28 1,-126 24-6485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4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245 505 24575,'-1'1'0,"0"-1"0,0 1 0,0-1 0,0 1 0,0 0 0,0-1 0,0 1 0,0 0 0,0 0 0,0 0 0,0 0 0,-1 1 0,-2 2 0,-17 19 0,0 1 0,-32 50 0,43-59 0,8-12 0,-69 109 0,62-97 0,2 2 0,-1-1 0,2 1 0,0 0 0,-5 23 0,11-35 0,-1-1 0,1 1 0,-1-1 0,1 1 0,0-1 0,1 1 0,-1 0 0,1-1 0,0 1 0,2 6 0,-2-9 0,0 0 0,0 1 0,1-1 0,-1 0 0,0 0 0,1 0 0,0 0 0,-1 0 0,1-1 0,0 1 0,0 0 0,0-1 0,0 1 0,0-1 0,0 0 0,0 0 0,0 1 0,1-1 0,-1-1 0,4 2 0,-2-1 0,1 0 0,-1-1 0,0 1 0,0-1 0,0 0 0,0 0 0,0-1 0,1 1 0,-1-1 0,4-1 0,-1-1 0,0 1 0,0-1 0,0-1 0,0 1 0,6-6 0,3-3 0,0-1 0,-1-1 0,18-20 0,-8 6 0,-2-2 0,0-1 0,-2-1 0,-2 0 0,20-44 0,-27 47 0,0-1 0,-2-1 0,-2 0 0,0 0 0,-3 0 0,4-53 0,-8 45 0,-2-1 0,-11-76 0,6 88 0,0 0 0,-2 1 0,-1 0 0,-23-48 0,25 64 0,6 11 0,1 0 0,0 0 0,0 0 0,0 0 0,0 0 0,0 0 0,0 0 0,0 0 0,0 0 0,-1 0 0,1 0 0,0 0 0,0 0 0,0 0 0,0 0 0,0 0 0,0 0 0,0 0 0,0 0 0,-1 1 0,1-1 0,0 0 0,0 0 0,0 0 0,0 0 0,0 0 0,0 0 0,0 0 0,0 0 0,0 0 0,0 0 0,0 0 0,0 0 0,0 1 0,0-1 0,-1 0 0,1 0 0,0 0 0,0 0 0,0 0 0,0 0 0,0 0 0,0 0 0,0 1 0,0-1 0,0 0 0,0 0 0,0 0 0,0 0 0,0 0 0,0 5 0,0-1 0,1 1 0,0 8 0,4 7 0,0 0 0,2 1 0,0-2 0,11 23 0,37 65 0,285 459-1805,-226-396 1493,10-12 1,-101-134 311,-22-23-2,0 0 0,-1-1 0,1 1 0,-1-1 0,1 1 1,0-1-1,0 1 0,-1-1 0,1 0 0,0 1 0,1 0 1,-2-1 9,1 0 0,-1-1 0,0 1-1,0 0 1,0 0 0,0 0 0,0 0 0,0 0 0,1 0 0,-1 0 0,0 0 0,0 0 0,0 0 0,0 0 0,0-1 0,0 1 0,0 0 0,1 0 0,-1 0 0,0 0 0,0 0 0,0 0 0,0-1 0,0 1 0,0 0-1,0 0 1,0 0 0,0 0 0,0 0 0,0-1 0,0 1 0,0 0 0,0 0 0,0 0 0,0 0 0,0 0 0,0-1 0,-5-21 986,3 19-814,-24-79 602,-14-45-573,32 98-215,2-1 1,-4-40-1,9 63 6,1-1 0,0 0 0,1 0 0,-1 1 0,1-1 0,3-8 0,-4 13 0,2-1 0,-1 1 0,0 0 0,1 0 0,-1 0 0,1 0 0,0 1 0,0-1 0,0 0 0,0 1 0,0-1 0,1 1 0,-1 0 0,1 0 0,-1 0 0,5-2 0,-1 1 0,1 0 0,-1 0 0,1 1 0,0 1 0,0-1 0,0 1 0,0 0 0,0 0 0,0 1 0,0 0 0,0 0 0,0 1 0,9 2 0,3 0 0,-1 2 0,-1 0 0,34 15 0,-15-2 0,0 2 0,-2 2 0,0 1 0,32 30 0,-65-52 0,9 5 0,-10-6 0,1 0 0,-1 0 0,1 0 0,-1 0 0,1 0 0,-1 0 0,1 0 0,-1-1 0,0 1 0,1 0 0,-1 0 0,1 0 0,-1 0 0,1-1 0,-1 1 0,0 0 0,1 0 0,-1-1 0,0 1 0,1 0 0,-1-1 0,0 1 0,0 0 0,1-1 0,-1 1 0,0-1 0,5-6-166,-1-1 0,-1 0 0,1 0 0,2-11 0,-4 13-369,9-29-6291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4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24575,'0'5'0,"0"26"0,1-1 0,7 49 0,58 185 3,-35-148-167,75 322-641,-104-427 805,6 21 0,16 40 0,-12-49 301,-11-21-409,-1-1 1,1 0-1,0 0 0,0 0 1,0 0-1,0 0 1,0 0-1,1-1 1,-1 1-1,0 0 1,0 0-1,0-1 1,3 2-1,8-2-5912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5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24575,'1'3'0,"-1"0"0,1-1 0,-1 1 0,1 0 0,0-1 0,0 1 0,0 0 0,1-1 0,1 3 0,0 2 0,9 14 0,1 0 0,0-1 0,26 28 0,55 50 0,-53-58 0,39 50 0,-75-83 0,3 3 0,0 0 0,-1 1 0,0 0 0,-1 0 0,6 13 0,-11-23 0,-1 0 0,0 0 0,1 0 0,-1 0 0,0 0 0,0 0 0,0 0 0,0 0 0,0 0 0,0 0 0,0 0 0,0 0 0,0 0 0,-1 2 0,1-3 0,0 1 0,0-1 0,-1 1 0,1-1 0,0 0 0,-1 1 0,1-1 0,0 1 0,-1-1 0,1 0 0,-1 1 0,1-1 0,-1 0 0,1 1 0,-1-1 0,1 0 0,-1 0 0,1 0 0,-2 1 0,-1-1 0,0 0 0,-1 1 0,1-1 0,0-1 0,0 1 0,-1 0 0,-5-2 0,-11-4 0,1 0 0,0-1 0,-21-11 0,-53-33 0,82 41 0,11 10 0,0 0 0,0 0 0,0 0 0,0 0 0,0 0 0,0 0 0,-1 0 0,1-1 0,0 1 0,0 0 0,0 0 0,0 0 0,0 0 0,0 0 0,0 0 0,0-1 0,0 1 0,0 0 0,0 0 0,0 0 0,0 0 0,0 0 0,1 0 0,-1-1 0,0 1 0,0 0 0,0 0 0,0 0 0,0 0 0,0 0 0,0 0 0,0 0 0,0 0 0,0-1 0,0 1 0,0 0 0,1 0 0,-1 0 0,0 0 0,0 0 0,0 0 0,0 0 0,0 0 0,0 0 0,0 0 0,1 0 0,3-1 0,-1 0 0,1 1 0,0 0 0,6 0 0,-3 0 0,321-6-1365,-304 6-5461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5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371 640 24575,'0'0'0,"8"-13"0,18-16 0,-17 21 0,-1-1 0,0 0 0,-1 0 0,13-21 0,-14 17 0,-1 0 0,0 0 0,0-1 0,-2 1 0,0-1 0,2-18 0,-2 5 0,-2 1 0,-3-39 0,2 53 0,-2-1 0,0 1 0,0-1 0,-1 1 0,0 0 0,-1 0 0,-1 0 0,1 1 0,-2-1 0,0 1 0,0 0 0,-1 1 0,-1 0 0,1 0 0,-13-11 0,7 9 0,-1 0 0,-1 1 0,0 1 0,0 1 0,-1 0 0,0 1 0,-1 0 0,0 2 0,0 0 0,0 0 0,-24-3 0,33 8 0,-1 0 0,1 1 0,0-1 0,-1 2 0,1-1 0,0 1 0,0 0 0,-1 1 0,1 0 0,0 0 0,0 1 0,-12 6 0,15-6 0,0 0 0,0 0 0,0 0 0,0 1 0,1 0 0,0 0 0,0 0 0,0 1 0,0-1 0,1 1 0,-1 0 0,1 0 0,1 0 0,-1 0 0,1 0 0,-1 1 0,1-1 0,-1 11 0,1-10-1,1 0 1,1 1-1,0-1 0,0 0 0,0 1 0,0-1 0,1 0 0,0 1 1,0-1-1,1 0 0,3 8 0,-2-6 4,1 1 0,1-1 1,0 0-1,0-1 0,0 1 0,1-1 0,7 8 1,3-1-34,0 0 1,1-1 0,0-1 0,1 0 0,1-1-1,24 10 1,3-2-184,1-1-1,1-3 0,74 14 0,-38-16-419,108 4 0,-94-15-5248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0 210 24575,'0'21'0,"14"339"0,32-62 0,-45-296 0,3 17 0,11 31 0,-13-46 0,0 0 0,-1 0 0,2 1 0,-1-1 0,0-1 0,1 1 0,0 0 0,0-1 0,0 1 0,0-1 0,1 0 0,-1 0 0,5 3 0,-8-6 0,1 0 0,-1 1 0,1-1 0,-1 0 0,1 0 0,-1 1 0,1-1 0,-1 0 0,1 0 0,-1 0 0,1 0 0,-1 0 0,1 0 0,-1 0 0,1 0 0,-1 0 0,1 0 0,-1 0 0,1 0 0,-1 0 0,1 0 0,-1 0 0,1-1 0,-1 1 0,1 0 0,8-11 0,1-1 0,-2 5 0,2 0 0,-1 0 0,1 1 0,15-7 0,46-17 0,-61 26 0,134-50 0,97-38 0,-163 58 0,74-44 0,-128 63 0,1 0 0,-2-1 0,25-23 0,-41 33 0,0-1 0,-1 0 0,0 0 0,0-1 0,0 0 0,-1 0 0,0-1 0,0 1 0,-1-1 0,-1 0 0,1 0 0,-1 0 0,2-11 0,-3 4 0,-1 0 0,-1 0 0,0 0 0,-1 0 0,0 0 0,-2 0 0,0 1 0,0-1 0,-1 1 0,-1 0 0,-1 0 0,0 0 0,-10-15 0,5 10 0,-1 1 0,-1 0 0,-1 1 0,-1 0 0,0 1 0,-1 1 0,-1 0 0,-30-21 0,38 31 30,-1 0 0,0 0 0,-12-4 0,18 8-179,-1 0 1,0 1-1,0 0 1,1 0-1,-1 0 1,0 0-1,0 1 1,0 0-1,-7 0 1,4 1-6678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6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24575,'0'0'0,"6"0"0,15 2 0,27 1 0,45-7 0,89-13 0,13-4-8191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6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24575,'0'0'0,"7"0"0,5 0 0,-1 0 0,1 1 0,0 0 0,13 4 0,-21-4 0,0 0 0,0 1 0,0 0 0,0-1 0,0 2 0,-1-1 0,1 0 0,-1 0 0,1 1 0,-1 0 0,0 0 0,0 0 0,0 0 0,-1 0 0,4 6 0,-1-1 0,0 0 0,-1 1 0,0 0 0,-1 0 0,3 12 0,8 48 0,-11-48 0,20 184 0,-13-100 0,-8-84 0,1 0 0,11 38 0,-12-53 0,0-1 0,0 1 0,1 0 0,0-1 0,0 0 0,0 1 0,1-1 0,-1 0 0,1-1 0,1 1 0,-1-1 0,0 0 0,1 0 0,6 4 0,-6-5 0,0 0 0,0 0 0,0-1 0,1 0 0,-1 0 0,1 0 0,0-1 0,-1 0 0,1 0 0,0 0 0,0-1 0,0 0 0,-1 0 0,1 0 0,0-1 0,0 0 0,10-3 0,-7 1 0,1-1 0,0 0 0,-1-1 0,0 0 0,0 0 0,0-1 0,-1 0 0,0-1 0,10-9 0,2-6-341,0-1 0,-2-1-1,27-43 1,-8 0-6485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6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 24575,'0'0'0,"0"0"0,2 0 0,4 2 0,9 2 0,14 1 0,12 1 0,12 0 0,6-3 0,-2-4 0,-5-4 0,-5-5 0,-7-8 0,-6-6 0,-7-2 0,-9 4-8191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7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1 798 24575,'10'20'0,"-7"-17"0,0 0 0,1 0 0,0-1 0,-1 1 0,1-1 0,0 0 0,0 0 0,1 0 0,7 2 0,2 0 0,26 3 0,-12-5 0,-1 0 0,1-2 0,0-1 0,0-2 0,-1 0 0,1-2 0,-1-1 0,26-9 0,0-4 0,-2-2 0,-1-1 0,49-31 0,-91 48 0,-1 0 0,1 0 0,-1 0 0,0-1 0,-1 0 0,0-1 0,0 1 0,7-9 0,-5 1 0,-1 1 0,1-1 0,7-22 0,-1-2 0,16-69 0,-25 82 0,-1 0 0,-1-1 0,-1-50 0,-3 67 0,0-1 0,0 0 0,-1 1 0,0 0 0,-1-1 0,0 1 0,0 0 0,-1 0 0,-6-10 0,4 10 0,0 0 0,-1 0 0,0 1 0,0 0 0,-1 1 0,0 0 0,-17-12 0,-68-38 0,74 48 0,0 0 0,0 1 0,-26-6 0,84 30 0,-2-1-57,-1 2-1,-1 2 1,-1 1-1,-1 1 1,-1 2-1,-1 1 0,-1 2 1,46 49-1,-40-34-209,-2 2 0,-2 1-1,-2 1 1,-2 2-1,40 91 1,-50-95 235,-2 2-1,-2 0 1,-2 1 0,-2 0-1,-2 1 1,-2 0 0,-1 90-1,-7-106 19,-1 0 0,-1 0 0,-2 0-1,-1-1 1,-15 40 0,12-46-45,0 0 0,-2-2 0,-1 1 0,0-1 1,-2-1-1,0-1 0,-20 21 0,12-18-160,-2-1 0,1-1 0,-50 30 0,17-18-4159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8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24575,'-3'15'0,"-20"50"0,-24 118 0,39-139 0,3 0 0,1 0 0,4 82 0,5-72-127,2 1 0,17 64 0,-14-81 32,2-1 0,2 0 0,35 67 0,-40-88 95,1-1 0,0 0 0,2 0 0,-1-1 0,22 20 0,-21-25 0,-1 1 0,2-1 0,-1-1 0,1 0 0,0-1 0,1-1 0,16 6 0,-13-6 0,1-1 0,0-1 0,0-1 0,0 0 0,0-1 0,0-1 0,0-1 0,1-1 0,-1 0 0,0-1 0,0-1 0,0-1 0,0 0 0,-1-2 0,0 0 0,0-1 0,0 0 0,-1-1 0,28-19 0,-24 11 0,-1 1 0,-1-2 0,0-1 0,-1 0 0,-1-1 0,-1-1 0,-1 0 0,0-1 0,-2 0 0,0-1 0,8-26 0,-11 27 0,-2-1 0,-1 0 0,0-1 0,-2 1 0,0-1 0,-2 0 0,-1 0 0,0 0 0,-2-1 0,0 1 0,-2 0 0,-5-23 0,3 30 0,1 1 0,-2 0 0,0 0 0,-1 0 0,-1 1 0,0 0 0,0 0 0,-14-16 0,8 15 0,0 0 0,0 1 0,-1 1 0,-1 0 0,0 1 0,-20-11 0,10 9 0,0 2 0,-1 0 0,0 2 0,-1 0 0,0 2 0,0 2 0,0 0 0,-1 2 0,-41-1 0,34 4 0,0 3 0,-49 7 0,65-5 0,1 0 0,0 1 0,0 1 0,0 1 0,-32 17 0,44-20 37,1 0 0,-1 0 0,1 1 0,0 0 0,-7 7 0,12-11-20,-1 1 0,1 0 0,0-1 1,-1 1-1,1 0 0,0 0 0,0 0 0,0 0 0,0-1 1,1 1-1,-1 1 0,1-1 0,-1 0 0,1 0 1,0 0-1,-1 0 0,1 0 0,0 0 0,0 0 1,1 0-1,-1 1 0,0-1 0,1 2 0,1 0-3,-1-1-1,1 0 1,0 1-1,0-1 1,0 0-1,0 0 1,0 0 0,1-1-1,4 5 1,0-1-17,1 0 0,15 9 0,0-2 4,2-2 0,-1 0 0,1-2 0,30 8 0,111 18-272,-102-23-39,171 39 279,23 5-1304,-181-42-4914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8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24575,'14'0'0,"116"6"0,-112-4 0,-1 1 0,1 1 0,-1 0 0,0 1 0,22 10 0,-34-12 0,0-1 0,0 1 0,-1 0 0,1 0 0,-1 0 0,0 1 0,0 0 0,0 0 0,0 0 0,0 0 0,-1 0 0,0 1 0,0-1 0,0 1 0,0 0 0,-1 0 0,0 0 0,0 0 0,0 1 0,-1-1 0,0 0 0,0 1 0,0-1 0,0 1 0,-1-1 0,0 1 0,-1 6 0,-1 2 0,0-1 0,-1 0 0,-1 1 0,0-1 0,-1-1 0,0 1 0,-1-1 0,-1 1 0,0-2 0,-10 14 0,-13 14 0,-53 52 0,46-52 0,29-30 0,-1 0 0,0 0 0,1 1 0,-13 20 0,21-29 0,0-1 0,0 0 0,0 1 0,-1-1 0,1 0 0,0 1 0,0-1 0,0 0 0,0 1 0,0-1 0,-1 1 0,1-1 0,0 0 0,0 1 0,0-1 0,0 0 0,0 1 0,0-1 0,0 1 0,1-1 0,-1 0 0,0 1 0,0-1 0,0 1 0,0-1 0,0 0 0,1 1 0,-1-1 0,0 0 0,0 1 0,0-1 0,1 0 0,-1 1 0,0-1 0,1 0 0,-1 0 0,0 1 0,1-1 0,-1 0 0,0 0 0,1 0 0,-1 0 0,0 1 0,1-1 0,-1 0 0,0 0 0,1 0 0,-1 0 0,1 0 0,-1 0 0,0 0 0,1 0 0,-1 0 0,1 0 0,4 0 0,0 0 0,0 0 0,7-1 0,25-6-51,0-2-1,52-19 1,-44 13-1160,3-1-5615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8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0,0 5 0,1 4 0,2 3 0,-1-2 0,0-4 0,-1-3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9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4 0,0 9 0,0 14 0,2 14 0,3 10 0,-1 5 0,1 3 0,0-2 0,2-7 0,-1-12-8191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09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24575,'-13'1'0,"12"-1"0,-1 1 0,1-1 0,0 1 0,0 0 0,0-1 0,0 1 0,0 0 0,0 0 0,0 0 0,0 0 0,0 0 0,0 0 0,0 0 0,1 0 0,-1 0 0,0 0 0,1 0 0,-1 0 0,0 3 0,-7 27 0,7-27 0,-3 23 3,1 0 0,1 0 0,3 48 1,20 84-174,-7-91 72,3-1 0,3 0-1,2-2 1,3-1 0,3-1 0,3-1-1,39 58 1,-54-96 98,1 0 0,25 26 0,-36-44 0,0-1 0,0 1 0,0-1 0,1 0 0,0 0 0,0 0 0,0-1 0,0 0 0,1-1 0,0 0 0,-1 0 0,10 2 0,-13-5 19,-1 1-1,0-1 0,1 1 1,-1-1-1,0 0 1,1-1-1,-1 1 0,0 0 1,1-1-1,-1 0 0,0 0 1,0 0-1,0 0 1,0 0-1,0-1 0,0 1 1,0-1-1,0 0 0,5-4 1,-4 1 38,1 0 1,-1 0-1,0 0 1,-1-1 0,1 0-1,-1 1 1,0-1-1,0 0 1,2-8-1,17-62-57,-16 50 0,2 1 0,20-48 0,-24 65 0,0 1 0,0-1 0,1 1 0,0 1 0,1-1 0,0 1 0,-1-1 0,2 2 0,-1-1 0,1 1 0,0 0 0,0 0 0,11-5 0,-2 3 0,0 1 0,1 1 0,0 0 0,0 1 0,32-3 0,90 3 0,-78 3 0,-56 1 0,23 0 0,-1-1 0,0-2 0,36-7 0,-60 9 0,1 0 0,-1 0 0,1 0 0,-1 0 0,0-1 0,0 1 0,0-1 0,5-4 0,-7 5 0,0 0 0,0 0 0,0 0 0,0-1 0,0 1 0,0 0 0,0 0 0,-1-1 0,1 1 0,0-1 0,-1 1 0,0 0 0,1-1 0,-1 1 0,0-1 0,1 1 0,-1-1 0,0 1 0,0-1 0,0 1 0,0-1 0,-1-2 0,-2-5 0,0 0 0,0 1 0,-1 0 0,0-1 0,0 1 0,-1 1 0,0-1 0,-6-6 0,7 8 0,-133-166 4,-12 3 16,21 27-1409,104 114-5437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0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24575,'13'13'0,"18"26"0,-3-4 0,1-4 0,1-2 0,60 45 0,-88-72 0,4 2 0,1 1 0,-1 0 0,7 8 0,-12-11 0,1 0 0,-1 1 0,1-1 0,-1 0 0,0 0 0,0 1 0,0-1 0,0 1 0,0-1 0,0 1 0,-1-1 0,1 1 0,-1-1 0,0 4 0,-1 13 0,-1 0 0,-1-1 0,-1 0 0,-9 30 0,3-14 0,-1 7 0,2 0 0,-4 44 0,13-85 0,-1 4 0,1 0 0,0 0 0,0 0 0,1 6 0,-1-9 0,0-1 0,0 1 0,1 0 0,-1-1 0,0 1 0,0 0 0,0-1 0,1 1 0,-1 0 0,0-1 0,1 1 0,-1-1 0,1 1 0,-1-1 0,1 1 0,-1-1 0,1 1 0,-1-1 0,1 1 0,-1-1 0,1 0 0,-1 1 0,1-1 0,0 0 0,-1 1 0,1-1 0,0 0 0,-1 0 0,1 0 0,0 1 0,-1-1 0,1 0 0,0 0 0,0 0 0,3-1 0,-1 0 0,1 0 0,-1-1 0,0 1 0,1 0 0,-1-1 0,0 0 0,0 0 0,0 0 0,0 0 0,-1-1 0,1 1 0,3-4 0,4-5 0,1-1 0,-1 0 0,-1-1 0,0 0 0,10-20 0,27-74 0,-45 105 0,39-109-1365,-6 7-5461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11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35 24575,'-1'0'0,"1"0"0,0 0 0,0 0 0,-1 0 0,1 0 0,0 0 0,0 0 0,0 0 0,-1 0 0,1 0 0,0 0 0,0 0 0,0 0 0,-1 0 0,1 0 0,0 0 0,0-1 0,0 1 0,-1 0 0,1 0 0,0 0 0,0 0 0,0-1 0,0 1 0,0 0 0,-1 0 0,1 0 0,0-1 0,0 1 0,0 0 0,0 0 0,0 0 0,0-1 0,0 1 0,0 0 0,0 0 0,-4-9 0,4 9 0,0-1 0,0 0 0,-1 1 0,1-1 0,0 1 0,0-1 0,0 0 0,0 1 0,0-1 0,0 1 0,0-1 0,0 0 0,0 1 0,0-1 0,0 1 0,0-1 0,1 0 0,-1 1 0,0-1 0,0 1 0,1-1 0,-1 1 0,0-1 0,1 1 0,-1-1 0,0 1 0,1-1 0,-1 1 0,1-1 0,-1 1 0,1 0 0,-1-1 0,1 1 0,-1 0 0,2-1 0,0 0 0,1 1 0,-1-1 0,0 1 0,1 0 0,-1 0 0,0 0 0,1 0 0,3 1 0,-3-1 0,0 1 0,1 0 0,-1 0 0,0 1 0,0-1 0,0 1 0,0-1 0,0 1 0,0 0 0,0 0 0,-1 0 0,1 0 0,-1 1 0,0-1 0,1 1 0,-1 0 0,0-1 0,3 6 0,-2-2 0,0 0 0,-1-1 0,0 1 0,1 0 0,-2 0 0,1 0 0,-1 0 0,0 0 0,1 9 0,-3-7 0,1 0 0,-2 0 0,1 0 0,-1 0 0,0 0 0,0 0 0,-1-1 0,0 1 0,-6 11 0,-6 5 0,-23 31 0,37-53 0,-58 68 0,13-16 0,44-51 0,0-1 0,0 0 0,0 0 0,1 0 0,-1 0 0,1 0 0,0 1 0,0-1 0,0 0 0,0 1 0,0-1 0,-1 4 0,2-6 0,0 1 0,0-1 0,0 0 0,1 0 0,-1 0 0,0 0 0,0 0 0,0 0 0,0 0 0,0 0 0,0 0 0,0 0 0,0 1 0,1-1 0,-1 0 0,0 0 0,0 0 0,0 0 0,0 0 0,0 0 0,0 0 0,1 0 0,-1 0 0,0 0 0,0 0 0,0 0 0,0 0 0,0 0 0,0 0 0,1 0 0,-1 0 0,0 0 0,0 0 0,0 0 0,0-1 0,0 1 0,0 0 0,0 0 0,1 0 0,-1 0 0,0 0 0,0 0 0,0 0 0,2-1 0,52-13 0,60-9 0,-17 5 0,76-27-1365,-159 43-5461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0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24575,'0'0'0,"0"4"0,4 7 0,7 8 0,10 12 0,8 9 0,7 2 0,1-6 0,-6-9-8191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11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24575,'0'2'0,"4"10"0,4 18 0,6 20 0,1 12 0,-3 3 0,-5-3 0,-7-11 0,-2-12 0,-2-13-8191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47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104 102 24575,'0'-3'0,"-1"0"0,1 0 0,-1 0 0,0 0 0,0 1 0,0-1 0,0 0 0,-1 0 0,1 1 0,-1-1 0,0 0 0,1 1 0,-3-3 0,-6-5 0,-14-14 0,21 22 0,-19-15 0,21 16 0,-1 0 0,0 0 0,0 0 0,0 0 0,0 1 0,0-1 0,0 0 0,0 1 0,0 0 0,0-1 0,-2 1 0,4 0 0,0 0 0,0 0 0,0 0 0,0 0 0,-1 0 0,1 0 0,0 1 0,0-1 0,0 0 0,0 0 0,0 0 0,0 0 0,0 0 0,0 0 0,0 0 0,0 0 0,0 0 0,0 1 0,0-1 0,0 0 0,0 0 0,0 0 0,-1 0 0,1 0 0,0 0 0,0 0 0,0 1 0,0-1 0,1 0 0,-1 0 0,0 0 0,0 0 0,0 0 0,0 0 0,0 0 0,0 1 0,0-1 0,0 0 0,0 0 0,0 0 0,0 0 0,3 7 0,4 6 0,1 0 0,14 17 0,-17-23 0,195 235-406,18-7-60,-194-210 460,374 377-1220,-368-375-4861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47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 5 0,0 7 0,1 0 0,1-1 0,0 1 0,1-1 0,7 17 0,34 53 0,-39-72 0,60 97 0,298 495-1908,-343-564 1894,117 199 46,14-14-332,-135-200 91,1 0-1,0-2 1,2 0-1,34 27 1,-31-32-4745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48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1086 24575,'0'-2'0,"0"1"0,1-1 0,-1 0 0,0 1 0,1-1 0,0 0 0,-1 1 0,1-1 0,0 1 0,0-1 0,1-1 0,2-4 0,62-100-383,5 2 0,109-125 0,-87 123 292,150-134 0,-190 197-41,88-56 0,-99 75-301,0 2 0,89-34 0,-75 38-4864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48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1 687 24575,'0'7'0,"0"-5"0,2-5 0,2-2 0,36-39 0,-20 24 0,282-311-763,-112 121-602,-114 127-4698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49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0 233 24575,'0'0'0,"0"0"0,0-1 0,0-4 0,4-1 0,5-7 0,8-6 0,12-5 0,9-6 0,7 0 0,0 1 0,0 1 0,-7 6 0,-8 7 0,-9 5-8191</inkml:trace>
  <inkml:trace contextRef="#ctx0" brushRef="#br0" timeOffset="1">425 625 24575,'0'0'0,"0"0"0,0 0 0,4-2 0,9-7 0,17-12 0,25-20 0,14-13 0,-4 3-8191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49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24575,'-1'5'0,"-3"21"0,-9 27 0,6-27 0,-4 33 0,10-40 0,0-1 0,1 0 0,1 1 0,1-1 0,1 0 0,0 0 0,1 0 0,1 0 0,1-1 0,0 0 0,1 0 0,15 24 0,8 9 0,2-2 0,3-1 0,47 49 0,134 121 0,-198-200 0,11 11-120,132 120-1125,-144-134-5581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49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0 591 24575,'6'-2'0,"21"-8"0,2 1 0,-1 2 0,53-6 0,-67 11 0,446-63 0,-384 56 0,109 1 0,-181 9 0,-1-1 0,0 0 0,0 0 0,1 0 0,-1 0 0,0-1 0,3 0 0,-5 1 0,-1 0 0,0-1 0,1 1 0,-1 0 0,1 0 0,-1 0 0,0-1 0,1 1 0,-1 0 0,0-1 0,1 1 0,-1 0 0,0-1 0,1 1 0,-1 0 0,0-1 0,0 1 0,1-1 0,-1 0 0,0 1 0,0-1 0,0 0 0,0 0 0,0 0 0,0 1 0,0-1 0,0 0 0,0 0 0,0 0 0,0 1 0,-1-1 0,1 0 0,0 0 0,-1-1 0,-17-30 0,-39-54 0,29 45 0,8 11 0,-57-88 0,73 111-105,0 1 0,0-1 0,1-1 0,0 1 0,1 0 0,0-1 0,0 1 0,0-1 0,1 0 0,0 0 0,0 1 0,2-17 0,3-2-6721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50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69 24575,'0'0'0,"0"-1"0,0 1 0,0 0 0,0-1 0,0 1 0,1-1 0,-1 1 0,0 0 0,0-1 0,0 1 0,0-1 0,1 1 0,-1 0 0,0-1 0,0 1 0,1 0 0,-1 0 0,0-1 0,1 1 0,0-1 0,-1 1 0,0 0 0,0 0 0,0 0 0,1 0 0,-1 0 0,0-1 0,0 1 0,0 0 0,1 0 0,-1 0 0,0-1 0,0 1 0,0 0 0,0 0 0,0-1 0,0 1 0,1 0 0,-1 0 0,0-1 0,0 1 0,0 0 0,0 0 0,0-1 0,0 1 0,0 0 0,0 0 0,0-1 0,0 1 0,0 0 0,0 0 0,0-1 0,0 1 0,-1 0 0,1 0 0,0-1 0,0 1 0,0 0 0,0 0 0,0 0 0,-1-1 0,1 1 0,0 0 0,0 0 0,0 0 0,0-1 0,-1 1 0,1 0 0,0 0 0,-5-6 0,-1 0 0,1 0 0,-1 1 0,0 0 0,-1 0 0,-7-4 0,12 8 0,0 0 0,1 0 0,-1 0 0,0 0 0,0 0 0,0 1 0,0-1 0,0 1 0,0-1 0,0 1 0,0 0 0,0 0 0,0 0 0,0 0 0,0 0 0,0 0 0,0 1 0,0-1 0,0 0 0,0 1 0,0 0 0,0 0 0,1-1 0,-1 1 0,0 0 0,0 0 0,1 0 0,-1 1 0,-2 1 0,0 2 0,1-1 0,0 1 0,0-1 0,0 1 0,0 0 0,1 0 0,0 0 0,0 1 0,0-1 0,0 0 0,0 7 0,-2 11 0,0 31 0,3-50 0,0 40 0,3 45 0,-1-69 0,2 0 0,0 1 0,2-1 0,10 29 0,-11-39 0,1 0 0,0 0 0,1 0 0,0-1 0,1 0 0,0 0 0,0-1 0,1 0 0,0 0 0,1-1 0,-1 0 0,1 0 0,1-1 0,-1 0 0,1-1 0,16 7 0,-12-6 0,0-1 0,0-1 0,1 0 0,0-1 0,0-1 0,0 0 0,0-1 0,0 0 0,0-1 0,0-1 0,25-4 0,-33 3 0,0 0 0,-1 0 0,1 0 0,-1-1 0,0 1 0,0-2 0,0 1 0,0-1 0,-1 1 0,1-2 0,-1 1 0,0-1 0,0 1 0,-1-1 0,1-1 0,-1 1 0,0 0 0,0-1 0,-1 0 0,0 0 0,0 0 0,0-1 0,-1 1 0,0 0 0,2-8 0,-1-7 0,0-1 0,-1 0 0,-1 0 0,-4-41 0,0-6 0,17 70 0,-9 0 0,0 0 0,0 0 0,0 0 0,-1 1 0,1-1 0,0 1 0,-1 0 0,1 1 0,-1-1 0,0 1 0,6 4 0,4 5 0,22 23 0,-32-30 0,27 29-118,80 79 370,-89-92-627,2-1 0,0-2 1,32 19-1,-26-20-6451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07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1252 24575,'1'-1'0,"-1"1"0,1-1 0,-1 0 0,1 0 0,0 0 0,-1 1 0,1-1 0,-1 0 0,1 0 0,0 1 0,0-1 0,0 1 0,-1-1 0,1 1 0,0-1 0,0 1 0,0-1 0,0 1 0,1-1 0,-1 1 0,14-6 0,0 0 0,1 2 0,-1 0 0,18-3 0,-15 4 0,243-45-497,59-11-171,-208 36 668,716-134 0,-791 151 0,634-86 0,-610 85 115,97-6 741,-147 14-649,-8 0-228,-7-2 29,88 2-8,-74-2 0,-28 2 0,12 0 0,0-1 0,1 0 0,-1 0 0,1 0 0,-1-1 0,-9-2 0,14 3 0,0-1 0,0 1 0,1-1 0,-1 1 0,0-1 0,0 1 0,1-1 0,-1 0 0,0 1 0,1-1 0,-1 0 0,1 1 0,-1-1 0,1 0 0,-1 0 0,1 0 0,-1 1 0,1-1 0,0 0 0,-1 0 0,1 0 0,0 0 0,0 0 0,0 0 0,0 0 0,0 0 0,0 1 0,0-1 0,0-2 0,1-2 0,0-1 0,0 0 0,3-9 0,-2 10 0,7-23 0,0 2 0,2-1 0,1 1 0,0 1 0,2 0 0,2 1 0,0 1 0,1 0 0,1 1 0,24-22 0,20-8-179,2 2 1,85-49-1,-82 58 145,2 4 1,1 2-1,98-33 1,-119 52 37,1 2-1,0 3 1,1 1 0,0 3 0,0 2 0,57 2 0,-40 7-28,1 2 0,-1 4 0,-1 3 0,0 3 0,-1 2 0,-1 4 0,-1 2 0,79 42 0,-98-42-160,-1 3 0,-2 1 1,0 2-1,-2 2 0,63 65 1,-79-70 124,-2 0 0,0 1 1,-2 1-1,-1 1 0,-2 1 1,-1 0-1,-1 2 1,-2-1-1,12 44 0,-18-47 33,-1 1 0,-1 0-1,-2 0 1,0 38-1,-4-43 29,-1 0 0,-1 0-1,-1 0 1,-2 0 0,-13 39 0,1-18-173,-3-1 0,-2-1 0,-1-1 0,-2-1 1,-2-2-1,-45 51 0,23-37 125,-2-2 0,-2-3 1,-99 71-1,99-84 46,-2-1 0,-1-4 0,-1-1 0,-1-3 0,-2-3 0,0-3 0,-97 21 0,104-32-18,1-3 1,-1-2 0,0-3-1,0-1 1,0-4 0,0-1-1,1-3 1,-60-15 0,73 11-5,1-2 1,0-2-1,1-1 1,-55-32-1,63 29 14,1-1 0,1-1 0,0-2 0,2 0 0,-40-47 0,44 42 8,1-2 0,1 1 0,2-2 0,-20-45 0,20 35 0,3-1 0,2-1 0,-10-50 0,14 37 0,2-1 0,2-1 0,3 1 0,2-1 0,17-112 0,-11 132 60,3 0 0,0 1 0,28-66 0,-25 77 14,1 1 0,1 0 1,1 1-1,1 1 1,35-40-1,-29 41-234,1 0 1,1 2-1,35-23 0,-8 12-3718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12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24575,'0'5'0,"0"159"0,1-162 0,0 0 0,0 0 0,0 1 0,0-1 0,0 0 0,0 0 0,1 0 0,-1 0 0,1-1 0,-1 1 0,4 2 0,-1 1 0,-1-2 0,18 22 0,-20-22 0,1-1 0,-1 0 0,1 1 0,-1-1 0,0 1 0,0-1 0,0 1 0,-1-1 0,1 1 0,0 3 0,-2-1-1365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2:57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114 131 24575,'-5'-16'0,"1"6"0,0 0 0,-1 0 0,-6-9 0,6 11 0,0-1 0,1 1 0,0-1 0,-5-14 0,5 15 0,4 8 0,0 0 0,0 0 0,-1 0 0,1 0 0,0 0 0,0 0 0,0 0 0,0 0 0,-1 0 0,1 0 0,0 0 0,0 0 0,0 0 0,0 0 0,0 0 0,-1 0 0,1 0 0,0 0 0,0 0 0,0 0 0,0 0 0,0 1 0,-1-1 0,1 0 0,0 0 0,0 0 0,0 0 0,0 0 0,0 0 0,0 1 0,0-1 0,-9 19 0,9-19 0,-7 20 0,1 0 0,2 0 0,-4 24 0,-2 56 0,4 38-433,8 38-1298,6 36 1299,72 931-3698,-28-462 2607,-14 0 415,-23-91-670,14 271 1894,16-307 57,47-12 3057,-75-480-3805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2:58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123 372 24575,'-3'-3'0,"1"0"0,0 0 0,0 0 0,0-1 0,-2-3 0,-5-12 0,4 13 0,0 1 0,0-1 0,-1 1 0,0-1 0,-11-6 0,13 9 0,0 0 0,-1 0 0,1 1 0,-1 0 0,0 0 0,0 0 0,1 1 0,-1 0 0,-9-2 0,38 11 0,19-2 0,53 0 0,37-2-322,43-2-968,41-3 469,34-1-1171,573 19-1789,3 22 3548,350 10 396,-523-52-141,-6-52-292,13-75-471,-528 96 1737,211-49 4781,-309 76-5184,-13 3 189,25-7 1,-40 9-742,0 0 1,-1-1 0,1 0 0,-1 0 0,1-1 0,-1 0-1,9-7 1,-8 4-42,18-13 0,-23 19 0,0 0 0,1-1 0,-1 1 0,0 0 0,1 1 0,-1-1 0,0 0 0,1 1 0,-1-1 0,5 1 0,-7 0 0,1 0 0,-1 0 0,0 0 0,1 0 0,-1 0 0,0 0 0,1 1 0,-1-1 0,0 0 0,1 0 0,-1 0 0,0 1 0,0-1 0,1 0 0,-1 0 0,0 1 0,0-1 0,0 0 0,0 0 0,1 1 0,-1-1 0,0 0 0,0 1 0,0-1 0,0 1 0,4 11 0,-4-8 0,10 41 7,5 70-1,-7 51-106,-6-107-76,6 519-3001,-17 2-228,5-369 2735,-3 841-2284,1 2 1561,-39-5-506,-126 266 2036,140-1149 365,-35 215 1998,54-289 279,5 1 0,6 107 0,2-186-2368,0-9-149,-1 0-1,0-1 1,0 1 0,0 0 0,-1 6-1,0-10-245,1 1-1,-1 0 0,1-1 0,-1 1 0,0-1 0,0 0 1,0 1-1,0-1 0,0 0 0,0 1 0,0-1 1,0 0-1,0 0 0,0 0 0,-1 0 0,1 0 1,0 0-1,-1 0 0,-2 1 0,-2 1-15,-1-1 0,0 0 0,0 0 0,0 0 0,-1-1 0,1 0 0,-10 0 0,-54-3 0,50 0 0,-343-36-247,-3-16-906,-512-81-2176,-8 27 1683,361 65-898,-708-10 2310,986 49-704,31 1 704,37-1 236,106 3-15,-181-13 2018,248 14-1645,-1-2-1,1 1 1,-1-1-1,1 0 0,-10-4 1,15 5-266,0 0 1,0 0 0,1 0-1,-1 0 1,0-1 0,1 1 0,-1 0-1,1-1 1,-1 1 0,1-1-1,0 0 1,0 1 0,-1-1 0,1 0-1,0 0 1,1 1 0,-1-1-1,0 0 1,0 0 0,1 0 0,-1 0-1,1-4 1,1-18-4290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2:59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221 379 24575,'-2'-48'0,"-1"1"0,-17-80 0,18 121 0,-1-14 0,-2 1 0,-8-21 0,12 35 0,-1 1 0,0-1 0,0 1 0,0 0 0,-1 0 0,1 0 0,-1 0 0,0 1 0,0-1 0,-1 1 0,1-1 0,-1 1 0,0 0 0,-6-4 0,9 7 0,-1-1 0,1 0 0,-1 1 0,1-1 0,-1 1 0,0-1 0,1 1 0,-1 0 0,1 0 0,-1 0 0,0 0 0,1 0 0,-1 0 0,0 0 0,1 0 0,-1 1 0,1-1 0,-1 1 0,0-1 0,1 1 0,-1-1 0,1 1 0,0 0 0,-1 0 0,1 0 0,0 0 0,-1 0 0,1 0 0,-1 2 0,-3 2 0,1 0 0,0 0 0,1 1 0,-1-1 0,1 1 0,-3 8 0,-4 9 0,2 0 0,0 1 0,2 0 0,0 0 0,2 1 0,0 0 0,2 0 0,1 26 0,2-32 0,0 0 0,2 1 0,0-1 0,1-1 0,1 1 0,0-1 0,2 1 0,0-1 0,1-1 0,1 0 0,12 19 0,-4-13 0,0 0 0,2-1 0,0 0 0,1-2 0,1 0 0,1-2 0,1 0 0,1-2 0,0 0 0,1-2 0,0 0 0,1-2 0,1-1 0,42 12 0,-38-16 0,1-1 0,-1-2 0,1-1 0,0-2 0,0-1 0,-1-1 0,1-1 0,0-3 0,-1 0 0,0-2 0,0-1 0,-1-1 0,0-2 0,0-1 0,31-19 0,-49 25 0,0-2 0,-1 0 0,0 0 0,0-1 0,-1 0 0,-1 0 0,11-13 0,-14 14 0,-1 0 0,1-1 0,-1 0 0,-1 0 0,1 0 0,-2-1 0,1 1 0,-1-1 0,-1 0 0,2-12 0,-2 7 0,-1 0 0,-1 0 0,0-1 0,-1 1 0,-1 0 0,0 0 0,-1 1 0,-1-1 0,0 0 0,-1 1 0,0 0 0,-1 0 0,-1 1 0,0-1 0,-1 1 0,0 1 0,-20-23 0,4 10 0,-1 2 0,-1 1 0,-1 0 0,0 2 0,-36-19 0,22 17 0,0 2 0,-2 2 0,-58-18 0,-4 11 0,87 22 0,1 0 0,-1 2 0,-33 1 0,39 2 107,12-2-143,0 0-1,0 1 0,0-1 0,0 0 0,-1 0 1,1 0-1,0 0 0,0 0 0,0 0 0,0 1 0,0-1 1,-1 0-1,1 0 0,0 0 0,0 0 0,0 1 1,0-1-1,0 0 0,0 0 0,0 0 0,0 1 1,0-1-1,0 0 0,0 0 0,0 1 0,0-1 1,0 0-1,0 0 0,0 0 0,0 1 0,0-1 0,0 0 1,0 0-1,0 0 0,0 1 0,0-1 0,0 0 1,0 0-1,1 0 0,4 7-6789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00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121 106 24575,'0'0'0,"-7"-3"0,-7-3 0,1 1 0,-1 0 0,0 1 0,0 0 0,0 1 0,-16-1 0,51 7 0,-1 1 0,23 7 0,5 1 0,-36-9 0,4 1 0,1-1 0,0 0 0,-1-1 0,34 0 0,-48-3 5,1 0-1,0 1 1,0-1-1,-1 0 1,1 0-1,-1 0 1,1-1-1,-1 1 1,1-1-1,-1 1 1,0-1-1,1 0 1,-1 0-1,0 0 1,0 0-1,2-4 1,3-3-211,-1-1 1,9-17-1,-9 14-619,11-18-6001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01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24575,'3'5'0,"44"63"0,36 60 0,29 84 0,-16-26 0,28 65-1365,-97-181-5461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01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24575,'7'3'0,"-1"0"0,1-1 0,0 0 0,10 1 0,-5 0 0,229 32-165,10-18-1853,635-17-783,2-55 2810,-473 26-1570,-317 23-94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02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24575,'7'267'0,"-3"-221"0,2 0 0,2-1 0,24 77 0,-29-113-114,0 0 1,0 0-1,1-1 0,0 1 0,1-1 1,0 0-1,0 0 0,1-1 0,0 1 1,0-1-1,14 12 0,7-1-6712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02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809 1 24575,'-8'0'0,"5"2"0,0-1 0,-1 0 0,1 1 0,0-1 0,0 1 0,-4 3 0,1-1 0,-465 342-710,453-331 710,-103 82 0,85-66 0,-38 43 0,68-66 34,-1 0 1,1 0-1,0 1 1,1 0-1,-6 10 1,10-16-20,0-1 0,0 1-1,0-1 1,0 0 0,1 1 0,-1-1 0,0 1-1,1 0 1,0-1 0,0 1 0,0-1 0,0 1-1,0 0 1,0-1 0,1 1 0,-1-1 0,1 1-1,0-1 1,0 1 0,0-1 0,0 1 0,0-1-1,0 0 1,1 0 0,2 4 0,3 0-3,-1-1 1,1 0 0,1 0-1,-1-1 1,1 0-1,-1 0 1,1-1-1,10 3 1,-14-4-8,71 24-15,0-4-1,107 18 0,160 7-581,-292-41 438,258 27-1082,-271-28-4941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03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1 152 24575,'10'9'0,"-3"-6"0,1 0 0,0-1 0,0 1 0,1-2 0,14 3 0,44-2 0,-44-2 0,1-1 0,37-8 0,-51 7 0,0 0 0,0-1 0,0-1 0,-1 1 0,1-1 0,-1-1 0,0 0 0,12-9 0,-19 13 0,0 0 0,0-1 0,0 1 0,-1-1 0,1 0 0,-1 0 0,1 1 0,-1-1 0,1 0 0,-1 0 0,0 0 0,0 0 0,0-1 0,0 1 0,-1 0 0,1 0 0,0-1 0,-1 1 0,0 0 0,1-1 0,-1 1 0,0 0 0,0-1 0,-1 1 0,1 0 0,0-1 0,-1 1 0,1 0 0,-1 0 0,0-1 0,0 1 0,0 0 0,0 0 0,0 0 0,0 0 0,0 0 0,-1 0 0,1 0 0,-1 0 0,-2-1 0,0-1 0,-1 0 0,1 0 0,-1 0 0,0 1 0,-1-1 0,1 2 0,-1-1 0,1 0 0,-1 1 0,0 0 0,0 0 0,0 1 0,0 0 0,0 0 0,0 0 0,0 1 0,0 0 0,0 0 0,0 0 0,0 1 0,0 0 0,-12 3 0,15-3 0,0 0 0,1 0 0,-1 0 0,1 1 0,-3 1 0,4-3 0,1 1 0,-1-1 0,1 1 0,-1-1 0,1 1 0,0-1 0,-1 0 0,1 1 0,-1-1 0,1 1 0,0 0 0,0-1 0,-1 1 0,1-1 0,0 1 0,0-1 0,-1 1 0,1 0 0,0-1 0,0 1 0,0-1 0,0 1 0,0 0 0,0-1 0,0 1 0,0 0 0,0-1 0,1 1 0,-1 0 0,1 2 2,1-1 0,-1 0 0,1 1 0,-1-1 0,1 0 0,0 0 0,0-1 0,0 1 0,0 0 1,3 2-1,27 15-908,-26-16 424,39 20-6344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03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4 0,0 5 0,0 4 0,0 5 0,0 2 0,0 2 0,0 1 0,0-1 0,0-2 0,2 1 0,4 0 0,4-1 0,1-3 0,-1-4-8191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13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24575,'-1'1'0,"1"-1"0,0 1 0,0-1 0,0 1 0,0-1 0,0 0 0,0 1 0,0-1 0,0 1 0,0-1 0,0 1 0,0-1 0,0 1 0,0-1 0,0 1 0,0-1 0,0 0 0,1 1 0,-1-1 0,0 1 0,0-1 0,0 0 0,1 1 0,-1-1 0,0 0 0,1 1 0,-1-1 0,144 32 0,-108-25 0,182 26 0,-187-31-1365,-7 0-5461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04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161 105 24575,'-1'0'0,"0"0"0,0 0 0,0 0 0,0 0 0,0 1 0,0-1 0,0 0 0,0 1 0,0-1 0,0 1 0,0-1 0,1 1 0,-1 0 0,0-1 0,0 1 0,0 0 0,1 0 0,-1-1 0,0 1 0,0 2 0,-11 20 0,9-15 0,-17 39 0,-12 52 0,-8 51 0,36-133 0,-3 10 0,-1 1 0,-6 51 0,13-72 0,1 1 0,0-1 0,0 1 0,0 0 0,1-1 0,0 1 0,0-1 0,1 0 0,0 1 0,1-1 0,5 13 0,-3-13 0,-1 0 0,1-1 0,1 1 0,-1-1 0,1 0 0,0 0 0,1 0 0,-1-1 0,1 0 0,12 6 0,0-1 0,0-2 0,0 0 0,27 7 0,0-3-31,92 11-1,52-12-726,-145-11 708,0-1 1,0-3-1,-1-1 1,1-2 0,45-15-1,-67 15 42,-1-2-1,0 0 1,0-1-1,30-20 1,-37 19 7,1-1 0,-2 0 0,1-1-1,-2-1 1,0 0 0,15-20 0,-20 22-5,0-1 0,0 1 1,-1-2-1,-1 1 0,0-1 0,7-28 0,-11 34 21,0-1-1,-1 1 1,0-1 0,0 0-1,-1 0 1,-1 0-1,1 1 1,-1-1-1,-1 0 1,0 1-1,0-1 1,0 1-1,-6-11 1,3 9 73,-1-1 0,0 2 0,0-1 1,-1 0-1,-12-12 0,2 6 54,-35-28 1,10 15-190,-1 2 0,-1 2 0,-1 2 0,-1 2 0,-61-20-1,29 17-618,0 4 0,-123-16 0,86 24-5053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254 492 24575,'-2'0'0,"1"1"0,-1 0 0,1-1 0,-1 1 0,1 0 0,-1-1 0,1 1 0,0 0 0,0 0 0,-1 0 0,1 1 0,0-1 0,-2 2 0,1 0 0,-10 10 0,0 1 0,2 1 0,-16 26 0,-22 54 0,46-92 0,-60 137 0,48-100 0,-18 70 0,27-85 0,2-1 0,0 1 0,1-1 0,2 31 0,2-37 0,0-1 0,1 1 0,0-1 0,2 0 0,0-1 0,13 31 0,-12-37 0,0 1 0,1-1 0,0 0 0,0 0 0,1-1 0,0 0 0,1-1 0,0 0 0,1 0 0,-1-1 0,1 0 0,14 7 0,-6-5 0,0 0 0,1-2 0,0 0 0,0-1 0,0-1 0,33 4 0,-31-7 0,0-2 0,0 0 0,0-1 0,0-1 0,0-1 0,0-1 0,0-1 0,-1 0 0,26-12 0,9-7 0,-2-2 0,53-34 0,-66 35 0,-1-2 0,57-50 0,-71 54 0,-2-2 0,0 0 0,-2-1 0,26-42 0,-32 43 0,-1-1 0,-1-1 0,-1 0 0,-1 0 0,-2-1 0,-1 0 0,-1-1 0,-1 0 0,-2 0 0,-1 0 0,-1 0 0,-1-1 0,-2 1 0,-1-1 0,-6-29 0,0 24 0,-1 0 0,-2 1 0,-1 1 0,-2 0 0,-1 0 0,-1 2 0,-2 0 0,-1 1 0,-1 0 0,-2 2 0,-1 0 0,-31-28 0,42 45 0,-1 0 0,0 1 0,-1 1 0,0 0 0,0 1 0,-24-10 0,27 14 0,0 0 0,-1 1 0,0 0 0,0 1 0,0 0 0,0 1 0,0 0 0,0 1 0,-19 2 0,17 0-11,1 1-1,-1 0 1,1 1-1,-1 0 1,1 1-1,-13 7 1,8-2 61,1 1 0,0 0 0,-24 22 0,11-5-421,1 2-1,2 1 1,-35 51 0,18-17-6455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2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0 354 24575,'0'0'0,"0"0"0,1-3 0,-1 0 0,1 0 0,-1 1 0,1-1 0,0 0 0,0 0 0,1 0 0,-1 0 0,1 1 0,-1-1 0,1 1 0,2-3 0,4-5 0,13-12 0,-9 11 0,0 1 0,1 0 0,0 1 0,0 1 0,19-9 0,73-27 0,-74 33 0,-18 6 0,0-1 0,0 0 0,17-11 0,-25 13 0,1 0 0,-1-1 0,0 1 0,0-1 0,0 0 0,-1-1 0,0 1 0,0-1 0,4-6 0,18-37-1365,-12 24-5461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3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1 236 24575,'2'-1'0,"-1"1"0,1 0 0,0 0 0,-1 0 0,1 0 0,0 0 0,0 0 0,1 0 0,3 1 0,432-8 0,641-59-3033,-630 35 2237,763-55-407,-793 43 1222,-399 40-3197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4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0 24575,'-1'0'0,"0"1"0,0-1 0,0 0 0,0 1 0,0-1 0,0 1 0,0-1 0,0 1 0,0-1 0,0 1 0,1 0 0,-1-1 0,0 1 0,0 0 0,0 0 0,1 0 0,-2 1 0,-11 19 0,11-18 0,-5 10 0,1 0 0,0 1 0,1 0 0,1 0 0,0 0 0,-2 20 0,-5 89 0,10-109 0,5 270 37,24 0-387,0 7 68,-15-11 393,-14-196-800,-14 109 1,8-144-5642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4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706 1 24575,'-2'0'0,"0"0"0,-1-1 0,1 1 0,0 0 0,0 0 0,-1 0 0,1 1 0,0-1 0,0 0 0,-4 2 0,0-1 0,-62 16 0,-92 33 0,46-12 0,50-20 0,-47 16 0,96-28 0,0 0 0,1 1 0,0 1 0,0 0 0,-13 11 0,22-15 0,1-1 0,-1 1 0,1 0 0,0 0 0,1 1 0,-1-1 0,1 1 0,0-1 0,0 1 0,0 0 0,1 0 0,-1 1 0,1-1 0,1 0 0,-1 1 0,1-1 0,0 1 0,0-1 0,0 1 0,1 0 0,0-1 0,0 1 0,1 7 0,3 9 27,1-1 0,15 39 0,22 39-654,-30-72-192,-3-6-6007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4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0,5 7 0,0-3 0,0 0 0,1 0 0,0-1 0,-1 0 0,1 0 0,0-1 0,1 1 0,-1-1 0,0-1 0,12 3 0,-2-2 0,0-1 0,0 0 0,20-2 0,-8-2-455,0-1 0,38-11 0,-48 10-6371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5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1 24575,'-24'7'0,"13"-1"0,1 1 0,1 0 0,-1 0 0,1 1 0,0 1 0,1-1 0,0 1 0,0 0 0,1 1 0,0 0 0,1 0 0,0 1 0,1 0 0,-7 16 0,4-3 0,1 0 0,1 0 0,1 1 0,1 0 0,0 47 0,3-64 0,1 0 0,1-1 0,-1 1 0,4 14 0,-3-19 0,0 0 0,0 0 0,1 0 0,-1 0 0,1 0 0,-1-1 0,1 1 0,0 0 0,0-1 0,0 1 0,1-1 0,-1 0 0,1 0 0,2 3 0,15 7-1365,-1-1-5461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5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405 1 24575,'0'0'0,"0"0"0,-2 0 0,-2 2 0,-7 6 0,-6 12 0,-11 17 0,-8 17 0,-3 16 0,-3 8 0,0 6 0,0 3 0,-1 3 0,3 3 0,6-6 0,10-18-8191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6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24575,'0'0'0,"0"2"0,-2 6 0,1 11 0,3 7 0,1-2-8191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13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0,8 0 0,14 2 0,14 3 0,15 1 0,7 1 0,1-3 0,-2-4 0,-2-4 0,-6-2 0,-13 1-8191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6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24575,'0'0'0,"0"0"0,0 2 0,0 3 0,-2 2 0,-1 1 0,1 1-8191</inkml:trace>
  <inkml:trace contextRef="#ctx0" brushRef="#br0" timeOffset="1">276 625 24575,'0'0'0,"0"0"0,2 2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7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68 418 24575,'-4'21'0,"1"-5"0,-11 236 0,14-231 0,1 160-97,16 4-118,-10-149 144,1 1-1,25 67 1,-23-80 54,1-1 1,1 0 0,1-1 0,1 0-1,19 22 1,-25-35 19,1 1 0,0-1 0,1-1 0,-1 1 0,2-2 0,-1 1 0,1-2 0,0 1 0,23 8 0,-19-10 2,1 0-1,0-1 0,0-1 0,0 0 1,1-1-1,32-1 0,-18-3-41,-1-1-1,1-2 1,-1-2-1,0 0 0,0-2 1,-1-1-1,49-25 0,-22 5-118,-1-3-1,-2-1 1,-1-4-1,69-64 1,-65 48 50,-3-2 1,-2-3 0,57-87-1,-78 99 55,33-69-1,-47 81-24,-2 0 0,19-73 0,-28 83 38,-1 1 1,-1-1-1,-1 0 0,-1-1 0,-3-31 0,0 37 25,-1 0 0,-1 0 0,-1 1 0,0 0 0,-2 0 0,0 0 0,-14-23 0,13 27 13,-1 2 0,0-1 0,-1 1 0,0 1 0,-1 0 0,-1 0 0,1 1 0,-20-13 0,16 14 0,-1 0 0,-1 1 0,1 1 0,-1 0 0,-1 2 0,1 0 0,-20-4 0,5 4-67,1 2-1,-1 1 1,0 1-1,1 2 1,-1 1-1,0 2 1,-60 12-1,32 0-67,-1 3 0,2 2 0,-59 30 0,60-22 145,1 2 1,-91 66 0,113-70-141,2 2 1,0 1 0,3 2 0,0 1-1,-25 35 1,34-36-54,1 1 1,1 1-1,-23 55 1,18-18-2724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7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1 316 24575,'2'-4'0,"0"1"0,1-1 0,0 0 0,0 1 0,0-1 0,0 1 0,1 0 0,6-5 0,35-19 0,-21 13 0,-18 10 0,0 1 0,1 0 0,-1 0 0,1 1 0,-1-1 0,1 2 0,0-1 0,0 1 0,0-1 0,0 2 0,0-1 0,0 1 0,10 1 0,67 0 0,-73-2 0,0 0 0,1-1 0,-1 0 0,0-1 0,16-6 0,-7-1 21,0 0-1,0-1 0,21-17 1,52-45-680,-70 53-129,32-25-6038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8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24575,'6'5'0,"0"-1"0,0 0 0,1 0 0,0-1 0,-1 0 0,1 0 0,12 3 0,-8-2 0,43 12-40,101 18 0,65-7-1072,324 8-1627,7-26 357,753-26 2382,-1076 9 0,-29-4-192,-34-5-577,-115 11 914,-1-3 0,82-25-1,-118 30 0,-1-1 0,0-1 0,-1 1 0,1-2 0,-1 0 0,-1 0 0,12-10 0,-16 11 40,0 0-1,-1 0 0,1 0 1,-2 0-1,1-1 0,-1 0 1,0 0-1,0 0 0,-1-1 1,0 1-1,4-16 0,-1-13-4886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8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24575,'0'9'0,"1"0"0,0-1 0,1 1 0,0-1 0,0 1 0,8 15 0,-5-11 0,28 73 0,15 37-334,11 36-1005,10 47 151,45 238 0,-80-265 251,17 316 0,-48-328 1146,14 154-153,-11-281-2589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9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687 1 24575,'-14'0'0,"-95"-1"0,-229 7 0,330-6 0,-84 10 0,83-9 0,0 1 0,0 0 0,0 1 0,0 0 0,1 1 0,-1 0 0,-13 8 0,18-9 0,1 1 0,0-1 0,0 0 0,0 1 0,0-1 0,0 1 0,1 0 0,0 0 0,-1 0 0,1 0 0,1 1 0,-1-1 0,1 0 0,0 1 0,0-1 0,-1 9 0,1 1 0,0 0 0,1 0 0,0 0 0,3 16 0,-1-18 0,0 0 0,1-1 0,1 1 0,0 0 0,0-1 0,1 0 0,0 0 0,1-1 0,1 1 0,-1-1 0,2 0 0,11 12 0,-5-8 0,2 1 0,0-2 0,1 0 0,0-2 0,1 1 0,25 11 0,26 10-1365,-45-22-5461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19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24575,'0'14'0,"0"-10"0,1-1 0,0 1 0,-1 0 0,1-1 0,1 1 0,-1 0 0,1-1 0,-1 0 0,1 1 0,0-1 0,0 0 0,0 0 0,1 0 0,3 4 0,3 2 0,1 1 0,18 12 0,-8-8 15,1-2 0,0 0 0,1-1 0,0-1 0,0-2 0,1 0 0,28 6 0,-2-4-510,-1-3 0,75 3 0,-92-9-6331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0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24575,'0'0'0,"1"0"0,0 1 0,0 0 0,0 0 0,0-1 0,0 1 0,0 0 0,0 0 0,0 0 0,1 2 0,0 0 0,26 26 0,33 29 0,-46-46 0,0-1 0,1 0 0,0-1 0,27 12 0,-27-15 0,1-1 0,0-1 0,0 0 0,0-1 0,1-1 0,-1-1 0,1 0 0,-1-1 0,1-1 0,0-1 0,-1-1 0,1 0 0,-1-1 0,1-1 0,22-8 0,-10 1-682,37-20-1,-31 11-6143</inkml:trace>
  <inkml:trace contextRef="#ctx0" brushRef="#br0" timeOffset="1">784 0 24575,'0'0'0,"0"0"0,0 0 0,0 0 0,-2 4 0,-3 13 0,-6 16 0,-16 20 0,-21 18 0,-8 5 0,6-11-8191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1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24575,'4'-1'0,"0"1"0,-1-1 0,1 1 0,0 0 0,5 1 0,7 0 0,217 11-3,-131-5-217,492 8-1455,-2-58 336,-161-31-28,-378 63-2220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1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1 24575,'0'0'0,"0"0"0,-1 0 0,1 0 0,-1 1 0,1-1 0,-1 0 0,1 0 0,0 0 0,-1 0 0,1 1 0,0-1 0,-1 0 0,1 1 0,0-1 0,-1 0 0,1 0 0,0 1 0,0-1 0,-1 1 0,1-1 0,0 0 0,0 1 0,0-1 0,-1 0 0,1 1 0,-5 13 0,5-13 0,-5 21 0,1 1 0,-3 44 0,4-33 0,-23 335-554,6-66 143,-2 95-793,21-332-4818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54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24575,'0'0'0,"2"8"0,10 18 0,-1 1 0,-2 0 0,-1 1 0,6 37 0,11 63 12,15 102-1389,-37-200-5449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1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24575,'1'11'0,"0"1"0,1-1 0,3 16 0,0-8 0,40 221-350,18 278 1,-63-511 284,4 88-994,-5-85-5309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2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0 142 24575,'8'9'0,"0"-3"0,0-1 0,0 0 0,0 0 0,16 5 0,37 11 0,-53-19 0,29 9 0,1-3 0,0-1 0,0-1 0,1-3 0,-1-1 0,1-1 0,64-9 0,-51 0 30,-1-2 0,0-3 0,78-29 0,-65 15-525,-2-3 0,73-46 0,-91 48-6331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2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0 145 24575,'0'2'0,"1"1"0,-1-1 0,0 1 0,1-1 0,0 1 0,-1-1 0,1 0 0,0 1 0,0-1 0,1 0 0,1 3 0,19 23 0,-20-26 0,27 27 0,1-1 0,34 24 0,73 44 0,-106-76 0,1-2 0,0-1 0,56 21 0,-66-31 0,0-1 0,0-1 0,1 0 0,-1-2 0,1-1 0,45-1 0,-20-5-682,73-17-1,-52 4-6143</inkml:trace>
  <inkml:trace contextRef="#ctx0" brushRef="#br0" timeOffset="1">1333 1 24575,'0'0'0,"-2"1"0,-3 7 0,-6 14 0,-8 19 0,-12 34 0,-12 34 0,-10 12 0,5-15-8191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4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11 0,2 20 0,4 17 0,5 13 0,7 8 0,4-3 0,-1-9 0,-2-15-8191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37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6 0,1 0 0,0 0 0,0 0 0,0 0 0,0 0 0,4 7 0,17 33 0,-7-15 0,48 103-80,-40-90 180,30 42 0,-36-63-150,0-2-1,0 0 1,30 26 0,-32-34-164,0-1 0,1 0 0,1-1 0,0-1 0,29 13 0,-20-13-6612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37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0 24575,'0'9'0,"-1"21"0,-6 39 0,1-28 0,-50 319-223,6-52-353,39-213 557,1 122-1,12-129-593,16 107 0,-11-153-5514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38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0 477 24575,'0'0'0,"1"0"0,69 4-3,122 20-1,-100-9-131,261 26-623,-244-35 783,138-9 0,28-28-25,-197 16 0,114-37 0,-191 52 0,9-3 0,1-1 0,-1 0 0,0 0 0,18-12 0,-26 15 0,0-1 0,0 1 0,-1 0 0,1-1 0,-1 0 0,1 1 0,-1-1 0,1 0 0,-1 0 0,0 0 0,0 1 0,0-1 0,0-1 0,0 1 0,0 0 0,-1 0 0,1 0 0,-1 0 0,1 0 0,-1-1 0,0 1 0,0 0 0,0 0 0,0-1 0,0 1 0,0 0 0,-1 0 0,1 0 0,-1-1 0,-1-2 0,-1-2 35,0 0 1,-1 0-1,1 0 1,-2 1 0,-5-8-1,-29-29 460,0 4-466,-1 3-1,-2 1 1,-2 3-1,-82-49 0,37 40-345,69 33-731,2 0-5778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38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24575,'0'10'0,"3"-2"0,0 1 0,1-1 0,0 0 0,1 0 0,-1 0 0,11 12 0,-6-7 0,66 92-80,36 55 272,-81-113-931,34 75 1,-51-93-6088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39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24575,'4'-3'0,"4"0"0,1 0 0,0 0 0,0 1 0,0 0 0,1 1 0,17-1 0,-15 1 0,0 0 0,12-2 0,0 2 0,0 1 0,40 4 0,-58-3 0,1 0 0,-1 0 0,0 1 0,1 0 0,-1 0 0,0 1 0,-1 0 0,1 0 0,0 0 0,-1 0 0,1 1 0,-1 0 0,0 0 0,-1 1 0,1-1 0,-1 1 0,1 0 0,5 10 0,-2 0 0,-1 0 0,-1 0 0,0 1 0,-1 0 0,-1 0 0,0 1 0,1 18 0,0 15 0,-2 55 0,-4-78 0,0-16 0,1 0 0,0 0 0,3 20 0,-3-28 0,1 0 0,0 0 0,0 0 0,0 0 0,0 0 0,1 0 0,-1 0 0,1-1 0,0 1 0,0-1 0,0 1 0,0-1 0,0 1 0,0-1 0,0 0 0,1 0 0,-1 0 0,4 1 0,5 3 0,0-1 0,0 0 0,21 5 0,37 7 0,-49-13 0,136 17 0,-152-20 0,0-1 0,-1 1 0,1-1 0,0 1 0,0 0 0,-1 0 0,1 1 0,0-1 0,-1 1 0,4 2 0,-5-2 0,1 0 0,-1 0 0,0 1 0,1-1 0,-1 1 0,0-1 0,-1 1 0,1 0 0,0 0 0,-1-1 0,0 1 0,2 5 0,2 7 0,-1 0 0,-1 0 0,0 0 0,-1 1 0,0-1 0,-1 1 0,-1-1 0,-1 1 0,0-1 0,-1 1 0,0-1 0,-1 0 0,-1 0 0,-1 0 0,0-1 0,-1 1 0,0-1 0,-1 0 0,-1-1 0,0 0 0,-12 15 0,0-5 0,-1-1 0,0-2 0,-2 0 0,0-1 0,-2-1 0,0-2 0,0 0 0,-2-2 0,0 0 0,0-2 0,-1-2 0,-37 11 0,41-16-682,-39 3-1,35-6-6143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40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0,1 9 0,1 3 0,1 0 0,1 0 0,0-1 0,1 0 0,0 0 0,9 14 0,-13-23 0,12 22 0,1-1 0,1 0 0,2-1 0,0-1 0,1 0 0,1-2 0,25 21 0,-38-35 0,0-1 0,0 0 0,0 0 0,1-1 0,-1 0 0,12 4 0,-14-6 0,0 0 0,-1 0 0,1-1 0,0 1 0,0-1 0,-1 0 0,1 0 0,0 0 0,0-1 0,-1 1 0,1-1 0,0 0 0,-1 0 0,6-3 0,0 0 0,-1-1 0,0 0 0,0 0 0,-1-1 0,1 0 0,9-11 0,37-48 0,-23 27 0,-20 25 0,0 0 0,1 1 0,0 1 0,21-15 0,-27 22 0,-1 1 0,1-1 0,0 1 0,0 1 0,1-1 0,-1 1 0,0 0 0,1 1 0,-1 0 0,1 0 0,-1 0 0,1 1 0,0-1 0,9 2 0,-7 1 0,0 0 0,0 0 0,0 1 0,0 0 0,0 1 0,-1 0 0,1 0 0,-1 1 0,0 0 0,0 0 0,-1 1 0,0 0 0,0 0 0,9 11 0,7 10 0,-2 1 0,27 46 0,-31-47 0,-1-1-118,-3-4-194,1 0 0,1-1 1,35 37-1,-35-45-6514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55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1 293 24575,'10'-1'0,"-1"0"0,1 0 0,13-4 0,11-1 0,69-8-8,179-29-178,568-131-773,-808 165 898,111-21-85,-123 26-162,0 1 0,-1 2 0,34 2 0,-25 3-5291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40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515 0 24575,'-1'1'0,"0"0"0,0-1 0,0 1 0,0-1 0,0 1 0,0 0 0,0 0 0,0 0 0,0 0 0,0 0 0,0 0 0,1 0 0,-2 1 0,-2 3 0,-45 58 0,16-19 0,-67 67 0,27-51 0,5-6 0,67-53 0,1-1 0,-1 0 0,1 1 0,-1 0 0,1-1 0,-1 1 0,1-1 0,-1 1 0,1-1 0,0 1 0,-1 0 0,1-1 0,0 1 0,0 0 0,-1-1 0,1 1 0,0 0 0,0 0 0,0-1 0,0 1 0,0 0 0,0-1 0,0 1 0,0 0 0,0 0 0,0-1 0,1 1 0,-1 0 0,0-1 0,0 1 0,1 0 0,-1-1 0,0 1 0,1-1 0,-1 1 0,1 0 0,-1-1 0,0 1 0,1-1 0,0 1 0,3 3 0,0 0 0,1-1 0,0 1 0,6 2 0,1 2 0,-7-4 0,0 0 0,0 1 0,0-1 0,-1 1 0,0 0 0,0 0 0,0 0 0,0 1 0,-1-1 0,0 1 0,0 0 0,-1 0 0,0 0 0,0 0 0,0 0 0,-1 1 0,2 10 0,-3-10 0,0 1 0,0 0 0,-1-1 0,0 1 0,0-1 0,-1 1 0,0-1 0,0 0 0,-1 0 0,1 0 0,-2 0 0,1 0 0,-1 0 0,-9 11 0,0-2 28,-1-1-1,0-1 1,-28 21-1,-53 31-1502,37-31-5351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41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24575,'0'0'0,"4"0"0,13 2 0,27 4 0,44 3 0,34-3 0,9-3-1223,-19-2-5745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00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1 205 24575,'0'-14'0,"0"9"0,0 0 0,0 0 0,0 0 0,1 0 0,-1 0 0,1 1 0,0-1 0,1 0 0,-1 0 0,1 1 0,0-1 0,0 1 0,1 0 0,-1 0 0,1-1 0,0 1 0,4-4 0,3-2 0,1 1 0,0 0 0,0 1 0,0 0 0,1 0 0,0 2 0,20-9 0,-15 8 0,-1 2 0,1 0 0,0 1 0,1 0 0,27-1 0,-41 5 0,-1 0 0,1 0 0,0 0 0,-1 0 0,1 1 0,0 0 0,-1-1 0,1 1 0,-1 1 0,4 1 0,-4-2 0,-1 0 0,0 1 0,0-1 0,0 1 0,0-1 0,0 1 0,0 0 0,-1 0 0,1 0 0,-1 0 0,1 0 0,-1 0 0,0 1 0,1-1 0,0 3 0,0 3 0,0-1 0,0 1 0,-1 0 0,0 0 0,0 0 0,-1 0 0,0 0 0,0 0 0,-1 0 0,0 0 0,0 0 0,-4 12 0,-1-1 0,-1 0 0,-1 0 0,-18 32 0,5-17 0,9-16 0,-12 28 0,23-45 0,1 0 0,-1 0 0,1 0 0,0 0 0,-1 0 0,1 0 0,0 0 0,0 0 0,0 0 0,0 0 0,0 2 0,0-3 0,0 1 0,0-1 0,0 0 0,0 1 0,0-1 0,1 0 0,-1 0 0,0 1 0,0-1 0,0 0 0,1 0 0,-1 1 0,0-1 0,0 0 0,0 0 0,1 1 0,-1-1 0,0 0 0,1 0 0,-1 0 0,0 0 0,0 1 0,1-1 0,0 0 0,1 0 0,0 0 0,0 0 0,0 0 0,0 0 0,0-1 0,0 1 0,0 0 0,0-1 0,0 0 0,0 1 0,2-2 0,11-6 0,0 0 0,-1-1 0,16-12 0,-25 17 0,133-97-1365,-67 49-5461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00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431 277 24575,'-75'66'0,"4"-3"0,36-27 0,3 0 0,1 2 0,1 2 0,3 1 0,1 1 0,2 0 0,-23 58 0,40-83 0,1 0 0,1 1 0,0-1 0,-3 33 0,7-41 0,1 0 0,0 0 0,0 0 0,1-1 0,0 1 0,0 0 0,1 0 0,1-1 0,-1 0 0,1 1 0,8 14 0,-4-12 0,0 0 0,0-1 0,1 0 0,0 0 0,1-1 0,0 0 0,18 13 0,-13-12 0,1-1 0,-1 0 0,2-2 0,-1 0 0,21 7 0,-6-6 0,2 0 0,-1-2 0,1-2 0,0-1 0,56-1 0,-33-5-55,0-2 1,-1-3-1,0-2 0,0-2 0,-2-3 0,1-2 0,-2-2 1,0-2-1,-2-3 0,0-2 0,62-44 0,-65 38 55,-2-3 0,-1-2 0,-2-1 0,48-57 0,-77 79 0,1-1 0,-2 0 0,0-1 0,-2 0 0,1 0 0,-2-1 0,-1 0 0,8-30 0,-12 34 0,0 0 0,-1 0 0,-1-1 0,-1 1 0,0 0 0,-1 0 0,0 0 0,-1 0 0,-1 0 0,0 0 0,-1 0 0,-7-14 0,4 12 0,-1 0 0,-1 1 0,0 0 0,-1 1 0,-1 0 0,-1 1 0,0 0 0,-14-12 0,9 11 0,0 1 0,-1 0 0,0 2 0,-2 0 0,1 1 0,-29-11 0,0 5-54,-1 2 0,-1 1 0,0 3-1,-1 2 1,-55-2 0,75 9 37,1 1 0,-1 2 0,1 1 1,-1 1-1,1 2 0,0 1 0,0 1 0,1 2 1,0 0-1,1 3 0,-50 26 0,30-8-372,2 2 0,-82 74 0,79-61-5450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02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24575,'-1'-1'0,"1"1"0,-1 0 0,1 0 0,-1 0 0,1 0 0,-1 0 0,1 0 0,-1 0 0,1 1 0,-1-1 0,1 0 0,-1 0 0,1 0 0,-1 0 0,1 1 0,-1-1 0,1 0 0,0 0 0,-1 1 0,1-1 0,-1 0 0,1 1 0,-1-1 0,1 2 0,0-1 0,-1 0 0,1 0 0,0 0 0,0 1 0,0-1 0,0 0 0,0 0 0,1 2 0,-1-1 0,2 10 0,0 0 0,1 0 0,0 0 0,1 0 0,0-1 0,1 0 0,0 0 0,1 0 0,11 16 0,2-2 0,0 0 0,36 33 0,-26-31-273,0-1 0,2-2 0,1-1 0,39 21 0,-33-24-6553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02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0 557 24575,'5'1'0,"-1"-1"0,1 1 0,-1-1 0,1 2 0,6 1 0,10 3 0,9 0 0,1-2 0,38 0 0,63-6 0,24-7 0,-115 4 0,71-17 0,-98 19 0,-1-2 0,-1 1 0,1-2 0,17-9 0,-23 11 0,-1 0 0,0-1 0,0 0 0,-1 1 0,0-2 0,1 1 0,-2-1 0,1 1 0,7-13 0,-5 4 0,-1 0 0,-1 0 0,0-1 0,-1 0 0,0 0 0,-2 0 0,1 0 0,-2 0 0,0 0 0,-1-23 0,-1 31 0,0-1 0,0 1 0,-1 0 0,1 0 0,-2 0 0,1 0 0,-1 0 0,0 1 0,0-1 0,-1 1 0,-5-8 0,3 6 0,-1 0 0,-1 0 0,1 1 0,-1 0 0,-1 0 0,-17-11 0,-20-7 9,-65-26-1,44 21-1390,52 24-5444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03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0 24575,'-13'2'0,"8"1"0,1-1 0,0 0 0,0 1 0,0 0 0,0 0 0,1 0 0,-1 0 0,1 0 0,0 1 0,-5 6 0,2-2 0,0 1 0,1 0 0,-8 19 0,6-7 0,0 0 0,1 1 0,-4 41 0,7-31 0,1 0 0,3 36 0,0-51 0,2-1 0,0 0 0,0 0 0,1 0 0,1 0 0,1-1 0,0 0 0,1 0 0,1 0 0,9 13 0,-10-19 0,-1 0 0,2-1 0,-1 0 0,1 0 0,0-1 0,17 12 0,-18-14 0,0-1 0,0 0 0,0-1 0,1 0 0,0 0 0,0-1 0,0 1 0,0-2 0,15 3 0,-23-4 0,1 0 0,0 0 0,-1 0 0,1 0 0,-1 0 0,1 0 0,-1 0 0,1-1 0,0 1 0,-1 0 0,1 0 0,-1 0 0,1 0 0,-1-1 0,1 1 0,-1 0 0,1 0 0,-1-1 0,1 1 0,-1-1 0,1 1 0,-1 0 0,0-1 0,1 1 0,-1-1 0,0 1 0,1-1 0,-1 1 0,0-1 0,0 1 0,1-1 0,-1 1 0,0-1 0,0 0 0,1-2 0,-1-1 0,0 1 0,1-1 0,-2 1 0,1-4 0,0-11 0,2 5 0,1 0 0,1 1 0,0-1 0,0 1 0,2 0 0,-1 0 0,1 1 0,11-16 0,-10 18 0,1-1 0,-1 1 0,2 0 0,-1 1 0,1 0 0,0 0 0,1 1 0,0 0 0,14-8 0,-19 13 0,0 0 0,-1 0 0,1 1 0,0-1 0,0 1 0,1 0 0,-1 0 0,0 1 0,0 0 0,0 0 0,1 0 0,-1 0 0,0 1 0,0 0 0,0 0 0,0 0 0,5 2 0,-1 1 0,-1 0 0,-1 0 0,1 0 0,-1 1 0,1 0 0,-1 1 0,-1 0 0,1 0 0,6 8 0,-2 0 0,0 1 0,16 30 0,-16-25 0,15 19 0,-24-36-195,0-1 0,0 1 0,1-1 0,-1 1 0,1-1 0,3 3 0,3 0-6631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04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24575,'0'14'0,"0"-2"0,1 1 0,1 0 0,4 21 0,16 36 0,-21-69 0,15 43 0,25 46 0,-36-80-341,-1 0 0,0 1-1,4 17 1,-5-13-6485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04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1 357 24575,'0'0'0,"0"0"0,4 0 0,10 0 0,15-2 0,12-3 0,8-5 0,4-10 0,3-8 0,5-10 0,1-7 0,-2-7 0,-1-5 0,-4 2 0,-11 10-8191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04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0,2 6 0,5 12 0,8 13 0,9 16 0,9 16 0,6 11 0,0 2 0,-6-11-8191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56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24575,'17'0'0,"1"0"0,208 4 0,-168 0 0,106 21 0,-155-23 0,-1 0 0,0 1 0,0-1 0,0 2 0,0-1 0,0 1 0,0 1 0,6 4 0,-9-5 0,-1 0 0,1 0 0,-1 1 0,0-1 0,-1 1 0,1 0 0,-1 0 0,0 0 0,0 0 0,0 1 0,-1-1 0,3 8 0,-3-4 0,1 0 0,-1 0 0,-1 0 0,0 1 0,0-1 0,-1 1 0,0-1 0,0 1 0,-3 11 0,0-8 0,0 0 0,-1 0 0,-1 0 0,0-1 0,-12 22 0,1-8 0,-1-1 0,-2-1 0,0-1 0,-2-1 0,-25 22 0,-10 4 0,-118 77 0,168-122 0,-1 2 0,1-1 0,-13 11 0,24-14 0,8-1 0,-6 0 0,29-1 0,0 1 0,55 9 0,-72-5 0,0 0 0,-1 1 0,1 1 0,-1 1 0,-1 0 0,28 16 0,-9 1 0,35 30 0,15 11 0,-55-46-1365,-5-3-5461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06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2488 122 24575,'-3'1'0,"1"0"0,0 0 0,0 0 0,-1 0 0,1 0 0,0 0 0,0 0 0,0 1 0,0-1 0,0 1 0,-2 2 0,-3 2 0,-2 0 0,0 0 0,-1-1 0,1 0 0,-1-1 0,0 0 0,-12 3 0,-66 12 0,53-13 0,-69 15 5,-276 60-748,273-53 480,-158 64 0,147-39-131,2 6 0,3 5 0,-128 94 1,119-65 435,3 6 0,-147 158 1,222-210-158,3 3 0,-43 65 1,66-85 95,1 0 0,1 1 1,1 1-1,2 0 0,-15 59 1,21-59 121,1-1 0,1 1-1,2 1 1,1-1 0,2 0 0,6 58 0,-3-75 108,1 1-1,1-1 1,0 0-1,1 0 1,1-1-1,0 1 1,1-1-1,15 20 1,0-5-27,0-1 1,45 39-1,-46-47-184,0-1 0,2-1 0,0-1 0,0-2 0,2 0 0,0-1 0,29 10 0,-17-11 7,1-2-1,1-1 0,0-3 1,77 6-1,-60-11-252,0-3 0,111-17 0,65-31 97,-2-15 156,10-2-7,-43 20 0,43-13 0,-5-12 0,-176 48 0,-2-2 0,79-47 0,96-87 0,-180 117 0,-2-2 0,84-95 0,-101 99 0,-3-2 0,-1-1 0,-2-2 0,28-62 0,-28 41 0,-3-2 0,29-125 0,-2-149 0,-41 167 0,-11 125 0,-9-72 0,7 108 0,0 1 0,-1 0 0,0 0 0,-1 0 0,-1 0 0,0 0 0,-11-17 0,11 21 0,-2 0 0,1 1 0,-1 0 0,0 0 0,-1 0 0,0 1 0,0 0 0,-1 1 0,-17-11 0,11 9-19,0 1 1,0 1-1,-1 0 0,1 1 0,-1 1 1,0 0-1,-1 1 0,1 1 0,-31 0 1,10 3-294,0 3 1,0 0-1,-51 14 1,-106 40-438,-28 31-1100,-38 35 804,-42 35-1179,5 3 2181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21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24575,'3'16'0,"2"0"0,1-1 0,0 0 0,2 0 0,0 0 0,0-1 0,1-1 0,14 17 0,85 81 0,-61-65 0,182 202-1365,-203-216-5461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21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1 291 24575,'2'0'0,"-1"1"0,1-1 0,0 1 0,0 0 0,0 0 0,-1 0 0,1 0 0,-1 0 0,1 0 0,1 1 0,5 4 0,29 13 0,0-2 0,63 20 0,-70-26 0,190 61 0,-158-55 0,103 14 0,-82-23 0,-71-8 0,-1 0 0,1-1 0,-1 0 0,0-1 0,14-3 0,-23 4 0,1 0 0,0 0 0,-1 0 0,1 0 0,-1 0 0,1-1 0,-1 1 0,0-1 0,0 1 0,1-1 0,-1 0 0,3-4 0,-4 4 0,1 0 0,-1 0 0,0 0 0,0-1 0,0 1 0,-1 0 0,1-1 0,0 1 0,-1-1 0,0 1 0,1 0 0,-1-1 0,0 1 0,0-1 0,-1-2 0,-5-34 0,-2 0 0,-2 1 0,-17-46 0,12 41 0,-19-89 0,33 121-341,0 0 0,1 1-1,0-12 1,2 4-6485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22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1 24575,'0'0'0,"0"0"0,0 0 0,-7 1 0,-3 2 0,0 1 0,1 1 0,-1-1 0,1 2 0,-11 8 0,8-7 0,-5 4 0,0 1 0,1 0 0,0 1 0,1 1 0,-17 20 0,27-27 0,0 0 0,0-1 0,1 2 0,0-1 0,0 0 0,1 1 0,-1 0 0,2 0 0,-1-1 0,1 2 0,1-1 0,-1 0 0,1 0 0,1 1 0,0 13 0,1-10 0,1-1 0,0 0 0,1 0 0,0 0 0,9 19 0,-9-24 0,0 1 0,1-1 0,-1 0 0,1 0 0,1 0 0,-1 0 0,1-1 0,0 0 0,0 0 0,7 5 0,-8-8 0,0 0 0,0 0 0,0-1 0,0 1 0,0-1 0,0 0 0,0 0 0,0 0 0,0-1 0,1 0 0,-1 1 0,0-1 0,0-1 0,0 1 0,1-1 0,-1 0 0,7-2 0,6-2 0,0-1 0,28-16 0,-39 19 0,19-10 0,21-11 0,-41 22 0,0 0 0,0 1 0,1-1 0,-1 1 0,0 0 0,1 0 0,5 0 0,-8 1 0,-1 1 0,1-1 0,-1 1 0,1 0 0,-1 0 0,1-1 0,-1 1 0,1 1 0,-1-1 0,0 0 0,0 1 0,0-1 0,0 1 0,0 0 0,0-1 0,2 4 0,4 4 0,-1 0 0,8 13 0,-10-15 0,17 29 0,21 28 0,-41-60 0,0-1 0,0 0 0,1 0 0,-1-1 0,1 1 0,0 0 0,0-1 0,0 0 0,0 0 0,0 0 0,0 0 0,1 0 0,-1 0 0,1-1 0,-1 0 0,1 0 0,-1 0 0,1 0 0,0 0 0,-1-1 0,1 1 0,0-1 0,0 0 0,-1 0 0,1-1 0,0 1 0,0-1 0,7-2 0,11-4-341,0-1 0,0-1-1,29-16 1,3-5-6485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23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6 0,9 61 0,22 75 0,1-31 69,9 41-1503,-39-135-5392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23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0 359 24575,'0'0'0,"5"0"0,21-2 0,0-1 0,0-1 0,48-15 0,-30 6 24,0-3 0,-2-1 0,0-3 0,54-33 0,-34 13-767,112-96 1,-135 101-6084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23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24575,'0'0'0,"0"0"0,3 2 0,4 7 0,1 1 0,-1 0 0,-1 1 0,0-1 0,0 1 0,-1 0 0,-1 1 0,0-1 0,0 1 0,-1 0 0,3 22 0,-6-23 0,1 0 0,-2 0 0,0 0 0,-4 20 0,-15 42 0,4-19 0,15-52 0,0 0 0,1 1 0,-1-1 0,1 0 0,0 1 0,0-1 0,0 4 0,0-5 0,0 0 0,1 0 0,-1 0 0,0 0 0,1-1 0,-1 1 0,1 0 0,-1 0 0,1-1 0,-1 1 0,1 0 0,0 0 0,-1-1 0,1 1 0,0-1 0,0 1 0,-1-1 0,1 1 0,0-1 0,0 1 0,0-1 0,0 0 0,1 1 0,9 2 0,0-1 0,1 0 0,0 0 0,20-1 0,-23-1 0,52 2-1365,-4-2-5461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24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2840 1 24575,'-29'9'0,"0"-1"0,-54 8 0,-63-3 0,-27-3-278,-178 15-1139,190-1 800,-201 58-1,-147 76-292,485-150 907,-188 66-223,4 12-209,152-58 221,-82 54 1,103-57 163,1 2 0,1 1 0,-33 36 0,46-42 45,2 1 0,1 0 0,0 1 1,2 1-1,1 1 0,-16 41 0,17-31 2,1 1-1,2 0 1,2 0-1,-5 55 0,10-66 4,2 1 0,1 0 0,1 0 0,2 0 0,0-1 0,11 38 0,-8-43 0,1-1 0,1 1 0,1-1 0,0-1 0,2 0 0,0 0 0,1-1 0,21 23 0,-12-19-17,1-1-1,1 0 0,1-2 1,1-1-1,0-1 0,2-1 1,-1-1-1,47 18 0,-19-13-82,1-3 0,1-1 0,99 13 0,82-12-544,31-24 484,194-43-931,1-25 0,-111 4 1091,477-160 0,-138-18-1583,-680 245 1590,284-116-293,-238 93 725,0-2 1,99-71-1,-139 87-301,0 0-1,-1-2 1,-1 1 0,0-2 0,15-21 0,-26 31 19,0 0 1,0 0-1,0 0 1,-1-1 0,0 1-1,-1-1 1,0 0-1,0 0 1,0 0 0,0 0-1,-1 0 1,-1 0-1,1 0 1,-1-1 0,0 1-1,-1 0 1,1 0-1,-2 0 1,-1-8 0,0 4 124,-2 1 1,1-1 0,-1 1-1,-1 0 1,0 0 0,-7-10 0,-4 0-101,-32-33 0,12 20-120,-1 1 1,-2 3-1,-1 1 1,-1 1 0,-64-29-1,18 18-868,-178-52 1,5 29-81,32 22-801,-2 11-1,-235 1 1,280 27 1591,1 8-1,-1 7 1,2 9 0,-262 69 0,207-21 11,40-2 236,43-9 2207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3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0 24575,'0'0'0,"0"2"0,-2 4 0,-2 11 0,-5 14 0,-4 11 0,0 2 0,2-6-8191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4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2 0,2 3 0,1 0-8191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56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24575,'0'0'0,"0"9"0,-1 20 0,1 5 0,0-1 0,3 1 0,8 47 0,54 341 0,-29-149 0,-34-255 0,1 2 0,0-1 0,2 0 0,0 0 0,9 22 0,-13-39 0,-1-1 0,1 1 0,0 0 0,0-1 0,0 1 0,0-1 0,0 0 0,0 1 0,0-1 0,0 0 0,1 0 0,-1 1 0,0-1 0,1 0 0,-1 0 0,3 1 0,-2-2 0,-1 0 0,1 1 0,0-1 0,-1 0 0,1 0 0,-1 0 0,1 0 0,0-1 0,-1 1 0,1 0 0,0-1 0,-1 1 0,1-1 0,-1 1 0,1-1 0,-1 0 0,1 0 0,1-1 0,58-42-566,-51 36-233,30-24-6027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4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0 271 24575,'0'0'0,"4"0"0,13 0 0,22 2 0,31 2 0,40 3 0,39-2 0,33-6-2112,23-10 2112,9-10 0,8-16-2662,3-16 2662,-18-9 0,-37 4 0,-47 12-3417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5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6 0,2 13 0,6 18 0,13 32 0,15 40 0,7 32 0,1 26-1744,-4 15 1744,-6 3 0,-4 0 0,-6 2 0,-4-13 0,-5-27 0,-4-40-6447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5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24575,'9'6'0,"28"17"0,-15-10 0,34 26 0,-49-34 0,-1 1 0,0 0 0,0 1 0,0-1 0,-1 1 0,0 0 0,0 1 0,7 14 0,-4-2 0,-1 1 0,8 35 0,3 48 0,-11-59 0,45 221-1365,-41-226-5461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6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0 322 24575,'0'0'0,"0"0"0,0 0 0,2 0 0,10-2 0,24-4 0,26-7 0,25-7 0,21-7 0,16-8 0,5-2-999,-4-2 999,-9 3 0,-17 4 0,-21 4 0,-18 6 0,-18 7 0,-17 5-7192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6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24575,'0'0'0,"0"5"0,1 4 0,0 0 0,0 1 0,1-1 0,0 0 0,0 0 0,1 0 0,6 13 0,34 57 0,-39-73 0,13 23 0,1-1 0,29 33 0,-38-52 0,-1 0 0,1 0 0,0-1 0,1-1 0,0 1 0,0-1 0,1-1 0,0 0 0,19 7 0,-9-6-341,1-2 0,0 0-1,38 2 1,-6-4-6485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3:26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655 1 24575,'0'0'0,"0"0"0,-2 0 0,-4 3 0,-9 14 0,-13 22 0,-14 22 0,-10 15 0,-10 14 0,-9 13-870,-4 5 870,-7 1 0,-3-5 0,9-13 0,17-22-7321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25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24575,'0'5'0,"3"8"0,1 0 0,0 0 0,0 0 0,8 14 0,-3-6 0,-8-18-17,65 139 156,-57-125-387,1 0 0,1 0 1,1-2-1,0 1 0,29 26 0,-28-31-6578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25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0 380 24575,'11'2'0,"418"70"0,-269-55 0,-122-15 0,-1-1 0,48-6 0,-83 4 0,11 0 0,18-6 0,-28 7 0,0-1 0,0 0 0,-1 0 0,1 0 0,0-1 0,-1 1 0,1-1 0,-1 1 0,1-1 0,-1 0 0,0 0 0,3-2 0,-5 2 0,1 1 0,0 0 0,-1 0 0,1 0 0,-1-1 0,1 1 0,-1 0 0,1 0 0,-1-1 0,0 1 0,0 0 0,1-1 0,-1 1 0,0 0 0,0-1 0,0 1 0,-1 0 0,1-3 0,-2-1 0,1-1 0,-1 1 0,-4-6 0,5 8 0,-45-89-68,-15-37 242,50 102-664,1 1-1,-12-56 1,18 56-6336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4:26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891 167 24575,'-6'0'0,"0"0"0,0 1 0,0 0 0,1 1 0,-1-1 0,0 1 0,1 0 0,-7 3 0,7-2 0,-36 15-8,0 2-1,-49 35 1,-69 64-631,110-77 626,2 2 0,2 2-1,2 2 1,2 2 0,2 2 0,3 1-1,2 2 1,2 1 0,-43 109 0,62-132 13,2 1 0,1 0 0,-7 53 0,15-74 0,0 1 0,2 0 0,-1 0 0,2 0 0,0-1 0,1 1 0,0 0 0,1-1 0,0 0 0,1 1 0,1-1 0,6 13 0,-4-14-30,1-1 1,-1 1 0,2-2 0,-1 1 0,2-1 0,-1 0-1,1-1 1,1 0 0,0-1 0,0 0 0,14 7 0,-1-2-101,0-2 0,1-1 0,0-1 0,51 11 0,-28-11-173,83 5 0,-40-12-673,158-16 0,90-45 901,-238 34 75,-1-4 0,-2-5 0,-1-4 0,-2-4 0,-2-4 0,143-95 0,-196 112-50,0-1 0,-2-3 0,-1-1 0,36-44 0,-48 48 8,-2-1 0,-1-2 1,-1 0-1,-2-1 0,25-63 1,-33 68 18,-2 0 1,0-1 0,-2 0-1,5-54 1,-11 68 12,0-1 0,-2 0 0,0 0-1,-1 1 1,0-1 0,-2 1 0,0-1 0,0 1 0,-2 0 0,-8-19-1,4 17-2,-1 1-1,0 0 0,-1 0 0,-1 1 0,0 1 1,-1 0-1,-1 1 0,0 1 0,-1 0 0,-1 1 0,-30-18 1,16 14-31,-2 1 0,1 1 0,-2 2 0,0 2 0,0 1 0,-37-6 0,7 7-13,0 2-1,0 4 1,-83 6 0,41 6 7,-130 30 0,140-17-291,1 4 0,-142 60 0,159-51 174,2 3-1,1 3 1,-82 63-1,45-16-375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24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0 419 24575,'5'-2'0,"15"-7"0,-1-1 0,29-20 0,32-29 0,-78 57 0,74-60 0,51-37 0,-100 81 0,2 0 0,55-26 0,-53 31 0,1 1 0,0 2 0,1 1 0,0 2 0,1 1 0,-1 1 0,1 2 0,49 2 0,-77 1 0,0 1 0,0 0 0,-1 0 0,1 0 0,0 1 0,-1 0 0,0 0 0,1 0 0,-1 1 0,0-1 0,0 1 0,8 7 0,-7-5 0,0 1 0,-1 0 0,0 0 0,0 0 0,0 1 0,-1-1 0,0 1 0,5 13 0,0 1 0,-1 1 0,-1 1 0,-1-1 0,-1 1 0,2 25 0,-5-17 0,-1 1 0,-1 0 0,-5 35 0,-26 94 0,-13-2 0,19-71 0,17-60 0,-4 34 0,10-53 0,2-1 0,-1 0 0,1 0 0,0 0 0,1 0 0,0 0 0,0 0 0,1 0 0,3 9 0,-4-13 0,1-1 0,0 0 0,-1 0 0,1 0 0,0-1 0,0 1 0,1 0 0,-1-1 0,1 1 0,-1-1 0,1 0 0,0 0 0,-1 0 0,1 0 0,0 0 0,0-1 0,1 1 0,5 1 0,4 0 0,-1 0 0,1 0 0,24 0 0,3-1 0,0-2 0,0-1 0,56-10 0,-66 6 0,-1-2 0,-1 0 0,0-3 0,0 0 0,39-21 0,-9-3-682,56-45-1,-39 23-6143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56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24575,'1'3'0,"-1"0"0,1-1 0,0 1 0,0-1 0,0 1 0,0-1 0,0 1 0,1-1 0,-1 0 0,4 4 0,1 3 0,5 11 0,9 10 0,-3 2 0,0 0 0,20 57 0,32 209 0,-47-190 0,-6-24-1365,-11-55-5461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25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0 661 24575,'1'0'0,"-2"0"0,3 0 0,11-1 0,17-8 0,23-8 0,18-10 0,9-6 0,5-6 0,6-7 0,5-12 0,7-17 0,2-15-1150,-3-9 1150,-15 6 0,-23 20-7041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25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24575,'4'5'0,"3"5"0,-1 1 0,0-1 0,-1 1 0,7 19 0,-6-14 0,79 248 0,-24 9 0,-39-174-1365,-13-62-5461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25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6 0,3 12 0,4 13 0,4 19 0,8 24 0,7 21 0,8 9 0,6 0-603,6-9 603,4-12 0,3-10 0,-2-10 0,-7-10 0,-5-9 0,-7-11 0,-10-11-7588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26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24575,'68'-11'0,"314"-12"0,-370 23 0,-1-1 0,17 2 0,-26-1 0,0 1 0,1-1 0,-1 0 0,0 1 0,0 0 0,0-1 0,0 1 0,0 0 0,0 0 0,0 0 0,0 0 0,0 1 0,3 2 0,-5-4 0,1 1 0,-1 0 0,1-1 0,-1 1 0,1 0 0,-1 0 0,1-1 0,-1 1 0,0 0 0,0 0 0,1 0 0,-1 0 0,0 0 0,0-1 0,0 1 0,0 0 0,0 0 0,0 0 0,0 0 0,0 0 0,0 0 0,0-1 0,-1 1 0,1 0 0,-1 2 0,-1 0 0,1 0 0,-1 0 0,0 0 0,0 0 0,0-1 0,-3 4 0,-7 5 16,0 0 0,-1 0 0,-15 9 0,-45 25-518,47-30-425,-30 18-5899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26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550 964 24575,'-7'15'0,"2"-5"0,-1-1 0,0 0 0,0 0 0,-13 13 0,16-19 0,-1 0 0,1-1 0,-1 1 0,0-1 0,1 1 0,-1-1 0,0 0 0,0-1 0,-1 1 0,1-1 0,0 0 0,0 0 0,-1 0 0,-5 0 0,3 0 0,0-1 0,0-1 0,1 1 0,-1-1 0,0 0 0,1-1 0,-1 1 0,1-2 0,-8-2 0,4 1 0,1-1 0,0-1 0,1 1 0,-1-1 0,-10-10 0,1-3 0,0-1 0,1 0 0,-25-41 0,12 12 0,2-1 0,3-1 0,1-1 0,3-1 0,3-1 0,1-1 0,-14-91 0,27 114 0,-1-44 0,6 63 0,-1-1 0,1 1 0,1 0 0,0 0 0,1 0 0,5-12 0,-7 22 0,0 1 0,0-1 0,0 1 0,0 0 0,0 0 0,1 0 0,-1-1 0,1 1 0,-1 0 0,1 1 0,0-1 0,2-2 0,-2 3 0,-1 0 0,1 1 0,0-1 0,0 0 0,-1 1 0,1-1 0,0 1 0,0 0 0,0-1 0,-1 1 0,1 0 0,0 0 0,0 0 0,0 0 0,0 1 0,0-1 0,2 1 0,6 2 0,1 0 0,-1 1 0,0 0 0,13 8 0,36 27 0,-35-23 0,97 66 0,99 64 0,-215-143 0,-1 0 0,0-1 0,-1 0 0,2 1 0,4 1 0,-8-4 0,0 0 0,0 0 0,0 1 0,0-1 0,0 0 0,0 0 0,0 0 0,0 0 0,0 0 0,0 0 0,0 0 0,1-1 0,-1 1 0,0 0 0,0 0 0,0-1 0,-1 1 0,1-1 0,0 1 0,0-1 0,0 1 0,0-1 0,1-1 0,1-1 0,0-1 0,0 1 0,0-1 0,-1 0 0,1 0 0,-1 0 0,0-1 0,1-4 0,11-38 0,-10 31 0,13-52 0,-3-1 0,8-101 0,-22 167 0,0 1 0,0-1 0,0 0 0,1 1 0,0-1 0,-1 1 0,1-1 0,0 0 0,0 1 0,2-4 0,-2 5 0,0 0 0,0 0 0,0 0 0,0 0 0,0 0 0,1 0 0,-1 0 0,0 1 0,0-1 0,1 0 0,-1 1 0,0-1 0,1 1 0,-1-1 0,0 1 0,1 0 0,-1 0 0,1-1 0,-1 1 0,1 0 0,1 0 0,3 1 0,1 0 0,-1 0 0,0 0 0,0 0 0,0 1 0,0 0 0,0 0 0,9 6 0,4 2 0,21 17 0,1 5 0,-1 3 0,-1 1 0,-2 1 0,-1 3 0,33 48 0,-10 5 0,-14-20 0,-39-64-1365,-2-5-5461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27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320 525 24575,'16'-2'0,"-10"0"0,0-1 0,0 0 0,0 1 0,0-2 0,0 1 0,-1-1 0,1 0 0,-1 0 0,0-1 0,0 1 0,-1-1 0,0 0 0,1 0 0,-2-1 0,1 1 0,0-1 0,-1 0 0,3-7 0,0-3 0,0 0 0,-1 0 0,-1 0 0,-1-1 0,0 1 0,0-18 0,-1 16 0,-2 0 0,0 1 0,-2-1 0,0 0 0,0 1 0,-6-18 0,5 26 0,1 0 0,-2 0 0,1 1 0,-1 0 0,-1-1 0,0 2 0,0-1 0,0 0 0,-1 1 0,0 0 0,0 1 0,-1-1 0,-9-7 0,7 8 0,-1 0 0,1 1 0,-1 0 0,0 1 0,-1 0 0,1 0 0,0 1 0,-1 0 0,0 1 0,0 0 0,0 1 0,0 0 0,-15 2 0,17-1 0,-1 1 0,1 0 0,0 1 0,-1 0 0,1 1 0,0 0 0,1 0 0,-1 1 0,0 0 0,1 1 0,0-1 0,0 2 0,0-1 0,1 1 0,-13 13 0,13-11 0,1 0 0,0 1 0,0-1 0,1 1 0,0 1 0,0-1 0,1 1 0,0-1 0,1 1 0,0 0 0,1 1 0,0-1 0,0 0 0,1 1 0,1-1 0,0 1 0,0-1 0,1 0 0,0 1 0,1-1 0,4 17 0,-2-15 0,1 0 0,-1 0 0,2-1 0,0 1 0,0-1 0,1 0 0,0-1 0,1 0 0,0 0 0,0-1 0,1 0 0,1 0 0,-1-1 0,1 0 0,1-1 0,-1 0 0,22 10 0,-13-9-25,1-1-1,0-1 1,1-1 0,-1-1-1,1-1 1,0 0 0,0-2-1,0 0 1,0-2-1,23-2 1,-4-3-389,-1-2 0,0-1-1,0-2 1,47-20 0,18-15-5427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27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450 753 24575,'-1'0'0,"-1"1"0,1 0 0,-1 0 0,1 0 0,-1 0 0,1 0 0,-1 1 0,1-1 0,0 0 0,0 1 0,-2 1 0,-3 4 0,-46 45 0,4-5 0,-54 68 0,88-93 0,14-21 0,0 0 0,-1 0 0,1-1 0,0 1 0,-1 0 0,1-1 0,-1 1 0,1 0 0,0-1 0,-1 1 0,0-1 0,1 1 0,-1-1 0,0 1 0,4-24 0,5-32-64,-2 0 0,-3-1 0,-2 1 0,-10-93 0,-3 59-43,-5 1 0,-31-98 0,2 54 107,36 111 0,0 1 0,-1 0 0,-1 0 0,-15-17 0,26 35-2,-12-11-22,13 13 26,1 0 0,-1 0 0,0 0 0,0 1 0,0-1 0,0 0-1,0 0 1,0 0 0,0 1 0,0-1 0,0 0 0,0 0 0,0 0 0,0 1 0,0-1 0,0 0-1,0 0 1,0 0 0,-1 0 0,1 1 0,0-1 0,0 0 0,0 0 0,0 0 0,0 1 0,0-1-1,0 0 1,-1 0 0,1 0 0,0 0 0,0 0 0,0 0 0,0 1 0,0-1 0,-1 0 0,1 0-1,0 0 1,0 0 0,0 0 0,-1 0 0,1 0 0,0 0 0,0 0 0,0 0 0,-1 0 0,1 0-1,0 0 1,0 0 0,0 0 0,-1 0 0,1 0 0,0 0 0,0 0 0,0 0 0,0 0 0,-1 0-1,1 0 1,0 0 0,0-1 0,0 1 0,0 0 0,-1 0 0,1 0 0,0 0 0,0 0 0,0 0-1,0-1 1,0 1 0,-1 0 0,2 8 57,0-1 1,0 1-1,1-1 0,0 1 1,1-1-1,-1 0 1,1 0-1,5 8 0,9 20-52,36 54 0,31 26-145,-58-79-38,221 291-2391,-188-249-2757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28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517 924 24575,'-3'-32'0,"0"8"0,-2-67 0,-18-169 0,18 224 0,-2 0 0,-2 0 0,-1 1 0,-2 0 0,-17-33 0,19 48 0,-2 1 0,0 0 0,-1 0 0,-1 2 0,0-1 0,-2 2 0,-26-23 0,27 26 0,-1 1 0,-1 1 0,0 1 0,-1 0 0,0 1 0,0 1 0,-1 0 0,-32-7 0,41 12 0,1 1 0,-1 1 0,0 0 0,0 1 0,-14 0 0,23 0 0,1 0 0,-1 0 0,0 0 0,1 0 0,-1 0 0,0 0 0,1 1 0,-1-1 0,1 0 0,-1 0 0,0 0 0,1 1 0,-1-1 0,1 0 0,-1 1 0,1-1 0,-1 0 0,1 1 0,-1-1 0,1 1 0,-1-1 0,1 1 0,0-1 0,-1 1 0,1-1 0,0 1 0,-1-1 0,1 1 0,0-1 0,0 1 0,-1 1 0,1 0 0,0 0 0,0 0 0,1 1 0,-1-1 0,0 0 0,1 0 0,0 0 0,-1 0 0,2 3 0,9 18 0,1-1 0,1 0 0,19 26 0,28 35-146,92 97 0,-101-127-29,2-2 0,96 70 1,-126-105 201,0-2 0,1 0 0,42 17 0,-53-26-176,2 0 0,-1-1 1,0 0-1,1-1 1,0-1-1,-1-1 1,1 0-1,18-1 0,10-6-5996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28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24575,'0'0'0,"0"0"0,6 7 0,-5-4 0,53 89 0,-2-3 0,85 102-48,16-7-519,-89-109 374,-17-21-217,2-2 0,99 82 0,-74-80-5743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29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337 1 24575,'0'0'0,"0"0"0,-2 0 0,-5 0 0,1 1 0,-1 0 0,1 0 0,0 0 0,-13 5 0,-29 16 0,40-18 0,-11 4 0,1 2 0,-1 0 0,2 2 0,0 0 0,-25 21 0,40-30 0,-1 0 0,0-1 0,1 1 0,0 0 0,0 0 0,0 1 0,0-1 0,0 0 0,1 1 0,-1-1 0,1 1 0,0-1 0,0 1 0,0-1 0,1 1 0,-1 0 0,1 0 0,0-1 0,0 1 0,0 0 0,0 0 0,1-1 0,-1 1 0,1 0 0,0-1 0,0 1 0,1-1 0,-1 1 0,1-1 0,0 1 0,3 3 0,2 3 0,0-1 0,1 1 0,0-2 0,0 1 0,1-2 0,13 10 0,63 36 0,-43-28 0,-41-24 0,3 0 0,-1 1 0,0 0 0,0 1 0,0-1 0,3 4 0,-5-5 0,-1-1 0,1 1 0,-1 0 0,0-1 0,1 1 0,-1 0 0,1-1 0,-1 1 0,0 0 0,0 0 0,0-1 0,1 1 0,-1 0 0,0 0 0,0-1 0,0 1 0,0 0 0,0 0 0,0 0 0,0-1 0,-1 1 0,1 0 0,0 0 0,0-1 0,0 1 0,-1 0 0,1-1 0,0 1 0,-1 0 0,1-1 0,-2 2 0,-3 4 0,0-1 0,-1 0 0,1 0 0,-1-1 0,-13 8 0,7-4 0,-41 27-455,2 2 0,-52 50 0,65-50-6371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57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1 260 24575,'0'0'0,"0"0"0,0 0 0,0 0 0,0 0 0,2-2 0,8-2 0,16-7 0,22-6 0,18-7 0,12-5 0,5-2 0,1-7 0,-7-1 0,-13 3 0,-17 7-8191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30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396 863 24575,'0'0'0,"0"0"0,-2-6 0,-121-228 0,13-5 0,-5-10 0,105 228 0,1 1 0,0-1 0,-7-33 0,16 53 0,-1 1 0,1-1 0,0 0 0,0 1 0,0-1 0,-1 1 0,1-1 0,0 0 0,0 1 0,0-1 0,0 1 0,0-1 0,0 0 0,1 1 0,-1-1 0,0 1 0,0-1 0,0 0 0,0 1 0,1-1 0,-1 1 0,0-1 0,1 1 0,-1-1 0,0 1 0,1-2 0,1 2 0,-1 0 0,1-1 0,-1 1 0,0 0 0,1 0 0,-1 0 0,1 0 0,-1 0 0,0 0 0,1 0 0,-1 1 0,2 0 0,63 12 0,-1 4 0,-1 3 0,74 32 0,-58-15 0,146 93 0,-55-13 132,-48-32-1629,-100-69-5329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30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0 360 24575,'0'0'0,"0"0"0,0 0 0,0-2 0,6-4 0,15-9 0,18-13 0,11-14 0,7-10 0,5-7 0,-3-2 0,-8 8 0,-14 12-8191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31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24575,'0'0'0,"0"0"0,2 0 0,10 3 0,16 12 0,19 18 0,18 24 0,10 19 0,0 11 0,-8-1 0,-9-7 0,-9-9 0,-6-11 0,-6-14 0,-7-12 0,-8-12-8191</inkml:trace>
  <inkml:trace contextRef="#ctx0" brushRef="#br0" timeOffset="1">348 1 24575,'0'0'0,"3"3"0,8 6 0,9 10 0,15 22 0,20 25 0,18 22 0,13 10 0,5 1-1087,-5-12 1087,-10-14 0,-12-19 0,-8-15 0,-10-15 0,-12-12 0,-10-7-7104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31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6 0,5 14 0,9 19 0,9 20 0,7 14 0,3 2 0,4-3 0,8-9 0,9-12 0,0-13 0,-10-13-8191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31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24575,'0'0'0,"1"3"0,4 24 0,2 1 0,1-1 0,18 43 0,-19-56 0,0 0 0,1-1 0,0 0 0,1-1 0,1 0 0,0 0 0,0-1 0,18 15 0,-16-17 0,0 0 0,0-1 0,1 0 0,0-1 0,1 0 0,0-1 0,0-1 0,15 4 0,-22-7 0,1 0 0,-1-1 0,1 0 0,0-1 0,-1 1 0,1-2 0,0 1 0,0-1 0,-1 0 0,1 0 0,-1-1 0,1 0 0,-1-1 0,1 1 0,-1-1 0,0-1 0,8-5 0,-4 1 0,-1 0 0,0-1 0,0 0 0,-1 0 0,-1-1 0,1-1 0,11-20 0,-8 11 0,-1-1 0,-2 0 0,12-36 0,-17 46 0,-1 0 0,-1 0 0,0-1 0,0 1 0,-1-1 0,0-12 0,-1 20 0,-1-1 0,1 1 0,-1 0 0,0-1 0,0 1 0,0 0 0,-1 0 0,0 0 0,1 0 0,-1 0 0,-1 1 0,1-1 0,0 0 0,-1 1 0,0 0 0,0-1 0,0 1 0,0 0 0,-5-3 0,-1 0 0,0 1 0,0 1 0,0-1 0,-1 1 0,0 1 0,-16-4 0,5 3 0,-1 0 0,-25 0 0,36 4 0,0 0 0,0 0 0,-1 2 0,1-1 0,0 1 0,-12 4 0,15-3 0,0 0 0,0 0 0,1 1 0,-1 0 0,1 0 0,0 1 0,1 0 0,-13 11 0,12-9 0,0 1 0,1 0 0,0 0 0,0 1 0,0-1 0,1 1 0,1 0 0,-7 17 0,9-21 0,1 0 0,0 0 0,0 0 0,0 0 0,0 0 0,1 0 0,0 0 0,0 0 0,0 0 0,1 0 0,0 0 0,0 0 0,0 0 0,0 0 0,1-1 0,0 1 0,0 0 0,0-1 0,5 9 0,2-3-170,0 0-1,1-1 0,0 0 1,0 0-1,1-1 0,0-1 1,14 8-1,27 13-6655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32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564 84 24575,'0'0'0,"0"0"0,-8-2 0,-28-11 0,-122-38 0,135 46 0,-1 0 0,1 1 0,-1 2 0,0 1 0,-24 1 0,22 2 0,-40 8 0,56-8 0,0 1 0,1 0 0,-1 0 0,1 1 0,-1 0 0,1 1 0,-8 6 0,15-10 0,1 0 0,-1-1 0,1 1 0,0 1 0,0-1 0,0 0 0,-1 0 0,1 0 0,0 1 0,0-1 0,1 0 0,-1 1 0,0-1 0,0 1 0,1-1 0,-1 1 0,1-1 0,-1 1 0,1-1 0,0 1 0,-1 0 0,1-1 0,0 4 0,1-2 0,0-1 0,0 1 0,0 0 0,0-1 0,0 1 0,0-1 0,1 1 0,-1-1 0,1 0 0,0 1 0,-1-1 0,5 3 0,-5-3 0,1 0 0,0 0 0,0 0 0,0 0 0,1-1 0,-1 1 0,0-1 0,1 1 0,-1-1 0,1 0 0,-1 0 0,1 0 0,-1 0 0,1 0 0,0-1 0,-1 1 0,1-1 0,0 0 0,0 1 0,0-1 0,3-1 0,30 0 0,36 4 0,20 0 0,10-11-1365,-57 1-5461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33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787 557 24575,'-1'0'0,"0"0"0,0 1 0,-1-1 0,1 1 0,0-1 0,0 0 0,0 1 0,0 0 0,0-1 0,0 1 0,0 0 0,0-1 0,0 1 0,0 0 0,0 0 0,1 0 0,-1 0 0,-1 1 0,-1 1 0,-118 157 0,109-143 0,7-9 0,-11 14 0,0 2 0,1 0 0,-18 43 0,31-62 0,1 0 0,-1-1 0,1 1 0,0 0 0,0 0 0,1 0 0,-1 0 0,1 0 0,1 0 0,0 6 0,-1-8 0,1-1 0,-1 0 0,1 1 0,0-1 0,0 0 0,0 1 0,0-1 0,0 0 0,1 0 0,-1 0 0,1 0 0,-1 0 0,1 0 0,0-1 0,-1 1 0,1 0 0,0-1 0,0 0 0,0 1 0,1-1 0,3 2 0,-3-2 0,1 1 0,-1-1 0,0 0 0,0-1 0,1 1 0,-1 0 0,1-1 0,-1 0 0,1 0 0,-1 0 0,1 0 0,-1-1 0,0 1 0,1-1 0,-1 0 0,0 0 0,1 0 0,-1 0 0,0 0 0,0-1 0,0 0 0,0 0 0,0 1 0,0-2 0,-1 1 0,1 0 0,-1 0 0,1-1 0,1-2 0,3-3 0,-2-1 0,1 0 0,-1 1 0,0-1 0,-1-1 0,0 1 0,-1-1 0,5-17 0,-6 14-1,0-1 0,0 0 0,-1 1 0,-1-1 1,0 0-1,-4-25 0,1 20 4,-2 0 0,0 1 1,-1 0-1,-11-24 0,-3 4-33,-2 1-1,-2 1 0,-47-58 1,14 27-268,-89-80 1,100 107 308,-1 2 0,-96-58 0,132 89-12,2 1 1,-1 1 0,0-1 0,0 2 0,0-1 0,0 1 0,-19-4 1,29 8-2,0 0 1,-1 0 0,1 0 0,0 0 0,0 0 0,-1 0 0,1 0 0,0 0 0,0 0 0,-1 0 0,1 0 0,0 0 0,0 0 0,-1 0 0,1 0 0,0 0 0,-1 0 0,1 0 0,0 0 0,0 0 0,0 0 0,-1 0 0,1 0 0,0 1 0,0-1 0,-1 0 0,1 0 0,0 0 0,0 0 0,0 1 0,0-1 0,-1 0 0,1 0 0,0 0 0,0 1 0,0-1 0,0 0 0,0 0 0,0 0 0,-1 1 0,1-1 0,0 0 0,0 0 0,0 1 0,0-1 0,5 15 113,40 59 457,-36-61-578,191 262-826,22-16 325,-96-131 602,-93-99-773,71 49 0,-33-36-4901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33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0 24575,'-13'1'0,"0"1"0,0 0 0,0 0 0,0 1 0,0 1 0,1 0 0,0 1 0,-1 0 0,1 1 0,-13 8 0,21-11 0,0 0 0,-1 0 0,1 0 0,1 0 0,-1 1 0,0 0 0,-4 6 0,6-7 0,0 0 0,1 0 0,-1 0 0,1 0 0,0 0 0,0 1 0,0-1 0,0 0 0,0 1 0,1-1 0,0 0 0,0 7 0,1 1 0,0 0 0,1 0 0,1-1 0,0 1 0,0-1 0,1 1 0,1-1 0,9 16 0,6 7 0,26 32 0,63 60 0,-108-124 0,0 0 0,0 0 0,0 0 0,0 0 0,0 1 0,0-1 0,0 0 0,0 1 0,0-1 0,-1 0 0,1 1 0,-1-1 0,1 1 0,-1-1 0,1 1 0,-1-1 0,0 1 0,1-1 0,-1 1 0,0 3 0,-1-3 0,0 0 0,0-1 0,1 1 0,-1 0 0,0 0 0,-1 0 0,1-1 0,0 1 0,0 0 0,-1-1 0,1 1 0,-1-1 0,1 0 0,-4 3 0,-5 3 0,-1 0 0,0-1 0,-17 8 0,-38 11 0,39-15 0,20-8-114,-13 7 360,20-9-250,0 0-1,0 0 0,0 0 0,0 0 1,0 0-1,0 0 0,0 0 0,0 0 0,0 0 1,0 0-1,0 0 0,0 0 0,0 0 1,-1 0-1,1 0 0,0 0 0,0 0 1,0 0-1,0 0 0,0 0 0,0 0 1,0 0-1,0 1 0,0-1 0,0 0 1,0 0-1,0 0 0,0 0 0,0 0 0,0 0 1,0 0-1,0 0 0,0 0 0,0 0 1,0 0-1,0 0 0,0 0 0,0 1 1,0-1-1,0 0 0,0 0 0,0 0 1,0 0-1,0 0 0,0 0 0,0 0 1,0 0-1,0 0 0,0 0 0,0 0 0,0 0 1,1 0-1,-1 0 0,0 0 0,0 0 1,0 0-1,0 1 0,0-1 0,0 0 1,0 0-1,0 0 0,12 1-1197,6-1-5624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34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518 86 24575,'0'0'0,"0"0"0,-9-7 0,-9-3 0,1 1 0,-1 1 0,-1 0 0,-33-8 0,13 7 0,-56-6 0,80 13 0,0 1 0,-1 0 0,1 2 0,-1 0 0,1 0 0,-23 6 0,32-5 0,-1 0 0,1 0 0,0 0 0,0 1 0,0 0 0,1 0 0,-1 0 0,1 1 0,0 0 0,0 0 0,0 0 0,0 1 0,1 0 0,0 0 0,0 0 0,0 0 0,0 0 0,-2 7 0,2-4 0,1 0 0,0 0 0,0 0 0,1 0 0,0 0 0,0 0 0,1 1 0,0-1 0,1 1 0,0-1 0,0 1 0,1-1 0,0 1 0,0-1 0,1 0 0,0 1 0,0-1 0,1 0 0,0 0 0,1-1 0,0 1 0,0-1 0,7 10 0,-2-6 0,0-1 0,0-1 0,1 1 0,1-2 0,-1 1 0,1-1 0,1-1 0,0 0 0,0-1 0,20 9 0,-23-12 0,0 0 0,1-1 0,-1 0 0,1 0 0,-1-1 0,19 0 0,-21-2 0,0 1 0,0-1 0,0-1 0,-1 1 0,1-1 0,0 0 0,-1-1 0,1 0 0,-1 0 0,7-4 0,-4 0 0,0 0 0,-1 0 0,0 0 0,0-1 0,0 0 0,-1-1 0,-1 0 0,6-9 0,-2 1 0,-1-1 0,0 0 0,9-30 0,-18 48 0,1-2 0,-1 0 0,1 0 0,0 0 0,-1 1 0,0-1 0,1-4 0,-1 7 0,1 0 0,0 0 0,0 0 0,0-1 0,0 1 0,0 0 0,0 0 0,0 0 0,0-1 0,0 1 0,0 0 0,0-1 0,0 1 0,0-1 0,1 1 0,0-1 0,5 3 0,91 27-1365,-40-16-5461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35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24575,'0'3'0,"56"153"0,-29-82 0,-18-49 0,94 242 0,-88-235 0,-14-31 0,-1 0 0,0 0 0,1 0 0,-1 0 0,1-1 0,-1 1 0,1 0 0,0-1 0,-1 1 0,1 0 0,-1-1 0,3 2 0,-3-2 0,0-1 0,0 1 0,1-1 0,-1 0 0,0 1 0,0-1 0,0 1 0,1-1 0,-1 1 0,0-1 0,0 1 0,0-1 0,0 0 0,0 1 0,0-1 0,0 1 0,0-1 0,-1 1 0,1-1 0,0 0 0,-19-150 0,3 35 0,-9-178-1365,22 222-5461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57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10 24575,'9'-1'0,"-1"0"0,11-2 0,-13 2 0,0 0 0,-1 0 0,1 0 0,0 1 0,-1 0 0,1 0 0,9 1 0,-13 0 0,0 0 0,1 0 0,-1 0 0,0 0 0,0 0 0,0 1 0,0-1 0,0 0 0,0 1 0,-1 0 0,1-1 0,0 1 0,-1 0 0,1 0 0,-1 0 0,0 0 0,0 0 0,2 3 0,0 2 0,-1-1 0,1 1 0,-1 0 0,2 14 0,-2-2 0,-1 0 0,0 0 0,-2 0 0,0 0 0,-1 0 0,-1 0 0,-9 31 0,3-21 0,-1-1 0,-1-1 0,-2 0 0,-19 31 0,20-39 0,-1-1 0,-1 0 0,-30 30 0,40-46 0,5-5 0,6-7 0,1 3 0,1 0 0,0 1 0,0 0 0,0 1 0,1 0 0,-1 1 0,1 0 0,0 0 0,1 1 0,19-4 0,7 2 0,65-1 0,-85 5 0,7 0-108,202-11-1149,-198 8-5569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5:35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281 620 24575,'0'0'0,"0"0"0,0-6 0,-1-54 0,-2-1 0,-14-74 0,12 107 0,-1 1 0,-2 0 0,-1 1 0,-1-1 0,-1 2 0,-1 0 0,-17-27 0,20 39 0,0 1 0,-1 0 0,-21-20 0,23 25 0,0 0 0,-1 1 0,1 1 0,-1-1 0,0 1 0,-16-6 0,23 10 0,1 1 0,-1-1 0,1 1 0,-1-1 0,1 1 0,-1-1 0,1 1 0,-1 0 0,1 0 0,-1 0 0,1 0 0,-1 0 0,1 0 0,-1 0 0,0 0 0,1 1 0,-2 0 0,2-1 0,1 0 0,0 1 0,-1-1 0,1 0 0,0 1 0,-1-1 0,1 1 0,0-1 0,-1 0 0,1 1 0,0-1 0,0 1 0,0-1 0,-1 1 0,1-1 0,0 1 0,0-1 0,0 1 0,0-1 0,0 1 0,0 2 0,0-1 0,0 0 0,1 0 0,-1 1 0,1-1 0,1 4 0,5 12 0,1 0 0,1 0 0,1-1 0,1 0 0,14 19 0,-6-13 0,1-1 0,45 40 0,-35-40 30,0 0 0,2-2 0,48 24 0,-35-24-525,0-1 0,56 13 0,-37-16-6331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00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2218 24575,'9'-3'0,"-4"0"0,87-51 0,-4-5 0,30-25-448,1199-887-4619,-638 471 2105,13 30 1857,-578 397 2496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01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3159 24575,'0'0'0,"0"-1"0,0 1 0,1 0 0,-1-1 0,0 1 0,0 0 0,0-1 0,0 1 0,1 0 0,-1 0 0,0-1 0,0 1 0,0 0 0,1 0 0,-1-1 0,0 1 0,1 0 0,-1 0 0,0 0 0,0-1 0,1 1 0,-1 0 0,0 0 0,1 0 0,1-1 0,216-132 0,-104 56-299,25-19-896,25-17 434,690-494-2108,-383 261 90,724-519 2755,-392 339-2057,-251 187 2878,-471 289 223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35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24575,'7'20'0,"18"45"0,19 78 0,3 69 0,-29-126-67,-3-20-582,8 100 0,-22-145-6177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36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24575,'5'-3'0,"7"0"0,0 1 0,1 0 0,0 0 0,-1 1 0,1 1 0,0 0 0,-1 1 0,1 0 0,15 4 0,-15-1 0,-1-1 0,0 2 0,0-1 0,-1 2 0,13 7 0,-19-11 0,0 2 0,0-1 0,-1 1 0,1-1 0,-1 1 0,0 0 0,0 1 0,0-1 0,-1 1 0,0 0 0,0 0 0,0 0 0,4 9 0,-4-4 0,-1 1 0,0-1 0,0 1 0,-1-1 0,-1 1 0,-1 19 0,-12 64 0,-12 9 126,9-35-1617,10-42-5335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36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24575,'1'1'0,"-1"1"0,0-1 0,1 0 0,-1 0 0,0 0 0,1 0 0,-1 0 0,1 0 0,0 0 0,1 2 0,-1-1 0,13 24 0,-2 1 0,0 0 0,8 32 0,17 86 0,-4-13 0,-31-127 0,14 44 0,-14-44 0,0 0 0,1 0 0,-1 0 0,1 0 0,0 0 0,7 7 0,-9-12 0,0 1 0,0 0 0,0-1 0,-1 1 0,1-1 0,0 1 0,0-1 0,0 0 0,0 1 0,0-1 0,0 0 0,0 0 0,0 0 0,0 1 0,0-1 0,0 0 0,0 0 0,0-1 0,0 1 0,0 0 0,0 0 0,2-1 0,2-1 0,1 0 0,-1 0 0,5-3 0,-2 1 0,349-196-1365,-328 182-5461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37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24575,'0'0'0,"0"0"0,112 0 0,-111 0 0,0-1 0,0 1 0,0 0 0,0 0 0,-1 0 0,1 1 0,0-1 0,0 0 0,0 0 0,0 0 0,0 1 0,0-1 0,0 0 0,-1 1 0,1-1 0,0 1 0,0-1 0,-1 1 0,1-1 0,0 1 0,0-1 0,-1 1 0,1 0 0,-1 0 0,1-1 0,-1 1 0,1 0 0,-1 0 0,1-1 0,-1 1 0,0 0 0,1 0 0,-1 0 0,0 0 0,0 0 0,1 0 0,-1-1 0,0 1 0,0 2 0,-1 3 0,1 0 0,-1 0 0,-1-1 0,1 1 0,-4 7 0,-46 110 0,34-87 0,2-1 0,-22 76 0,37-106 0,-1-1 0,0 0 0,1 0 0,0 1 0,0-1 0,0 0 0,0 0 0,1 0 0,1 7 0,-2-10 0,1 1 0,-1-1 0,1 0 0,-1 0 0,1 0 0,0 0 0,-1 1 0,1-1 0,0 0 0,0 0 0,0-1 0,0 1 0,0 0 0,0 0 0,0 0 0,0-1 0,0 1 0,0 0 0,1-1 0,-1 1 0,0-1 0,0 1 0,0-1 0,1 0 0,-1 1 0,0-1 0,1 0 0,-1 0 0,0 0 0,1 0 0,-1 0 0,0 0 0,3-1 0,1 0 0,1-1 0,-1 1 0,1-1 0,-1 0 0,0-1 0,0 1 0,8-6 0,32-27 0,-29 22 0,34-30-1365,-2 3-5461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37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0 132 24575,'0'0'0,"0"0"0,0 0 0,0 0 0,2 0 0,5 2 0,10 2 0,16 1 0,15-3 0,10-3 0,3-6 0,-1-5 0,-7-4 0,-6-6 0,-5-7 0,-8-2 0,-10 5-8191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38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0,0 9 0,0 13 0,0 14 0,0 9 0,2 7 0,4 2 0,5 3 0,8 3 0,9-2 0,9-8 0,4-11 0,-5-13-8191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38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24575,'0'14'0,"2"-7"0,0 0 0,0 0 0,0-1 0,0 1 0,1-1 0,5 9 0,26 36 0,-20-31 0,41 57 0,1 2 0,60 110 0,-100-157 0,-2 1 0,15 48 0,-22-57 0,-2 1 0,0 0 0,-2 0 0,1 32 0,-4-41 0,-1 1 0,0 0 0,-1-1 0,-1 0 0,-1 1 0,0-1 0,-13 30 0,13-38 0,0 1 0,-1 0 0,0-1 0,0 0 0,-1 0 0,0-1 0,0 0 0,-1 0 0,0 0 0,0-1 0,-1 0 0,0 0 0,0-1 0,-17 9 0,21-12 0,-1 0 0,0-1 0,0 1 0,0-1 0,-1 0 0,1 0 0,0-1 0,-9 1 0,12-1 0,0-1 0,1 1 0,-1 0 0,0 0 0,1-1 0,-1 1 0,0-1 0,1 1 0,-1-1 0,1 0 0,-1 0 0,1 0 0,-1 0 0,1 0 0,0 0 0,0 0 0,-1 0 0,1 0 0,0 0 0,0-1 0,0 1 0,0 0 0,0-1 0,0 1 0,1-1 0,-1 1 0,0-1 0,1 0 0,-1 1 0,1-4 0,-1-2 0,1 0 0,0-1 0,0 1 0,1 0 0,0-1 0,1 1 0,-1 0 0,1 0 0,6-14 0,6-11-341,2 0 0,0 1-1,36-50 1,-16 32-6485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6:08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320 642 24575,'-6'-1'0,"-1"0"0,1-1 0,0 1 0,0-1 0,-1-1 0,2 1 0,-1-1 0,-7-5 0,-4-1 0,1 1 0,1 0 0,-1-2 0,1 0 0,1-1 0,0 0 0,0-1 0,2-1 0,-1 0 0,1 0 0,1-1 0,-16-28 0,15 21 0,1 0 0,-14-38 0,22 50 0,0 0 0,1 0 0,0-1 0,0 1 0,1-1 0,0 0 0,1 1 0,0-1 0,3-14 0,-2 19 0,0 1 0,1-1 0,-1 1 0,1-1 0,0 1 0,1-1 0,-1 1 0,1 0 0,0 0 0,0 1 0,0-1 0,1 0 0,-1 1 0,1 0 0,-1 0 0,1 0 0,0 0 0,1 1 0,-1-1 0,9-2 0,1-1 0,1 1 0,-1 1 0,1 0 0,1 1 0,19-1 0,-6 2 0,0 2 0,1 0 0,54 10 0,84 26 0,-151-32 0,33 10 0,-30-8 0,1 0 0,0-1 0,0-2 0,33 3 0,-50-7 0,0 1 0,1 0 0,-1-1 0,0 0 0,1 0 0,-1 0 0,0 0 0,0-1 0,0 1 0,0-1 0,0 0 0,0-1 0,-1 1 0,1 0 0,0-1 0,4-5 0,-3 3 0,-1-1 0,0 1 0,0-1 0,-1 0 0,1 0 0,-1 0 0,-1 0 0,1-1 0,2-12 0,0-2-682,3-38-1,-6 25-6143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7:59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1032 1 24575,'0'0'0,"-8"0"0,-49 13 0,20-4 0,-28 4 0,-82 4 0,-68-8 0,-46 5 0,245-13 0,0 2 0,1-1 0,-1 2 0,1 0 0,-19 8 0,28-9 0,0 0 0,0 0 0,0 1 0,0-1 0,1 1 0,-1 1 0,1-1 0,0 1 0,0 0 0,1 0 0,0 1 0,0-1 0,0 1 0,-5 9 0,3 1 0,0-1 0,1 1 0,0 0 0,1 0 0,-2 23 0,-1 86 0,6-100 0,-6 729 0,6-520 0,1 20 0,0-253 0,0-1 0,0 0 0,0 1 0,0-1 0,0 0 0,0 0 0,0 1 0,1-1 0,-1 0 0,0 0 0,0 1 0,0-1 0,0 0 0,0 0 0,1 1 0,-1-1 0,0 0 0,0 0 0,1 0 0,-1 1 0,0-1 0,0 0 0,0 0 0,1 0 0,-1 0 0,0 0 0,1 0 0,-1 1 0,0-1 0,0 0 0,1 0 0,-1 0 0,0 0 0,1 0 0,-1 0 0,0 0 0,0 0 0,1 0 0,-1 0 0,0 0 0,1-1 0,17-3 0,-8 1 0,26-3 0,66-3 0,41 11 0,-51 5-1065,180 40 0,-166-21-4996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38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0 304 24575,'1'8'0,"2"9"0,1 1 0,1-1 0,1 0 0,1 0 0,0 0 0,1-1 0,0 0 0,2-1 0,0 0 0,15 18 0,-11-17 0,1 0 0,1-1 0,0-1 0,1 0 0,1-1 0,0-1 0,0-1 0,24 11 0,-32-17 0,1-1 0,0 0 0,0 0 0,1-1 0,14 2 0,-20-5 0,-1 1 0,0-1 0,0 0 0,0-1 0,0 1 0,0-1 0,1 0 0,-1 0 0,-1-1 0,1 1 0,0-1 0,0 0 0,0-1 0,5-3 0,-2 0 0,0 0 0,-1-1 0,0 1 0,0-2 0,-1 1 0,0-1 0,0 0 0,4-9 0,1-2 0,-2 0 0,12-35 0,-14 34 0,-2-1 0,0 1 0,-1-1 0,-1-1 0,-1 1 0,-1 0 0,-1 0 0,-1-1 0,-5-30 0,4 38 0,-1 1 0,-1 0 0,0 1 0,0-1 0,-2 1 0,1-1 0,-1 2 0,-1-1 0,0 1 0,-1 0 0,0 0 0,-1 1 0,0 0 0,0 0 0,-1 1 0,-12-8 0,13 11-50,0 1-1,0 0 1,0 1-1,-1 0 0,1 1 1,-1-1-1,0 2 1,0-1-1,0 2 1,-1-1-1,1 1 0,0 1 1,-1 0-1,1 0 1,0 1-1,0 0 1,-1 1-1,1 0 0,0 1 1,1 0-1,-1 1 1,0 0-1,1 0 1,0 1-1,0 0 1,-10 7-1,-11 12-6775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39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2 0,5 4 0,8 9 0,11 11 0,11 11 0,5 5 0,0 1 0,-2-3 0,-5-5 0,-4-6 0,-3-6 0,0-6 0,2-3 0,-4-4-8191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39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24575,'0'27'0,"1"0"0,1 0 0,8 38 0,10 32 0,-20-97 0,0 2 0,0-1 0,0 1 0,0 0 0,1-1 0,-1 1 0,1 0 0,-1-1 0,1 1 0,1 1 0,-2-2 0,1-1 0,0 1 0,-1 0 0,1-1 0,0 1 0,0-1 0,0 0 0,-1 1 0,1-1 0,0 0 0,0 1 0,0-1 0,0 0 0,-1 0 0,1 0 0,0 0 0,0 0 0,0 0 0,0 0 0,0 0 0,1 0 0,17-3-46,0-1 0,-1 0 1,1-1-1,24-11 0,-11 4-1090,27-8-5690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0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24575,'0'0'0,"6"0"0,-2 1 0,-1 0 0,1 0 0,-1 1 0,0-1 0,0 1 0,0-1 0,0 1 0,0 0 0,0 1 0,3 2 0,-3-2 0,1 1 0,0-1 0,-1 1 0,0 0 0,0 0 0,4 7 0,-6-7 0,1 0 0,-1 0 0,0-1 0,0 1 0,-1 0 0,1 0 0,-1 0 0,0 0 0,0 0 0,0 0 0,0 0 0,-1 0 0,0 0 0,0 0 0,-1 5 0,-3 5 0,-1-1 0,-13 23 0,15-28 0,-8 14 0,-1 0 0,1 1 0,-16 45 0,27-67 0,1 1 0,-1-1 0,1 1 0,0-1 0,-1 1 0,1-1 0,0 1 0,0 2 0,0-3 0,0-1 0,0 1 0,1-1 0,-1 0 0,0 1 0,0-1 0,1 1 0,-1-1 0,0 0 0,0 1 0,1-1 0,-1 0 0,0 1 0,1-1 0,-1 0 0,0 0 0,1 1 0,-1-1 0,1 0 0,-1 0 0,0 1 0,1-1 0,-1 0 0,1 0 0,-1 0 0,1 0 0,-1 0 0,0 0 0,1 0 0,-1 0 0,1 0 0,-1 0 0,1 0 0,0 0 0,10-1 0,0-1 0,1 0 0,-1-1 0,0 0 0,13-6 0,3-1 0,164-54-1365,-103 35-5461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0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24575,'-5'15'0,"4"-13"0,-5 13 0,0 0 0,2 1 0,-1-1 0,2 1 0,0 0 0,0 25 0,2-10 0,1 0 0,7 45 0,59 207 0,-28-136 0,20 139-1365,-53-246-5461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1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24575,'24'2'0,"0"0"0,0 2 0,-1 0 0,25 9 0,-35-10 0,9 3 0,-1 1 0,1 1 0,-1 1 0,0 1 0,-1 0 0,0 2 0,-1 0 0,-1 1 0,0 1 0,0 1 0,-1 0 0,23 29 0,-25-25 0,-1 1 0,0 0 0,-2 1 0,-1 0 0,0 1 0,-2 0 0,14 46 0,-19-52 0,-1 1 0,0 0 0,-1-1 0,-1 1 0,-1 0 0,0 0 0,-1 0 0,-1-1 0,0 1 0,-2-1 0,0 1 0,-7 19 0,3-19 17,0 0 0,0-1 1,-2 0-1,0-1 0,-1 0 0,-15 17 0,2-7-512,-1-2 0,-38 29 0,16-18-6331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1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24575,'0'13'0,"14"181"0,-2-77 0,-3 200 0,-9-309 0,-1-3 0,1 0 0,0 0 0,2 8 0,-2-12 0,0 0 0,0 0 0,0-1 0,0 1 0,1 0 0,-1 0 0,0 0 0,1 0 0,-1-1 0,1 1 0,-1 0 0,1 0 0,-1-1 0,1 1 0,0 0 0,-1-1 0,1 1 0,0-1 0,-1 1 0,1-1 0,0 1 0,0-1 0,-1 1 0,1-1 0,1 1 0,3-1 0,0 1 0,-1-1 0,1 0 0,-1 0 0,1-1 0,-1 1 0,7-3 0,-3 2 0,71-17-682,105-39-1,-127 37-6143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2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1 243 24575,'2'10'0,"1"-5"0,0 1 0,0-1 0,0 1 0,1-1 0,7 9 0,26 22 0,-16-16 0,213 238 0,-225-246 0,11 12 0,-19-22 0,1-1 0,0 1 0,0-1 0,0 1 0,0-1 0,0 0 0,0 1 0,0-1 0,0 0 0,3 1 0,-4-2 0,-1 0 0,1 0 0,-1 0 0,1 0 0,-1 0 0,1 0 0,0 1 0,-1-1 0,1 0 0,-1 0 0,1-1 0,-1 1 0,1 0 0,-1 0 0,1 0 0,0 0 0,-1 0 0,1-1 0,-1 1 0,1 0 0,-1 0 0,1-1 0,-1 1 0,0 0 0,1-1 0,-1 1 0,1-1 0,-1 1 0,0 0 0,1-1 0,-1 1 0,0-1 0,1 1 0,-1-1 0,0 1 0,0-1 0,1 1 0,-1-1 0,0 1 0,0-1 0,0 0 0,0 1 0,0-1 0,0 1 0,0-1 0,0 1 0,0-1 0,0 1 0,0-1 0,0 0 0,0 1 0,-1-1 0,1 1 0,0-1 0,0 1 0,0-1 0,-1 0 0,-1-2 0,0-1 0,-1 1 0,1 0 0,0 0 0,-1 0 0,0 0 0,-6-4 0,-25-16 0,16 12 0,-18-14 0,0-2 0,2-2 0,-49-51 0,78 73 0,5 7 0,0 0 0,0 0 0,0 0 0,0 0 0,0 0 0,0 0 0,0 0 0,0 0 0,0-1 0,0 1 0,0 0 0,0 0 0,0 0 0,0 0 0,0 0 0,0 0 0,0 0 0,0 0 0,0 0 0,0 0 0,0-1 0,1 1 0,-1 0 0,0 0 0,0 0 0,0 0 0,0 0 0,0 0 0,0 0 0,0 0 0,0 0 0,0 0 0,0 0 0,0 0 0,0 0 0,0 0 0,0-1 0,1 1 0,-1 0 0,0 0 0,15 3 0,75 25 0,18 6 0,63 7 0,-136-35 0,1-1 0,66-1 0,-91-4 0,0-1 0,-1 0 0,16-4 0,-23 4 0,0 0 0,0 0 0,0 0 0,0 0 0,0-1 0,0 1 0,0-1 0,-1 0 0,1 0 0,0 0 0,-1 0 0,0 0 0,1 0 0,-1-1 0,3-4 0,-3 3 0,0 0 0,0-1 0,0 1 0,-1-1 0,0 1 0,0-1 0,0 0 0,0 0 0,-1 1 0,1-1 0,-1 0 0,-1-9 0,-2-4 0,-1 0 0,-5-19 0,8 35 0,-41-124 0,-2-4 0,32 80-1365,3 13-5461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2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24575,'0'1'0,"0"0"0,0 0 0,1 0 0,-1 0 0,0-1 0,0 1 0,0 0 0,0 0 0,1 0 0,-1 0 0,0-1 0,1 1 0,-1 0 0,1 0 0,-1-1 0,1 1 0,0 1 0,2 1 0,1 0 0,-1 0 0,1 0 0,-1 0 0,1 0 0,0-1 0,0 0 0,5 2 0,38 13 0,-35-13 0,16 4 0,0 0 0,1-2 0,0-1 0,0-1 0,1-2 0,-1-1 0,1-1 0,48-7 0,-69 6-105,-1-1 0,1 0 0,0-1 0,-1 0 0,1 0 0,-1-1 0,0 0 0,0-1 0,0 1 0,-1-2 0,0 1 0,12-12 0,2-7-6721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3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24575,'0'3'0,"4"7"0,1 0 0,0 0 0,0 0 0,8 9 0,-5-6 0,70 103 0,17 28 0,44 111 0,-112-203 0,-12-22-455,2-1 0,41 54 0,-45-69-6371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1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 24575,'-10'20'0,"-3"6"0,2 0 0,0 2 0,-10 39 0,-34 352 0,46-164 0,13 2 0,0-38 0,-4-212 120,0-6-321,0-4-1083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3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24575,'2'0'0,"-1"0"0,1 1 0,0-1 0,-1 1 0,1-1 0,0 1 0,-1 0 0,1-1 0,-1 1 0,1 0 0,-1 0 0,0 0 0,1 0 0,-1 0 0,0 1 0,0-1 0,0 0 0,0 0 0,2 3 0,-3-4 0,52 65-51,-2 2-1,-3 2 0,40 80 0,-52-81-308,-3 1 0,37 116-1,-56-140 355,-2 1 0,-2 0 0,-1 1 1,-3-1-1,-1 67 0,-5-87-73,-2-1-1,0 1 1,-1-1 0,-16 47 0,16-59 78,-1 0 0,-1 0 0,0-1-1,-1 0 1,0 0 0,-1 0 0,0-1 0,-1-1 0,0 1-1,-16 13 1,20-20 7,-1 0 1,1 0-1,-1-1 0,1 0 0,-1 0 0,0 0 1,0-1-1,0 0 0,-1 0 0,1 0 0,0-1 1,-9 1-1,7-2 78,1 0 0,-1 0 1,1-1-1,0 0 1,-1 0-1,1-1 0,0 0 1,0 0-1,0-1 0,-11-6 1,7 3-24,-1-1 0,1 0 1,1-1-1,-1 0 0,1-1 1,1 0-1,0-1 0,-14-17 0,14 13-35,0-1-1,1 1 0,0-2 0,1 1 0,1-1 0,-6-20 0,6 10-25,1-1-1,1 1 1,2-1 0,0 0-1,2 0 1,1 0-1,1 0 1,8-41-1,-4 42-20,2-1 0,0 1 1,2 1-1,1 0 0,0 0 0,19-27 0,-10 22-363,1 1 0,2 1 0,0 0 0,30-24 0,20-13-5741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3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0 395 24575,'1'10'0,"3"4"0,-1 0 0,2-1 0,8 19 0,3 4 7,3 0-1,1 0 1,1-2-1,2-1 1,40 46 0,-39-53-107,2-1 0,1-1 0,0-1 0,2-1 0,1-1 1,46 23-1,-45-29 72,0-1 0,1-2 0,0-1 0,44 9 0,-59-16 20,1-2-1,-1 0 1,1-1 0,-1 0-1,1-2 1,0 0 0,-1-1-1,1 0 1,-1-2 0,20-6-1,-19 3 8,-1-1 0,0-1-1,0 0 1,-1-1-1,0-1 1,-1 0-1,0-1 1,-1-1-1,0-1 1,-1 1 0,-1-2-1,0 0 1,-1 0-1,13-24 1,-13 18 1,-1 0 0,-1 0 0,0-1 0,-2 0 1,-1 0-1,0-1 0,-2 0 0,0 0 0,-2 0 0,-1 0 0,-2-35 1,-1 35-1,-2 1 0,-1 0 0,0 0 0,-2 0 0,0 1 0,-2 0 0,0 0 0,-1 1 0,-2 0 0,1 1 0,-2 0 0,-20-22 0,17 23 0,0 1 0,-1 1 0,-1 0 0,-1 2 0,0 0 0,0 1 0,-2 1 0,1 1 0,-2 0 0,1 2 0,-40-12 0,48 18 13,1 0 0,-1 1 0,0 1 1,0 0-1,0 1 0,0 0 1,-22 3-1,26-1-123,0 0 0,1 0 0,-1 1 0,1 0 0,0 0 0,0 1 0,0 0 0,1 1 0,-1-1 0,1 1 0,-13 12 0,-5 12-5957</inkml:trace>
  <inkml:trace contextRef="#ctx0" brushRef="#br0" timeOffset="1">459 305 24575,'1'3'0,"2"12"0,1 0 0,1-1 0,13 28 0,-10-24 0,25 53 0,4-2 0,48 70 0,-28-58 0,86 92 0,-131-158 0,-7-9 0,-1-1 0,1 1 0,0-1 0,1 0 0,-1 0 0,1-1 0,0 1 0,13 6 0,-6-9-1365,-4-3-5461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4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24575,'7'95'0,"-2"-40"0,7 482 0,-12-531 0,0 13 0,0-19 0,1 1 0,-1-1 0,0 0 0,0 1 0,0-1 0,0 0 0,0 1 0,0-1 0,0 0 0,1 1 0,-1-1 0,0 0 0,0 0 0,0 1 0,1-1 0,-1 0 0,0 0 0,0 1 0,1-1 0,-1 0 0,0 0 0,0 0 0,1 1 0,-1-1 0,0 0 0,1 0 0,-1 0 0,0 0 0,1 0 0,-1 0 0,0 0 0,1 0 0,-1 0 0,0 0 0,1 0 0,-1 0 0,0 0 0,1 0 0,-1 0 0,0 0 0,1 0 0,0 0 0,8-4 0,18-8 0,-8 3 0,308-114-1365,-277 108-5461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4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24575,'2'47'0,"2"-1"0,12 48 0,-6-37 0,67 435 0,-76-482 0,8 52 0,-9-46 0,0-16 0,0-1-1,0 1 0,0 0 1,0 0-1,0 0 0,-1 0 1,1 0-1,0 0 1,0 0-1,0 0 0,0 0 1,0 0-1,0-1 0,0 1 1,0 0-1,0 0 0,0 0 1,0 0-1,-1 0 1,1 0-1,0 0 0,0 0 1,0 0-1,0 0 0,0 0 1,0 0-1,0 0 0,0 0 1,-1 0-1,1 0 1,0 0-1,0 0 0,0 0 1,0 0-1,0 0 0,0 0 1,0 0-1,0 0 0,-1 0 1,1 0-1,0 0 1,0 0-1,0 0 0,0 1 1,0-1-1,0 0 0,0 0 1,0 0-1,0 0 0,0 0 1,0 0-1,-1 0 1,1 0-1,0 0 0,0 0 1,0 1-1,0-1 0,0 0 1,0 0-1,0 0 0,0 0 1,0 0-1,0 0 1,0 0-1,0 0 0,0 1 1,0-1-1,-4-8-1321,-3-6-5504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6:44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1 250 24575,'0'1'0,"1"1"0,-1-1 0,1 0 0,-1 1 0,1-1 0,0 1 0,0-1 0,0 0 0,0 0 0,-1 0 0,1 1 0,1-1 0,1 2 0,2 2 0,20 20 4,0-1-1,2-1 1,47 32-1,97 45-183,-90-58-89,124 45 0,-151-69 196,1-2 1,0-2-1,84 9 1,-120-21 72,1-1 0,-1 0 0,1-2 0,0 0 0,-1-1 0,21-5 0,-35 6 0,0 0 0,1-1 0,-1 0 0,0 0 0,0-1 0,0 1 0,-1-1 0,1 0 0,-1-1 0,1 1 0,-1-1 0,0 1 0,6-9 0,-7 7 0,0 0 0,0 0 0,0 0 0,-1 0 0,0-1 0,0 1 0,-1-1 0,1 1 0,-1-1 0,0 0 0,-1 1 0,1-1 0,-1-7 0,-2-8 0,0-1 0,-1 1 0,-2-1 0,0 1 0,-1 0 0,-1 1 0,-10-22 0,-77-133 0,1 25-1200,59 98-4797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7:18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0,7 0 0,5 1 0,19 2 0,-11 0 0,859 85-2420,6-30 1196,1579 15-5339,-2230-73 6499,239 1-215,-3 16 2034,-412-13-1546,169 7 4633,-209-11-9289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7:20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24575,'1'2'0,"-1"-2"0,0 1 0,0-1 0,0 0 0,0 0 0,0 0 0,0 0 0,0 1 0,0-1 0,0 0 0,0 0 0,0 0 0,0 1 0,0-1 0,0 0 0,0 0 0,0 0 0,0 0 0,0 0 0,0 1 0,1-1 0,-1 0 0,0 0 0,0 0 0,0 0 0,0 0 0,0 1 0,0-1 0,1 0 0,-1 0 0,0 0 0,0 0 0,0 0 0,1 0 0,2 2 0,1-1 0,0 0 0,-1-1 0,1 1 0,5 0 0,8 1 0,336 41-228,-225-28-458,486 36-792,21 2-820,-11 39 627,-1 23 162,-422-77 1660,931 203-1806,-310-56 1668,6-41-176,327-41 693,-1055-99 273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7:21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1888 24575,'7'-7'0,"8"-2"0,28-13 0,144-52 0,-25 16-469,43-12-1408,36-14 822,-123 43 591,934-317-5139,-320 115 5603,-215 71 0,261-66-976,-503 157 471,420-156 650,-646 219-82,451-138 1532,-421 137-640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7:22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1281 24575,'8'2'0,"13"4"0,32 3 0,133 7 25,6-19-475,18-14-1249,42-24 662,35-26-1412,33-22 1177,665-217-2302,-308 91 3968,5 20-1060,1013-132-2799,-1492 302 3845,-51 10 120,-49 6 1640,-36 5 842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7:22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24575,'12'3'0,"-2"-1"0,108 24 0,8 3 0,50 16-503,48 12-1510,40 10 898,321 73-2828,134 34 1363,-198-34 1783,504 124-1407,395 23 2204,-1276-259 0,213 40-127,-31-9-381,-40-11 448,-47-16 326,-43-11 92,-44-8 1404,-39-5 1511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1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17 24575,'14'-2'0,"-2"1"0,14-4 0,0 1 0,0 1 0,0 1 0,34 3 0,-13 2 0,68 14 0,-80-9 0,0 1 0,38 16 0,-56-19 0,-1 2 0,1 0 0,-2 1 0,1 1 0,-1 0 0,16 14 0,-26-19 0,0 0 0,0 1 0,0-1 0,-1 1 0,0 0 0,0 0 0,-1 1 0,0-1 0,0 1 0,4 11 0,-5-9 0,0 0 0,-1 0 0,0-1 0,0 1 0,-1 0 0,0 0 0,-2 17 0,-2-11 0,1 1 0,-2 0 0,0-1 0,-1 0 0,-1 0 0,0-1 0,0 0 0,-2 0 0,-11 15 0,1-6-56,-2-1-1,-1 0 0,0-1 1,-1-2-1,-2 0 1,0-2-1,-48 27 1,11-15-64,0-1 0,-93 25 0,59-25-495,-164 26 0,238-51-5534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7:23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1 998 24575,'26'-8'0,"32"-4"0,-9 3 0,121-24 0,82-11-994,64-7-2983,50-3 2394,25 0-808,407-62 1892,-8-39-2108,-454 68 2097,-36 1 198,-34 5-933,-41 8 1090,-45 13 782,-47 16 412,-40 14 3377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7:23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1681 24575,'76'-3'0,"19"-3"0,54-9 0,58-14-615,50-22-1845,49-23 1063,44-19-1730,618-206 322,-11-40 1010,-899 318 1787,323-118-364,-25 3-1113,-35 7 1114,-41 14 381,-44 16 32,-50 23 998,-47 20 4112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7:24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24575,'13'1'0,"86"10"0,-1 0 0,43 7-440,38 11-1322,36 12 888,568 148-1790,-483-113 539,939 236-710,-270-81 2353,-644-168 238,332 20 1,-475-73 761,-36-8-21,-64-3 1632,83-12-1,-131 8-3922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53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29 24575,'-29'19'0,"25"-16"0,1 0 0,-1 0 0,0-1 0,0 0 0,0 0 0,0 0 0,0 0 0,0 0 0,-1-1 0,1 0 0,-1 0 0,1 0 0,-6 0 0,-12-1 0,-23-5 0,-5 0 0,44 4 0,-15 1 0,21 0 0,-1 0 0,1 0 0,-1 0 0,1 0 0,-1 0 0,1 0 0,-1 0 0,1 0 0,-1 0 0,1 1 0,0-1 0,-1 0 0,1 0 0,-1 1 0,1-1 0,0 0 0,-1 0 0,1 1 0,-1-1 0,1 0 0,0 1 0,-1-1 0,1 1 0,0-1 0,0 0 0,-1 1 0,1-1 0,0 1 0,0-1 0,0 1 0,0-1 0,-1 1 0,2 4 0,-1-1 0,1 0 0,0 0 0,0 0 0,0-1 0,0 1 0,1 0 0,3 6 0,-2-4 0,9 19 0,2 0 0,0-2 0,2 1 0,24 26 0,-15-22 0,2 0 0,50 37 0,61 38-209,170 95 0,-196-136 70,3-5 0,145 51-1,-244-103 140,56 19 0,-59-21 0,1 0 0,-1-1 0,20 1 0,-29-2 11,0-2 1,-1 1-1,1 0 0,0-1 0,-1 1 0,1-1 0,0 0 0,-1 0 0,1-1 0,-1 1 0,0-1 0,1 0 0,-1 1 1,0-2-1,0 1 0,0 0 0,0 0 0,-1-1 0,1 0 0,-1 1 0,3-4 0,0-3 54,1 1 0,-2-1-1,0 0 1,0 0 0,0 0-1,3-18 1,-1 1-40,-1-1 1,-2 0-1,0 0 1,-2 0-1,-3-32 1,-22-136-49,19 166 32,-12-75-9,1 15 0,-5-120 0,22 188-1365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54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24575,'0'0'0,"1"7"0,2 5 0,0-1 0,1 1 0,0-1 0,1 0 0,10 17 0,-4-7 0,4 9 0,30 44 0,-38-64 0,0-1 0,1 0 0,0 0 0,1-1 0,-1 0 0,2 0 0,-1-1 0,12 6 0,-17-11-195,0 0 0,0 0 0,0 0 0,0-1 0,0 1 0,9 0 0,-1-1-6631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54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0 369 24575,'4'0'0,"316"80"0,2-25 0,-314-54 0,81 6 0,-81-7 0,1 0 0,-1-1 0,0 0 0,1-1 0,-1 1 0,0-1 0,0-1 0,9-3 0,-15 4 0,1 1 0,-1 0 0,0-1 0,0 0 0,1 1 0,-1-1 0,0 0 0,-1 0 0,1 0 0,0 0 0,0-1 0,-1 1 0,1 0 0,-1-1 0,0 1 0,0-1 0,0 1 0,0-1 0,0 0 0,-1 1 0,1-1 0,-1 0 0,1-3 0,-1-3 0,-1 0 0,1 1 0,-1-1 0,-1 1 0,1-1 0,-5-10 0,-3-5 0,-1 1 0,-1-1 0,-19-28 0,-17-35 0,43 77-124,1 0 0,-1 0 0,2 0 0,-1 0 0,1 0 0,1 0-1,0-1 1,1 1 0,-1-1 0,4-17 0,2 0-6702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55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0 24575,'-7'3'0,"4"0"0,0 0 0,0 0 0,0 0 0,0 0 0,0 1 0,-4 7 0,-12 25 0,15-27 0,-7 13 0,-10 34 0,17-44 0,1 1 0,0 0 0,1 0 0,-1 22 0,5 18 0,2 1 0,2-1 0,2 0 0,3-1 0,19 60 0,-9-54 0,1-1 0,4-1 0,1-1 0,46 65 0,-70-114 0,1 0 0,1 0 0,-1-1 0,1 1 0,7 5 0,-9-9 0,0 0 0,0 0 0,0 0 0,0 0 0,0-1 0,0 0 0,1 1 0,-1-1 0,0-1 0,1 1 0,-1 0 0,7 0 0,15-1 0,-1-1 0,36-5 0,50-15 0,96-41-9,-127 35-1347,-48 18-5470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55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3 24575,'-2'-1'0,"0"1"0,0-1 0,-1 1 0,1 0 0,0 0 0,0 0 0,0 0 0,-4 1 0,-1 0 0,1 0 0,-1 0 0,0 1 0,0-1 0,1 2 0,-1-1 0,1 1 0,-1 0 0,1 0 0,0 0 0,0 1 0,1 0 0,-1 0 0,1 1 0,-6 6 0,5-6 0,1 1 0,0 0 0,1 0 0,-1 0 0,1 1 0,1-1 0,-1 1 0,1 0 0,0 0 0,1 0 0,-1 1 0,-2 14 0,5-15 0,0 0 0,0 0 0,1 0 0,0 0 0,0 0 0,1 0 0,-1 0 0,2 0 0,-1 0 0,1-1 0,0 1 0,0-1 0,1 1 0,7 10 0,2-1 0,1 0 0,0-1 0,32 25 0,128 80 0,0 0 0,-159-108 0,0 1 0,-2 0 0,0 1 0,0 1 0,-1 0 0,18 31 0,-25-37 0,-1 0 0,0 0 0,0 1 0,-1-1 0,0 1 0,-1 0 0,0 0 0,-1 0 0,0 0 0,0 0 0,-1 0 0,-1 0 0,1 0 0,-5 17 0,3-18 0,0 0 0,-1 0 0,-1-1 0,1 1 0,-1-1 0,-1 1 0,0-1 0,0-1 0,0 1 0,-1-1 0,0 0 0,0 0 0,-1 0 0,-10 7 0,15-13 0,0 1 0,1-1 0,-1 0 0,0 0 0,1-1 0,-1 1 0,0 0 0,0-1 0,0 1 0,-3 0 0,4-1 0,1 0 0,-1 0 0,0 0 0,0 0 0,0-1 0,0 1 0,1 0 0,-1 0 0,0-1 0,0 1 0,1 0 0,-1-1 0,0 1 0,0-1 0,1 1 0,-1-1 0,0 1 0,1-1 0,-1 1 0,1-1 0,-1 0 0,1 1 0,-1-1 0,1 0 0,-1 0 0,1 1 0,-1-2 0,-1-4 0,0 1 0,0 0 0,1-1 0,0 0 0,0 1 0,0-1 0,0 0 0,1-6 0,5-47 0,-5 55 0,19-98-1365,-8 63-5461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56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24575,'2'1'0,"0"-1"0,-1 1 0,1-1 0,-1 1 0,1 0 0,-1-1 0,1 1 0,-1 0 0,1 0 0,1 2 0,3 2 0,20 13 0,-2 2 0,0 1 0,41 46 0,52 84 0,-75-95 0,-34-46-108,-2-2-206,-1 0 0,1 0-1,4 9 1,-7-8-6512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56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 24575,'4'0'0,"0"0"0,-1 1 0,1 0 0,0 0 0,-1 0 0,1 0 0,3 2 0,7 2 0,54 22 0,82 44 0,-24-10 0,-105-52 0,30 9 0,-46-16 0,1 0 0,0-1 0,0 0 0,0-1 0,0 1 0,0-1 0,-1 0 0,1 0 0,0-1 0,9-1 0,-14 1 0,0 1 0,1-1 0,-1 1 0,0-1 0,0 1 0,1-1 0,-1 0 0,0 1 0,0-1 0,0 0 0,0 0 0,0 0 0,0 0 0,0 0 0,-1 0 0,1 0 0,0 0 0,0 0 0,-1 0 0,1 0 0,-1-1 0,1 1 0,-1 0 0,1 0 0,-1-1 0,0 1 0,0 0 0,1-1 0,-1-1 0,-1-3 0,1 0 0,-1 0 0,0 0 0,0 0 0,-4-9 0,-35-90 45,19 49-1455,-1-2-5416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2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24575,'0'16'0,"16"178"0,0-37 0,-14 101 0,-3-166 0,1-401 0,0 308 0,0-1 0,0 1 0,0 0 0,0 0 0,0 0 0,0 0 0,1 0 0,-1 0 0,0 0 0,0 0 0,1-1 0,-1 1 0,1 0 0,0-1 0,0 2 0,-1-1 0,1 1 0,0 0 0,-1 0 0,1 0 0,0 0 0,-1 0 0,1 0 0,0 0 0,-1 0 0,1 0 0,-1 0 0,1 0 0,0 0 0,-1 0 0,1 1 0,0-1 0,-1 0 0,1 0 0,-1 1 0,1-1 0,0 0 0,-1 1 0,1-1 0,-1 1 0,1 0 0,105 72 0,-54-35 0,-35-26 0,-10-6 0,-1-1 0,1-1 0,1 1 0,13 6 0,-21-11 0,1 0 0,-1 0 0,0 0 0,1 0 0,-1 0 0,0 0 0,1 0 0,-1 0 0,1 0 0,-1 0 0,0 0 0,1 0 0,-1 0 0,0 0 0,1 0 0,-1 0 0,1 0 0,-1-1 0,0 1 0,1 0 0,-1 0 0,0 0 0,1 0 0,-1-1 0,0 1 0,1 0 0,-1-1 0,0 1 0,0 0 0,1 0 0,-1-1 0,0 1 0,0 0 0,0-1 0,1 1 0,-1-1 0,4-16 0,-4 15 0,8-53 0,-2 14 0,13-55 0,-16 84 0,1 1 0,0 0 0,1-1 0,0 1 0,1 1 0,0-1 0,1 1 0,0 0 0,10-11 0,-14 18 0,1 0 0,-1 0 0,1 0 0,-1 0 0,1 0 0,0 1 0,0 0 0,0 0 0,0 0 0,1 0 0,7-2 0,-9 4 0,0 0 0,0-1 0,0 1 0,0 0 0,0 0 0,0 1 0,0-1 0,0 1 0,-1-1 0,1 1 0,0 0 0,0 0 0,-1 0 0,1 0 0,0 1 0,-1-1 0,1 1 0,-1-1 0,4 4 0,2 4 0,0-1 0,0 2 0,-1-1 0,-1 1 0,1 0 0,-1 0 0,-1 0 0,0 1 0,-1 0 0,5 14 0,2 18 0,9 59 0,-16-79 0,25 167 120,-23-129-863,-1 71 1,-5-119-6084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59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1 366 24575,'0'0'0,"2"1"0,0 0 0,0 0 0,0 0 0,0 0 0,0 0 0,0 0 0,0 0 0,0 1 0,0-1 0,0 1 0,0-1 0,1 4 0,2-1 0,32 27 0,2-3 0,45 27 0,-3-2 0,-36-19 0,-1 2 0,-2 1 0,-2 3 0,-1 1 0,-3 1 0,41 62 0,-63-85 0,-8-13 0,-9-15 0,-4-8 0,-18-28 0,18 31 0,-32-51-5,-124-231-456,147 264 422,2 0 0,-19-64 0,30 83 41,1 1 0,0-1 0,0 1 0,1-1 0,1 1 0,0-1 0,1 0-1,0 1 1,1-1 0,0 1 0,6-18 0,-3 18-161,0 0 0,1 1 0,0-1 0,1 1 0,0 0 0,1 1 0,17-18 0,12-5-6200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8:5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24575,'0'-1'0,"1"0"0,-1 0 0,0 0 0,1 0 0,-1 0 0,1 0 0,-1 0 0,1 0 0,-1 0 0,1 0 0,0 0 0,-1 1 0,1-1 0,0 0 0,0 0 0,1 0 0,17-13 0,-13 10 0,7-5 0,1 1 0,18-9 0,-25 14 0,0 0 0,0 1 0,0 0 0,1 0 0,-1 0 0,0 1 0,9 0 0,-14 1 0,1 0 0,-1 0 0,1 0 0,-1 1 0,1-1 0,-1 1 0,1-1 0,-1 1 0,0 0 0,1 0 0,-1 0 0,0 0 0,0 1 0,0-1 0,3 3 0,-2-2 0,-1 1 0,0 0 0,1 0 0,-1 0 0,0 0 0,0 0 0,-1 0 0,1 1 0,1 4 0,1 4 0,-1 1 0,-1 0 0,0 0 0,0 22 0,-7 110 0,1-64 0,4-79 0,-1 1 0,1-1 0,0 0 0,1 0 0,-1 0 0,0 0 0,1 0 0,-1 0 0,1 0 0,1 4 0,-1-5 0,-1 0 0,1-1 0,0 1 0,0 0 0,-1-1 0,1 1 0,0 0 0,0-1 0,0 1 0,0-1 0,0 0 0,0 1 0,0-1 0,0 0 0,0 0 0,0 1 0,0-1 0,0 0 0,0 0 0,0 0 0,0 0 0,0 0 0,0 0 0,1-1 0,10-1 16,0 0 1,0-1-1,-1 0 0,12-5 0,45-23-649,-50 23-180,19-10-6013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00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24575,'-1'1'0,"0"-1"0,1 0 0,-1 0 0,0 0 0,1 0 0,-1 1 0,0-1 0,1 0 0,-1 0 0,1 1 0,-1-1 0,0 1 0,1-1 0,-1 0 0,1 1 0,-1-1 0,1 1 0,-1 0 0,1-1 0,0 1 0,-1 0 0,-6 15 0,4-7 0,1 1 0,1-1 0,-1 0 0,2 1 0,-1-1 0,2 12 0,8 60 0,-4-52 0,92 665 0,-93-669 0,-2-7 0,0 0 0,2 0 0,7 22 0,-11-39 0,1 0 0,-1 0 0,0 0 0,1 0 0,-1 0 0,1 0 0,-1 0 0,1 0 0,0 0 0,-1 0 0,1 0 0,0-1 0,0 1 0,0 0 0,0-1 0,-1 1 0,1 0 0,0-1 0,0 1 0,0-1 0,0 1 0,0-1 0,0 0 0,0 1 0,1-1 0,-1 0 0,2 0 0,1 0 0,0 0 0,0-1 0,1 0 0,-1 0 0,0 0 0,4-2 0,-4 1 0,50-18 58,66-37-1,47-36-1369,-160 89 1144,50-29-6658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00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 24575,'-2'0'0,"0"0"0,0 0 0,1 0 0,-1 0 0,0 0 0,1 1 0,-1-1 0,0 1 0,1-1 0,-1 1 0,1 0 0,-1 0 0,1-1 0,-1 1 0,1 0 0,0 0 0,-1 0 0,1 1 0,0-1 0,-2 2 0,-1 3 0,0-1 0,1 1 0,-6 12 0,6-11 0,-5 9 0,1 0 0,1 1 0,0 0 0,2 0 0,-4 21 0,7-30 0,0 1 0,1-1 0,0 1 0,0-1 0,1 0 0,0 1 0,0-1 0,1 0 0,0 1 0,1-1 0,-1 0 0,2-1 0,4 10 0,-1-6 0,1 1 0,0-2 0,1 1 0,16 15 0,46 33 0,-23-20 0,-28-21 0,0 1 0,-1 1 0,29 38 0,-41-48 0,-1 1 0,0-1 0,-1 1 0,7 17 0,-10-20 0,0-1 0,0 1 0,-1-1 0,0 1 0,0 0 0,-1 0 0,-1 14 0,0-17 0,0 0 0,0 0 0,-1-1 0,1 1 0,-1-1 0,0 1 0,0-1 0,-1 1 0,1-1 0,-7 7 0,7-8 0,-1 0 0,1 0 0,-1-1 0,0 1 0,0-1 0,0 1 0,0-1 0,-1 0 0,1-1 0,0 1 0,-1 0 0,0-1 0,1 0 0,-6 1 0,9-1 0,-1-1 0,1 0 0,-1 0 0,0 0 0,1 0 0,-1 0 0,0 0 0,1 0 0,-1 0 0,1 0 0,-1-1 0,0 1 0,1 0 0,-1 0 0,1-1 0,-1 1 0,1 0 0,-1 0 0,1-1 0,-1 1 0,1-1 0,-1 1 0,1 0 0,-1-1 0,1 1 0,0-1 0,-1 1 0,1-1 0,0 1 0,-1-1 0,1 1 0,0-1 0,0 0 0,-1 1 0,1-1 0,0 1 0,0-1 0,0 0 0,0 1 0,0-1 0,0 0 0,0-3 0,0 0 0,0 0 0,0 0 0,1 0 0,0-4 0,6-13-174,0 0 0,1 0 0,2 1 1,12-21-1,-18 32-322,8-12-6330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01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24575,'0'14'0,"-1"27"0,2 50 0,-1-89 0,1 0 0,-1 0 0,0-1 0,1 1 0,-1 0 0,1 0 0,0-1 0,0 1 0,-1 0 0,1-1 0,0 1 0,1-1 0,-1 1 0,0-1 0,0 0 0,0 1 0,1-1 0,-1 0 0,1 0 0,-1 0 0,1 0 0,-1 0 0,1 0 0,0 0 0,-1-1 0,1 1 0,3 0 0,1 1 0,1-1 0,-1-1 0,1 1 0,-1-1 0,1 0 0,11-2 0,7-2-455,0-2 0,29-10 0,-7 0-6371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0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 24575,'-14'7'0,"8"-2"0,0 0 0,0 1 0,1 0 0,0 0 0,0 0 0,1 1 0,-1 0 0,1 0 0,1 0 0,-1 0 0,-3 12 0,3-4 0,0 1 0,0-1 0,1 1 0,-1 29 0,5-23 0,0 0 0,1 0 0,1 0 0,1 0 0,8 25 0,43 104 0,-51-142 0,31 79-151,46 118-389,-13 3 482,-32-76-1183,-31-117-4960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0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1 110 24575,'0'-1'0,"1"-1"0,-1 1 0,1 0 0,0 0 0,0 0 0,0 0 0,0 0 0,0 0 0,0 0 0,0 0 0,2-1 0,-1 0 0,8-7 0,13-11 0,50-35 0,-71 54 0,-1 0 0,1 0 0,0 0 0,-1 0 0,1 0 0,0 0 0,0 1 0,0-1 0,0 1 0,0-1 0,0 1 0,0 0 0,0-1 0,0 1 0,-1 0 0,1 0 0,0 1 0,0-1 0,0 0 0,0 1 0,0-1 0,0 1 0,0 0 0,0-1 0,-1 1 0,1 0 0,0 0 0,0 0 0,-1 0 0,1 1 0,-1-1 0,1 0 0,1 3 0,2 2 0,1 1 0,-2 0 0,1 0 0,-1 0 0,0 1 0,-1-1 0,0 1 0,5 16 0,-2 0 0,4 44 0,-2 236 0,-9-147 0,0-152 0,1 1 0,1-1 0,-1 1 0,1-1 0,0 1 0,0-1 0,0 0 0,1 0 0,0 1 0,0-1 0,0 0 0,1 0 0,0-1 0,0 1 0,3 4 0,13 11 0,-11-11 0,0-1 0,9 15 0,-15-20 0,1 1 0,-1 0 0,-1 0 0,1 0 0,0 0 0,-1 0 0,0 0 0,0 0 0,0 1 0,0 5 0,-2 3 0,1 0 0,-1 0 0,-1 0 0,-1 0 0,0-1 0,-8 23 0,-1-3 0,-25 42 0,11-29 0,-3-1 0,-1-1 0,-2-2 0,-48 48 0,72-80 0,4-5 0,0-1 0,0 2 0,0-1 0,1 0 0,-4 6 0,5-1-1365,5-5-5461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1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24575,'7'11'0,"0"-4"0,-3-3 0,1 0 0,-1 0 0,0 1 0,0 0 0,-1 0 0,5 6 0,11 21 0,2 0 0,30 35 0,-28-39 0,-11-12 0,-5-6 0,1 0 0,0-1 0,0 0 0,16 13 0,-23-21 0,0-1 0,0 1 0,0 0 0,0-1 0,1 1 0,-1-1 0,0 1 0,0-1 0,1 0 0,-1 0 0,0 1 0,1-1 0,-1 0 0,0 0 0,1 0 0,-1 0 0,0-1 0,1 1 0,-1 0 0,0-1 0,1 1 0,-1 0 0,0-1 0,0 1 0,0-1 0,1 0 0,-1 1 0,1-3 0,4-1 0,-1-1 0,0 0 0,0 0 0,6-7 0,-4 2 0,0 3 0,0-1 0,1 1 0,0 0 0,15-10 0,-17 13 0,0 1 0,1 0 0,-1 1 0,0-1 0,1 1 0,0 0 0,0 1 0,8-2 0,-2 2 0,0 1 0,1 0 0,-1 0 0,0 2 0,1-1 0,-1 2 0,0 0 0,0 0 0,-1 1 0,1 1 0,-1 0 0,0 0 0,0 2 0,-1-1 0,12 10 0,61 50-1365,-67-50-5461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1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0 24575,'-12'1'0,"0"-1"0,1 2 0,-1 0 0,0 0 0,1 1 0,-1 1 0,1-1 0,0 2 0,0 0 0,1 0 0,-1 1 0,1 0 0,0 1 0,1 0 0,0 1 0,0-1 0,0 2 0,1-1 0,0 1 0,1 1 0,-7 11 0,11-18 0,1 1 0,0 0 0,1 0 0,-1 1 0,1-1 0,-1 0 0,1 0 0,0 1 0,1-1 0,-1 1 0,1-1 0,0 0 0,0 1 0,0-1 0,1 1 0,-1-1 0,1 1 0,0-1 0,0 0 0,1 0 0,-1 0 0,1 1 0,0-1 0,4 6 0,2 1 0,0 0 0,1 0 0,0-1 0,1 0 0,0 0 0,12 8 0,72 46 0,-62-44 0,45 36 0,-72-52 0,-1 0 0,0 0 0,0 0 0,0 1 0,-1-1 0,1 1 0,4 9 0,-7-10 0,0-1 0,1 1 0,-1-1 0,-1 1 0,1-1 0,0 1 0,-1 0 0,0-1 0,0 1 0,0 0 0,0-1 0,-1 1 0,0 5 0,-2 1 0,-1 0 0,1 0 0,-1 0 0,-1 0 0,0-1 0,-8 12 0,-43 50 0,50-63 0,-37 42-682,-95 83-1,125-122-6143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2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24575,'14'0'0,"-11"0"0,0 1 0,1-1 0,-1 1 0,0 0 0,1 0 0,-1 0 0,0 1 0,0-1 0,0 1 0,0-1 0,0 1 0,0 0 0,-1 0 0,1 1 0,-1-1 0,1 0 0,2 4 0,4 6 0,1 1 0,10 19 0,-18-28 0,14 24 0,-2 0 0,14 40 0,15 65 0,2 7 0,-44-138 14,0 0-1,0 0 0,-1 0 0,1 0 1,0 0-1,1 0 0,-1 0 1,2 2-1,-2-4-72,0 1-1,-1-1 1,1 1-1,0-1 1,-1 0 0,1 0-1,0 1 1,0-1-1,-1 0 1,1 0 0,0 0-1,0 0 1,-1 0-1,1 0 1,0 0 0,0 0-1,0 0 1,-1 0-1,1 0 1,0-1 0,0 1-1,-1 0 1,1-1-1,1 0 1,8-3-6767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3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 24575,'1'0'0,"0"1"0,0-1 0,0 0 0,0 1 0,-1 0 0,1-1 0,0 1 0,0-1 0,0 1 0,-1 0 0,1 0 0,0-1 0,0 3 0,2 0 0,17 21 0,-1 0 0,-1 1 0,-1 0 0,-2 2 0,14 30 0,-27-54 0,0 1 0,-1 0 0,0-1 0,0 1 0,0 0 0,0 0 0,0 0 0,-1 0 0,0 0 0,1 0 0,-1 0 0,-2 7 0,1-5 0,-1-1 0,0 1 0,0 0 0,0-1 0,-1 1 0,0-1 0,-6 9 0,-5 5 0,-1 0 0,-25 23 0,-40 29 0,63-57 0,11-8 0,4-5 0,0 1 0,0 0 0,0-1 0,0 1 0,0 0 0,0 0 0,-1 3 0,3-5 0,0 0 0,1 0 0,-1 1 0,0-1 0,0 0 0,1 0 0,-1 0 0,0 0 0,1 0 0,-1 1 0,0-1 0,0 0 0,1 0 0,-1 0 0,0 0 0,1 0 0,-1 0 0,0 0 0,1 0 0,-1 0 0,0 0 0,1 0 0,-1 0 0,0 0 0,0 0 0,1 0 0,-1-1 0,550-35-1365,-499 35-5461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2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24575,'0'0'0,"3"4"0,8 9 0,19 15 0,32 16 0,71 28 0,13 1-8191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2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97 24575,'0'0'0,"4"0"0,6 2 0,12 3 0,14 0 0,11-3 0,12-3 0,12-5 0,16-6 0,9-4 0,3-4 0,-7-2 0,-15 3 0,-20 4-8191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3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24575,'0'0'0,"4"1"0,7 6 0,12 4 0,15 3 0,10 0 0,4 0 0,1-4 0,1-6 0,1-5 0,1-8 0,0-11 0,-6-3 0,-11 2-8191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3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24575,'10'4'0,"0"1"0,0 0 0,-1 0 0,15 11 0,-8-6 0,413 298-2070,-185-106 1632,-198-158 363,-1 2 0,75 102 0,-105-127 47,-1 1 0,-1 1 0,-2 0-1,0 1 1,-1 0 0,7 27 0,-14-38 18,0 1 1,-1-1-1,0 1 1,-1 0-1,0 0 1,-2 0-1,1 0 1,-2-1-1,0 1 1,0 0-1,-1-1 1,-10 26-1,1-14-132,-1 0-1,-1-1 0,-2-1 1,0 0-1,-28 29 0,-18 13-4138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5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785 1 24575,'-3'0'0,"1"0"0,0 1 0,0-1 0,-1 1 0,1-1 0,0 1 0,0 0 0,0 0 0,-2 1 0,-10 4 0,2-2 0,0-1 0,-1 0 0,-16 1 0,23-3 0,-176 17 0,14-2 0,4 15 0,147-27 0,0 1 0,1 0 0,0 2 0,-21 10 0,32-14 0,0 1 0,0-1 0,1 1 0,-1 0 0,1 0 0,-8 9 0,10-9 0,0-1 0,0 0 0,0 1 0,0-1 0,1 1 0,-1 0 0,1 0 0,0-1 0,0 1 0,0 0 0,0 6 0,1-4 0,1-1 0,-1 1 0,1-1 0,0 1 0,0-1 0,0 1 0,1-1 0,0 0 0,0 0 0,3 7 0,2-1 0,0 1 0,1-1 0,12 14 0,5 0-60,0 0 0,1-2-1,2-1 1,48 30-1,131 62-638,-187-104 708,10 5-10,116 63 3,-8 10-18,-121-76 3,-1 1 1,-1 0 0,0 1-1,-1 1 1,18 25 0,-27-33 12,-1 0 0,0 0 0,0 0-1,0 0 1,-1 1 0,0-1 0,-1 1 0,0 0 0,0 0 0,0 0 0,-1 0-1,0 0 1,-1 0 0,0 1 0,0-1 0,-2 11 0,-1-7 28,-1-1 1,1 1-1,-2-1 1,0 0-1,0-1 1,-1 1-1,0-1 1,0 0-1,-17 18 1,7-11 115,0 0-1,-2-1 1,0-1 0,-22 14 0,24-19-125,0 0 0,0-2 0,-31 13 1,40-18-20,0-1 0,-1 0 0,1 0 1,-1-1-1,0 0 0,0 0 0,1-1 0,-1 0 1,0 0-1,0 0 0,-10-3 0,15 2 0,0 0 0,0 0 0,0-1 0,0 1 0,0-1 0,0 1 0,1-1 0,-1 0 0,1 0 0,-1 0 0,1 0 0,0-1 0,0 1 0,0-1 0,0 1 0,0-1 0,0 0 0,1 0 0,0 1 0,-1-1 0,1 0 0,0 0 0,0 0 0,0-1 0,1 1 0,-1-3 0,0-6 0,0 1 0,1-1 0,0 0 0,1 1 0,4-24 0,0 15 14,1 0-1,0 0 0,2 1 0,0 0 1,1 0-1,1 1 0,0 0 1,22-27-1,-10 18-310,2 0 0,1 2 0,1 1 0,35-26 0,0 7-6529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5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24575,'1'0'0,"-2"0"0,2 0 0,1 2 0,3 5 0,-1 1 0,0-1 0,0 1 0,-1 0 0,0 0 0,3 13 0,0-3 0,2 8 0,31 85 0,-32-97 0,0 0 0,0 0 0,1 0 0,1-1 0,14 17 0,-19-26 0,-1-1 0,1 1 0,0-1 0,0 1 0,0-1 0,0 0 0,1-1 0,6 4 0,-9-5 0,1 0 0,-1-1 0,1 1 0,-1 0 0,1-1 0,-1 0 0,1 0 0,-1 0 0,1 0 0,-1 0 0,1 0 0,-1 0 0,1-1 0,-1 0 0,1 1 0,-1-1 0,0 0 0,1 0 0,2-2 0,6-5-273,0 0 0,0 0 0,-1-1 0,10-12 0,8-10-6553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6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0,5 2 0,4 1 0,5-1 0,-1 0-8191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6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24575,'0'0'0,"0"4"0,0 5 0,-2 7 0,-2 2 0,-5 2 0,-6 2 0,-3-2 0,2-3-8191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7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0 148 24575,'1'1'0,"-1"0"0,0 1 0,1-1 0,-1 0 0,1 0 0,0 0 0,-1 0 0,1 1 0,0-1 0,0 0 0,-1 0 0,3 1 0,1 3 0,159 226 0,-63-82 0,12-9 0,-85-111 0,44 36 0,-54-52 0,0 0 0,2-1 0,0 0 0,21 8 0,-33-16 0,1-1 0,-1-1 0,1 1 0,15 1 0,-20-3 0,0-1 0,0 0 0,-1 0 0,1 0 0,0 0 0,0-1 0,0 1 0,0-1 0,-1 0 0,1 1 0,0-1 0,-1-1 0,1 1 0,0 0 0,-1 0 0,5-4 0,-4 2 0,-1 1 0,1-1 0,-1 0 0,0 0 0,1 0 0,-1 0 0,-1 0 0,1-1 0,2-4 0,-1-1 0,-1 0 0,4-17 0,-4 5 0,0-1 0,-1 1 0,-2-1 0,-4-33 0,-21-88 0,9 62 0,10 43 0,-4-78 0,11 100 0,0 0 0,2 0 0,0-1 0,0 2 0,2-1 0,0 0 0,9-23 0,-5 21-682,15-23-1,10-6-6143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09:17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214 614 24575,'0'0'0,"1"6"0,-1-5 0,-1 0 0,1-1 0,0 1 0,0-1 0,0 1 0,1-1 0,-1 1 0,0-1 0,0 1 0,0-1 0,0 1 0,0 0 0,1-1 0,-1 1 0,8 7 0,-7-7 0,0 0 0,0 0 0,0 0 0,0 0 0,0 0 0,0 0 0,0 0 0,-1 0 0,1 0 0,0 1 0,-1-1 0,1 0 0,-1 0 0,1 1 0,-1-1 0,0 0 0,0 1 0,1-1 0,-1 0 0,0 2 0,0 9 0,2 0 0,-1 0 0,1-1 0,1 1 0,0-1 0,1 0 0,5 12 0,4 5 0,24 37 0,-36-63 0,4 5 0,-1 1 0,1-1 0,1 0 0,-1-1 0,9 9 0,-13-14 0,1 0 0,-1 0 0,0 0 0,1 0 0,-1 0 0,1-1 0,-1 1 0,1 0 0,-1-1 0,1 1 0,-1-1 0,1 1 0,0-1 0,-1 0 0,1 0 0,0 0 0,-1 0 0,1 0 0,-1 0 0,1 0 0,0 0 0,-1-1 0,1 1 0,0-1 0,-1 1 0,1-1 0,-1 1 0,1-1 0,-1 0 0,1 0 0,-1 0 0,0 0 0,1 0 0,1-2 0,2-3-341,1 0 0,0 0-1,7-13 1,-1 0-6485</inkml:trace>
  <inkml:trace contextRef="#ctx0" brushRef="#br0" timeOffset="1">1 0 24575,'0'0'0,"0"0"0,0 4 0,3 5 0,4 3 0,1-1-8191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3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24575,'0'0'0,"0"0"0,0 2 0,0 2 0,0 3 0,4 2 0,5 1 0,4 1 0,5 0 0,8-3 0,13-9 0,22-14 0,20-17 0,6-7 0,-11 2-8191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6:55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2812 281 24575,'0'-4'0,"0"-1"0,0 1 0,-1 0 0,1-1 0,-1 1 0,0 0 0,-1-1 0,1 1 0,-1 0 0,0 0 0,0 0 0,0 0 0,0 1 0,0-1 0,-1 0 0,0 1 0,0 0 0,0 0 0,0 0 0,0 0 0,-1 0 0,-4-3 0,-8-3 0,0 0 0,0 1 0,-33-11 0,-56-10 0,89 25 0,-321-71 0,241 59 0,-153-5 0,-84 29 0,246 1 0,-157 36 0,104-5 0,3 6 0,-217 104 0,295-121 0,-100 50 0,115-55 0,-61 45 0,87-55 0,1 0 0,1 1 0,0 1 0,1 1 0,0 0 0,-15 26 0,21-27 0,-1 1 0,2 0 0,0 0 0,1 1 0,1 0 0,1 0 0,-6 34 0,4 13 0,3 0 0,7 115 0,-1-159 0,0-1 0,2 1 0,0-1 0,1 0 0,1 0 0,1 0 0,1-1 0,0 0 0,2 0 0,0-1 0,1-1 0,0 1 0,2-2 0,0 0 0,1 0 0,20 17 0,-8-11 0,1-2 0,0-1 0,1-2 0,1 0 0,1-2 0,0-1 0,1-1 0,52 13 0,-17-10 0,-1-3 0,2-3 0,-1-3 0,1-3 0,70-5 0,16-9-56,-1-8 1,285-69-1,-275 40-99,-3-7 0,224-108 0,-234 80 155,-123 65 0,-1-2 0,0 0 0,30-32 0,-26 17 0,-1-1 0,-1-2 0,-2 0 0,-2-2-1,-1 0 1,-2-1 0,25-75 0,-35 83 0,-1-2 0,-2 1 0,-1-1 0,-1 0 0,-3 0 0,0 0 0,-2-1 0,-2 1 0,-1 0 0,-12-53 0,12 74-1,-1-1-1,-1 1 0,0-1 1,-11-19-1,11 24 16,-1 1 0,1 0 1,-2 0-1,1 0 0,-1 1 0,0 0 1,-11-8-1,2 4 140,-1 0 1,-1 1-1,-29-13 0,-59-15-1609,45 21-5371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6:56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24575,'0'0'0,"0"-2"0,2 0 0,3 0 0,4 0 0,2 1 0,4 0 0,2 4 0,1 6 0,-1 4 0,-1 5 0,-3 2 0,0 6 0,1 6 0,2 3 0,0 0 0,-3-7-8191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7:00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24575,'10'2'0,"0"0"0,0 1 0,18 7 0,-1 1 0,99 26 0,-108-34 0,0 0 0,0-1 0,0-1 0,0 0 0,25-3 0,10-5-273,0-2 0,-1-3 0,0-1 0,59-25 0,-66 19-6553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0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24575,'0'0'0,"-2"0"0,-2 0 0,-3 2 0,-2 2 0,-1 3 0,-1 0 0,1-1 0,3-2 0,2-1 0,2-1 0,4-4 0,5 0 0,2-1-8191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39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24575,'3'2'0,"-1"0"0,0 0 0,0 0 0,0 0 0,0 0 0,0 0 0,0 1 0,2 4 0,2 2 0,27 37 0,35 45 0,188 194 0,-130-147 0,-125-137 0,47 52 0,72 63 0,-103-103 0,0 0 0,1 0 0,0-2 0,1 0 0,0-1 0,0-1 0,1-1 0,40 10 0,-40-14-273,1-1 0,-1-1 0,1-1 0,25-1 0,2-5-6553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0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718 118 24575,'0'-3'0,"-1"-1"0,1 1 0,-1 0 0,0-1 0,0 1 0,0 0 0,-1 0 0,1-1 0,-1 1 0,-3-5 0,0 2 0,0-1 0,0 1 0,-10-9 0,9 10 0,0 1 0,0-1 0,-1 1 0,1 1 0,-1-1 0,0 1 0,0 0 0,0 1 0,0-1 0,-1 1 0,1 1 0,-1 0 0,1 0 0,-1 0 0,1 1 0,-1 0 0,1 0 0,-1 1 0,1 0 0,-1 0 0,1 1 0,0 0 0,-1 1 0,1-1 0,0 1 0,1 0 0,-1 1 0,0 0 0,1 0 0,-9 8 0,0 2 0,1 0 0,0 2 0,2 0 0,0 0 0,0 1 0,-16 34 0,-42 119 0,30-54-173,-21 55-340,39-116 484,-31 54-1,3-25-1211,6-17-4964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0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1 442 24575,'0'0'0,"0"0"0,2 0 0,18-8 0,-6 2 0,213-90-1233,4 11-1,289-67 1,-331 109 823,-28 13-270,-34 8-2721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1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0 24575,'0'0'0,"-1"4"0,-4 5 0,-5 8 0,-12 9 0,-11 8 0,-7 5 0,-5 5 0,0 5 0,3 2 0,7 2 0,8-2 0,9-10-8191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1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24575,'0'0'0,"0"0"0,0 0 0,5 0 0,16 2 0,21 3 0,19 1 0,9 3 0,-1-2 0,-4-5 0,-5-6 0,-6-7 0,-7 0 0,-13 0-8191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2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24575,'0'0'0,"2"-1"0,8-4 0,16-2 0,28-3 0,33-7 0,24-5 0,-1 1 0,-18 4-8191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4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24575,'-2'5'0,"0"6"0,-1 1 0,2-1 0,0 1 0,0 20 0,3-5 0,4 26 0,1-18 0,23 69 0,23 31 0,-25-64 0,19 45 0,62 172 0,-79-170-1365,-28-110-5461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2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1 24575,'-6'0'0,"1"1"0,-1 0 0,1 0 0,-1 1 0,1-1 0,-1 1 0,1 1 0,-8 3 0,10-5 0,-18 10 0,0 0 0,1 1 0,1 2 0,0 0 0,0 0 0,2 2 0,0 0 0,0 1 0,2 1 0,0 0 0,1 1 0,1 1 0,-13 25 0,10-11 5,2 1 0,1 0 0,2 0 0,1 1-1,-9 66 1,15-58-188,1 1 1,3 0-1,1-1 0,11 67 0,0-46 87,25 74-1,30 60 117,-45-139-53,-7-17 17,-1 2-1,12 76 1,-23-101-24,-2 0-1,0-1 1,-3 30-1,0-36-115,0 0 0,-1 0 0,0 0-1,-1 0 1,-1-1 0,-5 13 0,-6 3-5640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2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258 227 24575,'0'0'0,"3"-2"0,8-2 0,17-3 0,30-2 0,30-3 0,18-3 0,8-3 0,10-5-815,3-3 815,-4-1 0,-14-1 0,-20 4 0,-20 5 0,-23 6-7376</inkml:trace>
  <inkml:trace contextRef="#ctx0" brushRef="#br0" timeOffset="1">0 1745 24575,'0'0'0,"0"0"0,6 4 0,11 5 0,16 3 0,18-1 0,27-4 0,30-9 0,22-15 0,13-24-1542,6-22 1542,-12-8 0,-28 8-6649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3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0 24575,'0'0'0,"-2"0"0,-2 4 0,-5 5 0,-4 11 0,-4 20 0,-3 25 0,0 18 0,4 10 0,4 1 0,8-4 0,10-6 0,17-6 0,16-11 0,16-14 0,3-17 0,-7-14-8191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3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24575,'1'0'0,"0"0"0,0 0 0,0 0 0,0 0 0,-1 1 0,1-1 0,0 0 0,0 1 0,0-1 0,-1 0 0,1 1 0,0-1 0,0 1 0,4 2 0,12 9 0,0 0 0,21 20 0,-24-19 62,350 303-1391,24 36 1329,-371-335 0,97 86 0,-113-101 9,0-1-1,1 0 1,-1 0-1,0 0 1,1-1-1,-1 1 1,1 0-1,-1 0 1,1-1 0,2 2-1,-4-2-15,1 0 0,-1 0 1,0 0-1,0 0 0,0-1 0,1 1 0,-1 0 0,0 0 0,0 0 0,1 0 1,-1 0-1,0 0 0,0 0 0,0 0 0,1-1 0,-1 1 0,0 0 1,0 0-1,0 0 0,0 0 0,1 0 0,-1-1 0,0 1 0,0 0 1,0-1-1,2-9-1063,-3-6-4700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3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806 1 24575,'0'0'0,"-1"0"0,1 0 0,-1 0 0,0 0 0,1 1 0,-1-1 0,1 0 0,-1 0 0,1 1 0,-1-1 0,1 0 0,-1 1 0,1-1 0,-1 0 0,1 1 0,-1-1 0,0 2 0,-1 0 0,-11 12 0,0 1 0,-14 20 0,18-22 0,-50 74-397,3 2-1,-71 157 1,-47 210 91,159-413 151,-57 162-927,71-201-4374</inkml:trace>
  <inkml:trace contextRef="#ctx0" brushRef="#br0" timeOffset="1">1 1441 24575,'0'0'0,"1"0"0,9 0 0,14 2 0,22 0 0,31 1 0,28-3 0,11-5 0,0-7 0,-4-8 0,-11-4 0,-23 2-8191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4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4 0,1 9 0,4 12 0,2 13 0,2 9 0,-1-1 0,-1-2 0,-1-6 0,0-9-8191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4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1 331 24575,'6'5'0,"53"46"0,2-3 0,3-3 0,86 47 0,-150-92 0,23 12 0,27 11 0,-43-20 0,-1-1 0,2 0 0,-1 0 0,0-1 0,0 0 0,0 0 0,1 0 0,11-2 0,-16 1 0,1-1 0,-1 1 0,0-1 0,0 0 0,0 0 0,0 0 0,0-1 0,-1 1 0,1-1 0,0 0 0,-1 1 0,1-1 0,-1 0 0,1 0 0,-1-1 0,0 1 0,0 0 0,0-1 0,0 0 0,2-3 0,0-2 0,0 0 0,-1-1 0,0 1 0,0-1 0,-1 0 0,1-9 0,1-7 0,-2 1 0,-1 0 0,-2-1 0,0 1 0,-1-1 0,-1 1 0,-11-37 0,1 16 0,-2 0 0,-41-84 0,29 78 0,25 42 0,2 9 0,0 0 0,0 0 0,0 0 0,1 0 0,-1 0 0,0 0 0,0 0 0,0 0 0,0 0 0,1 0 0,-1 0 0,0 0 0,0 0 0,0 0 0,0 0 0,1 0 0,-1 0 0,0 0 0,0 0 0,0 0 0,0 0 0,0 0 0,1 0 0,-1 0 0,0 0 0,0 0 0,0 1 0,0-1 0,1 0 0,14 13 0,13 17 0,33 50 0,20 44 0,-79-121 0,55 90-466,-4 2 0,41 103 0,-79-159 439,-1 1 0,-3 0 1,-1 1-1,-2 0 0,-2 1 0,-1 0 0,-2 43 0,-4-52 5,-1 0 1,-1-1-1,-3 1 1,0-1-1,-2 0 0,-1-1 1,-2 0-1,-1 0 1,-24 43-1,26-57 66,0-1 1,-1 0-1,-1-1 0,0 0 1,-1-1-1,-1-1 0,0 0 0,-18 13 1,21-19 12,-1 0 0,0 0-1,0-1 1,0 0 0,-1-1 0,0 0 0,0-1 0,0-1 0,0 0 0,-1-1 0,1 0 0,-15 0 0,24-2-23,0 0 1,0-1 0,0 1 0,0-1-1,0 1 1,0-1 0,0 0-1,0-1 1,0 1 0,0-1 0,0 0-1,1 0 1,-6-3 0,6 2-23,1 1 0,0 0 0,-1-1 0,1 0 0,0 0 0,0 0 0,0 0 0,1 0 0,-1 0 0,1 0 0,-1 0 0,1 0 0,0-1 0,1 1 0,-1-1 0,0-4 0,0-2-12,1 0 0,0 1 0,1-1 0,0 1 0,2-12 0,2 0 0,11-28 0,1 7-157,3 1 0,0 1-1,3 1 1,31-42-1,120-133-628,-75 106-317,-16 21-4412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5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0 378 24575,'0'0'0,"2"0"0,8 0 0,14 0 0,30 2 0,33-2 0,24-2 0,10-5 0,7-14-914,14-25 914,6-23 0,-11-14-1533,-23 1 1533,-31 13-5744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5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519 1 24575,'0'0'0,"4"6"0,12 22 0,21 41 0,16 49 0,2 49 0,-16 48-3724,-27 33 3724,-43 14-2325,-54 8 2325,-64-1 0,-84-6-3651,-4-47 5160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7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24575,'0'0'0,"0"3"0,4 6 0,7 9 0,15 16 0,18 23 0,15 23 0,5 15 0,0 5 0,-5-4 0,1-4 0,2-3 0,5-6 0,-1-8 0,-2-18 0,-8-18 0,-12-16-8191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4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 24575,'0'0'0,"0"0"0,0 0 0,5-7 0,-1 4 0,0 0 0,0 0 0,0 1 0,0-1 0,1 1 0,8-3 0,31-7 0,-30 9 0,47-13 0,115-12 0,-172 27 0,1 1 0,0 0 0,0 0 0,0 0 0,-1 1 0,1 0 0,6 1 0,-8-1 0,-1 0 0,1 1 0,-1-1 0,1 0 0,-1 1 0,0 0 0,0-1 0,0 1 0,0 0 0,0 0 0,0 0 0,0 1 0,0-1 0,1 3 0,3 6 0,0 1 0,0 0 0,-1 1 0,5 17 0,9 54 0,-14-58 0,-1 0 0,-1 0 0,-1 0 0,-3 41 0,0-56 0,-1-1 0,0 0 0,0 1 0,-1-1 0,-1 0 0,-4 9 0,5-12 0,0-1 0,-1 0 0,0 0 0,0-1 0,-1 1 0,0-1 0,1 0 0,-2 0 0,-10 8 0,7-8-136,0 1-1,0-2 1,0 1-1,-1-1 1,1-1-1,-1 0 1,0 0-1,0-1 0,-19 2 1,10-3-6690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7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436 1 24575,'0'0'0,"-2"1"0,-2 11 0,-7 16 0,-7 27 0,-8 35 0,-7 30 0,-7 21-1291,-7 18 1291,-3 11 0,1-8 0,6-19 0,6-23 0,5-24 0,7-23 0,7-25-6900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7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2 0,14 5 0,25 6 0,26 3 0,22-3 0,23-8 0,24-8 0,0-7-995,-24-3-6201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8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24575,'0'0'0,"0"0"0,4 2 0,10 0 0,15-1 0,14-5 0,8-8 0,6-7 0,-2-9 0,-5-2 0,-13 3-8191</inkml:trace>
  <inkml:trace contextRef="#ctx0" brushRef="#br0" timeOffset="1">280 484 24575,'0'0'0,"0"0"0,1 0 0,6-2 0,16-3 0,28-4 0,34-2 0,18-1 0,-1-2 0,-17 3-8191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49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619 0 24575,'-1'1'0,"-1"-1"0,1 1 0,0-1 0,-1 1 0,1 0 0,0 0 0,-1-1 0,1 1 0,0 0 0,0 0 0,0 0 0,0 0 0,0 0 0,0 0 0,0 1 0,0-1 0,-1 2 0,-2 2 0,-55 71-106,-98 163-1,110-148-426,4 1 0,-40 129 0,45-94-214,-29 180-1,-6 360-1714,49 6-648,23 163 2233,13 1-1202,-3-340 557,-8-407 1447,26 918-188,73-6 288,26-340-699,33-5 0,3-91 197,440 1018 0,-237-853 466,46-31 103,-227-416 271,-10-33-155,-15-32 265,-27-37 734,-31-41 4242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2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359 0 24575,'1'2'0,"-1"-1"0,0 1 0,0 0 0,0-1 0,0 1 0,0-1 0,0 4 0,-1-1 0,1 151 0,1 177 0,-1-326 0,0 28 0,1 0 0,13 64 0,-12-88 0,0-1 0,1 0 0,0 0 0,1 0 0,0 0 0,0 0 0,1-1 0,0 0 0,1 0 0,-1 0 0,2-1 0,-1 1 0,1-2 0,0 1 0,10 6 0,-6-5 0,2-1 0,-1 0 0,1-1 0,0-1 0,0 0 0,1 0 0,-1-2 0,1 1 0,0-2 0,0 0 0,18 0 0,-21-2 0,0 0 0,1-1 0,-1 0 0,1-1 0,-1 0 0,0-1 0,0 0 0,0-1 0,-1 0 0,1-1 0,-1 0 0,0 0 0,0-1 0,12-10 0,-11 6 0,0-1 0,-1 0 0,-1 0 0,0-1 0,0 0 0,-1-1 0,0 0 0,-1 0 0,-1 0 0,0-1 0,-1 0 0,4-19 0,-3 9 0,-2-1 0,0 1 0,-2-1 0,-1 1 0,-1-1 0,-5-41 0,2 49 0,0 0 0,-1 1 0,-1-1 0,0 1 0,-1 0 0,-1 1 0,-1-1 0,0 1 0,-1 1 0,0-1 0,-13-13 0,10 14 0,-1 0 0,-1 2 0,0-1 0,0 1 0,-2 1 0,1 1 0,-1 0 0,-1 1 0,-34-13 0,27 14 0,0 1 0,-1 1 0,0 2 0,0 0 0,0 2 0,0 0 0,-1 2 0,1 1 0,-34 5 0,29-1 0,0 1 0,0 2 0,1 1 0,1 1 0,-1 2 0,2 0 0,-37 23 0,45-23 0,-23 19 0,37-27 0,-1 1 0,1 0 0,1 1 0,-1-1 0,1 1 0,-1-1 0,2 2 0,-5 6 0,8-12 0,-1 1 0,0 0 0,0 0 0,1 0 0,0 0 0,-1 0 0,1-1 0,0 1 0,0 0 0,0 0 0,0 0 0,0 0 0,0 0 0,0 0 0,1 0 0,0 3 0,0-3 0,1 1 0,-1-1 0,0 1 0,1-1 0,0 1 0,0-1 0,-1 0 0,1 0 0,1 0 0,2 2 0,3 2 0,1 0 0,0-1 0,1-1 0,-1 1 0,13 3 0,13 2 0,0 0 0,66 7 0,74-3 0,-74-10-1365,-13-1-5461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2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 24575,'1'1'0,"0"1"0,0-1 0,0 0 0,0 1 0,1-1 0,-1 0 0,3 2 0,-2-2 0,5 5 0,-4-4 0,-1 1 0,1-1 0,-1 1 0,1-1 0,2 5 0,-4-5 0,0-1 0,-1 1 0,1 0 0,0-1 0,-1 1 0,1 0 0,-1 0 0,0 0 0,0 0 0,1-1 0,-1 1 0,0 0 0,-1 3 0,-1 7 0,0-1 0,-1 0 0,0 0 0,-1 0 0,-10 19 0,-32 49 0,36-64 0,-35 50 0,-2 2 0,47-66 0,-1 0 0,0 0 0,0 0 0,1 0 0,-1 0 0,0 1 0,1-1 0,0 0 0,-1 0 0,1 1 0,0-1 0,-1 0 0,1 1 0,0-1 0,0 1 0,0-1 0,0 0 0,0 1 0,0-1 0,1 0 0,-1 1 0,1 1 0,0-2 0,0 0 0,0 0 0,1 0 0,-1 0 0,0 0 0,0 0 0,1 0 0,-1 0 0,1-1 0,-1 1 0,0 0 0,1-1 0,-1 1 0,1-1 0,-1 0 0,1 0 0,0 1 0,-1-1 0,1 0 0,-1 0 0,3-1 0,16 1 0,0-2 0,0 0 0,19-5 0,61-20 0,77-39-1365,-105 33-5461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3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1 249 24575,'0'0'0,"1"5"0,0 0 0,0 0 0,0-1 0,1 1 0,-1-1 0,1 0 0,0 1 0,1-1 0,-1 0 0,1 0 0,3 4 0,4 7 0,18 36 0,-2 0 0,19 57 0,-43-102 0,1 0 0,-1 0 0,0 1 0,-1-1 0,0 0 0,0 1 0,1 11 0,-2-18 0,0 1 0,0-1 0,0 1 0,0 0 0,1-1 0,-1 1 0,0-1 0,0 1 0,1-1 0,-1 1 0,0-1 0,1 1 0,-1-1 0,0 0 0,1 1 0,-1-1 0,0 1 0,1-1 0,-1 0 0,1 1 0,-1-1 0,1 0 0,-1 0 0,1 1 0,16 5 0,-13-5 0,15 5 0,-1-2 0,1 0 0,-1-2 0,1 0 0,0 0 0,36-4 0,110-21 0,-160 22 0,161-35 0,-140 29 0,0-1 0,0-2 0,-1 0 0,28-17 0,-47 23 0,0 1 0,0-1 0,-1-1 0,1 1 0,-1-1 0,0 0 0,7-10 0,-9 11 0,-1 1 0,0-1 0,0 0 0,0 0 0,-1 0 0,1 0 0,-1 0 0,0-1 0,0 1 0,-1 0 0,1 0 0,-1-1 0,0-7 0,-2-3 0,-1 0 0,0 0 0,-1 0 0,0 1 0,-7-16 0,-36-68 0,42 89 0,-95-156-1365,86 145-5461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4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24575,'1'1'0,"0"-1"0,0 0 0,0 0 0,0 1 0,0-1 0,0 1 0,0-1 0,0 1 0,0-1 0,-1 1 0,1-1 0,1 3 0,3 3 0,0 0 0,0 0 0,-1 1 0,0 0 0,-1 0 0,6 13 0,0 0 0,-3-5 0,0-1 0,-1 1 0,-1 0 0,0 0 0,-1 0 0,1 18 0,-2 94 0,-2-122 0,0-2 0,0 1 0,0-1 0,0 0 0,0 1 0,1-1 0,0 0 0,0 1 0,0-1 0,0 0 0,0 0 0,1 0 0,1 4 0,0-4 0,-1 0 0,1 0 0,0 0 0,0 0 0,0 0 0,0-1 0,1 1 0,-1-1 0,8 4 0,7 2 0,1 0 0,0-1 0,25 6 0,63 9 0,-82-18 0,36 7-1365,-10-3-5461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5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24575,'0'0'0,"-7"1"0,5 0 0,0 0 0,0 0 0,1 0 0,-1 0 0,1 0 0,-1 0 0,1 0 0,-1 1 0,1-1 0,0 1 0,0-1 0,0 1 0,-1-1 0,0 4 0,-12 26 0,14-29 0,-13 40 0,2 1 0,-7 62 0,11-61 0,0 1 0,1-1 0,1 86 0,6-111 0,1 0 0,1 0 0,9 32 0,-7-39 0,-1 0 0,1 0 0,1 0 0,0 0 0,1-1 0,10 14 0,-4-10 0,0-1 0,1-1 0,0 0 0,1-1 0,0 0 0,1-1 0,25 13 0,-26-16 0,1-1 0,-1-1 0,1 0 0,0-1 0,1-1 0,-1 0 0,1-1 0,29 1 0,-36-5 11,-1 1 0,0-1 0,1-1 0,-1 0 0,0 0 0,0-1-1,0 0 1,0 0 0,-1-1 0,17-9 0,-13 4-223,0 0 0,0 0 0,-1-1-1,-1 0 1,1-1 0,8-13 0,0-1-6614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5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0 234 24575,'5'-3'0,"57"-51"0,12-11 0,37-14-1365,-61 46-5461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5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121 546 24575,'11'3'0,"-6"-1"0,2-1 0,0 0 0,1 0 0,-1 0 0,0-1 0,1 0 0,-1 0 0,1-1 0,-1 0 0,1 0 0,-1-1 0,0 0 0,0 0 0,8-4 0,-7 2 0,0-1 0,0 0 0,0 0 0,0-1 0,-1 1 0,0-2 0,0 1 0,-1-1 0,1 0 0,5-8 0,-1-3 0,0 0 0,-1 0 0,-1-1 0,0 0 0,-2 0 0,6-24 0,-8 25 0,-2 1 0,0-1 0,-1 0 0,0 0 0,-2 0 0,0 0 0,-4-27 0,3 38 0,-1 0 0,0 1 0,0-1 0,0 0 0,-1 1 0,0 0 0,0-1 0,-1 1 0,0 0 0,0 1 0,0-1 0,-1 1 0,1 0 0,-1 0 0,-1 0 0,1 0 0,-11-6 0,7 6 0,1 1 0,-1 0 0,0 0 0,0 1 0,0 0 0,-1 0 0,1 1 0,0 1 0,-1-1 0,0 2 0,1-1 0,-15 2 0,16 0 0,0 0 0,0 1 0,0 0 0,0 0 0,1 1 0,-1 0 0,1 1 0,0-1 0,0 1 0,0 0 0,0 1 0,1 0 0,0 0 0,0 0 0,0 1 0,0 0 0,-7 12 0,3-5 0,1 2 0,1-1 0,0 2 0,1-1 0,1 1 0,0-1 0,-5 26 0,9-32 0,0 1 0,1-1 0,0 1 0,0-1 0,1 1 0,1 9 0,0-13 0,0 0 0,1 0 0,-1 0 0,1-1 0,0 1 0,1-1 0,-1 1 0,1-1 0,0 0 0,7 9 0,-1-4 0,1 0 0,1 0 0,0-1 0,0 0 0,0-1 0,1 0 0,1-1 0,23 11 0,-10-7 0,1-2 0,1 0 0,40 6 0,-36-11 0,0-1 0,0-2 0,42-3 0,-64 1-455,0 1 0,17 2 0,-12 1-6371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5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1 737 24575,'0'0'0,"0"0"0,5 0 0,14 0 0,15 2 0,13 1 0,8-3 0,-2 0 0,-9-2-8191</inkml:trace>
  <inkml:trace contextRef="#ctx0" brushRef="#br0" timeOffset="1">806 0 24575,'0'0'0,"0"0"0,-2 4 0,-2 13 0,-3 18 0,-6 24 0,-4 20 0,1 1 0,2-12-8191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6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397 1 24575,'-13'0'0,"-11"0"0,-39 5 0,51-2 0,0-1 0,0 1 0,0 1 0,1 0 0,-14 7 0,0 3 0,1 1 0,1 1 0,0 2 0,1 0 0,1 1 0,-19 22 0,36-37 0,0 0 0,1 0 0,-1 1 0,1-1 0,0 1 0,0 0 0,0 0 0,1 0 0,-3 6 0,5-11 0,0 1 0,0-1 0,0 1 0,0-1 0,0 0 0,0 1 0,0-1 0,0 1 0,0-1 0,0 1 0,0-1 0,0 0 0,0 1 0,0-1 0,0 1 0,0-1 0,1 1 0,-1-1 0,0 0 0,0 1 0,0-1 0,1 0 0,-1 1 0,0-1 0,1 0 0,-1 1 0,1 0 0,0-1 0,0 1 0,0-1 0,0 1 0,0-1 0,0 0 0,0 0 0,0 1 0,1-1 0,0 0 0,4 0 0,0 0 0,0 0 0,6-2 0,-11 2 0,27-7 0,8 0 0,-35 7 0,0 0 0,0 0 0,0 0 0,0 0 0,0 0 0,0 1 0,0-1 0,0 0 0,0 1 0,0-1 0,0 1 0,0-1 0,0 1 0,0-1 0,0 1 0,0 0 0,-1-1 0,1 1 0,0 0 0,0 0 0,0 1 0,13 22 0,-9-15 0,80 126 120,-63-105-615,1-1 0,32 32 0,-28-35-6331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7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24575,'0'0'0,"0"0"0,2 7 0,8 10 0,-5-11 0,-1 1 0,-1-1 0,6 15 0,-8-19 0,-1 0 0,1 0 0,-1 0 0,0 0 0,1 0 0,-1 0 0,0 0 0,0 0 0,0 0 0,-1 0 0,1 0 0,0 0 0,-1 0 0,1 0 0,-1 0 0,0 0 0,0 0 0,0 0 0,-1 2 0,-16 19 0,-3 5 0,19-26 0,1 1 0,0-1 0,-1 1 0,1 0 0,1-1 0,-1 1 0,0 0 0,1 0 0,-1 0 0,1 3 0,0-5 0,0 0 0,0 0 0,0 1 0,1-1 0,-1 0 0,1 0 0,-1 0 0,1 0 0,-1 1 0,1-1 0,0 0 0,-1 0 0,1 0 0,0 0 0,0 0 0,0 0 0,0-1 0,0 1 0,0 0 0,0 0 0,0-1 0,0 1 0,0-1 0,0 1 0,0-1 0,2 1 0,9 4 0,-1 0 0,1-1 0,0-1 0,0 0 0,14 1 0,65 4 0,-83-8 0,67 1-682,85-9-1,-107 3-6143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7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0 24575,'-13'3'0,"10"-2"0,1 1 0,-1 0 0,1 0 0,0 0 0,-1 1 0,1-1 0,0 0 0,1 1 0,-1-1 0,0 1 0,1 0 0,-3 5 0,-1 4 0,-5 22 0,6-13 0,0 0 0,1 1 0,1 0 0,1 0 0,3 36 0,0-38 0,0-1 0,2 0 0,0 0 0,2 0 0,0-1 0,14 30 0,-15-39 0,1 0 0,0-1 0,0 0 0,0 0 0,1-1 0,1 0 0,-1 0 0,1 0 0,0-1 0,1 0 0,-1-1 0,1 0 0,0 0 0,15 4 0,1 1 0,2-2 0,-1-1 0,1-2 0,30 4 0,-26-6 40,-1-2 0,57-3 0,-65-1-337,0 0 0,-1-1 0,0-1 0,36-14 0,-34 8-6529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8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24575,'0'0'0,"0"0"0,0 0 0,0 0 0,0 0 0,4 0 0,9 0 0,9-2 0,11-3 0,6-2 0,1-2 0,-2-1 0,-3-3 0,-6-1 0,-9 2-8191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8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24575,'0'0'0,"4"-2"0,12-2 0,19-7 0,19-4 0,11-7 0,3 0 0,-10 3-8191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8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0 24575,'0'0'0,"0"0"0,0 0 0,-2 4 0,-3 5 0,-1 7 0,-5 6 0,-4 5 0,-3 2 0,-2-1 0,-3 2 0,-3 0 0,3 0 0,4-6-8191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9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610 319 24575,'-13'2'0,"-10"10"0,-38 26 0,9-6 0,-31 16 0,-81 48 0,119-67 0,-61 52 0,98-74 0,0 0 0,0 0 0,0 1 0,1 0 0,1 0 0,-7 11 0,12-18 0,0 0 0,1 0 0,-1 0 0,1 0 0,0 0 0,-1 0 0,1 0 0,0 0 0,0 0 0,-1 0 0,1 0 0,0 0 0,0 1 0,0-1 0,0 0 0,0 0 0,1 0 0,-1 0 0,0 0 0,1 0 0,-1 0 0,0 0 0,2 2 0,-1-2 0,0 1 0,0-1 0,0 0 0,1 0 0,-1 0 0,1 1 0,-1-1 0,1 0 0,-1-1 0,1 1 0,0 0 0,-1 0 0,3 0 0,3 1 0,1-1 0,-1 1 0,1-1 0,0-1 0,14 0 0,-13-1 0,0 0 0,0 0 0,-1-1 0,1-1 0,0 1 0,-1-1 0,0-1 0,1 0 0,7-5 0,-6 3 0,0-2 0,0 1 0,-1-1 0,-1 0 0,1-1 0,8-12 0,-5 5 0,-1 0 0,-1-1 0,-1-1 0,0 0 0,-1 0 0,-1-1 0,-1 0 0,5-24 0,-5 6 0,-1-2 0,-2 1 0,-1 0 0,-2-1 0,-2 1 0,-2-1 0,-1 1 0,-12-41 0,15 68 0,-1 0 0,0 0 0,-1 0 0,-1 1 0,1 0 0,-2 0 0,-8-14 0,8 20 0,5 8 0,2 13 0,91 614 0,-80-511-1365,-8-81-5461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0:59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24575,'9'0'0,"-7"-1"0,1 1 0,-1 0 0,1 1 0,-1-1 0,1 0 0,-1 1 0,1-1 0,-1 1 0,1 0 0,-1 0 0,0 0 0,1 0 0,-1 0 0,0 1 0,0-1 0,0 1 0,0-1 0,0 1 0,0 0 0,0-1 0,-1 1 0,1 0 0,-1 0 0,1 0 0,-1 1 0,0-1 0,0 0 0,0 1 0,0-1 0,0 0 0,1 5 0,0 4 0,-1 0 0,0 0 0,0 1 0,-1-1 0,0 0 0,-1 1 0,-1-1 0,1 0 0,-7 19 0,-4 7 0,-25 51 0,20-49 0,15-36 0,-2 9 0,4-12 0,0 0 0,0 1 0,0-1 0,0 0 0,0 1 0,0-1 0,0 0 0,0 1 0,0-1 0,0 0 0,1 1 0,-1-1 0,0 0 0,0 1 0,0-1 0,0 0 0,0 0 0,1 1 0,-1-1 0,0 0 0,0 0 0,1 1 0,-1-1 0,0 0 0,0 0 0,1 0 0,-1 1 0,0-1 0,1 0 0,-1 0 0,0 0 0,1 0 0,-1 0 0,8 2 0,-1-1 0,1 0 0,-1 0 0,1-1 0,-1 0 0,9-1 0,9 0 0,47 0-1365,-2 1-5461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00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5 0,2 9 0,3 10 0,-1 8 0,1-1-8191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5:48:06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 24575,'2'15'0,"4"2"0,12 23 0,-12-27 0,0 1 0,0-1 0,3 19 0,-8-27 0,0-1 0,0 1 0,-1 0 0,0-1 0,0 1 0,0 0 0,0-1 0,-1 1 0,0 0 0,0-1 0,0 1 0,-1-1 0,1 1 0,-4 5 0,1-2 0,-1-1 0,0 0 0,0 0 0,-1 0 0,-9 9 0,-36 25 0,8-7 0,41-33 0,0 1 0,1 0 0,-1-1 0,1 1 0,-1 0 0,1 0 0,0 0 0,-1 0 0,1 0 0,0 0 0,0 0 0,1 1 0,-1-1 0,0 0 0,0 5 0,1-5 0,0-1 0,0 1 0,0 0 0,1 0 0,-1 0 0,1 0 0,-1 0 0,1 0 0,-1-1 0,1 1 0,0 0 0,0-1 0,0 1 0,0 0 0,0-1 0,0 1 0,1-1 0,-1 1 0,3 1 0,-1 0 0,1-1 0,-1 0 0,1 0 0,-1-1 0,1 1 0,0-1 0,0 1 0,0-1 0,-1 0 0,1-1 0,0 1 0,0-1 0,5 1 0,23 0 0,0-1 0,37-4 0,67-15 0,-104 14 0,40-6-1365,-14 2-5461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00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0,0 2 0,0 3 0,2 2 0,2-1 0,1-1 0</inkml:trace>
  <inkml:trace contextRef="#ctx0" brushRef="#br0" timeOffset="1">57 592 24575,'0'0'0,"0"2"0,2 2 0,1 5 0,1 4 0,0 4 0,0 1 0,-1-3 0,-2-4 0,0-3-8191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01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24575,'0'0'0,"0"2"0,0 3 0,0 2 0,0 1 0,2 2 0,4-1 0,4-1 0,-1-4-8191</inkml:trace>
  <inkml:trace contextRef="#ctx0" brushRef="#br0" timeOffset="1">0 402 24575,'0'0'0,"0"4"0,2 5 0,1 5 0,3 3 0,3 2 0,0-3-8191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01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3 0,0 2 0,1 0 0,2-2-8191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07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24575,'2'32'0,"0"0"0,9 42 0,21 61 0,-32-133 0,70 224 0,-53-183 0,1 0 0,3-1 0,26 40 0,-37-67 0,0-1 0,1-1 0,0 0 0,26 23 0,-33-32 0,1 0 0,0 0 0,0-1 0,1 0 0,-1 0 0,0 0 0,1 0 0,0-1 0,0 0 0,0-1 0,0 1 0,0-1 0,0 0 0,0 0 0,0-1 0,0 0 0,9-1 0,-5-1 0,1 0 0,0-1 0,-1-1 0,0 0 0,0 0 0,0-1 0,0-1 0,-1 1 0,0-1 0,0-1 0,0 0 0,-1 0 0,8-9 0,-6 5 0,0-1 0,-1 0 0,0 0 0,-1-1 0,-1 0 0,0 0 0,-1-1 0,0 0 0,4-15 0,-6 11 0,0-1 0,-2 1 0,0-1 0,-1 0 0,0 0 0,-2 1 0,0-1 0,-1 0 0,-1 1 0,-1-1 0,-1 1 0,0 0 0,-1 0 0,-1 1 0,-1 0 0,0 0 0,-1 1 0,-1 0 0,0 0 0,-2 1 0,1 1 0,-2-1 0,0 2 0,-26-22 0,18 20 0,-1 1 0,0 1 0,0 1 0,-2 0 0,1 2 0,-1 1 0,-1 1 0,1 1 0,-1 1 0,-51-6 0,68 12 0,1 0 0,0 0 0,-1 0 0,1 1 0,-12 2 0,17-2 0,1-1 0,-1 1 0,0 0 0,1-1 0,-1 1 0,1 0 0,-1 0 0,1 0 0,-1 0 0,1 0 0,0 0 0,-3 3 0,4-3 0,-1 0 0,0 0 0,1 1 0,-1-1 0,1 0 0,0 0 0,-1 0 0,1 1 0,0-1 0,0 0 0,0 1 0,0-1 0,0 0 0,0 0 0,0 1 0,0-1 0,0 0 0,0 1 0,1 1 0,4 7 0,-1 0 0,1 0 0,1 0 0,0 0 0,0-1 0,1 0 0,12 13 0,-12-14 0,17 20 0,1 0 0,2-2 0,47 37 0,-58-52 0,0-1 0,0 0 0,1-1 0,1 0 0,-1-2 0,1 0 0,1-1 0,37 7 0,-33-10 29,0-1-1,0-2 0,35-2 0,-18-3-767,44-11 0,-15-2-6087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08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5 0,1 7 0,0 0 0,1 0 0,5 22 0,15 35 0,-12-38 0,12 38 0,35 102 0,-55-167-1365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08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24575,'1'1'0,"-1"-1"0,0 1 0,0 0 0,1 0 0,-1-1 0,0 1 0,1 0 0,-1 0 0,1-1 0,-1 1 0,1 0 0,-1-1 0,2 2 0,1 1 0,32 37 0,2-2 0,64 52 0,-67-63 0,1-2 0,0-1 0,2-2 0,1-2 0,1-1 0,0-2 0,1-2 0,1-1 0,0-2 0,1-3 0,0 0 0,57 2 0,-81-10 0,34-2 0,-46 0 0,0 0 0,0 0 0,0 0 0,0-1 0,0 0 0,0 0 0,-1-1 0,1 1 0,6-5 0,-11 5 0,1 1 0,0-1 0,0 1 0,-1-1 0,1 0 0,-1 0 0,1 0 0,-1 0 0,0 0 0,0 0 0,0 0 0,0 0 0,0 0 0,0-1 0,-1 1 0,1 0 0,-1-1 0,1 1 0,-1 0 0,0-1 0,0 1 0,0-1 0,0 1 0,0 0 0,-1-1 0,1 1 0,-2-3 0,-1-5 0,-1 0 0,0 0 0,0 1 0,-11-18 0,2 7-4,-1 1 0,0 1 0,-18-18 0,-56-47 105,-2-3-1551,78 73-5376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09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0 24575,'0'1'0,"0"-1"0,0 1 0,0-1 0,0 1 0,1-1 0,-1 0 0,0 1 0,0-1 0,0 1 0,1-1 0,-1 1 0,0-1 0,1 0 0,-1 1 0,0-1 0,1 0 0,-1 1 0,0-1 0,1 0 0,-1 1 0,1-1 0,-1 0 0,1 0 0,-1 0 0,0 1 0,1-1 0,-1 0 0,2 0 0,8 1 0,-16 4 0,0-1 0,1 1 0,-1 0 0,1 0 0,0 1 0,-5 6 0,3-3 0,-10 11 0,1 1 0,1 1 0,-17 33 0,24-39 0,1 0 0,1 1 0,0 0 0,1 0 0,-5 36 0,9-44 0,0 0 0,2 0 0,-1 0 0,1 0 0,0 0 0,0 0 0,1-1 0,1 1 0,0 0 0,0-1 0,0 1 0,1-1 0,0 0 0,1 0 0,0-1 0,0 1 0,0-1 0,1 0 0,0-1 0,1 1 0,-1-1 0,1 0 0,14 8 0,-18-12 0,0 0 0,1-1 0,-1 1 0,0-1 0,1 0 0,0 0 0,-1 0 0,1 0 0,0-1 0,-1 0 0,1 1 0,0-1 0,0 0 0,-1-1 0,1 1 0,4-2 0,2-1 0,0-1 0,0 0 0,-1 0 0,12-8 0,-14 8 0,1-1 0,-1 1 0,1 1 0,0-1 0,0 1 0,1 1 0,15-4 0,-19 6 0,0-1 0,-1 1 0,1 0 0,0 0 0,-1 1 0,1-1 0,0 1 0,-1 0 0,1 0 0,-1 0 0,1 1 0,-1 0 0,0 0 0,0 0 0,0 0 0,0 1 0,7 4 0,12 17 0,3 2 0,-25-26 3,0 1 0,0-1-1,-1 0 1,1 1-1,0-1 1,0 0 0,0 0-1,0 0 1,0 0 0,0 1-1,0-1 1,0-1-1,0 1 1,0 0 0,-1 0-1,1 0 1,0 0 0,0-1-1,0 1 1,1-1-1,19-9-458,-15 7-508,12-5-5862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09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24575,'0'13'0,"1"1"0,1-1 0,0 0 0,1 0 0,7 19 0,28 61 0,-37-91 0,34 67 0,2-2 0,62 82 0,-76-116-69,-13-17-255,1 0 0,1-1 0,22 23 0,-25-30-6502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0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1 150 24575,'0'0'0,"0"0"0,4 0 0,5 0 0,12-1 0,26-4 0,28-1 0,15-5 0,9-7 0,-2-5 0,-9-2 0,-16 1 0,-19 3 0,-18 5-8191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6:11:10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3 0,0 4 0,0 4 0,0 8 0,0 13 0,4 16 0,5 15 0,6 10 0,7 3 0,6-4 0,-1-10 0,-5-17-8191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181-EF03-BF1E-24A1-3030FF09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21E8C-A965-907D-83F2-B307D12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7F95-0554-1DC3-25E9-DC840F3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EB87-46B4-CAE0-374F-14A0302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166-B894-4D3A-1619-8551CA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94E4-E625-0117-DF7B-A75EE72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86D29-AF9C-CBFF-E54E-BEE1022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FB5F-9AE9-2C95-F404-6AA272B8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2261-2F5E-D043-4DBE-E0DEF42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EF60-F08E-7151-C1E8-9AD3AD7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5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7077-0859-3C2D-FBA2-ABD53FDE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775D-0868-83AB-7D65-E5BE9D8B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B871-07E5-7D17-34E8-96FF525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AAF3-1586-72EA-8C85-F6D3CFF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8D32-423B-D181-31D4-CC00E72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7C2-3F0D-BD6E-9524-A949A8A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7E4-F895-C907-9598-F5C55C2C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D92-37CE-D3EA-0B1E-91224F7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E98F-895A-490F-8587-8A1F57B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D47-A6DA-EE4C-1272-6420E7D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98E-F023-B474-98BE-911E4A15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3742D-4164-C33E-9BC1-D722B9B3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01F4-3FB2-EE82-8476-4427ECA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77CA-2E39-5F68-AFFE-2AE037A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31A1-B82B-AF26-1F1B-7EAADDD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38B0-CE2D-D380-6422-08663B4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2632-5BD5-D892-3A32-15D0B16D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F4A1-F849-DE23-3B72-E5DC08C8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4CE4-8BDE-A94A-416E-4F5A2DED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3C7C-F7F9-8680-3867-068A37C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1D58-DB0C-0841-A0BC-BDCA3F5F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1FC-0DEA-F46D-054A-8FA4DAF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D902-0243-2D20-88B0-76B1F17A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3FB2-2677-726A-D8F7-DA5D58A3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4CDDB-DA5C-25D3-D5AE-1FAA8A80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8AF36-2F8E-3B34-7869-807F671E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1B285-0828-09C4-0E83-AEF39F6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A5CC5-2FFF-D4BD-E088-AD98512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B743E-82E1-D094-C915-FC23787C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7F9-9531-C8F3-7561-ABBD94D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E48D-A201-26B9-AD0C-A157A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0FA6-2486-AE29-F174-325BA6D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76E2-C666-74FC-305D-7167E70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1AB82-5000-9580-C92F-0DB3F5D8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5E88-94F9-366D-7124-0B8DC06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EE34-F696-8895-2E72-780028D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D45-86E8-C9B2-8484-EC6EA13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D809-8371-A5AD-3E60-6355AE9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2B4-C212-33B7-ED8B-4CAFA4DA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EC3D-BEE3-3D09-CC2F-5E81AF1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46B2-3E0E-011B-3335-2C70DA5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4CA7-D897-D981-87C4-555F9DD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08E-5B1A-50AD-26D1-069519A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8ED01-9C3D-FDCB-C9D0-B0018E4D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6767-CE8D-BC15-7ADF-FC90B149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DA32-796D-31BC-28BC-90A0991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58C-F96A-734E-0A64-5967ED5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7006-16FE-0A0F-B85F-6378F819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64B-F37A-E3C4-F528-065E87C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9224-6143-9F93-3BA6-F27BA2F2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C18C-6678-2103-E582-A286C35D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6329-688E-422E-8587-541E5127DE3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BFC8-8554-DA5F-5FC3-0B1C339A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5C-45F4-1048-BE9D-7095C56F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61.png"/><Relationship Id="rId21" Type="http://schemas.openxmlformats.org/officeDocument/2006/relationships/image" Target="../media/image1413.png"/><Relationship Id="rId42" Type="http://schemas.openxmlformats.org/officeDocument/2006/relationships/customXml" Target="../ink/ink1428.xml"/><Relationship Id="rId63" Type="http://schemas.openxmlformats.org/officeDocument/2006/relationships/image" Target="../media/image1434.png"/><Relationship Id="rId84" Type="http://schemas.openxmlformats.org/officeDocument/2006/relationships/customXml" Target="../ink/ink1449.xml"/><Relationship Id="rId138" Type="http://schemas.openxmlformats.org/officeDocument/2006/relationships/customXml" Target="../ink/ink1476.xml"/><Relationship Id="rId159" Type="http://schemas.openxmlformats.org/officeDocument/2006/relationships/image" Target="../media/image1482.png"/><Relationship Id="rId170" Type="http://schemas.openxmlformats.org/officeDocument/2006/relationships/customXml" Target="../ink/ink1492.xml"/><Relationship Id="rId191" Type="http://schemas.openxmlformats.org/officeDocument/2006/relationships/image" Target="../media/image1498.png"/><Relationship Id="rId205" Type="http://schemas.openxmlformats.org/officeDocument/2006/relationships/image" Target="../media/image1505.png"/><Relationship Id="rId226" Type="http://schemas.openxmlformats.org/officeDocument/2006/relationships/customXml" Target="../ink/ink1520.xml"/><Relationship Id="rId107" Type="http://schemas.openxmlformats.org/officeDocument/2006/relationships/image" Target="../media/image1456.png"/><Relationship Id="rId11" Type="http://schemas.openxmlformats.org/officeDocument/2006/relationships/image" Target="../media/image1408.png"/><Relationship Id="rId32" Type="http://schemas.openxmlformats.org/officeDocument/2006/relationships/customXml" Target="../ink/ink1423.xml"/><Relationship Id="rId53" Type="http://schemas.openxmlformats.org/officeDocument/2006/relationships/image" Target="../media/image1429.png"/><Relationship Id="rId74" Type="http://schemas.openxmlformats.org/officeDocument/2006/relationships/customXml" Target="../ink/ink1444.xml"/><Relationship Id="rId128" Type="http://schemas.openxmlformats.org/officeDocument/2006/relationships/customXml" Target="../ink/ink1471.xml"/><Relationship Id="rId149" Type="http://schemas.openxmlformats.org/officeDocument/2006/relationships/image" Target="../media/image1477.png"/><Relationship Id="rId5" Type="http://schemas.openxmlformats.org/officeDocument/2006/relationships/image" Target="../media/image1405.png"/><Relationship Id="rId95" Type="http://schemas.openxmlformats.org/officeDocument/2006/relationships/image" Target="../media/image1450.png"/><Relationship Id="rId160" Type="http://schemas.openxmlformats.org/officeDocument/2006/relationships/customXml" Target="../ink/ink1487.xml"/><Relationship Id="rId181" Type="http://schemas.openxmlformats.org/officeDocument/2006/relationships/image" Target="../media/image1493.png"/><Relationship Id="rId216" Type="http://schemas.openxmlformats.org/officeDocument/2006/relationships/customXml" Target="../ink/ink1515.xml"/><Relationship Id="rId22" Type="http://schemas.openxmlformats.org/officeDocument/2006/relationships/customXml" Target="../ink/ink1418.xml"/><Relationship Id="rId43" Type="http://schemas.openxmlformats.org/officeDocument/2006/relationships/image" Target="../media/image1424.png"/><Relationship Id="rId64" Type="http://schemas.openxmlformats.org/officeDocument/2006/relationships/customXml" Target="../ink/ink1439.xml"/><Relationship Id="rId118" Type="http://schemas.openxmlformats.org/officeDocument/2006/relationships/customXml" Target="../ink/ink1466.xml"/><Relationship Id="rId139" Type="http://schemas.openxmlformats.org/officeDocument/2006/relationships/image" Target="../media/image1472.png"/><Relationship Id="rId85" Type="http://schemas.openxmlformats.org/officeDocument/2006/relationships/image" Target="../media/image1445.png"/><Relationship Id="rId150" Type="http://schemas.openxmlformats.org/officeDocument/2006/relationships/customXml" Target="../ink/ink1482.xml"/><Relationship Id="rId171" Type="http://schemas.openxmlformats.org/officeDocument/2006/relationships/image" Target="../media/image1488.png"/><Relationship Id="rId192" Type="http://schemas.openxmlformats.org/officeDocument/2006/relationships/customXml" Target="../ink/ink1503.xml"/><Relationship Id="rId206" Type="http://schemas.openxmlformats.org/officeDocument/2006/relationships/customXml" Target="../ink/ink1510.xml"/><Relationship Id="rId227" Type="http://schemas.openxmlformats.org/officeDocument/2006/relationships/image" Target="../media/image1516.png"/><Relationship Id="rId12" Type="http://schemas.openxmlformats.org/officeDocument/2006/relationships/customXml" Target="../ink/ink1413.xml"/><Relationship Id="rId33" Type="http://schemas.openxmlformats.org/officeDocument/2006/relationships/image" Target="../media/image1419.png"/><Relationship Id="rId108" Type="http://schemas.openxmlformats.org/officeDocument/2006/relationships/customXml" Target="../ink/ink1461.xml"/><Relationship Id="rId129" Type="http://schemas.openxmlformats.org/officeDocument/2006/relationships/image" Target="../media/image1467.png"/><Relationship Id="rId54" Type="http://schemas.openxmlformats.org/officeDocument/2006/relationships/customXml" Target="../ink/ink1434.xml"/><Relationship Id="rId75" Type="http://schemas.openxmlformats.org/officeDocument/2006/relationships/image" Target="../media/image1440.png"/><Relationship Id="rId96" Type="http://schemas.openxmlformats.org/officeDocument/2006/relationships/customXml" Target="../ink/ink1455.xml"/><Relationship Id="rId140" Type="http://schemas.openxmlformats.org/officeDocument/2006/relationships/customXml" Target="../ink/ink1477.xml"/><Relationship Id="rId161" Type="http://schemas.openxmlformats.org/officeDocument/2006/relationships/image" Target="../media/image1483.png"/><Relationship Id="rId182" Type="http://schemas.openxmlformats.org/officeDocument/2006/relationships/customXml" Target="../ink/ink1498.xml"/><Relationship Id="rId217" Type="http://schemas.openxmlformats.org/officeDocument/2006/relationships/image" Target="../media/image1511.png"/><Relationship Id="rId6" Type="http://schemas.openxmlformats.org/officeDocument/2006/relationships/customXml" Target="../ink/ink1410.xml"/><Relationship Id="rId23" Type="http://schemas.openxmlformats.org/officeDocument/2006/relationships/image" Target="../media/image1414.png"/><Relationship Id="rId119" Type="http://schemas.openxmlformats.org/officeDocument/2006/relationships/image" Target="../media/image1462.png"/><Relationship Id="rId44" Type="http://schemas.openxmlformats.org/officeDocument/2006/relationships/customXml" Target="../ink/ink1429.xml"/><Relationship Id="rId65" Type="http://schemas.openxmlformats.org/officeDocument/2006/relationships/image" Target="../media/image1435.png"/><Relationship Id="rId86" Type="http://schemas.openxmlformats.org/officeDocument/2006/relationships/customXml" Target="../ink/ink1450.xml"/><Relationship Id="rId130" Type="http://schemas.openxmlformats.org/officeDocument/2006/relationships/customXml" Target="../ink/ink1472.xml"/><Relationship Id="rId151" Type="http://schemas.openxmlformats.org/officeDocument/2006/relationships/image" Target="../media/image1478.png"/><Relationship Id="rId172" Type="http://schemas.openxmlformats.org/officeDocument/2006/relationships/customXml" Target="../ink/ink1493.xml"/><Relationship Id="rId193" Type="http://schemas.openxmlformats.org/officeDocument/2006/relationships/image" Target="../media/image1499.png"/><Relationship Id="rId207" Type="http://schemas.openxmlformats.org/officeDocument/2006/relationships/image" Target="../media/image1506.png"/><Relationship Id="rId228" Type="http://schemas.openxmlformats.org/officeDocument/2006/relationships/customXml" Target="../ink/ink1521.xml"/><Relationship Id="rId13" Type="http://schemas.openxmlformats.org/officeDocument/2006/relationships/image" Target="../media/image1409.png"/><Relationship Id="rId109" Type="http://schemas.openxmlformats.org/officeDocument/2006/relationships/image" Target="../media/image1457.png"/><Relationship Id="rId34" Type="http://schemas.openxmlformats.org/officeDocument/2006/relationships/customXml" Target="../ink/ink1424.xml"/><Relationship Id="rId55" Type="http://schemas.openxmlformats.org/officeDocument/2006/relationships/image" Target="../media/image1430.png"/><Relationship Id="rId76" Type="http://schemas.openxmlformats.org/officeDocument/2006/relationships/customXml" Target="../ink/ink1445.xml"/><Relationship Id="rId97" Type="http://schemas.openxmlformats.org/officeDocument/2006/relationships/image" Target="../media/image1451.png"/><Relationship Id="rId120" Type="http://schemas.openxmlformats.org/officeDocument/2006/relationships/customXml" Target="../ink/ink1467.xml"/><Relationship Id="rId141" Type="http://schemas.openxmlformats.org/officeDocument/2006/relationships/image" Target="../media/image1473.png"/><Relationship Id="rId7" Type="http://schemas.openxmlformats.org/officeDocument/2006/relationships/image" Target="../media/image1406.png"/><Relationship Id="rId162" Type="http://schemas.openxmlformats.org/officeDocument/2006/relationships/customXml" Target="../ink/ink1488.xml"/><Relationship Id="rId183" Type="http://schemas.openxmlformats.org/officeDocument/2006/relationships/image" Target="../media/image1494.png"/><Relationship Id="rId218" Type="http://schemas.openxmlformats.org/officeDocument/2006/relationships/customXml" Target="../ink/ink1516.xml"/><Relationship Id="rId24" Type="http://schemas.openxmlformats.org/officeDocument/2006/relationships/customXml" Target="../ink/ink1419.xml"/><Relationship Id="rId45" Type="http://schemas.openxmlformats.org/officeDocument/2006/relationships/image" Target="../media/image1425.png"/><Relationship Id="rId66" Type="http://schemas.openxmlformats.org/officeDocument/2006/relationships/customXml" Target="../ink/ink1440.xml"/><Relationship Id="rId87" Type="http://schemas.openxmlformats.org/officeDocument/2006/relationships/image" Target="../media/image1446.png"/><Relationship Id="rId110" Type="http://schemas.openxmlformats.org/officeDocument/2006/relationships/customXml" Target="../ink/ink1462.xml"/><Relationship Id="rId131" Type="http://schemas.openxmlformats.org/officeDocument/2006/relationships/image" Target="../media/image1468.png"/><Relationship Id="rId152" Type="http://schemas.openxmlformats.org/officeDocument/2006/relationships/customXml" Target="../ink/ink1483.xml"/><Relationship Id="rId173" Type="http://schemas.openxmlformats.org/officeDocument/2006/relationships/image" Target="../media/image1489.png"/><Relationship Id="rId194" Type="http://schemas.openxmlformats.org/officeDocument/2006/relationships/customXml" Target="../ink/ink1504.xml"/><Relationship Id="rId208" Type="http://schemas.openxmlformats.org/officeDocument/2006/relationships/customXml" Target="../ink/ink1511.xml"/><Relationship Id="rId229" Type="http://schemas.openxmlformats.org/officeDocument/2006/relationships/image" Target="../media/image1517.png"/><Relationship Id="rId14" Type="http://schemas.openxmlformats.org/officeDocument/2006/relationships/customXml" Target="../ink/ink1414.xml"/><Relationship Id="rId35" Type="http://schemas.openxmlformats.org/officeDocument/2006/relationships/image" Target="../media/image1420.png"/><Relationship Id="rId56" Type="http://schemas.openxmlformats.org/officeDocument/2006/relationships/customXml" Target="../ink/ink1435.xml"/><Relationship Id="rId77" Type="http://schemas.openxmlformats.org/officeDocument/2006/relationships/image" Target="../media/image1441.png"/><Relationship Id="rId100" Type="http://schemas.openxmlformats.org/officeDocument/2006/relationships/customXml" Target="../ink/ink1457.xml"/><Relationship Id="rId8" Type="http://schemas.openxmlformats.org/officeDocument/2006/relationships/customXml" Target="../ink/ink1411.xml"/><Relationship Id="rId98" Type="http://schemas.openxmlformats.org/officeDocument/2006/relationships/customXml" Target="../ink/ink1456.xml"/><Relationship Id="rId121" Type="http://schemas.openxmlformats.org/officeDocument/2006/relationships/image" Target="../media/image1463.png"/><Relationship Id="rId142" Type="http://schemas.openxmlformats.org/officeDocument/2006/relationships/customXml" Target="../ink/ink1478.xml"/><Relationship Id="rId163" Type="http://schemas.openxmlformats.org/officeDocument/2006/relationships/image" Target="../media/image1484.png"/><Relationship Id="rId184" Type="http://schemas.openxmlformats.org/officeDocument/2006/relationships/customXml" Target="../ink/ink1499.xml"/><Relationship Id="rId219" Type="http://schemas.openxmlformats.org/officeDocument/2006/relationships/image" Target="../media/image1512.png"/><Relationship Id="rId230" Type="http://schemas.openxmlformats.org/officeDocument/2006/relationships/customXml" Target="../ink/ink1522.xml"/><Relationship Id="rId25" Type="http://schemas.openxmlformats.org/officeDocument/2006/relationships/image" Target="../media/image1415.png"/><Relationship Id="rId46" Type="http://schemas.openxmlformats.org/officeDocument/2006/relationships/customXml" Target="../ink/ink1430.xml"/><Relationship Id="rId67" Type="http://schemas.openxmlformats.org/officeDocument/2006/relationships/image" Target="../media/image1436.png"/><Relationship Id="rId20" Type="http://schemas.openxmlformats.org/officeDocument/2006/relationships/customXml" Target="../ink/ink1417.xml"/><Relationship Id="rId41" Type="http://schemas.openxmlformats.org/officeDocument/2006/relationships/image" Target="../media/image1423.png"/><Relationship Id="rId62" Type="http://schemas.openxmlformats.org/officeDocument/2006/relationships/customXml" Target="../ink/ink1438.xml"/><Relationship Id="rId83" Type="http://schemas.openxmlformats.org/officeDocument/2006/relationships/image" Target="../media/image1444.png"/><Relationship Id="rId88" Type="http://schemas.openxmlformats.org/officeDocument/2006/relationships/customXml" Target="../ink/ink1451.xml"/><Relationship Id="rId111" Type="http://schemas.openxmlformats.org/officeDocument/2006/relationships/image" Target="../media/image1458.png"/><Relationship Id="rId132" Type="http://schemas.openxmlformats.org/officeDocument/2006/relationships/customXml" Target="../ink/ink1473.xml"/><Relationship Id="rId153" Type="http://schemas.openxmlformats.org/officeDocument/2006/relationships/image" Target="../media/image1479.png"/><Relationship Id="rId174" Type="http://schemas.openxmlformats.org/officeDocument/2006/relationships/customXml" Target="../ink/ink1494.xml"/><Relationship Id="rId179" Type="http://schemas.openxmlformats.org/officeDocument/2006/relationships/image" Target="../media/image1492.png"/><Relationship Id="rId195" Type="http://schemas.openxmlformats.org/officeDocument/2006/relationships/image" Target="../media/image1500.png"/><Relationship Id="rId209" Type="http://schemas.openxmlformats.org/officeDocument/2006/relationships/image" Target="../media/image1507.png"/><Relationship Id="rId190" Type="http://schemas.openxmlformats.org/officeDocument/2006/relationships/customXml" Target="../ink/ink1502.xml"/><Relationship Id="rId204" Type="http://schemas.openxmlformats.org/officeDocument/2006/relationships/customXml" Target="../ink/ink1509.xml"/><Relationship Id="rId220" Type="http://schemas.openxmlformats.org/officeDocument/2006/relationships/customXml" Target="../ink/ink1517.xml"/><Relationship Id="rId225" Type="http://schemas.openxmlformats.org/officeDocument/2006/relationships/image" Target="../media/image1515.png"/><Relationship Id="rId15" Type="http://schemas.openxmlformats.org/officeDocument/2006/relationships/image" Target="../media/image1410.png"/><Relationship Id="rId36" Type="http://schemas.openxmlformats.org/officeDocument/2006/relationships/customXml" Target="../ink/ink1425.xml"/><Relationship Id="rId57" Type="http://schemas.openxmlformats.org/officeDocument/2006/relationships/image" Target="../media/image1431.png"/><Relationship Id="rId106" Type="http://schemas.openxmlformats.org/officeDocument/2006/relationships/customXml" Target="../ink/ink1460.xml"/><Relationship Id="rId127" Type="http://schemas.openxmlformats.org/officeDocument/2006/relationships/image" Target="../media/image1466.png"/><Relationship Id="rId10" Type="http://schemas.openxmlformats.org/officeDocument/2006/relationships/customXml" Target="../ink/ink1412.xml"/><Relationship Id="rId31" Type="http://schemas.openxmlformats.org/officeDocument/2006/relationships/image" Target="../media/image1418.png"/><Relationship Id="rId52" Type="http://schemas.openxmlformats.org/officeDocument/2006/relationships/customXml" Target="../ink/ink1433.xml"/><Relationship Id="rId73" Type="http://schemas.openxmlformats.org/officeDocument/2006/relationships/image" Target="../media/image1439.png"/><Relationship Id="rId78" Type="http://schemas.openxmlformats.org/officeDocument/2006/relationships/customXml" Target="../ink/ink1446.xml"/><Relationship Id="rId94" Type="http://schemas.openxmlformats.org/officeDocument/2006/relationships/customXml" Target="../ink/ink1454.xml"/><Relationship Id="rId99" Type="http://schemas.openxmlformats.org/officeDocument/2006/relationships/image" Target="../media/image1452.png"/><Relationship Id="rId101" Type="http://schemas.openxmlformats.org/officeDocument/2006/relationships/image" Target="../media/image1453.png"/><Relationship Id="rId122" Type="http://schemas.openxmlformats.org/officeDocument/2006/relationships/customXml" Target="../ink/ink1468.xml"/><Relationship Id="rId143" Type="http://schemas.openxmlformats.org/officeDocument/2006/relationships/image" Target="../media/image1474.png"/><Relationship Id="rId148" Type="http://schemas.openxmlformats.org/officeDocument/2006/relationships/customXml" Target="../ink/ink1481.xml"/><Relationship Id="rId164" Type="http://schemas.openxmlformats.org/officeDocument/2006/relationships/customXml" Target="../ink/ink1489.xml"/><Relationship Id="rId169" Type="http://schemas.openxmlformats.org/officeDocument/2006/relationships/image" Target="../media/image1487.png"/><Relationship Id="rId185" Type="http://schemas.openxmlformats.org/officeDocument/2006/relationships/image" Target="../media/image1495.png"/><Relationship Id="rId4" Type="http://schemas.openxmlformats.org/officeDocument/2006/relationships/customXml" Target="../ink/ink1409.xml"/><Relationship Id="rId9" Type="http://schemas.openxmlformats.org/officeDocument/2006/relationships/image" Target="../media/image1407.png"/><Relationship Id="rId180" Type="http://schemas.openxmlformats.org/officeDocument/2006/relationships/customXml" Target="../ink/ink1497.xml"/><Relationship Id="rId210" Type="http://schemas.openxmlformats.org/officeDocument/2006/relationships/customXml" Target="../ink/ink1512.xml"/><Relationship Id="rId215" Type="http://schemas.openxmlformats.org/officeDocument/2006/relationships/image" Target="../media/image1510.png"/><Relationship Id="rId26" Type="http://schemas.openxmlformats.org/officeDocument/2006/relationships/customXml" Target="../ink/ink1420.xml"/><Relationship Id="rId231" Type="http://schemas.openxmlformats.org/officeDocument/2006/relationships/image" Target="../media/image1518.png"/><Relationship Id="rId47" Type="http://schemas.openxmlformats.org/officeDocument/2006/relationships/image" Target="../media/image1426.png"/><Relationship Id="rId68" Type="http://schemas.openxmlformats.org/officeDocument/2006/relationships/customXml" Target="../ink/ink1441.xml"/><Relationship Id="rId89" Type="http://schemas.openxmlformats.org/officeDocument/2006/relationships/image" Target="../media/image1447.png"/><Relationship Id="rId112" Type="http://schemas.openxmlformats.org/officeDocument/2006/relationships/customXml" Target="../ink/ink1463.xml"/><Relationship Id="rId133" Type="http://schemas.openxmlformats.org/officeDocument/2006/relationships/image" Target="../media/image1469.png"/><Relationship Id="rId154" Type="http://schemas.openxmlformats.org/officeDocument/2006/relationships/customXml" Target="../ink/ink1484.xml"/><Relationship Id="rId175" Type="http://schemas.openxmlformats.org/officeDocument/2006/relationships/image" Target="../media/image1490.png"/><Relationship Id="rId196" Type="http://schemas.openxmlformats.org/officeDocument/2006/relationships/customXml" Target="../ink/ink1505.xml"/><Relationship Id="rId200" Type="http://schemas.openxmlformats.org/officeDocument/2006/relationships/customXml" Target="../ink/ink1507.xml"/><Relationship Id="rId16" Type="http://schemas.openxmlformats.org/officeDocument/2006/relationships/customXml" Target="../ink/ink1415.xml"/><Relationship Id="rId221" Type="http://schemas.openxmlformats.org/officeDocument/2006/relationships/image" Target="../media/image1513.png"/><Relationship Id="rId37" Type="http://schemas.openxmlformats.org/officeDocument/2006/relationships/image" Target="../media/image1421.png"/><Relationship Id="rId58" Type="http://schemas.openxmlformats.org/officeDocument/2006/relationships/customXml" Target="../ink/ink1436.xml"/><Relationship Id="rId79" Type="http://schemas.openxmlformats.org/officeDocument/2006/relationships/image" Target="../media/image1442.png"/><Relationship Id="rId102" Type="http://schemas.openxmlformats.org/officeDocument/2006/relationships/customXml" Target="../ink/ink1458.xml"/><Relationship Id="rId123" Type="http://schemas.openxmlformats.org/officeDocument/2006/relationships/image" Target="../media/image1464.png"/><Relationship Id="rId144" Type="http://schemas.openxmlformats.org/officeDocument/2006/relationships/customXml" Target="../ink/ink1479.xml"/><Relationship Id="rId90" Type="http://schemas.openxmlformats.org/officeDocument/2006/relationships/customXml" Target="../ink/ink1452.xml"/><Relationship Id="rId165" Type="http://schemas.openxmlformats.org/officeDocument/2006/relationships/image" Target="../media/image1485.png"/><Relationship Id="rId186" Type="http://schemas.openxmlformats.org/officeDocument/2006/relationships/customXml" Target="../ink/ink1500.xml"/><Relationship Id="rId211" Type="http://schemas.openxmlformats.org/officeDocument/2006/relationships/image" Target="../media/image1508.png"/><Relationship Id="rId232" Type="http://schemas.openxmlformats.org/officeDocument/2006/relationships/customXml" Target="../ink/ink1523.xml"/><Relationship Id="rId27" Type="http://schemas.openxmlformats.org/officeDocument/2006/relationships/image" Target="../media/image1416.png"/><Relationship Id="rId48" Type="http://schemas.openxmlformats.org/officeDocument/2006/relationships/customXml" Target="../ink/ink1431.xml"/><Relationship Id="rId69" Type="http://schemas.openxmlformats.org/officeDocument/2006/relationships/image" Target="../media/image1437.png"/><Relationship Id="rId113" Type="http://schemas.openxmlformats.org/officeDocument/2006/relationships/image" Target="../media/image1459.png"/><Relationship Id="rId134" Type="http://schemas.openxmlformats.org/officeDocument/2006/relationships/customXml" Target="../ink/ink1474.xml"/><Relationship Id="rId80" Type="http://schemas.openxmlformats.org/officeDocument/2006/relationships/customXml" Target="../ink/ink1447.xml"/><Relationship Id="rId155" Type="http://schemas.openxmlformats.org/officeDocument/2006/relationships/image" Target="../media/image1480.png"/><Relationship Id="rId176" Type="http://schemas.openxmlformats.org/officeDocument/2006/relationships/customXml" Target="../ink/ink1495.xml"/><Relationship Id="rId197" Type="http://schemas.openxmlformats.org/officeDocument/2006/relationships/image" Target="../media/image1501.png"/><Relationship Id="rId201" Type="http://schemas.openxmlformats.org/officeDocument/2006/relationships/image" Target="../media/image1503.png"/><Relationship Id="rId222" Type="http://schemas.openxmlformats.org/officeDocument/2006/relationships/customXml" Target="../ink/ink1518.xml"/><Relationship Id="rId17" Type="http://schemas.openxmlformats.org/officeDocument/2006/relationships/image" Target="../media/image1411.png"/><Relationship Id="rId38" Type="http://schemas.openxmlformats.org/officeDocument/2006/relationships/customXml" Target="../ink/ink1426.xml"/><Relationship Id="rId59" Type="http://schemas.openxmlformats.org/officeDocument/2006/relationships/image" Target="../media/image1432.png"/><Relationship Id="rId103" Type="http://schemas.openxmlformats.org/officeDocument/2006/relationships/image" Target="../media/image1454.png"/><Relationship Id="rId124" Type="http://schemas.openxmlformats.org/officeDocument/2006/relationships/customXml" Target="../ink/ink1469.xml"/><Relationship Id="rId70" Type="http://schemas.openxmlformats.org/officeDocument/2006/relationships/customXml" Target="../ink/ink1442.xml"/><Relationship Id="rId91" Type="http://schemas.openxmlformats.org/officeDocument/2006/relationships/image" Target="../media/image1448.png"/><Relationship Id="rId145" Type="http://schemas.openxmlformats.org/officeDocument/2006/relationships/image" Target="../media/image1475.png"/><Relationship Id="rId166" Type="http://schemas.openxmlformats.org/officeDocument/2006/relationships/customXml" Target="../ink/ink1490.xml"/><Relationship Id="rId187" Type="http://schemas.openxmlformats.org/officeDocument/2006/relationships/image" Target="../media/image149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513.xml"/><Relationship Id="rId233" Type="http://schemas.openxmlformats.org/officeDocument/2006/relationships/image" Target="../media/image1519.png"/><Relationship Id="rId28" Type="http://schemas.openxmlformats.org/officeDocument/2006/relationships/customXml" Target="../ink/ink1421.xml"/><Relationship Id="rId49" Type="http://schemas.openxmlformats.org/officeDocument/2006/relationships/image" Target="../media/image1427.png"/><Relationship Id="rId114" Type="http://schemas.openxmlformats.org/officeDocument/2006/relationships/customXml" Target="../ink/ink1464.xml"/><Relationship Id="rId60" Type="http://schemas.openxmlformats.org/officeDocument/2006/relationships/customXml" Target="../ink/ink1437.xml"/><Relationship Id="rId81" Type="http://schemas.openxmlformats.org/officeDocument/2006/relationships/image" Target="../media/image1443.png"/><Relationship Id="rId135" Type="http://schemas.openxmlformats.org/officeDocument/2006/relationships/image" Target="../media/image1470.png"/><Relationship Id="rId156" Type="http://schemas.openxmlformats.org/officeDocument/2006/relationships/customXml" Target="../ink/ink1485.xml"/><Relationship Id="rId177" Type="http://schemas.openxmlformats.org/officeDocument/2006/relationships/image" Target="../media/image1491.png"/><Relationship Id="rId198" Type="http://schemas.openxmlformats.org/officeDocument/2006/relationships/customXml" Target="../ink/ink1506.xml"/><Relationship Id="rId202" Type="http://schemas.openxmlformats.org/officeDocument/2006/relationships/customXml" Target="../ink/ink1508.xml"/><Relationship Id="rId223" Type="http://schemas.openxmlformats.org/officeDocument/2006/relationships/image" Target="../media/image1514.png"/><Relationship Id="rId18" Type="http://schemas.openxmlformats.org/officeDocument/2006/relationships/customXml" Target="../ink/ink1416.xml"/><Relationship Id="rId39" Type="http://schemas.openxmlformats.org/officeDocument/2006/relationships/image" Target="../media/image1422.png"/><Relationship Id="rId50" Type="http://schemas.openxmlformats.org/officeDocument/2006/relationships/customXml" Target="../ink/ink1432.xml"/><Relationship Id="rId104" Type="http://schemas.openxmlformats.org/officeDocument/2006/relationships/customXml" Target="../ink/ink1459.xml"/><Relationship Id="rId125" Type="http://schemas.openxmlformats.org/officeDocument/2006/relationships/image" Target="../media/image1465.png"/><Relationship Id="rId146" Type="http://schemas.openxmlformats.org/officeDocument/2006/relationships/customXml" Target="../ink/ink1480.xml"/><Relationship Id="rId167" Type="http://schemas.openxmlformats.org/officeDocument/2006/relationships/image" Target="../media/image1486.png"/><Relationship Id="rId188" Type="http://schemas.openxmlformats.org/officeDocument/2006/relationships/customXml" Target="../ink/ink1501.xml"/><Relationship Id="rId71" Type="http://schemas.openxmlformats.org/officeDocument/2006/relationships/image" Target="../media/image1438.png"/><Relationship Id="rId92" Type="http://schemas.openxmlformats.org/officeDocument/2006/relationships/customXml" Target="../ink/ink1453.xml"/><Relationship Id="rId213" Type="http://schemas.openxmlformats.org/officeDocument/2006/relationships/image" Target="../media/image1509.png"/><Relationship Id="rId2" Type="http://schemas.openxmlformats.org/officeDocument/2006/relationships/customXml" Target="../ink/ink1408.xml"/><Relationship Id="rId29" Type="http://schemas.openxmlformats.org/officeDocument/2006/relationships/image" Target="../media/image1417.png"/><Relationship Id="rId40" Type="http://schemas.openxmlformats.org/officeDocument/2006/relationships/customXml" Target="../ink/ink1427.xml"/><Relationship Id="rId115" Type="http://schemas.openxmlformats.org/officeDocument/2006/relationships/image" Target="../media/image1460.png"/><Relationship Id="rId136" Type="http://schemas.openxmlformats.org/officeDocument/2006/relationships/customXml" Target="../ink/ink1475.xml"/><Relationship Id="rId157" Type="http://schemas.openxmlformats.org/officeDocument/2006/relationships/image" Target="../media/image1481.png"/><Relationship Id="rId178" Type="http://schemas.openxmlformats.org/officeDocument/2006/relationships/customXml" Target="../ink/ink1496.xml"/><Relationship Id="rId61" Type="http://schemas.openxmlformats.org/officeDocument/2006/relationships/image" Target="../media/image1433.png"/><Relationship Id="rId82" Type="http://schemas.openxmlformats.org/officeDocument/2006/relationships/customXml" Target="../ink/ink1448.xml"/><Relationship Id="rId199" Type="http://schemas.openxmlformats.org/officeDocument/2006/relationships/image" Target="../media/image1502.png"/><Relationship Id="rId203" Type="http://schemas.openxmlformats.org/officeDocument/2006/relationships/image" Target="../media/image1504.png"/><Relationship Id="rId19" Type="http://schemas.openxmlformats.org/officeDocument/2006/relationships/image" Target="../media/image1412.png"/><Relationship Id="rId224" Type="http://schemas.openxmlformats.org/officeDocument/2006/relationships/customXml" Target="../ink/ink1519.xml"/><Relationship Id="rId30" Type="http://schemas.openxmlformats.org/officeDocument/2006/relationships/customXml" Target="../ink/ink1422.xml"/><Relationship Id="rId105" Type="http://schemas.openxmlformats.org/officeDocument/2006/relationships/image" Target="../media/image1455.png"/><Relationship Id="rId126" Type="http://schemas.openxmlformats.org/officeDocument/2006/relationships/customXml" Target="../ink/ink1470.xml"/><Relationship Id="rId147" Type="http://schemas.openxmlformats.org/officeDocument/2006/relationships/image" Target="../media/image1476.png"/><Relationship Id="rId168" Type="http://schemas.openxmlformats.org/officeDocument/2006/relationships/customXml" Target="../ink/ink1491.xml"/><Relationship Id="rId51" Type="http://schemas.openxmlformats.org/officeDocument/2006/relationships/image" Target="../media/image1428.png"/><Relationship Id="rId72" Type="http://schemas.openxmlformats.org/officeDocument/2006/relationships/customXml" Target="../ink/ink1443.xml"/><Relationship Id="rId93" Type="http://schemas.openxmlformats.org/officeDocument/2006/relationships/image" Target="../media/image1449.png"/><Relationship Id="rId189" Type="http://schemas.openxmlformats.org/officeDocument/2006/relationships/image" Target="../media/image1497.png"/><Relationship Id="rId3" Type="http://schemas.openxmlformats.org/officeDocument/2006/relationships/image" Target="../media/image1404.png"/><Relationship Id="rId214" Type="http://schemas.openxmlformats.org/officeDocument/2006/relationships/customXml" Target="../ink/ink1514.xml"/><Relationship Id="rId116" Type="http://schemas.openxmlformats.org/officeDocument/2006/relationships/customXml" Target="../ink/ink1465.xml"/><Relationship Id="rId137" Type="http://schemas.openxmlformats.org/officeDocument/2006/relationships/image" Target="../media/image1471.png"/><Relationship Id="rId158" Type="http://schemas.openxmlformats.org/officeDocument/2006/relationships/customXml" Target="../ink/ink1486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76.png"/><Relationship Id="rId21" Type="http://schemas.openxmlformats.org/officeDocument/2006/relationships/image" Target="../media/image1529.png"/><Relationship Id="rId42" Type="http://schemas.openxmlformats.org/officeDocument/2006/relationships/customXml" Target="../ink/ink1544.xml"/><Relationship Id="rId63" Type="http://schemas.openxmlformats.org/officeDocument/2006/relationships/image" Target="../media/image1550.png"/><Relationship Id="rId84" Type="http://schemas.openxmlformats.org/officeDocument/2006/relationships/customXml" Target="../ink/ink1565.xml"/><Relationship Id="rId138" Type="http://schemas.openxmlformats.org/officeDocument/2006/relationships/customXml" Target="../ink/ink1592.xml"/><Relationship Id="rId159" Type="http://schemas.openxmlformats.org/officeDocument/2006/relationships/image" Target="../media/image1597.png"/><Relationship Id="rId170" Type="http://schemas.openxmlformats.org/officeDocument/2006/relationships/customXml" Target="../ink/ink1608.xml"/><Relationship Id="rId107" Type="http://schemas.openxmlformats.org/officeDocument/2006/relationships/image" Target="../media/image1571.png"/><Relationship Id="rId11" Type="http://schemas.openxmlformats.org/officeDocument/2006/relationships/image" Target="../media/image1524.png"/><Relationship Id="rId32" Type="http://schemas.openxmlformats.org/officeDocument/2006/relationships/customXml" Target="../ink/ink1539.xml"/><Relationship Id="rId53" Type="http://schemas.openxmlformats.org/officeDocument/2006/relationships/image" Target="../media/image1545.png"/><Relationship Id="rId74" Type="http://schemas.openxmlformats.org/officeDocument/2006/relationships/customXml" Target="../ink/ink1560.xml"/><Relationship Id="rId128" Type="http://schemas.openxmlformats.org/officeDocument/2006/relationships/customXml" Target="../ink/ink1587.xml"/><Relationship Id="rId149" Type="http://schemas.openxmlformats.org/officeDocument/2006/relationships/image" Target="../media/image1592.png"/><Relationship Id="rId5" Type="http://schemas.openxmlformats.org/officeDocument/2006/relationships/image" Target="../media/image1521.png"/><Relationship Id="rId95" Type="http://schemas.openxmlformats.org/officeDocument/2006/relationships/image" Target="../media/image1565.png"/><Relationship Id="rId160" Type="http://schemas.openxmlformats.org/officeDocument/2006/relationships/customXml" Target="../ink/ink1603.xml"/><Relationship Id="rId22" Type="http://schemas.openxmlformats.org/officeDocument/2006/relationships/customXml" Target="../ink/ink1534.xml"/><Relationship Id="rId43" Type="http://schemas.openxmlformats.org/officeDocument/2006/relationships/image" Target="../media/image1540.png"/><Relationship Id="rId64" Type="http://schemas.openxmlformats.org/officeDocument/2006/relationships/customXml" Target="../ink/ink1555.xml"/><Relationship Id="rId118" Type="http://schemas.openxmlformats.org/officeDocument/2006/relationships/customXml" Target="../ink/ink1582.xml"/><Relationship Id="rId139" Type="http://schemas.openxmlformats.org/officeDocument/2006/relationships/image" Target="../media/image1587.png"/><Relationship Id="rId85" Type="http://schemas.openxmlformats.org/officeDocument/2006/relationships/image" Target="../media/image1561.png"/><Relationship Id="rId150" Type="http://schemas.openxmlformats.org/officeDocument/2006/relationships/customXml" Target="../ink/ink1598.xml"/><Relationship Id="rId171" Type="http://schemas.openxmlformats.org/officeDocument/2006/relationships/image" Target="../media/image1603.png"/><Relationship Id="rId12" Type="http://schemas.openxmlformats.org/officeDocument/2006/relationships/customXml" Target="../ink/ink1529.xml"/><Relationship Id="rId33" Type="http://schemas.openxmlformats.org/officeDocument/2006/relationships/image" Target="../media/image1535.png"/><Relationship Id="rId108" Type="http://schemas.openxmlformats.org/officeDocument/2006/relationships/customXml" Target="../ink/ink1577.xml"/><Relationship Id="rId129" Type="http://schemas.openxmlformats.org/officeDocument/2006/relationships/image" Target="../media/image1582.png"/><Relationship Id="rId54" Type="http://schemas.openxmlformats.org/officeDocument/2006/relationships/customXml" Target="../ink/ink1550.xml"/><Relationship Id="rId75" Type="http://schemas.openxmlformats.org/officeDocument/2006/relationships/image" Target="../media/image1556.png"/><Relationship Id="rId96" Type="http://schemas.openxmlformats.org/officeDocument/2006/relationships/customXml" Target="../ink/ink1571.xml"/><Relationship Id="rId140" Type="http://schemas.openxmlformats.org/officeDocument/2006/relationships/customXml" Target="../ink/ink1593.xml"/><Relationship Id="rId161" Type="http://schemas.openxmlformats.org/officeDocument/2006/relationships/image" Target="../media/image1598.png"/><Relationship Id="rId6" Type="http://schemas.openxmlformats.org/officeDocument/2006/relationships/customXml" Target="../ink/ink1526.xml"/><Relationship Id="rId23" Type="http://schemas.openxmlformats.org/officeDocument/2006/relationships/image" Target="../media/image1530.png"/><Relationship Id="rId28" Type="http://schemas.openxmlformats.org/officeDocument/2006/relationships/customXml" Target="../ink/ink1537.xml"/><Relationship Id="rId49" Type="http://schemas.openxmlformats.org/officeDocument/2006/relationships/image" Target="../media/image1543.png"/><Relationship Id="rId114" Type="http://schemas.openxmlformats.org/officeDocument/2006/relationships/customXml" Target="../ink/ink1580.xml"/><Relationship Id="rId119" Type="http://schemas.openxmlformats.org/officeDocument/2006/relationships/image" Target="../media/image1577.png"/><Relationship Id="rId44" Type="http://schemas.openxmlformats.org/officeDocument/2006/relationships/customXml" Target="../ink/ink1545.xml"/><Relationship Id="rId60" Type="http://schemas.openxmlformats.org/officeDocument/2006/relationships/customXml" Target="../ink/ink1553.xml"/><Relationship Id="rId65" Type="http://schemas.openxmlformats.org/officeDocument/2006/relationships/image" Target="../media/image1551.png"/><Relationship Id="rId81" Type="http://schemas.openxmlformats.org/officeDocument/2006/relationships/image" Target="../media/image1559.png"/><Relationship Id="rId86" Type="http://schemas.openxmlformats.org/officeDocument/2006/relationships/customXml" Target="../ink/ink1566.xml"/><Relationship Id="rId130" Type="http://schemas.openxmlformats.org/officeDocument/2006/relationships/customXml" Target="../ink/ink1588.xml"/><Relationship Id="rId135" Type="http://schemas.openxmlformats.org/officeDocument/2006/relationships/image" Target="../media/image1585.png"/><Relationship Id="rId151" Type="http://schemas.openxmlformats.org/officeDocument/2006/relationships/image" Target="../media/image1593.png"/><Relationship Id="rId156" Type="http://schemas.openxmlformats.org/officeDocument/2006/relationships/customXml" Target="../ink/ink1601.xml"/><Relationship Id="rId177" Type="http://schemas.openxmlformats.org/officeDocument/2006/relationships/image" Target="../media/image1606.png"/><Relationship Id="rId172" Type="http://schemas.openxmlformats.org/officeDocument/2006/relationships/customXml" Target="../ink/ink1609.xml"/><Relationship Id="rId13" Type="http://schemas.openxmlformats.org/officeDocument/2006/relationships/image" Target="../media/image1525.png"/><Relationship Id="rId18" Type="http://schemas.openxmlformats.org/officeDocument/2006/relationships/customXml" Target="../ink/ink1532.xml"/><Relationship Id="rId39" Type="http://schemas.openxmlformats.org/officeDocument/2006/relationships/image" Target="../media/image1538.png"/><Relationship Id="rId109" Type="http://schemas.openxmlformats.org/officeDocument/2006/relationships/image" Target="../media/image1572.png"/><Relationship Id="rId34" Type="http://schemas.openxmlformats.org/officeDocument/2006/relationships/customXml" Target="../ink/ink1540.xml"/><Relationship Id="rId50" Type="http://schemas.openxmlformats.org/officeDocument/2006/relationships/customXml" Target="../ink/ink1548.xml"/><Relationship Id="rId55" Type="http://schemas.openxmlformats.org/officeDocument/2006/relationships/image" Target="../media/image1546.png"/><Relationship Id="rId76" Type="http://schemas.openxmlformats.org/officeDocument/2006/relationships/customXml" Target="../ink/ink1561.xml"/><Relationship Id="rId97" Type="http://schemas.openxmlformats.org/officeDocument/2006/relationships/image" Target="../media/image1566.png"/><Relationship Id="rId104" Type="http://schemas.openxmlformats.org/officeDocument/2006/relationships/customXml" Target="../ink/ink1575.xml"/><Relationship Id="rId120" Type="http://schemas.openxmlformats.org/officeDocument/2006/relationships/customXml" Target="../ink/ink1583.xml"/><Relationship Id="rId125" Type="http://schemas.openxmlformats.org/officeDocument/2006/relationships/image" Target="../media/image1580.png"/><Relationship Id="rId141" Type="http://schemas.openxmlformats.org/officeDocument/2006/relationships/image" Target="../media/image1588.png"/><Relationship Id="rId146" Type="http://schemas.openxmlformats.org/officeDocument/2006/relationships/customXml" Target="../ink/ink1596.xml"/><Relationship Id="rId167" Type="http://schemas.openxmlformats.org/officeDocument/2006/relationships/image" Target="../media/image1601.png"/><Relationship Id="rId7" Type="http://schemas.openxmlformats.org/officeDocument/2006/relationships/image" Target="../media/image1522.png"/><Relationship Id="rId71" Type="http://schemas.openxmlformats.org/officeDocument/2006/relationships/image" Target="../media/image1554.png"/><Relationship Id="rId92" Type="http://schemas.openxmlformats.org/officeDocument/2006/relationships/customXml" Target="../ink/ink1569.xml"/><Relationship Id="rId162" Type="http://schemas.openxmlformats.org/officeDocument/2006/relationships/customXml" Target="../ink/ink1604.xml"/><Relationship Id="rId2" Type="http://schemas.openxmlformats.org/officeDocument/2006/relationships/customXml" Target="../ink/ink1524.xml"/><Relationship Id="rId29" Type="http://schemas.openxmlformats.org/officeDocument/2006/relationships/image" Target="../media/image1533.png"/><Relationship Id="rId24" Type="http://schemas.openxmlformats.org/officeDocument/2006/relationships/customXml" Target="../ink/ink1535.xml"/><Relationship Id="rId40" Type="http://schemas.openxmlformats.org/officeDocument/2006/relationships/customXml" Target="../ink/ink1543.xml"/><Relationship Id="rId45" Type="http://schemas.openxmlformats.org/officeDocument/2006/relationships/image" Target="../media/image1541.png"/><Relationship Id="rId66" Type="http://schemas.openxmlformats.org/officeDocument/2006/relationships/customXml" Target="../ink/ink1556.xml"/><Relationship Id="rId87" Type="http://schemas.openxmlformats.org/officeDocument/2006/relationships/image" Target="../media/image1562.png"/><Relationship Id="rId110" Type="http://schemas.openxmlformats.org/officeDocument/2006/relationships/customXml" Target="../ink/ink1578.xml"/><Relationship Id="rId115" Type="http://schemas.openxmlformats.org/officeDocument/2006/relationships/image" Target="../media/image1575.png"/><Relationship Id="rId131" Type="http://schemas.openxmlformats.org/officeDocument/2006/relationships/image" Target="../media/image1583.png"/><Relationship Id="rId136" Type="http://schemas.openxmlformats.org/officeDocument/2006/relationships/customXml" Target="../ink/ink1591.xml"/><Relationship Id="rId157" Type="http://schemas.openxmlformats.org/officeDocument/2006/relationships/image" Target="../media/image1596.png"/><Relationship Id="rId178" Type="http://schemas.openxmlformats.org/officeDocument/2006/relationships/customXml" Target="../ink/ink1612.xml"/><Relationship Id="rId61" Type="http://schemas.openxmlformats.org/officeDocument/2006/relationships/image" Target="../media/image1549.png"/><Relationship Id="rId82" Type="http://schemas.openxmlformats.org/officeDocument/2006/relationships/customXml" Target="../ink/ink1564.xml"/><Relationship Id="rId152" Type="http://schemas.openxmlformats.org/officeDocument/2006/relationships/customXml" Target="../ink/ink1599.xml"/><Relationship Id="rId173" Type="http://schemas.openxmlformats.org/officeDocument/2006/relationships/image" Target="../media/image1604.png"/><Relationship Id="rId19" Type="http://schemas.openxmlformats.org/officeDocument/2006/relationships/image" Target="../media/image1528.png"/><Relationship Id="rId14" Type="http://schemas.openxmlformats.org/officeDocument/2006/relationships/customXml" Target="../ink/ink1530.xml"/><Relationship Id="rId30" Type="http://schemas.openxmlformats.org/officeDocument/2006/relationships/customXml" Target="../ink/ink1538.xml"/><Relationship Id="rId35" Type="http://schemas.openxmlformats.org/officeDocument/2006/relationships/image" Target="../media/image1536.png"/><Relationship Id="rId56" Type="http://schemas.openxmlformats.org/officeDocument/2006/relationships/customXml" Target="../ink/ink1551.xml"/><Relationship Id="rId77" Type="http://schemas.openxmlformats.org/officeDocument/2006/relationships/image" Target="../media/image1557.png"/><Relationship Id="rId100" Type="http://schemas.openxmlformats.org/officeDocument/2006/relationships/customXml" Target="../ink/ink1573.xml"/><Relationship Id="rId105" Type="http://schemas.openxmlformats.org/officeDocument/2006/relationships/image" Target="../media/image1570.png"/><Relationship Id="rId126" Type="http://schemas.openxmlformats.org/officeDocument/2006/relationships/customXml" Target="../ink/ink1586.xml"/><Relationship Id="rId147" Type="http://schemas.openxmlformats.org/officeDocument/2006/relationships/image" Target="../media/image1591.png"/><Relationship Id="rId168" Type="http://schemas.openxmlformats.org/officeDocument/2006/relationships/customXml" Target="../ink/ink1607.xml"/><Relationship Id="rId8" Type="http://schemas.openxmlformats.org/officeDocument/2006/relationships/customXml" Target="../ink/ink1527.xml"/><Relationship Id="rId51" Type="http://schemas.openxmlformats.org/officeDocument/2006/relationships/image" Target="../media/image1544.png"/><Relationship Id="rId72" Type="http://schemas.openxmlformats.org/officeDocument/2006/relationships/customXml" Target="../ink/ink1559.xml"/><Relationship Id="rId93" Type="http://schemas.openxmlformats.org/officeDocument/2006/relationships/image" Target="../media/image1289.png"/><Relationship Id="rId98" Type="http://schemas.openxmlformats.org/officeDocument/2006/relationships/customXml" Target="../ink/ink1572.xml"/><Relationship Id="rId121" Type="http://schemas.openxmlformats.org/officeDocument/2006/relationships/image" Target="../media/image1578.png"/><Relationship Id="rId142" Type="http://schemas.openxmlformats.org/officeDocument/2006/relationships/customXml" Target="../ink/ink1594.xml"/><Relationship Id="rId163" Type="http://schemas.openxmlformats.org/officeDocument/2006/relationships/image" Target="../media/image1599.png"/><Relationship Id="rId3" Type="http://schemas.openxmlformats.org/officeDocument/2006/relationships/image" Target="../media/image1520.png"/><Relationship Id="rId25" Type="http://schemas.openxmlformats.org/officeDocument/2006/relationships/image" Target="../media/image1531.png"/><Relationship Id="rId46" Type="http://schemas.openxmlformats.org/officeDocument/2006/relationships/customXml" Target="../ink/ink1546.xml"/><Relationship Id="rId67" Type="http://schemas.openxmlformats.org/officeDocument/2006/relationships/image" Target="../media/image1552.png"/><Relationship Id="rId116" Type="http://schemas.openxmlformats.org/officeDocument/2006/relationships/customXml" Target="../ink/ink1581.xml"/><Relationship Id="rId137" Type="http://schemas.openxmlformats.org/officeDocument/2006/relationships/image" Target="../media/image1586.png"/><Relationship Id="rId158" Type="http://schemas.openxmlformats.org/officeDocument/2006/relationships/customXml" Target="../ink/ink1602.xml"/><Relationship Id="rId20" Type="http://schemas.openxmlformats.org/officeDocument/2006/relationships/customXml" Target="../ink/ink1533.xml"/><Relationship Id="rId41" Type="http://schemas.openxmlformats.org/officeDocument/2006/relationships/image" Target="../media/image1539.png"/><Relationship Id="rId62" Type="http://schemas.openxmlformats.org/officeDocument/2006/relationships/customXml" Target="../ink/ink1554.xml"/><Relationship Id="rId83" Type="http://schemas.openxmlformats.org/officeDocument/2006/relationships/image" Target="../media/image1560.png"/><Relationship Id="rId88" Type="http://schemas.openxmlformats.org/officeDocument/2006/relationships/customXml" Target="../ink/ink1567.xml"/><Relationship Id="rId111" Type="http://schemas.openxmlformats.org/officeDocument/2006/relationships/image" Target="../media/image1573.png"/><Relationship Id="rId132" Type="http://schemas.openxmlformats.org/officeDocument/2006/relationships/customXml" Target="../ink/ink1589.xml"/><Relationship Id="rId153" Type="http://schemas.openxmlformats.org/officeDocument/2006/relationships/image" Target="../media/image1594.png"/><Relationship Id="rId174" Type="http://schemas.openxmlformats.org/officeDocument/2006/relationships/customXml" Target="../ink/ink1610.xml"/><Relationship Id="rId179" Type="http://schemas.openxmlformats.org/officeDocument/2006/relationships/image" Target="../media/image1607.png"/><Relationship Id="rId15" Type="http://schemas.openxmlformats.org/officeDocument/2006/relationships/image" Target="../media/image1526.png"/><Relationship Id="rId36" Type="http://schemas.openxmlformats.org/officeDocument/2006/relationships/customXml" Target="../ink/ink1541.xml"/><Relationship Id="rId57" Type="http://schemas.openxmlformats.org/officeDocument/2006/relationships/image" Target="../media/image1547.png"/><Relationship Id="rId106" Type="http://schemas.openxmlformats.org/officeDocument/2006/relationships/customXml" Target="../ink/ink1576.xml"/><Relationship Id="rId127" Type="http://schemas.openxmlformats.org/officeDocument/2006/relationships/image" Target="../media/image1581.png"/><Relationship Id="rId10" Type="http://schemas.openxmlformats.org/officeDocument/2006/relationships/customXml" Target="../ink/ink1528.xml"/><Relationship Id="rId31" Type="http://schemas.openxmlformats.org/officeDocument/2006/relationships/image" Target="../media/image1534.png"/><Relationship Id="rId52" Type="http://schemas.openxmlformats.org/officeDocument/2006/relationships/customXml" Target="../ink/ink1549.xml"/><Relationship Id="rId73" Type="http://schemas.openxmlformats.org/officeDocument/2006/relationships/image" Target="../media/image1555.png"/><Relationship Id="rId78" Type="http://schemas.openxmlformats.org/officeDocument/2006/relationships/customXml" Target="../ink/ink1562.xml"/><Relationship Id="rId94" Type="http://schemas.openxmlformats.org/officeDocument/2006/relationships/customXml" Target="../ink/ink1570.xml"/><Relationship Id="rId99" Type="http://schemas.openxmlformats.org/officeDocument/2006/relationships/image" Target="../media/image1567.png"/><Relationship Id="rId101" Type="http://schemas.openxmlformats.org/officeDocument/2006/relationships/image" Target="../media/image1568.png"/><Relationship Id="rId122" Type="http://schemas.openxmlformats.org/officeDocument/2006/relationships/customXml" Target="../ink/ink1584.xml"/><Relationship Id="rId143" Type="http://schemas.openxmlformats.org/officeDocument/2006/relationships/image" Target="../media/image1589.png"/><Relationship Id="rId148" Type="http://schemas.openxmlformats.org/officeDocument/2006/relationships/customXml" Target="../ink/ink1597.xml"/><Relationship Id="rId164" Type="http://schemas.openxmlformats.org/officeDocument/2006/relationships/customXml" Target="../ink/ink1605.xml"/><Relationship Id="rId169" Type="http://schemas.openxmlformats.org/officeDocument/2006/relationships/image" Target="../media/image1602.png"/><Relationship Id="rId4" Type="http://schemas.openxmlformats.org/officeDocument/2006/relationships/customXml" Target="../ink/ink1525.xml"/><Relationship Id="rId9" Type="http://schemas.openxmlformats.org/officeDocument/2006/relationships/image" Target="../media/image1523.png"/><Relationship Id="rId26" Type="http://schemas.openxmlformats.org/officeDocument/2006/relationships/customXml" Target="../ink/ink1536.xml"/><Relationship Id="rId47" Type="http://schemas.openxmlformats.org/officeDocument/2006/relationships/image" Target="../media/image1542.png"/><Relationship Id="rId68" Type="http://schemas.openxmlformats.org/officeDocument/2006/relationships/customXml" Target="../ink/ink1557.xml"/><Relationship Id="rId89" Type="http://schemas.openxmlformats.org/officeDocument/2006/relationships/image" Target="../media/image1563.png"/><Relationship Id="rId112" Type="http://schemas.openxmlformats.org/officeDocument/2006/relationships/customXml" Target="../ink/ink1579.xml"/><Relationship Id="rId133" Type="http://schemas.openxmlformats.org/officeDocument/2006/relationships/image" Target="../media/image1584.png"/><Relationship Id="rId154" Type="http://schemas.openxmlformats.org/officeDocument/2006/relationships/customXml" Target="../ink/ink1600.xml"/><Relationship Id="rId175" Type="http://schemas.openxmlformats.org/officeDocument/2006/relationships/image" Target="../media/image1605.png"/><Relationship Id="rId16" Type="http://schemas.openxmlformats.org/officeDocument/2006/relationships/customXml" Target="../ink/ink1531.xml"/><Relationship Id="rId37" Type="http://schemas.openxmlformats.org/officeDocument/2006/relationships/image" Target="../media/image1537.png"/><Relationship Id="rId58" Type="http://schemas.openxmlformats.org/officeDocument/2006/relationships/customXml" Target="../ink/ink1552.xml"/><Relationship Id="rId79" Type="http://schemas.openxmlformats.org/officeDocument/2006/relationships/image" Target="../media/image1558.png"/><Relationship Id="rId102" Type="http://schemas.openxmlformats.org/officeDocument/2006/relationships/customXml" Target="../ink/ink1574.xml"/><Relationship Id="rId123" Type="http://schemas.openxmlformats.org/officeDocument/2006/relationships/image" Target="../media/image1579.png"/><Relationship Id="rId144" Type="http://schemas.openxmlformats.org/officeDocument/2006/relationships/customXml" Target="../ink/ink1595.xml"/><Relationship Id="rId90" Type="http://schemas.openxmlformats.org/officeDocument/2006/relationships/customXml" Target="../ink/ink1568.xml"/><Relationship Id="rId165" Type="http://schemas.openxmlformats.org/officeDocument/2006/relationships/image" Target="../media/image1600.png"/><Relationship Id="rId27" Type="http://schemas.openxmlformats.org/officeDocument/2006/relationships/image" Target="../media/image1532.png"/><Relationship Id="rId48" Type="http://schemas.openxmlformats.org/officeDocument/2006/relationships/customXml" Target="../ink/ink1547.xml"/><Relationship Id="rId69" Type="http://schemas.openxmlformats.org/officeDocument/2006/relationships/image" Target="../media/image1553.png"/><Relationship Id="rId113" Type="http://schemas.openxmlformats.org/officeDocument/2006/relationships/image" Target="../media/image1574.png"/><Relationship Id="rId134" Type="http://schemas.openxmlformats.org/officeDocument/2006/relationships/customXml" Target="../ink/ink1590.xml"/><Relationship Id="rId80" Type="http://schemas.openxmlformats.org/officeDocument/2006/relationships/customXml" Target="../ink/ink1563.xml"/><Relationship Id="rId155" Type="http://schemas.openxmlformats.org/officeDocument/2006/relationships/image" Target="../media/image1595.png"/><Relationship Id="rId176" Type="http://schemas.openxmlformats.org/officeDocument/2006/relationships/customXml" Target="../ink/ink1611.xml"/><Relationship Id="rId17" Type="http://schemas.openxmlformats.org/officeDocument/2006/relationships/image" Target="../media/image1527.png"/><Relationship Id="rId38" Type="http://schemas.openxmlformats.org/officeDocument/2006/relationships/customXml" Target="../ink/ink1542.xml"/><Relationship Id="rId59" Type="http://schemas.openxmlformats.org/officeDocument/2006/relationships/image" Target="../media/image1548.png"/><Relationship Id="rId103" Type="http://schemas.openxmlformats.org/officeDocument/2006/relationships/image" Target="../media/image1569.png"/><Relationship Id="rId124" Type="http://schemas.openxmlformats.org/officeDocument/2006/relationships/customXml" Target="../ink/ink1585.xml"/><Relationship Id="rId70" Type="http://schemas.openxmlformats.org/officeDocument/2006/relationships/customXml" Target="../ink/ink1558.xml"/><Relationship Id="rId91" Type="http://schemas.openxmlformats.org/officeDocument/2006/relationships/image" Target="../media/image1564.png"/><Relationship Id="rId145" Type="http://schemas.openxmlformats.org/officeDocument/2006/relationships/image" Target="../media/image1590.png"/><Relationship Id="rId166" Type="http://schemas.openxmlformats.org/officeDocument/2006/relationships/customXml" Target="../ink/ink160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5.png"/><Relationship Id="rId21" Type="http://schemas.openxmlformats.org/officeDocument/2006/relationships/image" Target="../media/image1617.png"/><Relationship Id="rId42" Type="http://schemas.openxmlformats.org/officeDocument/2006/relationships/customXml" Target="../ink/ink1633.xml"/><Relationship Id="rId63" Type="http://schemas.openxmlformats.org/officeDocument/2006/relationships/image" Target="../media/image1638.png"/><Relationship Id="rId84" Type="http://schemas.openxmlformats.org/officeDocument/2006/relationships/customXml" Target="../ink/ink1654.xml"/><Relationship Id="rId138" Type="http://schemas.openxmlformats.org/officeDocument/2006/relationships/customXml" Target="../ink/ink1681.xml"/><Relationship Id="rId159" Type="http://schemas.openxmlformats.org/officeDocument/2006/relationships/image" Target="../media/image1686.png"/><Relationship Id="rId170" Type="http://schemas.openxmlformats.org/officeDocument/2006/relationships/customXml" Target="../ink/ink1697.xml"/><Relationship Id="rId191" Type="http://schemas.openxmlformats.org/officeDocument/2006/relationships/image" Target="../media/image1702.png"/><Relationship Id="rId107" Type="http://schemas.openxmlformats.org/officeDocument/2006/relationships/image" Target="../media/image1660.png"/><Relationship Id="rId11" Type="http://schemas.openxmlformats.org/officeDocument/2006/relationships/image" Target="../media/image1612.png"/><Relationship Id="rId32" Type="http://schemas.openxmlformats.org/officeDocument/2006/relationships/customXml" Target="../ink/ink1628.xml"/><Relationship Id="rId53" Type="http://schemas.openxmlformats.org/officeDocument/2006/relationships/image" Target="../media/image1633.png"/><Relationship Id="rId74" Type="http://schemas.openxmlformats.org/officeDocument/2006/relationships/customXml" Target="../ink/ink1649.xml"/><Relationship Id="rId128" Type="http://schemas.openxmlformats.org/officeDocument/2006/relationships/customXml" Target="../ink/ink1676.xml"/><Relationship Id="rId149" Type="http://schemas.openxmlformats.org/officeDocument/2006/relationships/image" Target="../media/image1681.png"/><Relationship Id="rId5" Type="http://schemas.openxmlformats.org/officeDocument/2006/relationships/image" Target="../media/image1609.png"/><Relationship Id="rId95" Type="http://schemas.openxmlformats.org/officeDocument/2006/relationships/image" Target="../media/image1654.png"/><Relationship Id="rId160" Type="http://schemas.openxmlformats.org/officeDocument/2006/relationships/customXml" Target="../ink/ink1692.xml"/><Relationship Id="rId181" Type="http://schemas.openxmlformats.org/officeDocument/2006/relationships/image" Target="../media/image1697.png"/><Relationship Id="rId22" Type="http://schemas.openxmlformats.org/officeDocument/2006/relationships/customXml" Target="../ink/ink1623.xml"/><Relationship Id="rId43" Type="http://schemas.openxmlformats.org/officeDocument/2006/relationships/image" Target="../media/image1628.png"/><Relationship Id="rId64" Type="http://schemas.openxmlformats.org/officeDocument/2006/relationships/customXml" Target="../ink/ink1644.xml"/><Relationship Id="rId118" Type="http://schemas.openxmlformats.org/officeDocument/2006/relationships/customXml" Target="../ink/ink1671.xml"/><Relationship Id="rId139" Type="http://schemas.openxmlformats.org/officeDocument/2006/relationships/image" Target="../media/image1676.png"/><Relationship Id="rId85" Type="http://schemas.openxmlformats.org/officeDocument/2006/relationships/image" Target="../media/image1649.png"/><Relationship Id="rId150" Type="http://schemas.openxmlformats.org/officeDocument/2006/relationships/customXml" Target="../ink/ink1687.xml"/><Relationship Id="rId171" Type="http://schemas.openxmlformats.org/officeDocument/2006/relationships/image" Target="../media/image1692.png"/><Relationship Id="rId192" Type="http://schemas.openxmlformats.org/officeDocument/2006/relationships/customXml" Target="../ink/ink1708.xml"/><Relationship Id="rId12" Type="http://schemas.openxmlformats.org/officeDocument/2006/relationships/customXml" Target="../ink/ink1618.xml"/><Relationship Id="rId33" Type="http://schemas.openxmlformats.org/officeDocument/2006/relationships/image" Target="../media/image1623.png"/><Relationship Id="rId108" Type="http://schemas.openxmlformats.org/officeDocument/2006/relationships/customXml" Target="../ink/ink1666.xml"/><Relationship Id="rId129" Type="http://schemas.openxmlformats.org/officeDocument/2006/relationships/image" Target="../media/image1671.png"/><Relationship Id="rId54" Type="http://schemas.openxmlformats.org/officeDocument/2006/relationships/customXml" Target="../ink/ink1639.xml"/><Relationship Id="rId75" Type="http://schemas.openxmlformats.org/officeDocument/2006/relationships/image" Target="../media/image1644.png"/><Relationship Id="rId96" Type="http://schemas.openxmlformats.org/officeDocument/2006/relationships/customXml" Target="../ink/ink1660.xml"/><Relationship Id="rId140" Type="http://schemas.openxmlformats.org/officeDocument/2006/relationships/customXml" Target="../ink/ink1682.xml"/><Relationship Id="rId161" Type="http://schemas.openxmlformats.org/officeDocument/2006/relationships/image" Target="../media/image1687.png"/><Relationship Id="rId182" Type="http://schemas.openxmlformats.org/officeDocument/2006/relationships/customXml" Target="../ink/ink1703.xml"/><Relationship Id="rId6" Type="http://schemas.openxmlformats.org/officeDocument/2006/relationships/customXml" Target="../ink/ink1615.xml"/><Relationship Id="rId23" Type="http://schemas.openxmlformats.org/officeDocument/2006/relationships/image" Target="../media/image1618.png"/><Relationship Id="rId119" Type="http://schemas.openxmlformats.org/officeDocument/2006/relationships/image" Target="../media/image1666.png"/><Relationship Id="rId44" Type="http://schemas.openxmlformats.org/officeDocument/2006/relationships/customXml" Target="../ink/ink1634.xml"/><Relationship Id="rId65" Type="http://schemas.openxmlformats.org/officeDocument/2006/relationships/image" Target="../media/image1639.png"/><Relationship Id="rId86" Type="http://schemas.openxmlformats.org/officeDocument/2006/relationships/customXml" Target="../ink/ink1655.xml"/><Relationship Id="rId130" Type="http://schemas.openxmlformats.org/officeDocument/2006/relationships/customXml" Target="../ink/ink1677.xml"/><Relationship Id="rId151" Type="http://schemas.openxmlformats.org/officeDocument/2006/relationships/image" Target="../media/image1682.png"/><Relationship Id="rId172" Type="http://schemas.openxmlformats.org/officeDocument/2006/relationships/customXml" Target="../ink/ink1698.xml"/><Relationship Id="rId193" Type="http://schemas.openxmlformats.org/officeDocument/2006/relationships/image" Target="../media/image1703.png"/><Relationship Id="rId13" Type="http://schemas.openxmlformats.org/officeDocument/2006/relationships/image" Target="../media/image1613.png"/><Relationship Id="rId109" Type="http://schemas.openxmlformats.org/officeDocument/2006/relationships/image" Target="../media/image1661.png"/><Relationship Id="rId34" Type="http://schemas.openxmlformats.org/officeDocument/2006/relationships/customXml" Target="../ink/ink1629.xml"/><Relationship Id="rId55" Type="http://schemas.openxmlformats.org/officeDocument/2006/relationships/image" Target="../media/image1634.png"/><Relationship Id="rId76" Type="http://schemas.openxmlformats.org/officeDocument/2006/relationships/customXml" Target="../ink/ink1650.xml"/><Relationship Id="rId97" Type="http://schemas.openxmlformats.org/officeDocument/2006/relationships/image" Target="../media/image1655.png"/><Relationship Id="rId120" Type="http://schemas.openxmlformats.org/officeDocument/2006/relationships/customXml" Target="../ink/ink1672.xml"/><Relationship Id="rId141" Type="http://schemas.openxmlformats.org/officeDocument/2006/relationships/image" Target="../media/image1677.png"/><Relationship Id="rId7" Type="http://schemas.openxmlformats.org/officeDocument/2006/relationships/image" Target="../media/image1610.png"/><Relationship Id="rId71" Type="http://schemas.openxmlformats.org/officeDocument/2006/relationships/image" Target="../media/image1642.png"/><Relationship Id="rId92" Type="http://schemas.openxmlformats.org/officeDocument/2006/relationships/customXml" Target="../ink/ink1658.xml"/><Relationship Id="rId162" Type="http://schemas.openxmlformats.org/officeDocument/2006/relationships/customXml" Target="../ink/ink1693.xml"/><Relationship Id="rId183" Type="http://schemas.openxmlformats.org/officeDocument/2006/relationships/image" Target="../media/image1698.png"/><Relationship Id="rId2" Type="http://schemas.openxmlformats.org/officeDocument/2006/relationships/customXml" Target="../ink/ink1613.xml"/><Relationship Id="rId29" Type="http://schemas.openxmlformats.org/officeDocument/2006/relationships/image" Target="../media/image1621.png"/><Relationship Id="rId24" Type="http://schemas.openxmlformats.org/officeDocument/2006/relationships/customXml" Target="../ink/ink1624.xml"/><Relationship Id="rId40" Type="http://schemas.openxmlformats.org/officeDocument/2006/relationships/customXml" Target="../ink/ink1632.xml"/><Relationship Id="rId45" Type="http://schemas.openxmlformats.org/officeDocument/2006/relationships/image" Target="../media/image1629.png"/><Relationship Id="rId66" Type="http://schemas.openxmlformats.org/officeDocument/2006/relationships/customXml" Target="../ink/ink1645.xml"/><Relationship Id="rId87" Type="http://schemas.openxmlformats.org/officeDocument/2006/relationships/image" Target="../media/image1650.png"/><Relationship Id="rId110" Type="http://schemas.openxmlformats.org/officeDocument/2006/relationships/customXml" Target="../ink/ink1667.xml"/><Relationship Id="rId115" Type="http://schemas.openxmlformats.org/officeDocument/2006/relationships/image" Target="../media/image1664.png"/><Relationship Id="rId131" Type="http://schemas.openxmlformats.org/officeDocument/2006/relationships/image" Target="../media/image1672.png"/><Relationship Id="rId136" Type="http://schemas.openxmlformats.org/officeDocument/2006/relationships/customXml" Target="../ink/ink1680.xml"/><Relationship Id="rId157" Type="http://schemas.openxmlformats.org/officeDocument/2006/relationships/image" Target="../media/image1685.png"/><Relationship Id="rId178" Type="http://schemas.openxmlformats.org/officeDocument/2006/relationships/customXml" Target="../ink/ink1701.xml"/><Relationship Id="rId61" Type="http://schemas.openxmlformats.org/officeDocument/2006/relationships/image" Target="../media/image1637.png"/><Relationship Id="rId82" Type="http://schemas.openxmlformats.org/officeDocument/2006/relationships/customXml" Target="../ink/ink1653.xml"/><Relationship Id="rId152" Type="http://schemas.openxmlformats.org/officeDocument/2006/relationships/customXml" Target="../ink/ink1688.xml"/><Relationship Id="rId173" Type="http://schemas.openxmlformats.org/officeDocument/2006/relationships/image" Target="../media/image1693.png"/><Relationship Id="rId194" Type="http://schemas.openxmlformats.org/officeDocument/2006/relationships/customXml" Target="../ink/ink1709.xml"/><Relationship Id="rId19" Type="http://schemas.openxmlformats.org/officeDocument/2006/relationships/image" Target="../media/image1616.png"/><Relationship Id="rId14" Type="http://schemas.openxmlformats.org/officeDocument/2006/relationships/customXml" Target="../ink/ink1619.xml"/><Relationship Id="rId30" Type="http://schemas.openxmlformats.org/officeDocument/2006/relationships/customXml" Target="../ink/ink1627.xml"/><Relationship Id="rId35" Type="http://schemas.openxmlformats.org/officeDocument/2006/relationships/image" Target="../media/image1624.png"/><Relationship Id="rId56" Type="http://schemas.openxmlformats.org/officeDocument/2006/relationships/customXml" Target="../ink/ink1640.xml"/><Relationship Id="rId77" Type="http://schemas.openxmlformats.org/officeDocument/2006/relationships/image" Target="../media/image1645.png"/><Relationship Id="rId100" Type="http://schemas.openxmlformats.org/officeDocument/2006/relationships/customXml" Target="../ink/ink1662.xml"/><Relationship Id="rId105" Type="http://schemas.openxmlformats.org/officeDocument/2006/relationships/image" Target="../media/image1659.png"/><Relationship Id="rId126" Type="http://schemas.openxmlformats.org/officeDocument/2006/relationships/customXml" Target="../ink/ink1675.xml"/><Relationship Id="rId147" Type="http://schemas.openxmlformats.org/officeDocument/2006/relationships/image" Target="../media/image1680.png"/><Relationship Id="rId168" Type="http://schemas.openxmlformats.org/officeDocument/2006/relationships/customXml" Target="../ink/ink1696.xml"/><Relationship Id="rId8" Type="http://schemas.openxmlformats.org/officeDocument/2006/relationships/customXml" Target="../ink/ink1616.xml"/><Relationship Id="rId51" Type="http://schemas.openxmlformats.org/officeDocument/2006/relationships/image" Target="../media/image1632.png"/><Relationship Id="rId72" Type="http://schemas.openxmlformats.org/officeDocument/2006/relationships/customXml" Target="../ink/ink1648.xml"/><Relationship Id="rId93" Type="http://schemas.openxmlformats.org/officeDocument/2006/relationships/image" Target="../media/image1653.png"/><Relationship Id="rId98" Type="http://schemas.openxmlformats.org/officeDocument/2006/relationships/customXml" Target="../ink/ink1661.xml"/><Relationship Id="rId121" Type="http://schemas.openxmlformats.org/officeDocument/2006/relationships/image" Target="../media/image1667.png"/><Relationship Id="rId142" Type="http://schemas.openxmlformats.org/officeDocument/2006/relationships/customXml" Target="../ink/ink1683.xml"/><Relationship Id="rId163" Type="http://schemas.openxmlformats.org/officeDocument/2006/relationships/image" Target="../media/image1688.png"/><Relationship Id="rId184" Type="http://schemas.openxmlformats.org/officeDocument/2006/relationships/customXml" Target="../ink/ink1704.xml"/><Relationship Id="rId189" Type="http://schemas.openxmlformats.org/officeDocument/2006/relationships/image" Target="../media/image1701.png"/><Relationship Id="rId3" Type="http://schemas.openxmlformats.org/officeDocument/2006/relationships/image" Target="../media/image1608.png"/><Relationship Id="rId25" Type="http://schemas.openxmlformats.org/officeDocument/2006/relationships/image" Target="../media/image1619.png"/><Relationship Id="rId46" Type="http://schemas.openxmlformats.org/officeDocument/2006/relationships/customXml" Target="../ink/ink1635.xml"/><Relationship Id="rId67" Type="http://schemas.openxmlformats.org/officeDocument/2006/relationships/image" Target="../media/image1640.png"/><Relationship Id="rId116" Type="http://schemas.openxmlformats.org/officeDocument/2006/relationships/customXml" Target="../ink/ink1670.xml"/><Relationship Id="rId137" Type="http://schemas.openxmlformats.org/officeDocument/2006/relationships/image" Target="../media/image1675.png"/><Relationship Id="rId158" Type="http://schemas.openxmlformats.org/officeDocument/2006/relationships/customXml" Target="../ink/ink1691.xml"/><Relationship Id="rId20" Type="http://schemas.openxmlformats.org/officeDocument/2006/relationships/customXml" Target="../ink/ink1622.xml"/><Relationship Id="rId41" Type="http://schemas.openxmlformats.org/officeDocument/2006/relationships/image" Target="../media/image1627.png"/><Relationship Id="rId62" Type="http://schemas.openxmlformats.org/officeDocument/2006/relationships/customXml" Target="../ink/ink1643.xml"/><Relationship Id="rId83" Type="http://schemas.openxmlformats.org/officeDocument/2006/relationships/image" Target="../media/image1648.png"/><Relationship Id="rId88" Type="http://schemas.openxmlformats.org/officeDocument/2006/relationships/customXml" Target="../ink/ink1656.xml"/><Relationship Id="rId111" Type="http://schemas.openxmlformats.org/officeDocument/2006/relationships/image" Target="../media/image1662.png"/><Relationship Id="rId132" Type="http://schemas.openxmlformats.org/officeDocument/2006/relationships/customXml" Target="../ink/ink1678.xml"/><Relationship Id="rId153" Type="http://schemas.openxmlformats.org/officeDocument/2006/relationships/image" Target="../media/image1683.png"/><Relationship Id="rId174" Type="http://schemas.openxmlformats.org/officeDocument/2006/relationships/customXml" Target="../ink/ink1699.xml"/><Relationship Id="rId179" Type="http://schemas.openxmlformats.org/officeDocument/2006/relationships/image" Target="../media/image1696.png"/><Relationship Id="rId195" Type="http://schemas.openxmlformats.org/officeDocument/2006/relationships/image" Target="../media/image1704.png"/><Relationship Id="rId190" Type="http://schemas.openxmlformats.org/officeDocument/2006/relationships/customXml" Target="../ink/ink1707.xml"/><Relationship Id="rId15" Type="http://schemas.openxmlformats.org/officeDocument/2006/relationships/image" Target="../media/image1614.png"/><Relationship Id="rId36" Type="http://schemas.openxmlformats.org/officeDocument/2006/relationships/customXml" Target="../ink/ink1630.xml"/><Relationship Id="rId57" Type="http://schemas.openxmlformats.org/officeDocument/2006/relationships/image" Target="../media/image1635.png"/><Relationship Id="rId106" Type="http://schemas.openxmlformats.org/officeDocument/2006/relationships/customXml" Target="../ink/ink1665.xml"/><Relationship Id="rId127" Type="http://schemas.openxmlformats.org/officeDocument/2006/relationships/image" Target="../media/image1670.png"/><Relationship Id="rId10" Type="http://schemas.openxmlformats.org/officeDocument/2006/relationships/customXml" Target="../ink/ink1617.xml"/><Relationship Id="rId31" Type="http://schemas.openxmlformats.org/officeDocument/2006/relationships/image" Target="../media/image1622.png"/><Relationship Id="rId52" Type="http://schemas.openxmlformats.org/officeDocument/2006/relationships/customXml" Target="../ink/ink1638.xml"/><Relationship Id="rId73" Type="http://schemas.openxmlformats.org/officeDocument/2006/relationships/image" Target="../media/image1643.png"/><Relationship Id="rId78" Type="http://schemas.openxmlformats.org/officeDocument/2006/relationships/customXml" Target="../ink/ink1651.xml"/><Relationship Id="rId94" Type="http://schemas.openxmlformats.org/officeDocument/2006/relationships/customXml" Target="../ink/ink1659.xml"/><Relationship Id="rId99" Type="http://schemas.openxmlformats.org/officeDocument/2006/relationships/image" Target="../media/image1656.png"/><Relationship Id="rId101" Type="http://schemas.openxmlformats.org/officeDocument/2006/relationships/image" Target="../media/image1657.png"/><Relationship Id="rId122" Type="http://schemas.openxmlformats.org/officeDocument/2006/relationships/customXml" Target="../ink/ink1673.xml"/><Relationship Id="rId143" Type="http://schemas.openxmlformats.org/officeDocument/2006/relationships/image" Target="../media/image1678.png"/><Relationship Id="rId148" Type="http://schemas.openxmlformats.org/officeDocument/2006/relationships/customXml" Target="../ink/ink1686.xml"/><Relationship Id="rId164" Type="http://schemas.openxmlformats.org/officeDocument/2006/relationships/customXml" Target="../ink/ink1694.xml"/><Relationship Id="rId169" Type="http://schemas.openxmlformats.org/officeDocument/2006/relationships/image" Target="../media/image1691.png"/><Relationship Id="rId185" Type="http://schemas.openxmlformats.org/officeDocument/2006/relationships/image" Target="../media/image1699.png"/><Relationship Id="rId4" Type="http://schemas.openxmlformats.org/officeDocument/2006/relationships/customXml" Target="../ink/ink1614.xml"/><Relationship Id="rId9" Type="http://schemas.openxmlformats.org/officeDocument/2006/relationships/image" Target="../media/image1611.png"/><Relationship Id="rId180" Type="http://schemas.openxmlformats.org/officeDocument/2006/relationships/customXml" Target="../ink/ink1702.xml"/><Relationship Id="rId26" Type="http://schemas.openxmlformats.org/officeDocument/2006/relationships/customXml" Target="../ink/ink1625.xml"/><Relationship Id="rId47" Type="http://schemas.openxmlformats.org/officeDocument/2006/relationships/image" Target="../media/image1630.png"/><Relationship Id="rId68" Type="http://schemas.openxmlformats.org/officeDocument/2006/relationships/customXml" Target="../ink/ink1646.xml"/><Relationship Id="rId89" Type="http://schemas.openxmlformats.org/officeDocument/2006/relationships/image" Target="../media/image1651.png"/><Relationship Id="rId112" Type="http://schemas.openxmlformats.org/officeDocument/2006/relationships/customXml" Target="../ink/ink1668.xml"/><Relationship Id="rId133" Type="http://schemas.openxmlformats.org/officeDocument/2006/relationships/image" Target="../media/image1673.png"/><Relationship Id="rId154" Type="http://schemas.openxmlformats.org/officeDocument/2006/relationships/customXml" Target="../ink/ink1689.xml"/><Relationship Id="rId175" Type="http://schemas.openxmlformats.org/officeDocument/2006/relationships/image" Target="../media/image1694.png"/><Relationship Id="rId196" Type="http://schemas.openxmlformats.org/officeDocument/2006/relationships/customXml" Target="../ink/ink1710.xml"/><Relationship Id="rId16" Type="http://schemas.openxmlformats.org/officeDocument/2006/relationships/customXml" Target="../ink/ink1620.xml"/><Relationship Id="rId37" Type="http://schemas.openxmlformats.org/officeDocument/2006/relationships/image" Target="../media/image1625.png"/><Relationship Id="rId58" Type="http://schemas.openxmlformats.org/officeDocument/2006/relationships/customXml" Target="../ink/ink1641.xml"/><Relationship Id="rId79" Type="http://schemas.openxmlformats.org/officeDocument/2006/relationships/image" Target="../media/image1646.png"/><Relationship Id="rId102" Type="http://schemas.openxmlformats.org/officeDocument/2006/relationships/customXml" Target="../ink/ink1663.xml"/><Relationship Id="rId123" Type="http://schemas.openxmlformats.org/officeDocument/2006/relationships/image" Target="../media/image1668.png"/><Relationship Id="rId144" Type="http://schemas.openxmlformats.org/officeDocument/2006/relationships/customXml" Target="../ink/ink1684.xml"/><Relationship Id="rId90" Type="http://schemas.openxmlformats.org/officeDocument/2006/relationships/customXml" Target="../ink/ink1657.xml"/><Relationship Id="rId165" Type="http://schemas.openxmlformats.org/officeDocument/2006/relationships/image" Target="../media/image1689.png"/><Relationship Id="rId186" Type="http://schemas.openxmlformats.org/officeDocument/2006/relationships/customXml" Target="../ink/ink1705.xml"/><Relationship Id="rId27" Type="http://schemas.openxmlformats.org/officeDocument/2006/relationships/image" Target="../media/image1620.png"/><Relationship Id="rId48" Type="http://schemas.openxmlformats.org/officeDocument/2006/relationships/customXml" Target="../ink/ink1636.xml"/><Relationship Id="rId69" Type="http://schemas.openxmlformats.org/officeDocument/2006/relationships/image" Target="../media/image1641.png"/><Relationship Id="rId113" Type="http://schemas.openxmlformats.org/officeDocument/2006/relationships/image" Target="../media/image1663.png"/><Relationship Id="rId134" Type="http://schemas.openxmlformats.org/officeDocument/2006/relationships/customXml" Target="../ink/ink1679.xml"/><Relationship Id="rId80" Type="http://schemas.openxmlformats.org/officeDocument/2006/relationships/customXml" Target="../ink/ink1652.xml"/><Relationship Id="rId155" Type="http://schemas.openxmlformats.org/officeDocument/2006/relationships/image" Target="../media/image1684.png"/><Relationship Id="rId176" Type="http://schemas.openxmlformats.org/officeDocument/2006/relationships/customXml" Target="../ink/ink1700.xml"/><Relationship Id="rId197" Type="http://schemas.openxmlformats.org/officeDocument/2006/relationships/image" Target="../media/image1705.png"/><Relationship Id="rId17" Type="http://schemas.openxmlformats.org/officeDocument/2006/relationships/image" Target="../media/image1615.png"/><Relationship Id="rId38" Type="http://schemas.openxmlformats.org/officeDocument/2006/relationships/customXml" Target="../ink/ink1631.xml"/><Relationship Id="rId59" Type="http://schemas.openxmlformats.org/officeDocument/2006/relationships/image" Target="../media/image1636.png"/><Relationship Id="rId103" Type="http://schemas.openxmlformats.org/officeDocument/2006/relationships/image" Target="../media/image1658.png"/><Relationship Id="rId124" Type="http://schemas.openxmlformats.org/officeDocument/2006/relationships/customXml" Target="../ink/ink1674.xml"/><Relationship Id="rId70" Type="http://schemas.openxmlformats.org/officeDocument/2006/relationships/customXml" Target="../ink/ink1647.xml"/><Relationship Id="rId91" Type="http://schemas.openxmlformats.org/officeDocument/2006/relationships/image" Target="../media/image1652.png"/><Relationship Id="rId145" Type="http://schemas.openxmlformats.org/officeDocument/2006/relationships/image" Target="../media/image1679.png"/><Relationship Id="rId166" Type="http://schemas.openxmlformats.org/officeDocument/2006/relationships/customXml" Target="../ink/ink1695.xml"/><Relationship Id="rId187" Type="http://schemas.openxmlformats.org/officeDocument/2006/relationships/image" Target="../media/image1700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626.xml"/><Relationship Id="rId49" Type="http://schemas.openxmlformats.org/officeDocument/2006/relationships/image" Target="../media/image1631.png"/><Relationship Id="rId114" Type="http://schemas.openxmlformats.org/officeDocument/2006/relationships/customXml" Target="../ink/ink1669.xml"/><Relationship Id="rId60" Type="http://schemas.openxmlformats.org/officeDocument/2006/relationships/customXml" Target="../ink/ink1642.xml"/><Relationship Id="rId81" Type="http://schemas.openxmlformats.org/officeDocument/2006/relationships/image" Target="../media/image1647.png"/><Relationship Id="rId135" Type="http://schemas.openxmlformats.org/officeDocument/2006/relationships/image" Target="../media/image1674.png"/><Relationship Id="rId156" Type="http://schemas.openxmlformats.org/officeDocument/2006/relationships/customXml" Target="../ink/ink1690.xml"/><Relationship Id="rId177" Type="http://schemas.openxmlformats.org/officeDocument/2006/relationships/image" Target="../media/image1695.png"/><Relationship Id="rId18" Type="http://schemas.openxmlformats.org/officeDocument/2006/relationships/customXml" Target="../ink/ink1621.xml"/><Relationship Id="rId39" Type="http://schemas.openxmlformats.org/officeDocument/2006/relationships/image" Target="../media/image1626.png"/><Relationship Id="rId50" Type="http://schemas.openxmlformats.org/officeDocument/2006/relationships/customXml" Target="../ink/ink1637.xml"/><Relationship Id="rId104" Type="http://schemas.openxmlformats.org/officeDocument/2006/relationships/customXml" Target="../ink/ink1664.xml"/><Relationship Id="rId125" Type="http://schemas.openxmlformats.org/officeDocument/2006/relationships/image" Target="../media/image1669.png"/><Relationship Id="rId146" Type="http://schemas.openxmlformats.org/officeDocument/2006/relationships/customXml" Target="../ink/ink1685.xml"/><Relationship Id="rId167" Type="http://schemas.openxmlformats.org/officeDocument/2006/relationships/image" Target="../media/image1690.png"/><Relationship Id="rId188" Type="http://schemas.openxmlformats.org/officeDocument/2006/relationships/customXml" Target="../ink/ink1706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23.xml"/><Relationship Id="rId21" Type="http://schemas.openxmlformats.org/officeDocument/2006/relationships/image" Target="../media/image1715.png"/><Relationship Id="rId42" Type="http://schemas.openxmlformats.org/officeDocument/2006/relationships/customXml" Target="../ink/ink1731.xml"/><Relationship Id="rId47" Type="http://schemas.openxmlformats.org/officeDocument/2006/relationships/image" Target="../media/image1728.png"/><Relationship Id="rId63" Type="http://schemas.openxmlformats.org/officeDocument/2006/relationships/image" Target="../media/image1736.png"/><Relationship Id="rId68" Type="http://schemas.openxmlformats.org/officeDocument/2006/relationships/customXml" Target="../ink/ink1744.xml"/><Relationship Id="rId2" Type="http://schemas.openxmlformats.org/officeDocument/2006/relationships/customXml" Target="../ink/ink1711.xml"/><Relationship Id="rId16" Type="http://schemas.openxmlformats.org/officeDocument/2006/relationships/customXml" Target="../ink/ink1718.xml"/><Relationship Id="rId29" Type="http://schemas.openxmlformats.org/officeDocument/2006/relationships/image" Target="../media/image1719.png"/><Relationship Id="rId11" Type="http://schemas.openxmlformats.org/officeDocument/2006/relationships/image" Target="../media/image1710.png"/><Relationship Id="rId24" Type="http://schemas.openxmlformats.org/officeDocument/2006/relationships/customXml" Target="../ink/ink1722.xml"/><Relationship Id="rId32" Type="http://schemas.openxmlformats.org/officeDocument/2006/relationships/customXml" Target="../ink/ink1726.xml"/><Relationship Id="rId37" Type="http://schemas.openxmlformats.org/officeDocument/2006/relationships/image" Target="../media/image1723.png"/><Relationship Id="rId40" Type="http://schemas.openxmlformats.org/officeDocument/2006/relationships/customXml" Target="../ink/ink1730.xml"/><Relationship Id="rId45" Type="http://schemas.openxmlformats.org/officeDocument/2006/relationships/image" Target="../media/image1727.png"/><Relationship Id="rId53" Type="http://schemas.openxmlformats.org/officeDocument/2006/relationships/image" Target="../media/image1731.png"/><Relationship Id="rId58" Type="http://schemas.openxmlformats.org/officeDocument/2006/relationships/customXml" Target="../ink/ink1739.xml"/><Relationship Id="rId66" Type="http://schemas.openxmlformats.org/officeDocument/2006/relationships/customXml" Target="../ink/ink1743.xml"/><Relationship Id="rId74" Type="http://schemas.openxmlformats.org/officeDocument/2006/relationships/customXml" Target="../ink/ink1747.xml"/><Relationship Id="rId5" Type="http://schemas.openxmlformats.org/officeDocument/2006/relationships/image" Target="../media/image1707.png"/><Relationship Id="rId61" Type="http://schemas.openxmlformats.org/officeDocument/2006/relationships/image" Target="../media/image1735.png"/><Relationship Id="rId19" Type="http://schemas.openxmlformats.org/officeDocument/2006/relationships/image" Target="../media/image1714.png"/><Relationship Id="rId14" Type="http://schemas.openxmlformats.org/officeDocument/2006/relationships/customXml" Target="../ink/ink1717.xml"/><Relationship Id="rId22" Type="http://schemas.openxmlformats.org/officeDocument/2006/relationships/customXml" Target="../ink/ink1721.xml"/><Relationship Id="rId27" Type="http://schemas.openxmlformats.org/officeDocument/2006/relationships/image" Target="../media/image1718.png"/><Relationship Id="rId30" Type="http://schemas.openxmlformats.org/officeDocument/2006/relationships/customXml" Target="../ink/ink1725.xml"/><Relationship Id="rId35" Type="http://schemas.openxmlformats.org/officeDocument/2006/relationships/image" Target="../media/image1722.png"/><Relationship Id="rId43" Type="http://schemas.openxmlformats.org/officeDocument/2006/relationships/image" Target="../media/image1726.png"/><Relationship Id="rId48" Type="http://schemas.openxmlformats.org/officeDocument/2006/relationships/customXml" Target="../ink/ink1734.xml"/><Relationship Id="rId56" Type="http://schemas.openxmlformats.org/officeDocument/2006/relationships/customXml" Target="../ink/ink1738.xml"/><Relationship Id="rId64" Type="http://schemas.openxmlformats.org/officeDocument/2006/relationships/customXml" Target="../ink/ink1742.xml"/><Relationship Id="rId69" Type="http://schemas.openxmlformats.org/officeDocument/2006/relationships/image" Target="../media/image1739.png"/><Relationship Id="rId8" Type="http://schemas.openxmlformats.org/officeDocument/2006/relationships/customXml" Target="../ink/ink1714.xml"/><Relationship Id="rId51" Type="http://schemas.openxmlformats.org/officeDocument/2006/relationships/image" Target="../media/image1730.png"/><Relationship Id="rId72" Type="http://schemas.openxmlformats.org/officeDocument/2006/relationships/customXml" Target="../ink/ink1746.xml"/><Relationship Id="rId3" Type="http://schemas.openxmlformats.org/officeDocument/2006/relationships/image" Target="../media/image1706.png"/><Relationship Id="rId12" Type="http://schemas.openxmlformats.org/officeDocument/2006/relationships/customXml" Target="../ink/ink1716.xml"/><Relationship Id="rId17" Type="http://schemas.openxmlformats.org/officeDocument/2006/relationships/image" Target="../media/image1713.png"/><Relationship Id="rId25" Type="http://schemas.openxmlformats.org/officeDocument/2006/relationships/image" Target="../media/image1717.png"/><Relationship Id="rId33" Type="http://schemas.openxmlformats.org/officeDocument/2006/relationships/image" Target="../media/image1721.png"/><Relationship Id="rId38" Type="http://schemas.openxmlformats.org/officeDocument/2006/relationships/customXml" Target="../ink/ink1729.xml"/><Relationship Id="rId46" Type="http://schemas.openxmlformats.org/officeDocument/2006/relationships/customXml" Target="../ink/ink1733.xml"/><Relationship Id="rId59" Type="http://schemas.openxmlformats.org/officeDocument/2006/relationships/image" Target="../media/image1734.png"/><Relationship Id="rId67" Type="http://schemas.openxmlformats.org/officeDocument/2006/relationships/image" Target="../media/image1738.png"/><Relationship Id="rId20" Type="http://schemas.openxmlformats.org/officeDocument/2006/relationships/customXml" Target="../ink/ink1720.xml"/><Relationship Id="rId41" Type="http://schemas.openxmlformats.org/officeDocument/2006/relationships/image" Target="../media/image1725.png"/><Relationship Id="rId54" Type="http://schemas.openxmlformats.org/officeDocument/2006/relationships/customXml" Target="../ink/ink1737.xml"/><Relationship Id="rId62" Type="http://schemas.openxmlformats.org/officeDocument/2006/relationships/customXml" Target="../ink/ink1741.xml"/><Relationship Id="rId70" Type="http://schemas.openxmlformats.org/officeDocument/2006/relationships/customXml" Target="../ink/ink1745.xml"/><Relationship Id="rId75" Type="http://schemas.openxmlformats.org/officeDocument/2006/relationships/image" Target="../media/image174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13.xml"/><Relationship Id="rId15" Type="http://schemas.openxmlformats.org/officeDocument/2006/relationships/image" Target="../media/image1712.png"/><Relationship Id="rId23" Type="http://schemas.openxmlformats.org/officeDocument/2006/relationships/image" Target="../media/image1716.png"/><Relationship Id="rId28" Type="http://schemas.openxmlformats.org/officeDocument/2006/relationships/customXml" Target="../ink/ink1724.xml"/><Relationship Id="rId36" Type="http://schemas.openxmlformats.org/officeDocument/2006/relationships/customXml" Target="../ink/ink1728.xml"/><Relationship Id="rId49" Type="http://schemas.openxmlformats.org/officeDocument/2006/relationships/image" Target="../media/image1729.png"/><Relationship Id="rId57" Type="http://schemas.openxmlformats.org/officeDocument/2006/relationships/image" Target="../media/image1733.png"/><Relationship Id="rId10" Type="http://schemas.openxmlformats.org/officeDocument/2006/relationships/customXml" Target="../ink/ink1715.xml"/><Relationship Id="rId31" Type="http://schemas.openxmlformats.org/officeDocument/2006/relationships/image" Target="../media/image1720.png"/><Relationship Id="rId44" Type="http://schemas.openxmlformats.org/officeDocument/2006/relationships/customXml" Target="../ink/ink1732.xml"/><Relationship Id="rId52" Type="http://schemas.openxmlformats.org/officeDocument/2006/relationships/customXml" Target="../ink/ink1736.xml"/><Relationship Id="rId60" Type="http://schemas.openxmlformats.org/officeDocument/2006/relationships/customXml" Target="../ink/ink1740.xml"/><Relationship Id="rId65" Type="http://schemas.openxmlformats.org/officeDocument/2006/relationships/image" Target="../media/image1737.png"/><Relationship Id="rId73" Type="http://schemas.openxmlformats.org/officeDocument/2006/relationships/image" Target="../media/image1741.png"/><Relationship Id="rId4" Type="http://schemas.openxmlformats.org/officeDocument/2006/relationships/customXml" Target="../ink/ink1712.xml"/><Relationship Id="rId9" Type="http://schemas.openxmlformats.org/officeDocument/2006/relationships/image" Target="../media/image1709.png"/><Relationship Id="rId13" Type="http://schemas.openxmlformats.org/officeDocument/2006/relationships/image" Target="../media/image1711.png"/><Relationship Id="rId18" Type="http://schemas.openxmlformats.org/officeDocument/2006/relationships/customXml" Target="../ink/ink1719.xml"/><Relationship Id="rId39" Type="http://schemas.openxmlformats.org/officeDocument/2006/relationships/image" Target="../media/image1724.png"/><Relationship Id="rId34" Type="http://schemas.openxmlformats.org/officeDocument/2006/relationships/customXml" Target="../ink/ink1727.xml"/><Relationship Id="rId50" Type="http://schemas.openxmlformats.org/officeDocument/2006/relationships/customXml" Target="../ink/ink1735.xml"/><Relationship Id="rId55" Type="http://schemas.openxmlformats.org/officeDocument/2006/relationships/image" Target="../media/image1732.png"/><Relationship Id="rId7" Type="http://schemas.openxmlformats.org/officeDocument/2006/relationships/image" Target="../media/image1708.png"/><Relationship Id="rId71" Type="http://schemas.openxmlformats.org/officeDocument/2006/relationships/image" Target="../media/image1740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00.png"/><Relationship Id="rId299" Type="http://schemas.openxmlformats.org/officeDocument/2006/relationships/image" Target="../media/image1891.png"/><Relationship Id="rId21" Type="http://schemas.openxmlformats.org/officeDocument/2006/relationships/image" Target="../media/image1752.png"/><Relationship Id="rId63" Type="http://schemas.openxmlformats.org/officeDocument/2006/relationships/image" Target="../media/image1773.png"/><Relationship Id="rId159" Type="http://schemas.openxmlformats.org/officeDocument/2006/relationships/image" Target="../media/image1821.png"/><Relationship Id="rId324" Type="http://schemas.openxmlformats.org/officeDocument/2006/relationships/customXml" Target="../ink/ink1909.xml"/><Relationship Id="rId366" Type="http://schemas.openxmlformats.org/officeDocument/2006/relationships/customXml" Target="../ink/ink1931.xml"/><Relationship Id="rId170" Type="http://schemas.openxmlformats.org/officeDocument/2006/relationships/customXml" Target="../ink/ink1832.xml"/><Relationship Id="rId226" Type="http://schemas.openxmlformats.org/officeDocument/2006/relationships/customXml" Target="../ink/ink1860.xml"/><Relationship Id="rId268" Type="http://schemas.openxmlformats.org/officeDocument/2006/relationships/customXml" Target="../ink/ink1881.xml"/><Relationship Id="rId32" Type="http://schemas.openxmlformats.org/officeDocument/2006/relationships/customXml" Target="../ink/ink1763.xml"/><Relationship Id="rId74" Type="http://schemas.openxmlformats.org/officeDocument/2006/relationships/customXml" Target="../ink/ink1784.xml"/><Relationship Id="rId128" Type="http://schemas.openxmlformats.org/officeDocument/2006/relationships/customXml" Target="../ink/ink1811.xml"/><Relationship Id="rId335" Type="http://schemas.openxmlformats.org/officeDocument/2006/relationships/image" Target="../media/image714.png"/><Relationship Id="rId377" Type="http://schemas.openxmlformats.org/officeDocument/2006/relationships/customXml" Target="../ink/ink1937.xml"/><Relationship Id="rId5" Type="http://schemas.openxmlformats.org/officeDocument/2006/relationships/image" Target="../media/image1744.png"/><Relationship Id="rId181" Type="http://schemas.openxmlformats.org/officeDocument/2006/relationships/image" Target="../media/image1832.png"/><Relationship Id="rId237" Type="http://schemas.openxmlformats.org/officeDocument/2006/relationships/image" Target="../media/image1860.png"/><Relationship Id="rId402" Type="http://schemas.openxmlformats.org/officeDocument/2006/relationships/image" Target="../media/image1936.png"/><Relationship Id="rId279" Type="http://schemas.openxmlformats.org/officeDocument/2006/relationships/image" Target="../media/image1881.png"/><Relationship Id="rId43" Type="http://schemas.openxmlformats.org/officeDocument/2006/relationships/image" Target="../media/image1763.png"/><Relationship Id="rId139" Type="http://schemas.openxmlformats.org/officeDocument/2006/relationships/image" Target="../media/image1811.png"/><Relationship Id="rId290" Type="http://schemas.openxmlformats.org/officeDocument/2006/relationships/customXml" Target="../ink/ink1892.xml"/><Relationship Id="rId304" Type="http://schemas.openxmlformats.org/officeDocument/2006/relationships/customXml" Target="../ink/ink1899.xml"/><Relationship Id="rId346" Type="http://schemas.openxmlformats.org/officeDocument/2006/relationships/customXml" Target="../ink/ink1920.xml"/><Relationship Id="rId388" Type="http://schemas.openxmlformats.org/officeDocument/2006/relationships/image" Target="../media/image1929.png"/><Relationship Id="rId85" Type="http://schemas.openxmlformats.org/officeDocument/2006/relationships/image" Target="../media/image1784.png"/><Relationship Id="rId150" Type="http://schemas.openxmlformats.org/officeDocument/2006/relationships/customXml" Target="../ink/ink1822.xml"/><Relationship Id="rId192" Type="http://schemas.openxmlformats.org/officeDocument/2006/relationships/customXml" Target="../ink/ink1843.xml"/><Relationship Id="rId206" Type="http://schemas.openxmlformats.org/officeDocument/2006/relationships/customXml" Target="../ink/ink1850.xml"/><Relationship Id="rId413" Type="http://schemas.openxmlformats.org/officeDocument/2006/relationships/customXml" Target="../ink/ink1955.xml"/><Relationship Id="rId248" Type="http://schemas.openxmlformats.org/officeDocument/2006/relationships/customXml" Target="../ink/ink1871.xml"/><Relationship Id="rId12" Type="http://schemas.openxmlformats.org/officeDocument/2006/relationships/customXml" Target="../ink/ink1753.xml"/><Relationship Id="rId108" Type="http://schemas.openxmlformats.org/officeDocument/2006/relationships/customXml" Target="../ink/ink1801.xml"/><Relationship Id="rId315" Type="http://schemas.openxmlformats.org/officeDocument/2006/relationships/image" Target="../media/image1899.png"/><Relationship Id="rId357" Type="http://schemas.openxmlformats.org/officeDocument/2006/relationships/customXml" Target="../ink/ink1926.xml"/><Relationship Id="rId54" Type="http://schemas.openxmlformats.org/officeDocument/2006/relationships/customXml" Target="../ink/ink1774.xml"/><Relationship Id="rId96" Type="http://schemas.openxmlformats.org/officeDocument/2006/relationships/customXml" Target="../ink/ink1795.xml"/><Relationship Id="rId161" Type="http://schemas.openxmlformats.org/officeDocument/2006/relationships/image" Target="../media/image1822.png"/><Relationship Id="rId217" Type="http://schemas.openxmlformats.org/officeDocument/2006/relationships/image" Target="../media/image1850.png"/><Relationship Id="rId399" Type="http://schemas.openxmlformats.org/officeDocument/2006/relationships/customXml" Target="../ink/ink1948.xml"/><Relationship Id="rId259" Type="http://schemas.openxmlformats.org/officeDocument/2006/relationships/image" Target="../media/image1871.png"/><Relationship Id="rId424" Type="http://schemas.openxmlformats.org/officeDocument/2006/relationships/customXml" Target="../ink/ink1961.xml"/><Relationship Id="rId23" Type="http://schemas.openxmlformats.org/officeDocument/2006/relationships/image" Target="../media/image1753.png"/><Relationship Id="rId119" Type="http://schemas.openxmlformats.org/officeDocument/2006/relationships/image" Target="../media/image1801.png"/><Relationship Id="rId270" Type="http://schemas.openxmlformats.org/officeDocument/2006/relationships/customXml" Target="../ink/ink1882.xml"/><Relationship Id="rId326" Type="http://schemas.openxmlformats.org/officeDocument/2006/relationships/customXml" Target="../ink/ink1910.xml"/><Relationship Id="rId65" Type="http://schemas.openxmlformats.org/officeDocument/2006/relationships/image" Target="../media/image1774.png"/><Relationship Id="rId130" Type="http://schemas.openxmlformats.org/officeDocument/2006/relationships/customXml" Target="../ink/ink1812.xml"/><Relationship Id="rId368" Type="http://schemas.openxmlformats.org/officeDocument/2006/relationships/customXml" Target="../ink/ink1932.xml"/><Relationship Id="rId172" Type="http://schemas.openxmlformats.org/officeDocument/2006/relationships/customXml" Target="../ink/ink1833.xml"/><Relationship Id="rId228" Type="http://schemas.openxmlformats.org/officeDocument/2006/relationships/customXml" Target="../ink/ink1861.xml"/><Relationship Id="rId281" Type="http://schemas.openxmlformats.org/officeDocument/2006/relationships/image" Target="../media/image1882.png"/><Relationship Id="rId337" Type="http://schemas.openxmlformats.org/officeDocument/2006/relationships/image" Target="../media/image584.png"/><Relationship Id="rId34" Type="http://schemas.openxmlformats.org/officeDocument/2006/relationships/customXml" Target="../ink/ink1764.xml"/><Relationship Id="rId76" Type="http://schemas.openxmlformats.org/officeDocument/2006/relationships/customXml" Target="../ink/ink1785.xml"/><Relationship Id="rId141" Type="http://schemas.openxmlformats.org/officeDocument/2006/relationships/image" Target="../media/image1812.png"/><Relationship Id="rId379" Type="http://schemas.openxmlformats.org/officeDocument/2006/relationships/customXml" Target="../ink/ink1938.xml"/><Relationship Id="rId7" Type="http://schemas.openxmlformats.org/officeDocument/2006/relationships/image" Target="../media/image1745.png"/><Relationship Id="rId183" Type="http://schemas.openxmlformats.org/officeDocument/2006/relationships/image" Target="../media/image1833.png"/><Relationship Id="rId239" Type="http://schemas.openxmlformats.org/officeDocument/2006/relationships/image" Target="../media/image1861.png"/><Relationship Id="rId390" Type="http://schemas.openxmlformats.org/officeDocument/2006/relationships/image" Target="../media/image1930.png"/><Relationship Id="rId404" Type="http://schemas.openxmlformats.org/officeDocument/2006/relationships/image" Target="../media/image1937.png"/><Relationship Id="rId250" Type="http://schemas.openxmlformats.org/officeDocument/2006/relationships/customXml" Target="../ink/ink1872.xml"/><Relationship Id="rId292" Type="http://schemas.openxmlformats.org/officeDocument/2006/relationships/customXml" Target="../ink/ink1893.xml"/><Relationship Id="rId306" Type="http://schemas.openxmlformats.org/officeDocument/2006/relationships/customXml" Target="../ink/ink1900.xml"/><Relationship Id="rId45" Type="http://schemas.openxmlformats.org/officeDocument/2006/relationships/image" Target="../media/image1764.png"/><Relationship Id="rId87" Type="http://schemas.openxmlformats.org/officeDocument/2006/relationships/image" Target="../media/image1785.png"/><Relationship Id="rId110" Type="http://schemas.openxmlformats.org/officeDocument/2006/relationships/customXml" Target="../ink/ink1802.xml"/><Relationship Id="rId348" Type="http://schemas.openxmlformats.org/officeDocument/2006/relationships/customXml" Target="../ink/ink1921.xml"/><Relationship Id="rId152" Type="http://schemas.openxmlformats.org/officeDocument/2006/relationships/customXml" Target="../ink/ink1823.xml"/><Relationship Id="rId194" Type="http://schemas.openxmlformats.org/officeDocument/2006/relationships/customXml" Target="../ink/ink1844.xml"/><Relationship Id="rId208" Type="http://schemas.openxmlformats.org/officeDocument/2006/relationships/customXml" Target="../ink/ink1851.xml"/><Relationship Id="rId415" Type="http://schemas.openxmlformats.org/officeDocument/2006/relationships/image" Target="../media/image1942.png"/><Relationship Id="rId261" Type="http://schemas.openxmlformats.org/officeDocument/2006/relationships/image" Target="../media/image1872.png"/><Relationship Id="rId14" Type="http://schemas.openxmlformats.org/officeDocument/2006/relationships/customXml" Target="../ink/ink1754.xml"/><Relationship Id="rId56" Type="http://schemas.openxmlformats.org/officeDocument/2006/relationships/customXml" Target="../ink/ink1775.xml"/><Relationship Id="rId317" Type="http://schemas.openxmlformats.org/officeDocument/2006/relationships/image" Target="../media/image1900.png"/><Relationship Id="rId359" Type="http://schemas.openxmlformats.org/officeDocument/2006/relationships/customXml" Target="../ink/ink1927.xml"/><Relationship Id="rId98" Type="http://schemas.openxmlformats.org/officeDocument/2006/relationships/customXml" Target="../ink/ink1796.xml"/><Relationship Id="rId121" Type="http://schemas.openxmlformats.org/officeDocument/2006/relationships/image" Target="../media/image1802.png"/><Relationship Id="rId163" Type="http://schemas.openxmlformats.org/officeDocument/2006/relationships/image" Target="../media/image1823.png"/><Relationship Id="rId219" Type="http://schemas.openxmlformats.org/officeDocument/2006/relationships/image" Target="../media/image1851.png"/><Relationship Id="rId370" Type="http://schemas.openxmlformats.org/officeDocument/2006/relationships/customXml" Target="../ink/ink1933.xml"/><Relationship Id="rId426" Type="http://schemas.openxmlformats.org/officeDocument/2006/relationships/customXml" Target="../ink/ink1962.xml"/><Relationship Id="rId230" Type="http://schemas.openxmlformats.org/officeDocument/2006/relationships/customXml" Target="../ink/ink1862.xml"/><Relationship Id="rId25" Type="http://schemas.openxmlformats.org/officeDocument/2006/relationships/image" Target="../media/image1754.png"/><Relationship Id="rId67" Type="http://schemas.openxmlformats.org/officeDocument/2006/relationships/image" Target="../media/image1775.png"/><Relationship Id="rId272" Type="http://schemas.openxmlformats.org/officeDocument/2006/relationships/customXml" Target="../ink/ink1883.xml"/><Relationship Id="rId328" Type="http://schemas.openxmlformats.org/officeDocument/2006/relationships/customXml" Target="../ink/ink1911.xml"/><Relationship Id="rId132" Type="http://schemas.openxmlformats.org/officeDocument/2006/relationships/customXml" Target="../ink/ink1813.xml"/><Relationship Id="rId174" Type="http://schemas.openxmlformats.org/officeDocument/2006/relationships/customXml" Target="../ink/ink1834.xml"/><Relationship Id="rId381" Type="http://schemas.openxmlformats.org/officeDocument/2006/relationships/customXml" Target="../ink/ink1939.xml"/><Relationship Id="rId241" Type="http://schemas.openxmlformats.org/officeDocument/2006/relationships/image" Target="../media/image1862.png"/><Relationship Id="rId36" Type="http://schemas.openxmlformats.org/officeDocument/2006/relationships/customXml" Target="../ink/ink1765.xml"/><Relationship Id="rId283" Type="http://schemas.openxmlformats.org/officeDocument/2006/relationships/image" Target="../media/image1883.png"/><Relationship Id="rId339" Type="http://schemas.openxmlformats.org/officeDocument/2006/relationships/image" Target="../media/image1908.png"/><Relationship Id="rId78" Type="http://schemas.openxmlformats.org/officeDocument/2006/relationships/customXml" Target="../ink/ink1786.xml"/><Relationship Id="rId101" Type="http://schemas.openxmlformats.org/officeDocument/2006/relationships/image" Target="../media/image1792.png"/><Relationship Id="rId143" Type="http://schemas.openxmlformats.org/officeDocument/2006/relationships/image" Target="../media/image1813.png"/><Relationship Id="rId185" Type="http://schemas.openxmlformats.org/officeDocument/2006/relationships/image" Target="../media/image1834.png"/><Relationship Id="rId350" Type="http://schemas.openxmlformats.org/officeDocument/2006/relationships/customXml" Target="../ink/ink1922.xml"/><Relationship Id="rId406" Type="http://schemas.openxmlformats.org/officeDocument/2006/relationships/image" Target="../media/image1938.png"/><Relationship Id="rId9" Type="http://schemas.openxmlformats.org/officeDocument/2006/relationships/image" Target="../media/image1746.png"/><Relationship Id="rId210" Type="http://schemas.openxmlformats.org/officeDocument/2006/relationships/customXml" Target="../ink/ink1852.xml"/><Relationship Id="rId392" Type="http://schemas.openxmlformats.org/officeDocument/2006/relationships/image" Target="../media/image1931.png"/><Relationship Id="rId252" Type="http://schemas.openxmlformats.org/officeDocument/2006/relationships/customXml" Target="../ink/ink1873.xml"/><Relationship Id="rId294" Type="http://schemas.openxmlformats.org/officeDocument/2006/relationships/customXml" Target="../ink/ink1894.xml"/><Relationship Id="rId308" Type="http://schemas.openxmlformats.org/officeDocument/2006/relationships/customXml" Target="../ink/ink1901.xml"/><Relationship Id="rId47" Type="http://schemas.openxmlformats.org/officeDocument/2006/relationships/image" Target="../media/image1765.png"/><Relationship Id="rId89" Type="http://schemas.openxmlformats.org/officeDocument/2006/relationships/image" Target="../media/image1786.png"/><Relationship Id="rId112" Type="http://schemas.openxmlformats.org/officeDocument/2006/relationships/customXml" Target="../ink/ink1803.xml"/><Relationship Id="rId154" Type="http://schemas.openxmlformats.org/officeDocument/2006/relationships/customXml" Target="../ink/ink1824.xml"/><Relationship Id="rId361" Type="http://schemas.openxmlformats.org/officeDocument/2006/relationships/customXml" Target="../ink/ink1928.xml"/><Relationship Id="rId196" Type="http://schemas.openxmlformats.org/officeDocument/2006/relationships/customXml" Target="../ink/ink1845.xml"/><Relationship Id="rId417" Type="http://schemas.openxmlformats.org/officeDocument/2006/relationships/image" Target="../media/image1943.png"/><Relationship Id="rId16" Type="http://schemas.openxmlformats.org/officeDocument/2006/relationships/customXml" Target="../ink/ink1755.xml"/><Relationship Id="rId221" Type="http://schemas.openxmlformats.org/officeDocument/2006/relationships/image" Target="../media/image1852.png"/><Relationship Id="rId263" Type="http://schemas.openxmlformats.org/officeDocument/2006/relationships/image" Target="../media/image1873.png"/><Relationship Id="rId319" Type="http://schemas.openxmlformats.org/officeDocument/2006/relationships/image" Target="../media/image1901.png"/><Relationship Id="rId58" Type="http://schemas.openxmlformats.org/officeDocument/2006/relationships/customXml" Target="../ink/ink1776.xml"/><Relationship Id="rId123" Type="http://schemas.openxmlformats.org/officeDocument/2006/relationships/image" Target="../media/image1803.png"/><Relationship Id="rId330" Type="http://schemas.openxmlformats.org/officeDocument/2006/relationships/customXml" Target="../ink/ink1912.xml"/><Relationship Id="rId165" Type="http://schemas.openxmlformats.org/officeDocument/2006/relationships/image" Target="../media/image1824.png"/><Relationship Id="rId372" Type="http://schemas.openxmlformats.org/officeDocument/2006/relationships/customXml" Target="../ink/ink1934.xml"/><Relationship Id="rId428" Type="http://schemas.openxmlformats.org/officeDocument/2006/relationships/customXml" Target="../ink/ink1963.xml"/><Relationship Id="rId232" Type="http://schemas.openxmlformats.org/officeDocument/2006/relationships/customXml" Target="../ink/ink1863.xml"/><Relationship Id="rId274" Type="http://schemas.openxmlformats.org/officeDocument/2006/relationships/customXml" Target="../ink/ink1884.xml"/><Relationship Id="rId27" Type="http://schemas.openxmlformats.org/officeDocument/2006/relationships/image" Target="../media/image1755.png"/><Relationship Id="rId69" Type="http://schemas.openxmlformats.org/officeDocument/2006/relationships/image" Target="../media/image1776.png"/><Relationship Id="rId134" Type="http://schemas.openxmlformats.org/officeDocument/2006/relationships/customXml" Target="../ink/ink1814.xml"/><Relationship Id="rId80" Type="http://schemas.openxmlformats.org/officeDocument/2006/relationships/customXml" Target="../ink/ink1787.xml"/><Relationship Id="rId176" Type="http://schemas.openxmlformats.org/officeDocument/2006/relationships/customXml" Target="../ink/ink1835.xml"/><Relationship Id="rId341" Type="http://schemas.openxmlformats.org/officeDocument/2006/relationships/image" Target="../media/image1909.png"/><Relationship Id="rId383" Type="http://schemas.openxmlformats.org/officeDocument/2006/relationships/customXml" Target="../ink/ink1940.xml"/><Relationship Id="rId201" Type="http://schemas.openxmlformats.org/officeDocument/2006/relationships/image" Target="../media/image1842.png"/><Relationship Id="rId243" Type="http://schemas.openxmlformats.org/officeDocument/2006/relationships/image" Target="../media/image1863.png"/><Relationship Id="rId285" Type="http://schemas.openxmlformats.org/officeDocument/2006/relationships/image" Target="../media/image1884.png"/><Relationship Id="rId38" Type="http://schemas.openxmlformats.org/officeDocument/2006/relationships/customXml" Target="../ink/ink1766.xml"/><Relationship Id="rId103" Type="http://schemas.openxmlformats.org/officeDocument/2006/relationships/image" Target="../media/image1793.png"/><Relationship Id="rId310" Type="http://schemas.openxmlformats.org/officeDocument/2006/relationships/customXml" Target="../ink/ink1902.xml"/><Relationship Id="rId70" Type="http://schemas.openxmlformats.org/officeDocument/2006/relationships/customXml" Target="../ink/ink1782.xml"/><Relationship Id="rId91" Type="http://schemas.openxmlformats.org/officeDocument/2006/relationships/image" Target="../media/image1787.png"/><Relationship Id="rId145" Type="http://schemas.openxmlformats.org/officeDocument/2006/relationships/image" Target="../media/image1814.png"/><Relationship Id="rId166" Type="http://schemas.openxmlformats.org/officeDocument/2006/relationships/customXml" Target="../ink/ink1830.xml"/><Relationship Id="rId187" Type="http://schemas.openxmlformats.org/officeDocument/2006/relationships/image" Target="../media/image1835.png"/><Relationship Id="rId331" Type="http://schemas.openxmlformats.org/officeDocument/2006/relationships/image" Target="../media/image1907.png"/><Relationship Id="rId352" Type="http://schemas.openxmlformats.org/officeDocument/2006/relationships/customXml" Target="../ink/ink1923.xml"/><Relationship Id="rId373" Type="http://schemas.openxmlformats.org/officeDocument/2006/relationships/customXml" Target="../ink/ink1935.xml"/><Relationship Id="rId394" Type="http://schemas.openxmlformats.org/officeDocument/2006/relationships/image" Target="../media/image1932.png"/><Relationship Id="rId408" Type="http://schemas.openxmlformats.org/officeDocument/2006/relationships/image" Target="../media/image1939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853.xml"/><Relationship Id="rId233" Type="http://schemas.openxmlformats.org/officeDocument/2006/relationships/image" Target="../media/image1858.png"/><Relationship Id="rId254" Type="http://schemas.openxmlformats.org/officeDocument/2006/relationships/customXml" Target="../ink/ink1874.xml"/><Relationship Id="rId28" Type="http://schemas.openxmlformats.org/officeDocument/2006/relationships/customXml" Target="../ink/ink1761.xml"/><Relationship Id="rId49" Type="http://schemas.openxmlformats.org/officeDocument/2006/relationships/image" Target="../media/image1766.png"/><Relationship Id="rId114" Type="http://schemas.openxmlformats.org/officeDocument/2006/relationships/customXml" Target="../ink/ink1804.xml"/><Relationship Id="rId275" Type="http://schemas.openxmlformats.org/officeDocument/2006/relationships/image" Target="../media/image1879.png"/><Relationship Id="rId296" Type="http://schemas.openxmlformats.org/officeDocument/2006/relationships/customXml" Target="../ink/ink1895.xml"/><Relationship Id="rId300" Type="http://schemas.openxmlformats.org/officeDocument/2006/relationships/customXml" Target="../ink/ink1897.xml"/><Relationship Id="rId60" Type="http://schemas.openxmlformats.org/officeDocument/2006/relationships/customXml" Target="../ink/ink1777.xml"/><Relationship Id="rId81" Type="http://schemas.openxmlformats.org/officeDocument/2006/relationships/image" Target="../media/image1782.png"/><Relationship Id="rId135" Type="http://schemas.openxmlformats.org/officeDocument/2006/relationships/image" Target="../media/image1809.png"/><Relationship Id="rId156" Type="http://schemas.openxmlformats.org/officeDocument/2006/relationships/customXml" Target="../ink/ink1825.xml"/><Relationship Id="rId177" Type="http://schemas.openxmlformats.org/officeDocument/2006/relationships/image" Target="../media/image1830.png"/><Relationship Id="rId198" Type="http://schemas.openxmlformats.org/officeDocument/2006/relationships/customXml" Target="../ink/ink1846.xml"/><Relationship Id="rId321" Type="http://schemas.openxmlformats.org/officeDocument/2006/relationships/image" Target="../media/image1902.png"/><Relationship Id="rId342" Type="http://schemas.openxmlformats.org/officeDocument/2006/relationships/customXml" Target="../ink/ink1918.xml"/><Relationship Id="rId363" Type="http://schemas.openxmlformats.org/officeDocument/2006/relationships/customXml" Target="../ink/ink1929.xml"/><Relationship Id="rId384" Type="http://schemas.openxmlformats.org/officeDocument/2006/relationships/image" Target="../media/image1927.png"/><Relationship Id="rId419" Type="http://schemas.openxmlformats.org/officeDocument/2006/relationships/image" Target="../media/image1944.png"/><Relationship Id="rId202" Type="http://schemas.openxmlformats.org/officeDocument/2006/relationships/customXml" Target="../ink/ink1848.xml"/><Relationship Id="rId223" Type="http://schemas.openxmlformats.org/officeDocument/2006/relationships/image" Target="../media/image1853.png"/><Relationship Id="rId244" Type="http://schemas.openxmlformats.org/officeDocument/2006/relationships/customXml" Target="../ink/ink1869.xml"/><Relationship Id="rId18" Type="http://schemas.openxmlformats.org/officeDocument/2006/relationships/customXml" Target="../ink/ink1756.xml"/><Relationship Id="rId39" Type="http://schemas.openxmlformats.org/officeDocument/2006/relationships/image" Target="../media/image1761.png"/><Relationship Id="rId265" Type="http://schemas.openxmlformats.org/officeDocument/2006/relationships/image" Target="../media/image1874.png"/><Relationship Id="rId286" Type="http://schemas.openxmlformats.org/officeDocument/2006/relationships/customXml" Target="../ink/ink1890.xml"/><Relationship Id="rId50" Type="http://schemas.openxmlformats.org/officeDocument/2006/relationships/customXml" Target="../ink/ink1772.xml"/><Relationship Id="rId104" Type="http://schemas.openxmlformats.org/officeDocument/2006/relationships/customXml" Target="../ink/ink1799.xml"/><Relationship Id="rId125" Type="http://schemas.openxmlformats.org/officeDocument/2006/relationships/image" Target="../media/image1804.png"/><Relationship Id="rId146" Type="http://schemas.openxmlformats.org/officeDocument/2006/relationships/customXml" Target="../ink/ink1820.xml"/><Relationship Id="rId167" Type="http://schemas.openxmlformats.org/officeDocument/2006/relationships/image" Target="../media/image1825.png"/><Relationship Id="rId188" Type="http://schemas.openxmlformats.org/officeDocument/2006/relationships/customXml" Target="../ink/ink1841.xml"/><Relationship Id="rId311" Type="http://schemas.openxmlformats.org/officeDocument/2006/relationships/image" Target="../media/image1897.png"/><Relationship Id="rId332" Type="http://schemas.openxmlformats.org/officeDocument/2006/relationships/customXml" Target="../ink/ink1913.xml"/><Relationship Id="rId353" Type="http://schemas.openxmlformats.org/officeDocument/2006/relationships/image" Target="../media/image1915.png"/><Relationship Id="rId374" Type="http://schemas.openxmlformats.org/officeDocument/2006/relationships/image" Target="../media/image1923.png"/><Relationship Id="rId395" Type="http://schemas.openxmlformats.org/officeDocument/2006/relationships/customXml" Target="../ink/ink1946.xml"/><Relationship Id="rId409" Type="http://schemas.openxmlformats.org/officeDocument/2006/relationships/customXml" Target="../ink/ink1953.xml"/><Relationship Id="rId71" Type="http://schemas.openxmlformats.org/officeDocument/2006/relationships/image" Target="../media/image1777.png"/><Relationship Id="rId92" Type="http://schemas.openxmlformats.org/officeDocument/2006/relationships/customXml" Target="../ink/ink1793.xml"/><Relationship Id="rId213" Type="http://schemas.openxmlformats.org/officeDocument/2006/relationships/image" Target="../media/image1848.png"/><Relationship Id="rId234" Type="http://schemas.openxmlformats.org/officeDocument/2006/relationships/customXml" Target="../ink/ink1864.xml"/><Relationship Id="rId420" Type="http://schemas.openxmlformats.org/officeDocument/2006/relationships/customXml" Target="../ink/ink1959.xml"/><Relationship Id="rId2" Type="http://schemas.openxmlformats.org/officeDocument/2006/relationships/customXml" Target="../ink/ink1748.xml"/><Relationship Id="rId29" Type="http://schemas.openxmlformats.org/officeDocument/2006/relationships/image" Target="../media/image1756.png"/><Relationship Id="rId255" Type="http://schemas.openxmlformats.org/officeDocument/2006/relationships/image" Target="../media/image1869.png"/><Relationship Id="rId276" Type="http://schemas.openxmlformats.org/officeDocument/2006/relationships/customXml" Target="../ink/ink1885.xml"/><Relationship Id="rId297" Type="http://schemas.openxmlformats.org/officeDocument/2006/relationships/image" Target="../media/image1890.png"/><Relationship Id="rId40" Type="http://schemas.openxmlformats.org/officeDocument/2006/relationships/customXml" Target="../ink/ink1767.xml"/><Relationship Id="rId115" Type="http://schemas.openxmlformats.org/officeDocument/2006/relationships/image" Target="../media/image1799.png"/><Relationship Id="rId136" Type="http://schemas.openxmlformats.org/officeDocument/2006/relationships/customXml" Target="../ink/ink1815.xml"/><Relationship Id="rId157" Type="http://schemas.openxmlformats.org/officeDocument/2006/relationships/image" Target="../media/image1820.png"/><Relationship Id="rId178" Type="http://schemas.openxmlformats.org/officeDocument/2006/relationships/customXml" Target="../ink/ink1836.xml"/><Relationship Id="rId301" Type="http://schemas.openxmlformats.org/officeDocument/2006/relationships/image" Target="../media/image1892.png"/><Relationship Id="rId322" Type="http://schemas.openxmlformats.org/officeDocument/2006/relationships/customXml" Target="../ink/ink1908.xml"/><Relationship Id="rId343" Type="http://schemas.openxmlformats.org/officeDocument/2006/relationships/image" Target="../media/image1910.png"/><Relationship Id="rId364" Type="http://schemas.openxmlformats.org/officeDocument/2006/relationships/image" Target="../media/image1703.png"/><Relationship Id="rId61" Type="http://schemas.openxmlformats.org/officeDocument/2006/relationships/image" Target="../media/image1772.png"/><Relationship Id="rId82" Type="http://schemas.openxmlformats.org/officeDocument/2006/relationships/customXml" Target="../ink/ink1788.xml"/><Relationship Id="rId199" Type="http://schemas.openxmlformats.org/officeDocument/2006/relationships/image" Target="../media/image1841.png"/><Relationship Id="rId203" Type="http://schemas.openxmlformats.org/officeDocument/2006/relationships/image" Target="../media/image1843.png"/><Relationship Id="rId385" Type="http://schemas.openxmlformats.org/officeDocument/2006/relationships/customXml" Target="../ink/ink1941.xml"/><Relationship Id="rId19" Type="http://schemas.openxmlformats.org/officeDocument/2006/relationships/image" Target="../media/image1751.png"/><Relationship Id="rId224" Type="http://schemas.openxmlformats.org/officeDocument/2006/relationships/customXml" Target="../ink/ink1859.xml"/><Relationship Id="rId245" Type="http://schemas.openxmlformats.org/officeDocument/2006/relationships/image" Target="../media/image1864.png"/><Relationship Id="rId266" Type="http://schemas.openxmlformats.org/officeDocument/2006/relationships/customXml" Target="../ink/ink1880.xml"/><Relationship Id="rId287" Type="http://schemas.openxmlformats.org/officeDocument/2006/relationships/image" Target="../media/image1885.png"/><Relationship Id="rId410" Type="http://schemas.openxmlformats.org/officeDocument/2006/relationships/image" Target="../media/image1940.png"/><Relationship Id="rId30" Type="http://schemas.openxmlformats.org/officeDocument/2006/relationships/customXml" Target="../ink/ink1762.xml"/><Relationship Id="rId105" Type="http://schemas.openxmlformats.org/officeDocument/2006/relationships/image" Target="../media/image1794.png"/><Relationship Id="rId126" Type="http://schemas.openxmlformats.org/officeDocument/2006/relationships/customXml" Target="../ink/ink1810.xml"/><Relationship Id="rId147" Type="http://schemas.openxmlformats.org/officeDocument/2006/relationships/image" Target="../media/image1815.png"/><Relationship Id="rId168" Type="http://schemas.openxmlformats.org/officeDocument/2006/relationships/customXml" Target="../ink/ink1831.xml"/><Relationship Id="rId312" Type="http://schemas.openxmlformats.org/officeDocument/2006/relationships/customXml" Target="../ink/ink1903.xml"/><Relationship Id="rId333" Type="http://schemas.openxmlformats.org/officeDocument/2006/relationships/image" Target="../media/image1289.png"/><Relationship Id="rId354" Type="http://schemas.openxmlformats.org/officeDocument/2006/relationships/customXml" Target="../ink/ink1924.xml"/><Relationship Id="rId51" Type="http://schemas.openxmlformats.org/officeDocument/2006/relationships/image" Target="../media/image1767.png"/><Relationship Id="rId72" Type="http://schemas.openxmlformats.org/officeDocument/2006/relationships/customXml" Target="../ink/ink1783.xml"/><Relationship Id="rId93" Type="http://schemas.openxmlformats.org/officeDocument/2006/relationships/image" Target="../media/image1788.png"/><Relationship Id="rId189" Type="http://schemas.openxmlformats.org/officeDocument/2006/relationships/image" Target="../media/image1836.png"/><Relationship Id="rId375" Type="http://schemas.openxmlformats.org/officeDocument/2006/relationships/customXml" Target="../ink/ink1936.xml"/><Relationship Id="rId396" Type="http://schemas.openxmlformats.org/officeDocument/2006/relationships/image" Target="../media/image1933.png"/><Relationship Id="rId3" Type="http://schemas.openxmlformats.org/officeDocument/2006/relationships/image" Target="../media/image1743.png"/><Relationship Id="rId214" Type="http://schemas.openxmlformats.org/officeDocument/2006/relationships/customXml" Target="../ink/ink1854.xml"/><Relationship Id="rId235" Type="http://schemas.openxmlformats.org/officeDocument/2006/relationships/image" Target="../media/image1859.png"/><Relationship Id="rId256" Type="http://schemas.openxmlformats.org/officeDocument/2006/relationships/customXml" Target="../ink/ink1875.xml"/><Relationship Id="rId277" Type="http://schemas.openxmlformats.org/officeDocument/2006/relationships/image" Target="../media/image1880.png"/><Relationship Id="rId298" Type="http://schemas.openxmlformats.org/officeDocument/2006/relationships/customXml" Target="../ink/ink1896.xml"/><Relationship Id="rId400" Type="http://schemas.openxmlformats.org/officeDocument/2006/relationships/image" Target="../media/image1935.png"/><Relationship Id="rId421" Type="http://schemas.openxmlformats.org/officeDocument/2006/relationships/image" Target="../media/image1945.png"/><Relationship Id="rId116" Type="http://schemas.openxmlformats.org/officeDocument/2006/relationships/customXml" Target="../ink/ink1805.xml"/><Relationship Id="rId137" Type="http://schemas.openxmlformats.org/officeDocument/2006/relationships/image" Target="../media/image1810.png"/><Relationship Id="rId158" Type="http://schemas.openxmlformats.org/officeDocument/2006/relationships/customXml" Target="../ink/ink1826.xml"/><Relationship Id="rId302" Type="http://schemas.openxmlformats.org/officeDocument/2006/relationships/customXml" Target="../ink/ink1898.xml"/><Relationship Id="rId323" Type="http://schemas.openxmlformats.org/officeDocument/2006/relationships/image" Target="../media/image1903.png"/><Relationship Id="rId344" Type="http://schemas.openxmlformats.org/officeDocument/2006/relationships/customXml" Target="../ink/ink1919.xml"/><Relationship Id="rId20" Type="http://schemas.openxmlformats.org/officeDocument/2006/relationships/customXml" Target="../ink/ink1757.xml"/><Relationship Id="rId41" Type="http://schemas.openxmlformats.org/officeDocument/2006/relationships/image" Target="../media/image1762.png"/><Relationship Id="rId62" Type="http://schemas.openxmlformats.org/officeDocument/2006/relationships/customXml" Target="../ink/ink1778.xml"/><Relationship Id="rId83" Type="http://schemas.openxmlformats.org/officeDocument/2006/relationships/image" Target="../media/image1783.png"/><Relationship Id="rId179" Type="http://schemas.openxmlformats.org/officeDocument/2006/relationships/image" Target="../media/image1831.png"/><Relationship Id="rId365" Type="http://schemas.openxmlformats.org/officeDocument/2006/relationships/customXml" Target="../ink/ink1930.xml"/><Relationship Id="rId386" Type="http://schemas.openxmlformats.org/officeDocument/2006/relationships/image" Target="../media/image1928.png"/><Relationship Id="rId190" Type="http://schemas.openxmlformats.org/officeDocument/2006/relationships/customXml" Target="../ink/ink1842.xml"/><Relationship Id="rId204" Type="http://schemas.openxmlformats.org/officeDocument/2006/relationships/customXml" Target="../ink/ink1849.xml"/><Relationship Id="rId225" Type="http://schemas.openxmlformats.org/officeDocument/2006/relationships/image" Target="../media/image1854.png"/><Relationship Id="rId246" Type="http://schemas.openxmlformats.org/officeDocument/2006/relationships/customXml" Target="../ink/ink1870.xml"/><Relationship Id="rId267" Type="http://schemas.openxmlformats.org/officeDocument/2006/relationships/image" Target="../media/image1875.png"/><Relationship Id="rId288" Type="http://schemas.openxmlformats.org/officeDocument/2006/relationships/customXml" Target="../ink/ink1891.xml"/><Relationship Id="rId411" Type="http://schemas.openxmlformats.org/officeDocument/2006/relationships/customXml" Target="../ink/ink1954.xml"/><Relationship Id="rId106" Type="http://schemas.openxmlformats.org/officeDocument/2006/relationships/customXml" Target="../ink/ink1800.xml"/><Relationship Id="rId127" Type="http://schemas.openxmlformats.org/officeDocument/2006/relationships/image" Target="../media/image1805.png"/><Relationship Id="rId313" Type="http://schemas.openxmlformats.org/officeDocument/2006/relationships/image" Target="../media/image1898.png"/><Relationship Id="rId10" Type="http://schemas.openxmlformats.org/officeDocument/2006/relationships/customXml" Target="../ink/ink1752.xml"/><Relationship Id="rId31" Type="http://schemas.openxmlformats.org/officeDocument/2006/relationships/image" Target="../media/image1757.png"/><Relationship Id="rId52" Type="http://schemas.openxmlformats.org/officeDocument/2006/relationships/customXml" Target="../ink/ink1773.xml"/><Relationship Id="rId73" Type="http://schemas.openxmlformats.org/officeDocument/2006/relationships/image" Target="../media/image1778.png"/><Relationship Id="rId94" Type="http://schemas.openxmlformats.org/officeDocument/2006/relationships/customXml" Target="../ink/ink1794.xml"/><Relationship Id="rId148" Type="http://schemas.openxmlformats.org/officeDocument/2006/relationships/customXml" Target="../ink/ink1821.xml"/><Relationship Id="rId169" Type="http://schemas.openxmlformats.org/officeDocument/2006/relationships/image" Target="../media/image1826.png"/><Relationship Id="rId334" Type="http://schemas.openxmlformats.org/officeDocument/2006/relationships/customXml" Target="../ink/ink1914.xml"/><Relationship Id="rId355" Type="http://schemas.openxmlformats.org/officeDocument/2006/relationships/image" Target="../media/image1916.png"/><Relationship Id="rId376" Type="http://schemas.openxmlformats.org/officeDocument/2006/relationships/image" Target="../media/image1.png"/><Relationship Id="rId397" Type="http://schemas.openxmlformats.org/officeDocument/2006/relationships/customXml" Target="../ink/ink1947.xml"/><Relationship Id="rId4" Type="http://schemas.openxmlformats.org/officeDocument/2006/relationships/customXml" Target="../ink/ink1749.xml"/><Relationship Id="rId180" Type="http://schemas.openxmlformats.org/officeDocument/2006/relationships/customXml" Target="../ink/ink1837.xml"/><Relationship Id="rId215" Type="http://schemas.openxmlformats.org/officeDocument/2006/relationships/image" Target="../media/image1849.png"/><Relationship Id="rId236" Type="http://schemas.openxmlformats.org/officeDocument/2006/relationships/customXml" Target="../ink/ink1865.xml"/><Relationship Id="rId257" Type="http://schemas.openxmlformats.org/officeDocument/2006/relationships/image" Target="../media/image1870.png"/><Relationship Id="rId278" Type="http://schemas.openxmlformats.org/officeDocument/2006/relationships/customXml" Target="../ink/ink1886.xml"/><Relationship Id="rId401" Type="http://schemas.openxmlformats.org/officeDocument/2006/relationships/customXml" Target="../ink/ink1949.xml"/><Relationship Id="rId422" Type="http://schemas.openxmlformats.org/officeDocument/2006/relationships/customXml" Target="../ink/ink1960.xml"/><Relationship Id="rId303" Type="http://schemas.openxmlformats.org/officeDocument/2006/relationships/image" Target="../media/image1893.png"/><Relationship Id="rId42" Type="http://schemas.openxmlformats.org/officeDocument/2006/relationships/customXml" Target="../ink/ink1768.xml"/><Relationship Id="rId84" Type="http://schemas.openxmlformats.org/officeDocument/2006/relationships/customXml" Target="../ink/ink1789.xml"/><Relationship Id="rId138" Type="http://schemas.openxmlformats.org/officeDocument/2006/relationships/customXml" Target="../ink/ink1816.xml"/><Relationship Id="rId345" Type="http://schemas.openxmlformats.org/officeDocument/2006/relationships/image" Target="../media/image1911.png"/><Relationship Id="rId387" Type="http://schemas.openxmlformats.org/officeDocument/2006/relationships/customXml" Target="../ink/ink1942.xml"/><Relationship Id="rId191" Type="http://schemas.openxmlformats.org/officeDocument/2006/relationships/image" Target="../media/image1837.png"/><Relationship Id="rId205" Type="http://schemas.openxmlformats.org/officeDocument/2006/relationships/image" Target="../media/image1844.png"/><Relationship Id="rId247" Type="http://schemas.openxmlformats.org/officeDocument/2006/relationships/image" Target="../media/image1865.png"/><Relationship Id="rId412" Type="http://schemas.openxmlformats.org/officeDocument/2006/relationships/image" Target="../media/image1941.png"/><Relationship Id="rId107" Type="http://schemas.openxmlformats.org/officeDocument/2006/relationships/image" Target="../media/image1795.png"/><Relationship Id="rId289" Type="http://schemas.openxmlformats.org/officeDocument/2006/relationships/image" Target="../media/image1886.png"/><Relationship Id="rId11" Type="http://schemas.openxmlformats.org/officeDocument/2006/relationships/image" Target="../media/image1747.png"/><Relationship Id="rId53" Type="http://schemas.openxmlformats.org/officeDocument/2006/relationships/image" Target="../media/image1768.png"/><Relationship Id="rId149" Type="http://schemas.openxmlformats.org/officeDocument/2006/relationships/image" Target="../media/image1816.png"/><Relationship Id="rId314" Type="http://schemas.openxmlformats.org/officeDocument/2006/relationships/customXml" Target="../ink/ink1904.xml"/><Relationship Id="rId356" Type="http://schemas.openxmlformats.org/officeDocument/2006/relationships/customXml" Target="../ink/ink1925.xml"/><Relationship Id="rId398" Type="http://schemas.openxmlformats.org/officeDocument/2006/relationships/image" Target="../media/image1934.png"/><Relationship Id="rId95" Type="http://schemas.openxmlformats.org/officeDocument/2006/relationships/image" Target="../media/image1789.png"/><Relationship Id="rId160" Type="http://schemas.openxmlformats.org/officeDocument/2006/relationships/customXml" Target="../ink/ink1827.xml"/><Relationship Id="rId216" Type="http://schemas.openxmlformats.org/officeDocument/2006/relationships/customXml" Target="../ink/ink1855.xml"/><Relationship Id="rId423" Type="http://schemas.openxmlformats.org/officeDocument/2006/relationships/image" Target="../media/image1946.png"/><Relationship Id="rId258" Type="http://schemas.openxmlformats.org/officeDocument/2006/relationships/customXml" Target="../ink/ink1876.xml"/><Relationship Id="rId22" Type="http://schemas.openxmlformats.org/officeDocument/2006/relationships/customXml" Target="../ink/ink1758.xml"/><Relationship Id="rId64" Type="http://schemas.openxmlformats.org/officeDocument/2006/relationships/customXml" Target="../ink/ink1779.xml"/><Relationship Id="rId118" Type="http://schemas.openxmlformats.org/officeDocument/2006/relationships/customXml" Target="../ink/ink1806.xml"/><Relationship Id="rId325" Type="http://schemas.openxmlformats.org/officeDocument/2006/relationships/image" Target="../media/image1904.png"/><Relationship Id="rId367" Type="http://schemas.openxmlformats.org/officeDocument/2006/relationships/image" Target="../media/image1920.png"/><Relationship Id="rId171" Type="http://schemas.openxmlformats.org/officeDocument/2006/relationships/image" Target="../media/image1827.png"/><Relationship Id="rId227" Type="http://schemas.openxmlformats.org/officeDocument/2006/relationships/image" Target="../media/image1855.png"/><Relationship Id="rId269" Type="http://schemas.openxmlformats.org/officeDocument/2006/relationships/image" Target="../media/image1876.png"/><Relationship Id="rId33" Type="http://schemas.openxmlformats.org/officeDocument/2006/relationships/image" Target="../media/image1758.png"/><Relationship Id="rId129" Type="http://schemas.openxmlformats.org/officeDocument/2006/relationships/image" Target="../media/image1806.png"/><Relationship Id="rId280" Type="http://schemas.openxmlformats.org/officeDocument/2006/relationships/customXml" Target="../ink/ink1887.xml"/><Relationship Id="rId336" Type="http://schemas.openxmlformats.org/officeDocument/2006/relationships/customXml" Target="../ink/ink1915.xml"/><Relationship Id="rId75" Type="http://schemas.openxmlformats.org/officeDocument/2006/relationships/image" Target="../media/image1779.png"/><Relationship Id="rId140" Type="http://schemas.openxmlformats.org/officeDocument/2006/relationships/customXml" Target="../ink/ink1817.xml"/><Relationship Id="rId182" Type="http://schemas.openxmlformats.org/officeDocument/2006/relationships/customXml" Target="../ink/ink1838.xml"/><Relationship Id="rId378" Type="http://schemas.openxmlformats.org/officeDocument/2006/relationships/image" Target="../media/image1924.png"/><Relationship Id="rId403" Type="http://schemas.openxmlformats.org/officeDocument/2006/relationships/customXml" Target="../ink/ink1950.xml"/><Relationship Id="rId6" Type="http://schemas.openxmlformats.org/officeDocument/2006/relationships/customXml" Target="../ink/ink1750.xml"/><Relationship Id="rId238" Type="http://schemas.openxmlformats.org/officeDocument/2006/relationships/customXml" Target="../ink/ink1866.xml"/><Relationship Id="rId291" Type="http://schemas.openxmlformats.org/officeDocument/2006/relationships/image" Target="../media/image1887.png"/><Relationship Id="rId305" Type="http://schemas.openxmlformats.org/officeDocument/2006/relationships/image" Target="../media/image1894.png"/><Relationship Id="rId347" Type="http://schemas.openxmlformats.org/officeDocument/2006/relationships/image" Target="../media/image1912.png"/><Relationship Id="rId44" Type="http://schemas.openxmlformats.org/officeDocument/2006/relationships/customXml" Target="../ink/ink1769.xml"/><Relationship Id="rId86" Type="http://schemas.openxmlformats.org/officeDocument/2006/relationships/customXml" Target="../ink/ink1790.xml"/><Relationship Id="rId151" Type="http://schemas.openxmlformats.org/officeDocument/2006/relationships/image" Target="../media/image1817.png"/><Relationship Id="rId389" Type="http://schemas.openxmlformats.org/officeDocument/2006/relationships/customXml" Target="../ink/ink1943.xml"/><Relationship Id="rId193" Type="http://schemas.openxmlformats.org/officeDocument/2006/relationships/image" Target="../media/image1838.png"/><Relationship Id="rId207" Type="http://schemas.openxmlformats.org/officeDocument/2006/relationships/image" Target="../media/image1845.png"/><Relationship Id="rId249" Type="http://schemas.openxmlformats.org/officeDocument/2006/relationships/image" Target="../media/image1866.png"/><Relationship Id="rId414" Type="http://schemas.openxmlformats.org/officeDocument/2006/relationships/customXml" Target="../ink/ink1956.xml"/><Relationship Id="rId13" Type="http://schemas.openxmlformats.org/officeDocument/2006/relationships/image" Target="../media/image1748.png"/><Relationship Id="rId109" Type="http://schemas.openxmlformats.org/officeDocument/2006/relationships/image" Target="../media/image1796.png"/><Relationship Id="rId260" Type="http://schemas.openxmlformats.org/officeDocument/2006/relationships/customXml" Target="../ink/ink1877.xml"/><Relationship Id="rId316" Type="http://schemas.openxmlformats.org/officeDocument/2006/relationships/customXml" Target="../ink/ink1905.xml"/><Relationship Id="rId55" Type="http://schemas.openxmlformats.org/officeDocument/2006/relationships/image" Target="../media/image1769.png"/><Relationship Id="rId97" Type="http://schemas.openxmlformats.org/officeDocument/2006/relationships/image" Target="../media/image1790.png"/><Relationship Id="rId120" Type="http://schemas.openxmlformats.org/officeDocument/2006/relationships/customXml" Target="../ink/ink1807.xml"/><Relationship Id="rId358" Type="http://schemas.openxmlformats.org/officeDocument/2006/relationships/image" Target="../media/image1917.png"/><Relationship Id="rId162" Type="http://schemas.openxmlformats.org/officeDocument/2006/relationships/customXml" Target="../ink/ink1828.xml"/><Relationship Id="rId218" Type="http://schemas.openxmlformats.org/officeDocument/2006/relationships/customXml" Target="../ink/ink1856.xml"/><Relationship Id="rId425" Type="http://schemas.openxmlformats.org/officeDocument/2006/relationships/image" Target="../media/image1947.png"/><Relationship Id="rId271" Type="http://schemas.openxmlformats.org/officeDocument/2006/relationships/image" Target="../media/image1877.png"/><Relationship Id="rId24" Type="http://schemas.openxmlformats.org/officeDocument/2006/relationships/customXml" Target="../ink/ink1759.xml"/><Relationship Id="rId66" Type="http://schemas.openxmlformats.org/officeDocument/2006/relationships/customXml" Target="../ink/ink1780.xml"/><Relationship Id="rId131" Type="http://schemas.openxmlformats.org/officeDocument/2006/relationships/image" Target="../media/image1807.png"/><Relationship Id="rId327" Type="http://schemas.openxmlformats.org/officeDocument/2006/relationships/image" Target="../media/image1905.png"/><Relationship Id="rId369" Type="http://schemas.openxmlformats.org/officeDocument/2006/relationships/image" Target="../media/image1921.png"/><Relationship Id="rId173" Type="http://schemas.openxmlformats.org/officeDocument/2006/relationships/image" Target="../media/image1828.png"/><Relationship Id="rId229" Type="http://schemas.openxmlformats.org/officeDocument/2006/relationships/image" Target="../media/image1856.png"/><Relationship Id="rId380" Type="http://schemas.openxmlformats.org/officeDocument/2006/relationships/image" Target="../media/image1925.png"/><Relationship Id="rId240" Type="http://schemas.openxmlformats.org/officeDocument/2006/relationships/customXml" Target="../ink/ink1867.xml"/><Relationship Id="rId35" Type="http://schemas.openxmlformats.org/officeDocument/2006/relationships/image" Target="../media/image1759.png"/><Relationship Id="rId77" Type="http://schemas.openxmlformats.org/officeDocument/2006/relationships/image" Target="../media/image1780.png"/><Relationship Id="rId100" Type="http://schemas.openxmlformats.org/officeDocument/2006/relationships/customXml" Target="../ink/ink1797.xml"/><Relationship Id="rId282" Type="http://schemas.openxmlformats.org/officeDocument/2006/relationships/customXml" Target="../ink/ink1888.xml"/><Relationship Id="rId338" Type="http://schemas.openxmlformats.org/officeDocument/2006/relationships/customXml" Target="../ink/ink1916.xml"/><Relationship Id="rId8" Type="http://schemas.openxmlformats.org/officeDocument/2006/relationships/customXml" Target="../ink/ink1751.xml"/><Relationship Id="rId142" Type="http://schemas.openxmlformats.org/officeDocument/2006/relationships/customXml" Target="../ink/ink1818.xml"/><Relationship Id="rId184" Type="http://schemas.openxmlformats.org/officeDocument/2006/relationships/customXml" Target="../ink/ink1839.xml"/><Relationship Id="rId391" Type="http://schemas.openxmlformats.org/officeDocument/2006/relationships/customXml" Target="../ink/ink1944.xml"/><Relationship Id="rId405" Type="http://schemas.openxmlformats.org/officeDocument/2006/relationships/customXml" Target="../ink/ink1951.xml"/><Relationship Id="rId251" Type="http://schemas.openxmlformats.org/officeDocument/2006/relationships/image" Target="../media/image1867.png"/><Relationship Id="rId46" Type="http://schemas.openxmlformats.org/officeDocument/2006/relationships/customXml" Target="../ink/ink1770.xml"/><Relationship Id="rId293" Type="http://schemas.openxmlformats.org/officeDocument/2006/relationships/image" Target="../media/image1888.png"/><Relationship Id="rId307" Type="http://schemas.openxmlformats.org/officeDocument/2006/relationships/image" Target="../media/image1895.png"/><Relationship Id="rId349" Type="http://schemas.openxmlformats.org/officeDocument/2006/relationships/image" Target="../media/image1913.png"/><Relationship Id="rId88" Type="http://schemas.openxmlformats.org/officeDocument/2006/relationships/customXml" Target="../ink/ink1791.xml"/><Relationship Id="rId111" Type="http://schemas.openxmlformats.org/officeDocument/2006/relationships/image" Target="../media/image1797.png"/><Relationship Id="rId153" Type="http://schemas.openxmlformats.org/officeDocument/2006/relationships/image" Target="../media/image1818.png"/><Relationship Id="rId195" Type="http://schemas.openxmlformats.org/officeDocument/2006/relationships/image" Target="../media/image1839.png"/><Relationship Id="rId209" Type="http://schemas.openxmlformats.org/officeDocument/2006/relationships/image" Target="../media/image1846.png"/><Relationship Id="rId360" Type="http://schemas.openxmlformats.org/officeDocument/2006/relationships/image" Target="../media/image1918.png"/><Relationship Id="rId416" Type="http://schemas.openxmlformats.org/officeDocument/2006/relationships/customXml" Target="../ink/ink1957.xml"/><Relationship Id="rId220" Type="http://schemas.openxmlformats.org/officeDocument/2006/relationships/customXml" Target="../ink/ink1857.xml"/><Relationship Id="rId15" Type="http://schemas.openxmlformats.org/officeDocument/2006/relationships/image" Target="../media/image1749.png"/><Relationship Id="rId57" Type="http://schemas.openxmlformats.org/officeDocument/2006/relationships/image" Target="../media/image1770.png"/><Relationship Id="rId262" Type="http://schemas.openxmlformats.org/officeDocument/2006/relationships/customXml" Target="../ink/ink1878.xml"/><Relationship Id="rId318" Type="http://schemas.openxmlformats.org/officeDocument/2006/relationships/customXml" Target="../ink/ink1906.xml"/><Relationship Id="rId99" Type="http://schemas.openxmlformats.org/officeDocument/2006/relationships/image" Target="../media/image1791.png"/><Relationship Id="rId122" Type="http://schemas.openxmlformats.org/officeDocument/2006/relationships/customXml" Target="../ink/ink1808.xml"/><Relationship Id="rId164" Type="http://schemas.openxmlformats.org/officeDocument/2006/relationships/customXml" Target="../ink/ink1829.xml"/><Relationship Id="rId371" Type="http://schemas.openxmlformats.org/officeDocument/2006/relationships/image" Target="../media/image1922.png"/><Relationship Id="rId427" Type="http://schemas.openxmlformats.org/officeDocument/2006/relationships/image" Target="../media/image1948.png"/><Relationship Id="rId26" Type="http://schemas.openxmlformats.org/officeDocument/2006/relationships/customXml" Target="../ink/ink1760.xml"/><Relationship Id="rId231" Type="http://schemas.openxmlformats.org/officeDocument/2006/relationships/image" Target="../media/image1857.png"/><Relationship Id="rId273" Type="http://schemas.openxmlformats.org/officeDocument/2006/relationships/image" Target="../media/image1878.png"/><Relationship Id="rId329" Type="http://schemas.openxmlformats.org/officeDocument/2006/relationships/image" Target="../media/image1906.png"/><Relationship Id="rId68" Type="http://schemas.openxmlformats.org/officeDocument/2006/relationships/customXml" Target="../ink/ink1781.xml"/><Relationship Id="rId133" Type="http://schemas.openxmlformats.org/officeDocument/2006/relationships/image" Target="../media/image1808.png"/><Relationship Id="rId175" Type="http://schemas.openxmlformats.org/officeDocument/2006/relationships/image" Target="../media/image1829.png"/><Relationship Id="rId340" Type="http://schemas.openxmlformats.org/officeDocument/2006/relationships/customXml" Target="../ink/ink1917.xml"/><Relationship Id="rId200" Type="http://schemas.openxmlformats.org/officeDocument/2006/relationships/customXml" Target="../ink/ink1847.xml"/><Relationship Id="rId382" Type="http://schemas.openxmlformats.org/officeDocument/2006/relationships/image" Target="../media/image1926.png"/><Relationship Id="rId242" Type="http://schemas.openxmlformats.org/officeDocument/2006/relationships/customXml" Target="../ink/ink1868.xml"/><Relationship Id="rId284" Type="http://schemas.openxmlformats.org/officeDocument/2006/relationships/customXml" Target="../ink/ink1889.xml"/><Relationship Id="rId37" Type="http://schemas.openxmlformats.org/officeDocument/2006/relationships/image" Target="../media/image1760.png"/><Relationship Id="rId79" Type="http://schemas.openxmlformats.org/officeDocument/2006/relationships/image" Target="../media/image1781.png"/><Relationship Id="rId102" Type="http://schemas.openxmlformats.org/officeDocument/2006/relationships/customXml" Target="../ink/ink1798.xml"/><Relationship Id="rId144" Type="http://schemas.openxmlformats.org/officeDocument/2006/relationships/customXml" Target="../ink/ink1819.xml"/><Relationship Id="rId90" Type="http://schemas.openxmlformats.org/officeDocument/2006/relationships/customXml" Target="../ink/ink1792.xml"/><Relationship Id="rId186" Type="http://schemas.openxmlformats.org/officeDocument/2006/relationships/customXml" Target="../ink/ink1840.xml"/><Relationship Id="rId351" Type="http://schemas.openxmlformats.org/officeDocument/2006/relationships/image" Target="../media/image1914.png"/><Relationship Id="rId393" Type="http://schemas.openxmlformats.org/officeDocument/2006/relationships/customXml" Target="../ink/ink1945.xml"/><Relationship Id="rId407" Type="http://schemas.openxmlformats.org/officeDocument/2006/relationships/customXml" Target="../ink/ink1952.xml"/><Relationship Id="rId211" Type="http://schemas.openxmlformats.org/officeDocument/2006/relationships/image" Target="../media/image1847.png"/><Relationship Id="rId253" Type="http://schemas.openxmlformats.org/officeDocument/2006/relationships/image" Target="../media/image1868.png"/><Relationship Id="rId295" Type="http://schemas.openxmlformats.org/officeDocument/2006/relationships/image" Target="../media/image1889.png"/><Relationship Id="rId309" Type="http://schemas.openxmlformats.org/officeDocument/2006/relationships/image" Target="../media/image1896.png"/><Relationship Id="rId48" Type="http://schemas.openxmlformats.org/officeDocument/2006/relationships/customXml" Target="../ink/ink1771.xml"/><Relationship Id="rId113" Type="http://schemas.openxmlformats.org/officeDocument/2006/relationships/image" Target="../media/image1798.png"/><Relationship Id="rId320" Type="http://schemas.openxmlformats.org/officeDocument/2006/relationships/customXml" Target="../ink/ink1907.xml"/><Relationship Id="rId155" Type="http://schemas.openxmlformats.org/officeDocument/2006/relationships/image" Target="../media/image1819.png"/><Relationship Id="rId197" Type="http://schemas.openxmlformats.org/officeDocument/2006/relationships/image" Target="../media/image1840.png"/><Relationship Id="rId362" Type="http://schemas.openxmlformats.org/officeDocument/2006/relationships/image" Target="../media/image1919.png"/><Relationship Id="rId418" Type="http://schemas.openxmlformats.org/officeDocument/2006/relationships/customXml" Target="../ink/ink1958.xml"/><Relationship Id="rId222" Type="http://schemas.openxmlformats.org/officeDocument/2006/relationships/customXml" Target="../ink/ink1858.xml"/><Relationship Id="rId264" Type="http://schemas.openxmlformats.org/officeDocument/2006/relationships/customXml" Target="../ink/ink1879.xml"/><Relationship Id="rId17" Type="http://schemas.openxmlformats.org/officeDocument/2006/relationships/image" Target="../media/image1750.png"/><Relationship Id="rId59" Type="http://schemas.openxmlformats.org/officeDocument/2006/relationships/image" Target="../media/image1771.png"/><Relationship Id="rId124" Type="http://schemas.openxmlformats.org/officeDocument/2006/relationships/customXml" Target="../ink/ink1809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05.png"/><Relationship Id="rId21" Type="http://schemas.openxmlformats.org/officeDocument/2006/relationships/image" Target="../media/image1958.png"/><Relationship Id="rId63" Type="http://schemas.openxmlformats.org/officeDocument/2006/relationships/image" Target="../media/image1978.png"/><Relationship Id="rId159" Type="http://schemas.openxmlformats.org/officeDocument/2006/relationships/image" Target="../media/image2026.png"/><Relationship Id="rId170" Type="http://schemas.openxmlformats.org/officeDocument/2006/relationships/customXml" Target="../ink/ink2048.xml"/><Relationship Id="rId226" Type="http://schemas.openxmlformats.org/officeDocument/2006/relationships/customXml" Target="../ink/ink2076.xml"/><Relationship Id="rId268" Type="http://schemas.openxmlformats.org/officeDocument/2006/relationships/image" Target="../media/image2078.png"/><Relationship Id="rId32" Type="http://schemas.openxmlformats.org/officeDocument/2006/relationships/customXml" Target="../ink/ink1979.xml"/><Relationship Id="rId74" Type="http://schemas.openxmlformats.org/officeDocument/2006/relationships/customXml" Target="../ink/ink2000.xml"/><Relationship Id="rId128" Type="http://schemas.openxmlformats.org/officeDocument/2006/relationships/customXml" Target="../ink/ink2027.xml"/><Relationship Id="rId5" Type="http://schemas.openxmlformats.org/officeDocument/2006/relationships/image" Target="../media/image1950.png"/><Relationship Id="rId181" Type="http://schemas.openxmlformats.org/officeDocument/2006/relationships/image" Target="../media/image2037.png"/><Relationship Id="rId237" Type="http://schemas.openxmlformats.org/officeDocument/2006/relationships/image" Target="../media/image1921.png"/><Relationship Id="rId279" Type="http://schemas.openxmlformats.org/officeDocument/2006/relationships/customXml" Target="../ink/ink2103.xml"/><Relationship Id="rId43" Type="http://schemas.openxmlformats.org/officeDocument/2006/relationships/image" Target="../media/image1969.png"/><Relationship Id="rId139" Type="http://schemas.openxmlformats.org/officeDocument/2006/relationships/image" Target="../media/image2016.png"/><Relationship Id="rId85" Type="http://schemas.openxmlformats.org/officeDocument/2006/relationships/image" Target="../media/image1989.png"/><Relationship Id="rId150" Type="http://schemas.openxmlformats.org/officeDocument/2006/relationships/customXml" Target="../ink/ink2038.xml"/><Relationship Id="rId171" Type="http://schemas.openxmlformats.org/officeDocument/2006/relationships/image" Target="../media/image2032.png"/><Relationship Id="rId192" Type="http://schemas.openxmlformats.org/officeDocument/2006/relationships/customXml" Target="../ink/ink2059.xml"/><Relationship Id="rId206" Type="http://schemas.openxmlformats.org/officeDocument/2006/relationships/customXml" Target="../ink/ink2066.xml"/><Relationship Id="rId227" Type="http://schemas.openxmlformats.org/officeDocument/2006/relationships/image" Target="../media/image2059.png"/><Relationship Id="rId248" Type="http://schemas.openxmlformats.org/officeDocument/2006/relationships/customXml" Target="../ink/ink2087.xml"/><Relationship Id="rId269" Type="http://schemas.openxmlformats.org/officeDocument/2006/relationships/customXml" Target="../ink/ink2098.xml"/><Relationship Id="rId12" Type="http://schemas.openxmlformats.org/officeDocument/2006/relationships/customXml" Target="../ink/ink1969.xml"/><Relationship Id="rId33" Type="http://schemas.openxmlformats.org/officeDocument/2006/relationships/image" Target="../media/image1964.png"/><Relationship Id="rId108" Type="http://schemas.openxmlformats.org/officeDocument/2006/relationships/customXml" Target="../ink/ink2017.xml"/><Relationship Id="rId129" Type="http://schemas.openxmlformats.org/officeDocument/2006/relationships/image" Target="../media/image2011.png"/><Relationship Id="rId280" Type="http://schemas.openxmlformats.org/officeDocument/2006/relationships/image" Target="../media/image2083.png"/><Relationship Id="rId54" Type="http://schemas.openxmlformats.org/officeDocument/2006/relationships/customXml" Target="../ink/ink1990.xml"/><Relationship Id="rId75" Type="http://schemas.openxmlformats.org/officeDocument/2006/relationships/image" Target="../media/image1984.png"/><Relationship Id="rId96" Type="http://schemas.openxmlformats.org/officeDocument/2006/relationships/customXml" Target="../ink/ink2011.xml"/><Relationship Id="rId140" Type="http://schemas.openxmlformats.org/officeDocument/2006/relationships/customXml" Target="../ink/ink2033.xml"/><Relationship Id="rId161" Type="http://schemas.openxmlformats.org/officeDocument/2006/relationships/image" Target="../media/image2027.png"/><Relationship Id="rId182" Type="http://schemas.openxmlformats.org/officeDocument/2006/relationships/customXml" Target="../ink/ink2054.xml"/><Relationship Id="rId217" Type="http://schemas.openxmlformats.org/officeDocument/2006/relationships/image" Target="../media/image2054.png"/><Relationship Id="rId6" Type="http://schemas.openxmlformats.org/officeDocument/2006/relationships/customXml" Target="../ink/ink1966.xml"/><Relationship Id="rId238" Type="http://schemas.openxmlformats.org/officeDocument/2006/relationships/customXml" Target="../ink/ink2082.xml"/><Relationship Id="rId259" Type="http://schemas.openxmlformats.org/officeDocument/2006/relationships/customXml" Target="../ink/ink2093.xml"/><Relationship Id="rId23" Type="http://schemas.openxmlformats.org/officeDocument/2006/relationships/image" Target="../media/image1959.png"/><Relationship Id="rId119" Type="http://schemas.openxmlformats.org/officeDocument/2006/relationships/image" Target="../media/image2006.png"/><Relationship Id="rId270" Type="http://schemas.openxmlformats.org/officeDocument/2006/relationships/image" Target="../media/image2079.png"/><Relationship Id="rId44" Type="http://schemas.openxmlformats.org/officeDocument/2006/relationships/customXml" Target="../ink/ink1985.xml"/><Relationship Id="rId65" Type="http://schemas.openxmlformats.org/officeDocument/2006/relationships/image" Target="../media/image1979.png"/><Relationship Id="rId86" Type="http://schemas.openxmlformats.org/officeDocument/2006/relationships/customXml" Target="../ink/ink2006.xml"/><Relationship Id="rId130" Type="http://schemas.openxmlformats.org/officeDocument/2006/relationships/customXml" Target="../ink/ink2028.xml"/><Relationship Id="rId151" Type="http://schemas.openxmlformats.org/officeDocument/2006/relationships/image" Target="../media/image2022.png"/><Relationship Id="rId172" Type="http://schemas.openxmlformats.org/officeDocument/2006/relationships/customXml" Target="../ink/ink2049.xml"/><Relationship Id="rId193" Type="http://schemas.openxmlformats.org/officeDocument/2006/relationships/image" Target="../media/image2043.png"/><Relationship Id="rId207" Type="http://schemas.openxmlformats.org/officeDocument/2006/relationships/image" Target="../media/image2049.png"/><Relationship Id="rId228" Type="http://schemas.openxmlformats.org/officeDocument/2006/relationships/customXml" Target="../ink/ink2077.xml"/><Relationship Id="rId249" Type="http://schemas.openxmlformats.org/officeDocument/2006/relationships/customXml" Target="../ink/ink2088.xml"/><Relationship Id="rId13" Type="http://schemas.openxmlformats.org/officeDocument/2006/relationships/image" Target="../media/image1954.png"/><Relationship Id="rId109" Type="http://schemas.openxmlformats.org/officeDocument/2006/relationships/image" Target="../media/image2001.png"/><Relationship Id="rId260" Type="http://schemas.openxmlformats.org/officeDocument/2006/relationships/image" Target="../media/image2074.png"/><Relationship Id="rId281" Type="http://schemas.openxmlformats.org/officeDocument/2006/relationships/customXml" Target="../ink/ink2104.xml"/><Relationship Id="rId34" Type="http://schemas.openxmlformats.org/officeDocument/2006/relationships/customXml" Target="../ink/ink1980.xml"/><Relationship Id="rId55" Type="http://schemas.openxmlformats.org/officeDocument/2006/relationships/image" Target="../media/image1975.png"/><Relationship Id="rId76" Type="http://schemas.openxmlformats.org/officeDocument/2006/relationships/customXml" Target="../ink/ink2001.xml"/><Relationship Id="rId97" Type="http://schemas.openxmlformats.org/officeDocument/2006/relationships/image" Target="../media/image1995.png"/><Relationship Id="rId120" Type="http://schemas.openxmlformats.org/officeDocument/2006/relationships/customXml" Target="../ink/ink2023.xml"/><Relationship Id="rId141" Type="http://schemas.openxmlformats.org/officeDocument/2006/relationships/image" Target="../media/image2017.png"/><Relationship Id="rId7" Type="http://schemas.openxmlformats.org/officeDocument/2006/relationships/image" Target="../media/image1951.png"/><Relationship Id="rId162" Type="http://schemas.openxmlformats.org/officeDocument/2006/relationships/customXml" Target="../ink/ink2044.xml"/><Relationship Id="rId183" Type="http://schemas.openxmlformats.org/officeDocument/2006/relationships/image" Target="../media/image2038.png"/><Relationship Id="rId218" Type="http://schemas.openxmlformats.org/officeDocument/2006/relationships/customXml" Target="../ink/ink2072.xml"/><Relationship Id="rId239" Type="http://schemas.openxmlformats.org/officeDocument/2006/relationships/image" Target="../media/image2064.png"/><Relationship Id="rId250" Type="http://schemas.openxmlformats.org/officeDocument/2006/relationships/image" Target="../media/image2069.png"/><Relationship Id="rId271" Type="http://schemas.openxmlformats.org/officeDocument/2006/relationships/customXml" Target="../ink/ink2099.xml"/><Relationship Id="rId24" Type="http://schemas.openxmlformats.org/officeDocument/2006/relationships/customXml" Target="../ink/ink1975.xml"/><Relationship Id="rId45" Type="http://schemas.openxmlformats.org/officeDocument/2006/relationships/image" Target="../media/image1970.png"/><Relationship Id="rId66" Type="http://schemas.openxmlformats.org/officeDocument/2006/relationships/customXml" Target="../ink/ink1996.xml"/><Relationship Id="rId87" Type="http://schemas.openxmlformats.org/officeDocument/2006/relationships/image" Target="../media/image1990.png"/><Relationship Id="rId110" Type="http://schemas.openxmlformats.org/officeDocument/2006/relationships/customXml" Target="../ink/ink2018.xml"/><Relationship Id="rId131" Type="http://schemas.openxmlformats.org/officeDocument/2006/relationships/image" Target="../media/image2012.png"/><Relationship Id="rId152" Type="http://schemas.openxmlformats.org/officeDocument/2006/relationships/customXml" Target="../ink/ink2039.xml"/><Relationship Id="rId173" Type="http://schemas.openxmlformats.org/officeDocument/2006/relationships/image" Target="../media/image2033.png"/><Relationship Id="rId194" Type="http://schemas.openxmlformats.org/officeDocument/2006/relationships/customXml" Target="../ink/ink2060.xml"/><Relationship Id="rId208" Type="http://schemas.openxmlformats.org/officeDocument/2006/relationships/customXml" Target="../ink/ink2067.xml"/><Relationship Id="rId229" Type="http://schemas.openxmlformats.org/officeDocument/2006/relationships/image" Target="../media/image2060.png"/><Relationship Id="rId240" Type="http://schemas.openxmlformats.org/officeDocument/2006/relationships/customXml" Target="../ink/ink2083.xml"/><Relationship Id="rId261" Type="http://schemas.openxmlformats.org/officeDocument/2006/relationships/customXml" Target="../ink/ink2094.xml"/><Relationship Id="rId14" Type="http://schemas.openxmlformats.org/officeDocument/2006/relationships/customXml" Target="../ink/ink1970.xml"/><Relationship Id="rId35" Type="http://schemas.openxmlformats.org/officeDocument/2006/relationships/image" Target="../media/image1965.png"/><Relationship Id="rId56" Type="http://schemas.openxmlformats.org/officeDocument/2006/relationships/customXml" Target="../ink/ink1991.xml"/><Relationship Id="rId77" Type="http://schemas.openxmlformats.org/officeDocument/2006/relationships/image" Target="../media/image1985.png"/><Relationship Id="rId100" Type="http://schemas.openxmlformats.org/officeDocument/2006/relationships/customXml" Target="../ink/ink2013.xml"/><Relationship Id="rId282" Type="http://schemas.openxmlformats.org/officeDocument/2006/relationships/image" Target="../media/image2084.png"/><Relationship Id="rId8" Type="http://schemas.openxmlformats.org/officeDocument/2006/relationships/customXml" Target="../ink/ink1967.xml"/><Relationship Id="rId98" Type="http://schemas.openxmlformats.org/officeDocument/2006/relationships/customXml" Target="../ink/ink2012.xml"/><Relationship Id="rId121" Type="http://schemas.openxmlformats.org/officeDocument/2006/relationships/image" Target="../media/image2007.png"/><Relationship Id="rId142" Type="http://schemas.openxmlformats.org/officeDocument/2006/relationships/customXml" Target="../ink/ink2034.xml"/><Relationship Id="rId163" Type="http://schemas.openxmlformats.org/officeDocument/2006/relationships/image" Target="../media/image2028.png"/><Relationship Id="rId184" Type="http://schemas.openxmlformats.org/officeDocument/2006/relationships/customXml" Target="../ink/ink2055.xml"/><Relationship Id="rId219" Type="http://schemas.openxmlformats.org/officeDocument/2006/relationships/image" Target="../media/image2055.png"/><Relationship Id="rId230" Type="http://schemas.openxmlformats.org/officeDocument/2006/relationships/customXml" Target="../ink/ink2078.xml"/><Relationship Id="rId251" Type="http://schemas.openxmlformats.org/officeDocument/2006/relationships/customXml" Target="../ink/ink2089.xml"/><Relationship Id="rId25" Type="http://schemas.openxmlformats.org/officeDocument/2006/relationships/image" Target="../media/image1960.png"/><Relationship Id="rId46" Type="http://schemas.openxmlformats.org/officeDocument/2006/relationships/customXml" Target="../ink/ink1986.xml"/><Relationship Id="rId67" Type="http://schemas.openxmlformats.org/officeDocument/2006/relationships/image" Target="../media/image1980.png"/><Relationship Id="rId272" Type="http://schemas.openxmlformats.org/officeDocument/2006/relationships/image" Target="../media/image2080.png"/><Relationship Id="rId88" Type="http://schemas.openxmlformats.org/officeDocument/2006/relationships/customXml" Target="../ink/ink2007.xml"/><Relationship Id="rId111" Type="http://schemas.openxmlformats.org/officeDocument/2006/relationships/image" Target="../media/image2002.png"/><Relationship Id="rId132" Type="http://schemas.openxmlformats.org/officeDocument/2006/relationships/customXml" Target="../ink/ink2029.xml"/><Relationship Id="rId153" Type="http://schemas.openxmlformats.org/officeDocument/2006/relationships/image" Target="../media/image2023.png"/><Relationship Id="rId174" Type="http://schemas.openxmlformats.org/officeDocument/2006/relationships/customXml" Target="../ink/ink2050.xml"/><Relationship Id="rId195" Type="http://schemas.openxmlformats.org/officeDocument/2006/relationships/image" Target="../media/image2044.png"/><Relationship Id="rId209" Type="http://schemas.openxmlformats.org/officeDocument/2006/relationships/image" Target="../media/image2050.png"/><Relationship Id="rId220" Type="http://schemas.openxmlformats.org/officeDocument/2006/relationships/customXml" Target="../ink/ink2073.xml"/><Relationship Id="rId241" Type="http://schemas.openxmlformats.org/officeDocument/2006/relationships/image" Target="../media/image2065.png"/><Relationship Id="rId15" Type="http://schemas.openxmlformats.org/officeDocument/2006/relationships/image" Target="../media/image1955.png"/><Relationship Id="rId36" Type="http://schemas.openxmlformats.org/officeDocument/2006/relationships/customXml" Target="../ink/ink1981.xml"/><Relationship Id="rId57" Type="http://schemas.openxmlformats.org/officeDocument/2006/relationships/image" Target="../media/image1917.png"/><Relationship Id="rId262" Type="http://schemas.openxmlformats.org/officeDocument/2006/relationships/image" Target="../media/image2075.png"/><Relationship Id="rId283" Type="http://schemas.openxmlformats.org/officeDocument/2006/relationships/customXml" Target="../ink/ink2105.xml"/><Relationship Id="rId78" Type="http://schemas.openxmlformats.org/officeDocument/2006/relationships/customXml" Target="../ink/ink2002.xml"/><Relationship Id="rId99" Type="http://schemas.openxmlformats.org/officeDocument/2006/relationships/image" Target="../media/image1996.png"/><Relationship Id="rId101" Type="http://schemas.openxmlformats.org/officeDocument/2006/relationships/image" Target="../media/image1997.png"/><Relationship Id="rId122" Type="http://schemas.openxmlformats.org/officeDocument/2006/relationships/customXml" Target="../ink/ink2024.xml"/><Relationship Id="rId143" Type="http://schemas.openxmlformats.org/officeDocument/2006/relationships/image" Target="../media/image2018.png"/><Relationship Id="rId164" Type="http://schemas.openxmlformats.org/officeDocument/2006/relationships/customXml" Target="../ink/ink2045.xml"/><Relationship Id="rId185" Type="http://schemas.openxmlformats.org/officeDocument/2006/relationships/image" Target="../media/image2039.png"/><Relationship Id="rId9" Type="http://schemas.openxmlformats.org/officeDocument/2006/relationships/image" Target="../media/image1952.png"/><Relationship Id="rId210" Type="http://schemas.openxmlformats.org/officeDocument/2006/relationships/customXml" Target="../ink/ink2068.xml"/><Relationship Id="rId26" Type="http://schemas.openxmlformats.org/officeDocument/2006/relationships/customXml" Target="../ink/ink1976.xml"/><Relationship Id="rId231" Type="http://schemas.openxmlformats.org/officeDocument/2006/relationships/image" Target="../media/image2061.png"/><Relationship Id="rId252" Type="http://schemas.openxmlformats.org/officeDocument/2006/relationships/image" Target="../media/image2070.png"/><Relationship Id="rId273" Type="http://schemas.openxmlformats.org/officeDocument/2006/relationships/customXml" Target="../ink/ink2100.xml"/><Relationship Id="rId47" Type="http://schemas.openxmlformats.org/officeDocument/2006/relationships/image" Target="../media/image1971.png"/><Relationship Id="rId68" Type="http://schemas.openxmlformats.org/officeDocument/2006/relationships/customXml" Target="../ink/ink1997.xml"/><Relationship Id="rId89" Type="http://schemas.openxmlformats.org/officeDocument/2006/relationships/image" Target="../media/image1991.png"/><Relationship Id="rId112" Type="http://schemas.openxmlformats.org/officeDocument/2006/relationships/customXml" Target="../ink/ink2019.xml"/><Relationship Id="rId133" Type="http://schemas.openxmlformats.org/officeDocument/2006/relationships/image" Target="../media/image2013.png"/><Relationship Id="rId154" Type="http://schemas.openxmlformats.org/officeDocument/2006/relationships/customXml" Target="../ink/ink2040.xml"/><Relationship Id="rId175" Type="http://schemas.openxmlformats.org/officeDocument/2006/relationships/image" Target="../media/image2034.png"/><Relationship Id="rId196" Type="http://schemas.openxmlformats.org/officeDocument/2006/relationships/customXml" Target="../ink/ink2061.xml"/><Relationship Id="rId200" Type="http://schemas.openxmlformats.org/officeDocument/2006/relationships/customXml" Target="../ink/ink2063.xml"/><Relationship Id="rId16" Type="http://schemas.openxmlformats.org/officeDocument/2006/relationships/customXml" Target="../ink/ink1971.xml"/><Relationship Id="rId221" Type="http://schemas.openxmlformats.org/officeDocument/2006/relationships/image" Target="../media/image2056.png"/><Relationship Id="rId242" Type="http://schemas.openxmlformats.org/officeDocument/2006/relationships/customXml" Target="../ink/ink2084.xml"/><Relationship Id="rId263" Type="http://schemas.openxmlformats.org/officeDocument/2006/relationships/customXml" Target="../ink/ink2095.xml"/><Relationship Id="rId284" Type="http://schemas.openxmlformats.org/officeDocument/2006/relationships/customXml" Target="../ink/ink2106.xml"/><Relationship Id="rId37" Type="http://schemas.openxmlformats.org/officeDocument/2006/relationships/image" Target="../media/image1966.png"/><Relationship Id="rId58" Type="http://schemas.openxmlformats.org/officeDocument/2006/relationships/customXml" Target="../ink/ink1992.xml"/><Relationship Id="rId79" Type="http://schemas.openxmlformats.org/officeDocument/2006/relationships/image" Target="../media/image1986.png"/><Relationship Id="rId102" Type="http://schemas.openxmlformats.org/officeDocument/2006/relationships/customXml" Target="../ink/ink2014.xml"/><Relationship Id="rId123" Type="http://schemas.openxmlformats.org/officeDocument/2006/relationships/image" Target="../media/image2008.png"/><Relationship Id="rId144" Type="http://schemas.openxmlformats.org/officeDocument/2006/relationships/customXml" Target="../ink/ink2035.xml"/><Relationship Id="rId90" Type="http://schemas.openxmlformats.org/officeDocument/2006/relationships/customXml" Target="../ink/ink2008.xml"/><Relationship Id="rId165" Type="http://schemas.openxmlformats.org/officeDocument/2006/relationships/image" Target="../media/image2029.png"/><Relationship Id="rId186" Type="http://schemas.openxmlformats.org/officeDocument/2006/relationships/customXml" Target="../ink/ink2056.xml"/><Relationship Id="rId211" Type="http://schemas.openxmlformats.org/officeDocument/2006/relationships/image" Target="../media/image2051.png"/><Relationship Id="rId232" Type="http://schemas.openxmlformats.org/officeDocument/2006/relationships/customXml" Target="../ink/ink2079.xml"/><Relationship Id="rId253" Type="http://schemas.openxmlformats.org/officeDocument/2006/relationships/customXml" Target="../ink/ink2090.xml"/><Relationship Id="rId274" Type="http://schemas.openxmlformats.org/officeDocument/2006/relationships/image" Target="../media/image1920.png"/><Relationship Id="rId27" Type="http://schemas.openxmlformats.org/officeDocument/2006/relationships/image" Target="../media/image1961.png"/><Relationship Id="rId48" Type="http://schemas.openxmlformats.org/officeDocument/2006/relationships/customXml" Target="../ink/ink1987.xml"/><Relationship Id="rId69" Type="http://schemas.openxmlformats.org/officeDocument/2006/relationships/image" Target="../media/image1981.png"/><Relationship Id="rId113" Type="http://schemas.openxmlformats.org/officeDocument/2006/relationships/image" Target="../media/image2003.png"/><Relationship Id="rId134" Type="http://schemas.openxmlformats.org/officeDocument/2006/relationships/customXml" Target="../ink/ink2030.xml"/><Relationship Id="rId80" Type="http://schemas.openxmlformats.org/officeDocument/2006/relationships/customXml" Target="../ink/ink2003.xml"/><Relationship Id="rId155" Type="http://schemas.openxmlformats.org/officeDocument/2006/relationships/image" Target="../media/image2024.png"/><Relationship Id="rId176" Type="http://schemas.openxmlformats.org/officeDocument/2006/relationships/customXml" Target="../ink/ink2051.xml"/><Relationship Id="rId197" Type="http://schemas.openxmlformats.org/officeDocument/2006/relationships/image" Target="../media/image2045.png"/><Relationship Id="rId201" Type="http://schemas.openxmlformats.org/officeDocument/2006/relationships/image" Target="../media/image2047.png"/><Relationship Id="rId222" Type="http://schemas.openxmlformats.org/officeDocument/2006/relationships/customXml" Target="../ink/ink2074.xml"/><Relationship Id="rId243" Type="http://schemas.openxmlformats.org/officeDocument/2006/relationships/image" Target="../media/image2066.png"/><Relationship Id="rId264" Type="http://schemas.openxmlformats.org/officeDocument/2006/relationships/image" Target="../media/image2076.png"/><Relationship Id="rId285" Type="http://schemas.openxmlformats.org/officeDocument/2006/relationships/image" Target="../media/image2085.png"/><Relationship Id="rId17" Type="http://schemas.openxmlformats.org/officeDocument/2006/relationships/image" Target="../media/image1956.png"/><Relationship Id="rId38" Type="http://schemas.openxmlformats.org/officeDocument/2006/relationships/customXml" Target="../ink/ink1982.xml"/><Relationship Id="rId59" Type="http://schemas.openxmlformats.org/officeDocument/2006/relationships/image" Target="../media/image1976.png"/><Relationship Id="rId103" Type="http://schemas.openxmlformats.org/officeDocument/2006/relationships/image" Target="../media/image1998.png"/><Relationship Id="rId124" Type="http://schemas.openxmlformats.org/officeDocument/2006/relationships/customXml" Target="../ink/ink2025.xml"/><Relationship Id="rId70" Type="http://schemas.openxmlformats.org/officeDocument/2006/relationships/customXml" Target="../ink/ink1998.xml"/><Relationship Id="rId91" Type="http://schemas.openxmlformats.org/officeDocument/2006/relationships/image" Target="../media/image1992.png"/><Relationship Id="rId145" Type="http://schemas.openxmlformats.org/officeDocument/2006/relationships/image" Target="../media/image2019.png"/><Relationship Id="rId166" Type="http://schemas.openxmlformats.org/officeDocument/2006/relationships/customXml" Target="../ink/ink2046.xml"/><Relationship Id="rId187" Type="http://schemas.openxmlformats.org/officeDocument/2006/relationships/image" Target="../media/image204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069.xml"/><Relationship Id="rId233" Type="http://schemas.openxmlformats.org/officeDocument/2006/relationships/image" Target="../media/image2062.png"/><Relationship Id="rId254" Type="http://schemas.openxmlformats.org/officeDocument/2006/relationships/image" Target="../media/image2071.png"/><Relationship Id="rId28" Type="http://schemas.openxmlformats.org/officeDocument/2006/relationships/customXml" Target="../ink/ink1977.xml"/><Relationship Id="rId49" Type="http://schemas.openxmlformats.org/officeDocument/2006/relationships/image" Target="../media/image1972.png"/><Relationship Id="rId114" Type="http://schemas.openxmlformats.org/officeDocument/2006/relationships/customXml" Target="../ink/ink2020.xml"/><Relationship Id="rId275" Type="http://schemas.openxmlformats.org/officeDocument/2006/relationships/customXml" Target="../ink/ink2101.xml"/><Relationship Id="rId60" Type="http://schemas.openxmlformats.org/officeDocument/2006/relationships/customXml" Target="../ink/ink1993.xml"/><Relationship Id="rId81" Type="http://schemas.openxmlformats.org/officeDocument/2006/relationships/image" Target="../media/image1987.png"/><Relationship Id="rId135" Type="http://schemas.openxmlformats.org/officeDocument/2006/relationships/image" Target="../media/image2014.png"/><Relationship Id="rId156" Type="http://schemas.openxmlformats.org/officeDocument/2006/relationships/customXml" Target="../ink/ink2041.xml"/><Relationship Id="rId177" Type="http://schemas.openxmlformats.org/officeDocument/2006/relationships/image" Target="../media/image2035.png"/><Relationship Id="rId198" Type="http://schemas.openxmlformats.org/officeDocument/2006/relationships/customXml" Target="../ink/ink2062.xml"/><Relationship Id="rId202" Type="http://schemas.openxmlformats.org/officeDocument/2006/relationships/customXml" Target="../ink/ink2064.xml"/><Relationship Id="rId223" Type="http://schemas.openxmlformats.org/officeDocument/2006/relationships/image" Target="../media/image2057.png"/><Relationship Id="rId244" Type="http://schemas.openxmlformats.org/officeDocument/2006/relationships/customXml" Target="../ink/ink2085.xml"/><Relationship Id="rId18" Type="http://schemas.openxmlformats.org/officeDocument/2006/relationships/customXml" Target="../ink/ink1972.xml"/><Relationship Id="rId39" Type="http://schemas.openxmlformats.org/officeDocument/2006/relationships/image" Target="../media/image1967.png"/><Relationship Id="rId265" Type="http://schemas.openxmlformats.org/officeDocument/2006/relationships/customXml" Target="../ink/ink2096.xml"/><Relationship Id="rId286" Type="http://schemas.openxmlformats.org/officeDocument/2006/relationships/customXml" Target="../ink/ink2107.xml"/><Relationship Id="rId50" Type="http://schemas.openxmlformats.org/officeDocument/2006/relationships/customXml" Target="../ink/ink1988.xml"/><Relationship Id="rId104" Type="http://schemas.openxmlformats.org/officeDocument/2006/relationships/customXml" Target="../ink/ink2015.xml"/><Relationship Id="rId125" Type="http://schemas.openxmlformats.org/officeDocument/2006/relationships/image" Target="../media/image2009.png"/><Relationship Id="rId146" Type="http://schemas.openxmlformats.org/officeDocument/2006/relationships/customXml" Target="../ink/ink2036.xml"/><Relationship Id="rId167" Type="http://schemas.openxmlformats.org/officeDocument/2006/relationships/image" Target="../media/image2030.png"/><Relationship Id="rId188" Type="http://schemas.openxmlformats.org/officeDocument/2006/relationships/customXml" Target="../ink/ink2057.xml"/><Relationship Id="rId71" Type="http://schemas.openxmlformats.org/officeDocument/2006/relationships/image" Target="../media/image1982.png"/><Relationship Id="rId92" Type="http://schemas.openxmlformats.org/officeDocument/2006/relationships/customXml" Target="../ink/ink2009.xml"/><Relationship Id="rId213" Type="http://schemas.openxmlformats.org/officeDocument/2006/relationships/image" Target="../media/image2052.png"/><Relationship Id="rId234" Type="http://schemas.openxmlformats.org/officeDocument/2006/relationships/customXml" Target="../ink/ink2080.xml"/><Relationship Id="rId2" Type="http://schemas.openxmlformats.org/officeDocument/2006/relationships/customXml" Target="../ink/ink1964.xml"/><Relationship Id="rId29" Type="http://schemas.openxmlformats.org/officeDocument/2006/relationships/image" Target="../media/image1962.png"/><Relationship Id="rId255" Type="http://schemas.openxmlformats.org/officeDocument/2006/relationships/customXml" Target="../ink/ink2091.xml"/><Relationship Id="rId276" Type="http://schemas.openxmlformats.org/officeDocument/2006/relationships/image" Target="../media/image2081.png"/><Relationship Id="rId40" Type="http://schemas.openxmlformats.org/officeDocument/2006/relationships/customXml" Target="../ink/ink1983.xml"/><Relationship Id="rId115" Type="http://schemas.openxmlformats.org/officeDocument/2006/relationships/image" Target="../media/image2004.png"/><Relationship Id="rId136" Type="http://schemas.openxmlformats.org/officeDocument/2006/relationships/customXml" Target="../ink/ink2031.xml"/><Relationship Id="rId157" Type="http://schemas.openxmlformats.org/officeDocument/2006/relationships/image" Target="../media/image2025.png"/><Relationship Id="rId178" Type="http://schemas.openxmlformats.org/officeDocument/2006/relationships/customXml" Target="../ink/ink2052.xml"/><Relationship Id="rId61" Type="http://schemas.openxmlformats.org/officeDocument/2006/relationships/image" Target="../media/image1977.png"/><Relationship Id="rId82" Type="http://schemas.openxmlformats.org/officeDocument/2006/relationships/customXml" Target="../ink/ink2004.xml"/><Relationship Id="rId199" Type="http://schemas.openxmlformats.org/officeDocument/2006/relationships/image" Target="../media/image2046.png"/><Relationship Id="rId203" Type="http://schemas.openxmlformats.org/officeDocument/2006/relationships/image" Target="../media/image1937.png"/><Relationship Id="rId19" Type="http://schemas.openxmlformats.org/officeDocument/2006/relationships/image" Target="../media/image1957.png"/><Relationship Id="rId224" Type="http://schemas.openxmlformats.org/officeDocument/2006/relationships/customXml" Target="../ink/ink2075.xml"/><Relationship Id="rId245" Type="http://schemas.openxmlformats.org/officeDocument/2006/relationships/image" Target="../media/image2067.png"/><Relationship Id="rId266" Type="http://schemas.openxmlformats.org/officeDocument/2006/relationships/image" Target="../media/image2077.png"/><Relationship Id="rId287" Type="http://schemas.openxmlformats.org/officeDocument/2006/relationships/image" Target="../media/image2086.png"/><Relationship Id="rId30" Type="http://schemas.openxmlformats.org/officeDocument/2006/relationships/customXml" Target="../ink/ink1978.xml"/><Relationship Id="rId105" Type="http://schemas.openxmlformats.org/officeDocument/2006/relationships/image" Target="../media/image1999.png"/><Relationship Id="rId126" Type="http://schemas.openxmlformats.org/officeDocument/2006/relationships/customXml" Target="../ink/ink2026.xml"/><Relationship Id="rId147" Type="http://schemas.openxmlformats.org/officeDocument/2006/relationships/image" Target="../media/image2020.png"/><Relationship Id="rId168" Type="http://schemas.openxmlformats.org/officeDocument/2006/relationships/customXml" Target="../ink/ink2047.xml"/><Relationship Id="rId51" Type="http://schemas.openxmlformats.org/officeDocument/2006/relationships/image" Target="../media/image1973.png"/><Relationship Id="rId72" Type="http://schemas.openxmlformats.org/officeDocument/2006/relationships/customXml" Target="../ink/ink1999.xml"/><Relationship Id="rId93" Type="http://schemas.openxmlformats.org/officeDocument/2006/relationships/image" Target="../media/image1993.png"/><Relationship Id="rId189" Type="http://schemas.openxmlformats.org/officeDocument/2006/relationships/image" Target="../media/image2041.png"/><Relationship Id="rId3" Type="http://schemas.openxmlformats.org/officeDocument/2006/relationships/image" Target="../media/image1949.png"/><Relationship Id="rId214" Type="http://schemas.openxmlformats.org/officeDocument/2006/relationships/customXml" Target="../ink/ink2070.xml"/><Relationship Id="rId235" Type="http://schemas.openxmlformats.org/officeDocument/2006/relationships/image" Target="../media/image2063.png"/><Relationship Id="rId256" Type="http://schemas.openxmlformats.org/officeDocument/2006/relationships/image" Target="../media/image2072.png"/><Relationship Id="rId277" Type="http://schemas.openxmlformats.org/officeDocument/2006/relationships/customXml" Target="../ink/ink2102.xml"/><Relationship Id="rId116" Type="http://schemas.openxmlformats.org/officeDocument/2006/relationships/customXml" Target="../ink/ink2021.xml"/><Relationship Id="rId137" Type="http://schemas.openxmlformats.org/officeDocument/2006/relationships/image" Target="../media/image2015.png"/><Relationship Id="rId158" Type="http://schemas.openxmlformats.org/officeDocument/2006/relationships/customXml" Target="../ink/ink2042.xml"/><Relationship Id="rId20" Type="http://schemas.openxmlformats.org/officeDocument/2006/relationships/customXml" Target="../ink/ink1973.xml"/><Relationship Id="rId41" Type="http://schemas.openxmlformats.org/officeDocument/2006/relationships/image" Target="../media/image1968.png"/><Relationship Id="rId62" Type="http://schemas.openxmlformats.org/officeDocument/2006/relationships/customXml" Target="../ink/ink1994.xml"/><Relationship Id="rId83" Type="http://schemas.openxmlformats.org/officeDocument/2006/relationships/image" Target="../media/image1988.png"/><Relationship Id="rId179" Type="http://schemas.openxmlformats.org/officeDocument/2006/relationships/image" Target="../media/image2036.png"/><Relationship Id="rId190" Type="http://schemas.openxmlformats.org/officeDocument/2006/relationships/customXml" Target="../ink/ink2058.xml"/><Relationship Id="rId204" Type="http://schemas.openxmlformats.org/officeDocument/2006/relationships/customXml" Target="../ink/ink2065.xml"/><Relationship Id="rId225" Type="http://schemas.openxmlformats.org/officeDocument/2006/relationships/image" Target="../media/image2058.png"/><Relationship Id="rId246" Type="http://schemas.openxmlformats.org/officeDocument/2006/relationships/customXml" Target="../ink/ink2086.xml"/><Relationship Id="rId267" Type="http://schemas.openxmlformats.org/officeDocument/2006/relationships/customXml" Target="../ink/ink2097.xml"/><Relationship Id="rId106" Type="http://schemas.openxmlformats.org/officeDocument/2006/relationships/customXml" Target="../ink/ink2016.xml"/><Relationship Id="rId127" Type="http://schemas.openxmlformats.org/officeDocument/2006/relationships/image" Target="../media/image2010.png"/><Relationship Id="rId10" Type="http://schemas.openxmlformats.org/officeDocument/2006/relationships/customXml" Target="../ink/ink1968.xml"/><Relationship Id="rId31" Type="http://schemas.openxmlformats.org/officeDocument/2006/relationships/image" Target="../media/image1963.png"/><Relationship Id="rId52" Type="http://schemas.openxmlformats.org/officeDocument/2006/relationships/customXml" Target="../ink/ink1989.xml"/><Relationship Id="rId73" Type="http://schemas.openxmlformats.org/officeDocument/2006/relationships/image" Target="../media/image1983.png"/><Relationship Id="rId94" Type="http://schemas.openxmlformats.org/officeDocument/2006/relationships/customXml" Target="../ink/ink2010.xml"/><Relationship Id="rId148" Type="http://schemas.openxmlformats.org/officeDocument/2006/relationships/customXml" Target="../ink/ink2037.xml"/><Relationship Id="rId169" Type="http://schemas.openxmlformats.org/officeDocument/2006/relationships/image" Target="../media/image2031.png"/><Relationship Id="rId4" Type="http://schemas.openxmlformats.org/officeDocument/2006/relationships/customXml" Target="../ink/ink1965.xml"/><Relationship Id="rId180" Type="http://schemas.openxmlformats.org/officeDocument/2006/relationships/customXml" Target="../ink/ink2053.xml"/><Relationship Id="rId215" Type="http://schemas.openxmlformats.org/officeDocument/2006/relationships/image" Target="../media/image2053.png"/><Relationship Id="rId236" Type="http://schemas.openxmlformats.org/officeDocument/2006/relationships/customXml" Target="../ink/ink2081.xml"/><Relationship Id="rId257" Type="http://schemas.openxmlformats.org/officeDocument/2006/relationships/customXml" Target="../ink/ink2092.xml"/><Relationship Id="rId278" Type="http://schemas.openxmlformats.org/officeDocument/2006/relationships/image" Target="../media/image2082.png"/><Relationship Id="rId42" Type="http://schemas.openxmlformats.org/officeDocument/2006/relationships/customXml" Target="../ink/ink1984.xml"/><Relationship Id="rId84" Type="http://schemas.openxmlformats.org/officeDocument/2006/relationships/customXml" Target="../ink/ink2005.xml"/><Relationship Id="rId138" Type="http://schemas.openxmlformats.org/officeDocument/2006/relationships/customXml" Target="../ink/ink2032.xml"/><Relationship Id="rId191" Type="http://schemas.openxmlformats.org/officeDocument/2006/relationships/image" Target="../media/image2042.png"/><Relationship Id="rId205" Type="http://schemas.openxmlformats.org/officeDocument/2006/relationships/image" Target="../media/image2048.png"/><Relationship Id="rId247" Type="http://schemas.openxmlformats.org/officeDocument/2006/relationships/image" Target="../media/image2068.png"/><Relationship Id="rId107" Type="http://schemas.openxmlformats.org/officeDocument/2006/relationships/image" Target="../media/image2000.png"/><Relationship Id="rId11" Type="http://schemas.openxmlformats.org/officeDocument/2006/relationships/image" Target="../media/image1953.png"/><Relationship Id="rId53" Type="http://schemas.openxmlformats.org/officeDocument/2006/relationships/image" Target="../media/image1974.png"/><Relationship Id="rId149" Type="http://schemas.openxmlformats.org/officeDocument/2006/relationships/image" Target="../media/image2021.png"/><Relationship Id="rId95" Type="http://schemas.openxmlformats.org/officeDocument/2006/relationships/image" Target="../media/image1994.png"/><Relationship Id="rId160" Type="http://schemas.openxmlformats.org/officeDocument/2006/relationships/customXml" Target="../ink/ink2043.xml"/><Relationship Id="rId216" Type="http://schemas.openxmlformats.org/officeDocument/2006/relationships/customXml" Target="../ink/ink2071.xml"/><Relationship Id="rId258" Type="http://schemas.openxmlformats.org/officeDocument/2006/relationships/image" Target="../media/image2073.png"/><Relationship Id="rId22" Type="http://schemas.openxmlformats.org/officeDocument/2006/relationships/customXml" Target="../ink/ink1974.xml"/><Relationship Id="rId64" Type="http://schemas.openxmlformats.org/officeDocument/2006/relationships/customXml" Target="../ink/ink1995.xml"/><Relationship Id="rId118" Type="http://schemas.openxmlformats.org/officeDocument/2006/relationships/customXml" Target="../ink/ink202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40.png"/><Relationship Id="rId299" Type="http://schemas.openxmlformats.org/officeDocument/2006/relationships/image" Target="../media/image2228.png"/><Relationship Id="rId21" Type="http://schemas.openxmlformats.org/officeDocument/2006/relationships/image" Target="../media/image2095.png"/><Relationship Id="rId63" Type="http://schemas.openxmlformats.org/officeDocument/2006/relationships/image" Target="../media/image2115.png"/><Relationship Id="rId159" Type="http://schemas.openxmlformats.org/officeDocument/2006/relationships/customXml" Target="../ink/ink2187.xml"/><Relationship Id="rId170" Type="http://schemas.openxmlformats.org/officeDocument/2006/relationships/image" Target="../media/image2165.png"/><Relationship Id="rId226" Type="http://schemas.openxmlformats.org/officeDocument/2006/relationships/image" Target="../media/image2193.png"/><Relationship Id="rId268" Type="http://schemas.openxmlformats.org/officeDocument/2006/relationships/customXml" Target="../ink/ink2242.xml"/><Relationship Id="rId32" Type="http://schemas.openxmlformats.org/officeDocument/2006/relationships/customXml" Target="../ink/ink2123.xml"/><Relationship Id="rId74" Type="http://schemas.openxmlformats.org/officeDocument/2006/relationships/customXml" Target="../ink/ink2144.xml"/><Relationship Id="rId128" Type="http://schemas.openxmlformats.org/officeDocument/2006/relationships/image" Target="../media/image2144.png"/><Relationship Id="rId5" Type="http://schemas.openxmlformats.org/officeDocument/2006/relationships/image" Target="../media/image2087.png"/><Relationship Id="rId181" Type="http://schemas.openxmlformats.org/officeDocument/2006/relationships/customXml" Target="../ink/ink2198.xml"/><Relationship Id="rId237" Type="http://schemas.openxmlformats.org/officeDocument/2006/relationships/customXml" Target="../ink/ink2226.xml"/><Relationship Id="rId279" Type="http://schemas.openxmlformats.org/officeDocument/2006/relationships/image" Target="../media/image2219.png"/><Relationship Id="rId43" Type="http://schemas.openxmlformats.org/officeDocument/2006/relationships/image" Target="../media/image2105.png"/><Relationship Id="rId139" Type="http://schemas.openxmlformats.org/officeDocument/2006/relationships/customXml" Target="../ink/ink2177.xml"/><Relationship Id="rId290" Type="http://schemas.openxmlformats.org/officeDocument/2006/relationships/customXml" Target="../ink/ink2253.xml"/><Relationship Id="rId304" Type="http://schemas.openxmlformats.org/officeDocument/2006/relationships/customXml" Target="../ink/ink2260.xml"/><Relationship Id="rId85" Type="http://schemas.openxmlformats.org/officeDocument/2006/relationships/image" Target="../media/image1342.png"/><Relationship Id="rId150" Type="http://schemas.openxmlformats.org/officeDocument/2006/relationships/image" Target="../media/image2155.png"/><Relationship Id="rId192" Type="http://schemas.openxmlformats.org/officeDocument/2006/relationships/image" Target="../media/image2176.png"/><Relationship Id="rId206" Type="http://schemas.openxmlformats.org/officeDocument/2006/relationships/image" Target="../media/image2183.png"/><Relationship Id="rId248" Type="http://schemas.openxmlformats.org/officeDocument/2006/relationships/image" Target="../media/image2204.png"/><Relationship Id="rId12" Type="http://schemas.openxmlformats.org/officeDocument/2006/relationships/customXml" Target="../ink/ink2113.xml"/><Relationship Id="rId108" Type="http://schemas.openxmlformats.org/officeDocument/2006/relationships/customXml" Target="../ink/ink2161.xml"/><Relationship Id="rId54" Type="http://schemas.openxmlformats.org/officeDocument/2006/relationships/customXml" Target="../ink/ink2134.xml"/><Relationship Id="rId96" Type="http://schemas.openxmlformats.org/officeDocument/2006/relationships/customXml" Target="../ink/ink2155.xml"/><Relationship Id="rId161" Type="http://schemas.openxmlformats.org/officeDocument/2006/relationships/customXml" Target="../ink/ink2188.xml"/><Relationship Id="rId217" Type="http://schemas.openxmlformats.org/officeDocument/2006/relationships/customXml" Target="../ink/ink2216.xml"/><Relationship Id="rId259" Type="http://schemas.openxmlformats.org/officeDocument/2006/relationships/image" Target="../media/image2209.png"/><Relationship Id="rId23" Type="http://schemas.openxmlformats.org/officeDocument/2006/relationships/image" Target="../media/image2096.png"/><Relationship Id="rId119" Type="http://schemas.openxmlformats.org/officeDocument/2006/relationships/image" Target="../media/image2141.png"/><Relationship Id="rId270" Type="http://schemas.openxmlformats.org/officeDocument/2006/relationships/customXml" Target="../ink/ink2243.xml"/><Relationship Id="rId44" Type="http://schemas.openxmlformats.org/officeDocument/2006/relationships/customXml" Target="../ink/ink2129.xml"/><Relationship Id="rId65" Type="http://schemas.openxmlformats.org/officeDocument/2006/relationships/image" Target="../media/image2116.png"/><Relationship Id="rId86" Type="http://schemas.openxmlformats.org/officeDocument/2006/relationships/customXml" Target="../ink/ink2150.xml"/><Relationship Id="rId130" Type="http://schemas.openxmlformats.org/officeDocument/2006/relationships/image" Target="../media/image2145.png"/><Relationship Id="rId151" Type="http://schemas.openxmlformats.org/officeDocument/2006/relationships/customXml" Target="../ink/ink2183.xml"/><Relationship Id="rId172" Type="http://schemas.openxmlformats.org/officeDocument/2006/relationships/image" Target="../media/image2166.png"/><Relationship Id="rId193" Type="http://schemas.openxmlformats.org/officeDocument/2006/relationships/customXml" Target="../ink/ink2204.xml"/><Relationship Id="rId207" Type="http://schemas.openxmlformats.org/officeDocument/2006/relationships/customXml" Target="../ink/ink2211.xml"/><Relationship Id="rId228" Type="http://schemas.openxmlformats.org/officeDocument/2006/relationships/image" Target="../media/image2194.png"/><Relationship Id="rId249" Type="http://schemas.openxmlformats.org/officeDocument/2006/relationships/customXml" Target="../ink/ink2232.xml"/><Relationship Id="rId13" Type="http://schemas.openxmlformats.org/officeDocument/2006/relationships/image" Target="../media/image2091.png"/><Relationship Id="rId109" Type="http://schemas.openxmlformats.org/officeDocument/2006/relationships/image" Target="../media/image2137.png"/><Relationship Id="rId260" Type="http://schemas.openxmlformats.org/officeDocument/2006/relationships/customXml" Target="../ink/ink2238.xml"/><Relationship Id="rId281" Type="http://schemas.openxmlformats.org/officeDocument/2006/relationships/image" Target="../media/image2220.png"/><Relationship Id="rId34" Type="http://schemas.openxmlformats.org/officeDocument/2006/relationships/customXml" Target="../ink/ink2124.xml"/><Relationship Id="rId55" Type="http://schemas.openxmlformats.org/officeDocument/2006/relationships/image" Target="../media/image2111.png"/><Relationship Id="rId76" Type="http://schemas.openxmlformats.org/officeDocument/2006/relationships/customXml" Target="../ink/ink2145.xml"/><Relationship Id="rId97" Type="http://schemas.openxmlformats.org/officeDocument/2006/relationships/image" Target="../media/image2131.png"/><Relationship Id="rId120" Type="http://schemas.openxmlformats.org/officeDocument/2006/relationships/customXml" Target="../ink/ink2167.xml"/><Relationship Id="rId141" Type="http://schemas.openxmlformats.org/officeDocument/2006/relationships/customXml" Target="../ink/ink2178.xml"/><Relationship Id="rId7" Type="http://schemas.openxmlformats.org/officeDocument/2006/relationships/image" Target="../media/image2088.png"/><Relationship Id="rId162" Type="http://schemas.openxmlformats.org/officeDocument/2006/relationships/image" Target="../media/image2161.png"/><Relationship Id="rId183" Type="http://schemas.openxmlformats.org/officeDocument/2006/relationships/customXml" Target="../ink/ink2199.xml"/><Relationship Id="rId218" Type="http://schemas.openxmlformats.org/officeDocument/2006/relationships/image" Target="../media/image2189.png"/><Relationship Id="rId239" Type="http://schemas.openxmlformats.org/officeDocument/2006/relationships/customXml" Target="../ink/ink2227.xml"/><Relationship Id="rId250" Type="http://schemas.openxmlformats.org/officeDocument/2006/relationships/image" Target="../media/image2205.png"/><Relationship Id="rId271" Type="http://schemas.openxmlformats.org/officeDocument/2006/relationships/image" Target="../media/image2215.png"/><Relationship Id="rId292" Type="http://schemas.openxmlformats.org/officeDocument/2006/relationships/customXml" Target="../ink/ink2254.xml"/><Relationship Id="rId306" Type="http://schemas.openxmlformats.org/officeDocument/2006/relationships/image" Target="../media/image2231.png"/><Relationship Id="rId24" Type="http://schemas.openxmlformats.org/officeDocument/2006/relationships/customXml" Target="../ink/ink2119.xml"/><Relationship Id="rId45" Type="http://schemas.openxmlformats.org/officeDocument/2006/relationships/image" Target="../media/image2106.png"/><Relationship Id="rId66" Type="http://schemas.openxmlformats.org/officeDocument/2006/relationships/customXml" Target="../ink/ink2140.xml"/><Relationship Id="rId87" Type="http://schemas.openxmlformats.org/officeDocument/2006/relationships/image" Target="../media/image2126.png"/><Relationship Id="rId110" Type="http://schemas.openxmlformats.org/officeDocument/2006/relationships/customXml" Target="../ink/ink2162.xml"/><Relationship Id="rId131" Type="http://schemas.openxmlformats.org/officeDocument/2006/relationships/customXml" Target="../ink/ink2173.xml"/><Relationship Id="rId152" Type="http://schemas.openxmlformats.org/officeDocument/2006/relationships/image" Target="../media/image2156.png"/><Relationship Id="rId173" Type="http://schemas.openxmlformats.org/officeDocument/2006/relationships/customXml" Target="../ink/ink2194.xml"/><Relationship Id="rId194" Type="http://schemas.openxmlformats.org/officeDocument/2006/relationships/image" Target="../media/image2177.png"/><Relationship Id="rId208" Type="http://schemas.openxmlformats.org/officeDocument/2006/relationships/image" Target="../media/image2184.png"/><Relationship Id="rId229" Type="http://schemas.openxmlformats.org/officeDocument/2006/relationships/customXml" Target="../ink/ink2222.xml"/><Relationship Id="rId240" Type="http://schemas.openxmlformats.org/officeDocument/2006/relationships/image" Target="../media/image2200.png"/><Relationship Id="rId261" Type="http://schemas.openxmlformats.org/officeDocument/2006/relationships/image" Target="../media/image2210.png"/><Relationship Id="rId14" Type="http://schemas.openxmlformats.org/officeDocument/2006/relationships/customXml" Target="../ink/ink2114.xml"/><Relationship Id="rId35" Type="http://schemas.openxmlformats.org/officeDocument/2006/relationships/image" Target="../media/image2102.png"/><Relationship Id="rId56" Type="http://schemas.openxmlformats.org/officeDocument/2006/relationships/customXml" Target="../ink/ink2135.xml"/><Relationship Id="rId77" Type="http://schemas.openxmlformats.org/officeDocument/2006/relationships/image" Target="../media/image2122.png"/><Relationship Id="rId100" Type="http://schemas.openxmlformats.org/officeDocument/2006/relationships/customXml" Target="../ink/ink2157.xml"/><Relationship Id="rId282" Type="http://schemas.openxmlformats.org/officeDocument/2006/relationships/customXml" Target="../ink/ink2249.xml"/><Relationship Id="rId8" Type="http://schemas.openxmlformats.org/officeDocument/2006/relationships/customXml" Target="../ink/ink2111.xml"/><Relationship Id="rId98" Type="http://schemas.openxmlformats.org/officeDocument/2006/relationships/customXml" Target="../ink/ink2156.xml"/><Relationship Id="rId121" Type="http://schemas.openxmlformats.org/officeDocument/2006/relationships/image" Target="../media/image2142.png"/><Relationship Id="rId142" Type="http://schemas.openxmlformats.org/officeDocument/2006/relationships/image" Target="../media/image2151.png"/><Relationship Id="rId163" Type="http://schemas.openxmlformats.org/officeDocument/2006/relationships/customXml" Target="../ink/ink2189.xml"/><Relationship Id="rId184" Type="http://schemas.openxmlformats.org/officeDocument/2006/relationships/image" Target="../media/image2172.png"/><Relationship Id="rId219" Type="http://schemas.openxmlformats.org/officeDocument/2006/relationships/customXml" Target="../ink/ink2217.xml"/><Relationship Id="rId230" Type="http://schemas.openxmlformats.org/officeDocument/2006/relationships/image" Target="../media/image2195.png"/><Relationship Id="rId251" Type="http://schemas.openxmlformats.org/officeDocument/2006/relationships/customXml" Target="../ink/ink2233.xml"/><Relationship Id="rId25" Type="http://schemas.openxmlformats.org/officeDocument/2006/relationships/image" Target="../media/image2097.png"/><Relationship Id="rId46" Type="http://schemas.openxmlformats.org/officeDocument/2006/relationships/customXml" Target="../ink/ink2130.xml"/><Relationship Id="rId67" Type="http://schemas.openxmlformats.org/officeDocument/2006/relationships/image" Target="../media/image2117.png"/><Relationship Id="rId272" Type="http://schemas.openxmlformats.org/officeDocument/2006/relationships/customXml" Target="../ink/ink2244.xml"/><Relationship Id="rId293" Type="http://schemas.openxmlformats.org/officeDocument/2006/relationships/image" Target="../media/image2226.png"/><Relationship Id="rId307" Type="http://schemas.openxmlformats.org/officeDocument/2006/relationships/customXml" Target="../ink/ink2262.xml"/><Relationship Id="rId88" Type="http://schemas.openxmlformats.org/officeDocument/2006/relationships/customXml" Target="../ink/ink2151.xml"/><Relationship Id="rId111" Type="http://schemas.openxmlformats.org/officeDocument/2006/relationships/image" Target="../media/image1289.png"/><Relationship Id="rId132" Type="http://schemas.openxmlformats.org/officeDocument/2006/relationships/image" Target="../media/image2146.png"/><Relationship Id="rId153" Type="http://schemas.openxmlformats.org/officeDocument/2006/relationships/customXml" Target="../ink/ink2184.xml"/><Relationship Id="rId174" Type="http://schemas.openxmlformats.org/officeDocument/2006/relationships/image" Target="../media/image2167.png"/><Relationship Id="rId195" Type="http://schemas.openxmlformats.org/officeDocument/2006/relationships/customXml" Target="../ink/ink2205.xml"/><Relationship Id="rId209" Type="http://schemas.openxmlformats.org/officeDocument/2006/relationships/customXml" Target="../ink/ink2212.xml"/><Relationship Id="rId220" Type="http://schemas.openxmlformats.org/officeDocument/2006/relationships/image" Target="../media/image2190.png"/><Relationship Id="rId241" Type="http://schemas.openxmlformats.org/officeDocument/2006/relationships/customXml" Target="../ink/ink2228.xml"/><Relationship Id="rId15" Type="http://schemas.openxmlformats.org/officeDocument/2006/relationships/image" Target="../media/image2092.png"/><Relationship Id="rId36" Type="http://schemas.openxmlformats.org/officeDocument/2006/relationships/customXml" Target="../ink/ink2125.xml"/><Relationship Id="rId57" Type="http://schemas.openxmlformats.org/officeDocument/2006/relationships/image" Target="../media/image2112.png"/><Relationship Id="rId262" Type="http://schemas.openxmlformats.org/officeDocument/2006/relationships/customXml" Target="../ink/ink2239.xml"/><Relationship Id="rId283" Type="http://schemas.openxmlformats.org/officeDocument/2006/relationships/image" Target="../media/image2221.png"/><Relationship Id="rId78" Type="http://schemas.openxmlformats.org/officeDocument/2006/relationships/customXml" Target="../ink/ink2146.xml"/><Relationship Id="rId99" Type="http://schemas.openxmlformats.org/officeDocument/2006/relationships/image" Target="../media/image2132.png"/><Relationship Id="rId101" Type="http://schemas.openxmlformats.org/officeDocument/2006/relationships/image" Target="../media/image2133.png"/><Relationship Id="rId122" Type="http://schemas.openxmlformats.org/officeDocument/2006/relationships/customXml" Target="../ink/ink2168.xml"/><Relationship Id="rId143" Type="http://schemas.openxmlformats.org/officeDocument/2006/relationships/customXml" Target="../ink/ink2179.xml"/><Relationship Id="rId164" Type="http://schemas.openxmlformats.org/officeDocument/2006/relationships/image" Target="../media/image2162.png"/><Relationship Id="rId185" Type="http://schemas.openxmlformats.org/officeDocument/2006/relationships/customXml" Target="../ink/ink2200.xml"/><Relationship Id="rId9" Type="http://schemas.openxmlformats.org/officeDocument/2006/relationships/image" Target="../media/image2089.png"/><Relationship Id="rId210" Type="http://schemas.openxmlformats.org/officeDocument/2006/relationships/image" Target="../media/image2185.png"/><Relationship Id="rId26" Type="http://schemas.openxmlformats.org/officeDocument/2006/relationships/customXml" Target="../ink/ink2120.xml"/><Relationship Id="rId231" Type="http://schemas.openxmlformats.org/officeDocument/2006/relationships/customXml" Target="../ink/ink2223.xml"/><Relationship Id="rId252" Type="http://schemas.openxmlformats.org/officeDocument/2006/relationships/image" Target="../media/image2206.png"/><Relationship Id="rId273" Type="http://schemas.openxmlformats.org/officeDocument/2006/relationships/image" Target="../media/image2216.png"/><Relationship Id="rId294" Type="http://schemas.openxmlformats.org/officeDocument/2006/relationships/customXml" Target="../ink/ink2255.xml"/><Relationship Id="rId308" Type="http://schemas.openxmlformats.org/officeDocument/2006/relationships/image" Target="../media/image2232.png"/><Relationship Id="rId47" Type="http://schemas.openxmlformats.org/officeDocument/2006/relationships/image" Target="../media/image2107.png"/><Relationship Id="rId68" Type="http://schemas.openxmlformats.org/officeDocument/2006/relationships/customXml" Target="../ink/ink2141.xml"/><Relationship Id="rId89" Type="http://schemas.openxmlformats.org/officeDocument/2006/relationships/image" Target="../media/image2127.png"/><Relationship Id="rId112" Type="http://schemas.openxmlformats.org/officeDocument/2006/relationships/customXml" Target="../ink/ink2163.xml"/><Relationship Id="rId133" Type="http://schemas.openxmlformats.org/officeDocument/2006/relationships/customXml" Target="../ink/ink2174.xml"/><Relationship Id="rId154" Type="http://schemas.openxmlformats.org/officeDocument/2006/relationships/image" Target="../media/image2157.png"/><Relationship Id="rId175" Type="http://schemas.openxmlformats.org/officeDocument/2006/relationships/customXml" Target="../ink/ink2195.xml"/><Relationship Id="rId196" Type="http://schemas.openxmlformats.org/officeDocument/2006/relationships/image" Target="../media/image2178.png"/><Relationship Id="rId200" Type="http://schemas.openxmlformats.org/officeDocument/2006/relationships/image" Target="../media/image2180.png"/><Relationship Id="rId16" Type="http://schemas.openxmlformats.org/officeDocument/2006/relationships/customXml" Target="../ink/ink2115.xml"/><Relationship Id="rId221" Type="http://schemas.openxmlformats.org/officeDocument/2006/relationships/customXml" Target="../ink/ink2218.xml"/><Relationship Id="rId242" Type="http://schemas.openxmlformats.org/officeDocument/2006/relationships/image" Target="../media/image2201.png"/><Relationship Id="rId263" Type="http://schemas.openxmlformats.org/officeDocument/2006/relationships/image" Target="../media/image2211.png"/><Relationship Id="rId284" Type="http://schemas.openxmlformats.org/officeDocument/2006/relationships/customXml" Target="../ink/ink2250.xml"/><Relationship Id="rId37" Type="http://schemas.openxmlformats.org/officeDocument/2006/relationships/image" Target="../media/image2103.png"/><Relationship Id="rId58" Type="http://schemas.openxmlformats.org/officeDocument/2006/relationships/customXml" Target="../ink/ink2136.xml"/><Relationship Id="rId79" Type="http://schemas.openxmlformats.org/officeDocument/2006/relationships/image" Target="../media/image2123.png"/><Relationship Id="rId102" Type="http://schemas.openxmlformats.org/officeDocument/2006/relationships/customXml" Target="../ink/ink2158.xml"/><Relationship Id="rId123" Type="http://schemas.openxmlformats.org/officeDocument/2006/relationships/customXml" Target="../ink/ink2169.xml"/><Relationship Id="rId144" Type="http://schemas.openxmlformats.org/officeDocument/2006/relationships/image" Target="../media/image2152.png"/><Relationship Id="rId90" Type="http://schemas.openxmlformats.org/officeDocument/2006/relationships/customXml" Target="../ink/ink2152.xml"/><Relationship Id="rId165" Type="http://schemas.openxmlformats.org/officeDocument/2006/relationships/customXml" Target="../ink/ink2190.xml"/><Relationship Id="rId186" Type="http://schemas.openxmlformats.org/officeDocument/2006/relationships/image" Target="../media/image2173.png"/><Relationship Id="rId211" Type="http://schemas.openxmlformats.org/officeDocument/2006/relationships/customXml" Target="../ink/ink2213.xml"/><Relationship Id="rId232" Type="http://schemas.openxmlformats.org/officeDocument/2006/relationships/image" Target="../media/image2196.png"/><Relationship Id="rId253" Type="http://schemas.openxmlformats.org/officeDocument/2006/relationships/customXml" Target="../ink/ink2234.xml"/><Relationship Id="rId274" Type="http://schemas.openxmlformats.org/officeDocument/2006/relationships/customXml" Target="../ink/ink2245.xml"/><Relationship Id="rId295" Type="http://schemas.openxmlformats.org/officeDocument/2006/relationships/image" Target="../media/image714.png"/><Relationship Id="rId309" Type="http://schemas.openxmlformats.org/officeDocument/2006/relationships/customXml" Target="../ink/ink2263.xml"/><Relationship Id="rId27" Type="http://schemas.openxmlformats.org/officeDocument/2006/relationships/image" Target="../media/image2098.png"/><Relationship Id="rId48" Type="http://schemas.openxmlformats.org/officeDocument/2006/relationships/customXml" Target="../ink/ink2131.xml"/><Relationship Id="rId69" Type="http://schemas.openxmlformats.org/officeDocument/2006/relationships/image" Target="../media/image2118.png"/><Relationship Id="rId113" Type="http://schemas.openxmlformats.org/officeDocument/2006/relationships/image" Target="../media/image2138.png"/><Relationship Id="rId134" Type="http://schemas.openxmlformats.org/officeDocument/2006/relationships/image" Target="../media/image2147.png"/><Relationship Id="rId80" Type="http://schemas.openxmlformats.org/officeDocument/2006/relationships/customXml" Target="../ink/ink2147.xml"/><Relationship Id="rId155" Type="http://schemas.openxmlformats.org/officeDocument/2006/relationships/customXml" Target="../ink/ink2185.xml"/><Relationship Id="rId176" Type="http://schemas.openxmlformats.org/officeDocument/2006/relationships/image" Target="../media/image2168.png"/><Relationship Id="rId197" Type="http://schemas.openxmlformats.org/officeDocument/2006/relationships/customXml" Target="../ink/ink2206.xml"/><Relationship Id="rId201" Type="http://schemas.openxmlformats.org/officeDocument/2006/relationships/customXml" Target="../ink/ink2208.xml"/><Relationship Id="rId222" Type="http://schemas.openxmlformats.org/officeDocument/2006/relationships/image" Target="../media/image2191.png"/><Relationship Id="rId243" Type="http://schemas.openxmlformats.org/officeDocument/2006/relationships/customXml" Target="../ink/ink2229.xml"/><Relationship Id="rId264" Type="http://schemas.openxmlformats.org/officeDocument/2006/relationships/customXml" Target="../ink/ink2240.xml"/><Relationship Id="rId285" Type="http://schemas.openxmlformats.org/officeDocument/2006/relationships/image" Target="../media/image2222.png"/><Relationship Id="rId17" Type="http://schemas.openxmlformats.org/officeDocument/2006/relationships/image" Target="../media/image2093.png"/><Relationship Id="rId38" Type="http://schemas.openxmlformats.org/officeDocument/2006/relationships/customXml" Target="../ink/ink2126.xml"/><Relationship Id="rId59" Type="http://schemas.openxmlformats.org/officeDocument/2006/relationships/image" Target="../media/image2113.png"/><Relationship Id="rId103" Type="http://schemas.openxmlformats.org/officeDocument/2006/relationships/image" Target="../media/image2134.png"/><Relationship Id="rId124" Type="http://schemas.openxmlformats.org/officeDocument/2006/relationships/image" Target="../media/image2143.png"/><Relationship Id="rId310" Type="http://schemas.openxmlformats.org/officeDocument/2006/relationships/image" Target="../media/image2233.png"/><Relationship Id="rId70" Type="http://schemas.openxmlformats.org/officeDocument/2006/relationships/customXml" Target="../ink/ink2142.xml"/><Relationship Id="rId91" Type="http://schemas.openxmlformats.org/officeDocument/2006/relationships/image" Target="../media/image2128.png"/><Relationship Id="rId145" Type="http://schemas.openxmlformats.org/officeDocument/2006/relationships/customXml" Target="../ink/ink2180.xml"/><Relationship Id="rId166" Type="http://schemas.openxmlformats.org/officeDocument/2006/relationships/image" Target="../media/image2163.png"/><Relationship Id="rId187" Type="http://schemas.openxmlformats.org/officeDocument/2006/relationships/customXml" Target="../ink/ink2201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186.png"/><Relationship Id="rId233" Type="http://schemas.openxmlformats.org/officeDocument/2006/relationships/customXml" Target="../ink/ink2224.xml"/><Relationship Id="rId254" Type="http://schemas.openxmlformats.org/officeDocument/2006/relationships/image" Target="../media/image2207.png"/><Relationship Id="rId28" Type="http://schemas.openxmlformats.org/officeDocument/2006/relationships/customXml" Target="../ink/ink2121.xml"/><Relationship Id="rId49" Type="http://schemas.openxmlformats.org/officeDocument/2006/relationships/image" Target="../media/image2108.png"/><Relationship Id="rId114" Type="http://schemas.openxmlformats.org/officeDocument/2006/relationships/customXml" Target="../ink/ink2164.xml"/><Relationship Id="rId275" Type="http://schemas.openxmlformats.org/officeDocument/2006/relationships/image" Target="../media/image2217.png"/><Relationship Id="rId296" Type="http://schemas.openxmlformats.org/officeDocument/2006/relationships/customXml" Target="../ink/ink2256.xml"/><Relationship Id="rId300" Type="http://schemas.openxmlformats.org/officeDocument/2006/relationships/customXml" Target="../ink/ink2258.xml"/><Relationship Id="rId60" Type="http://schemas.openxmlformats.org/officeDocument/2006/relationships/customXml" Target="../ink/ink2137.xml"/><Relationship Id="rId81" Type="http://schemas.openxmlformats.org/officeDocument/2006/relationships/image" Target="../media/image2124.png"/><Relationship Id="rId135" Type="http://schemas.openxmlformats.org/officeDocument/2006/relationships/customXml" Target="../ink/ink2175.xml"/><Relationship Id="rId156" Type="http://schemas.openxmlformats.org/officeDocument/2006/relationships/image" Target="../media/image2158.png"/><Relationship Id="rId177" Type="http://schemas.openxmlformats.org/officeDocument/2006/relationships/customXml" Target="../ink/ink2196.xml"/><Relationship Id="rId198" Type="http://schemas.openxmlformats.org/officeDocument/2006/relationships/image" Target="../media/image2179.png"/><Relationship Id="rId202" Type="http://schemas.openxmlformats.org/officeDocument/2006/relationships/image" Target="../media/image2181.png"/><Relationship Id="rId223" Type="http://schemas.openxmlformats.org/officeDocument/2006/relationships/customXml" Target="../ink/ink2219.xml"/><Relationship Id="rId244" Type="http://schemas.openxmlformats.org/officeDocument/2006/relationships/image" Target="../media/image2202.png"/><Relationship Id="rId18" Type="http://schemas.openxmlformats.org/officeDocument/2006/relationships/customXml" Target="../ink/ink2116.xml"/><Relationship Id="rId39" Type="http://schemas.openxmlformats.org/officeDocument/2006/relationships/image" Target="../media/image1921.png"/><Relationship Id="rId265" Type="http://schemas.openxmlformats.org/officeDocument/2006/relationships/image" Target="../media/image2212.png"/><Relationship Id="rId286" Type="http://schemas.openxmlformats.org/officeDocument/2006/relationships/customXml" Target="../ink/ink2251.xml"/><Relationship Id="rId50" Type="http://schemas.openxmlformats.org/officeDocument/2006/relationships/customXml" Target="../ink/ink2132.xml"/><Relationship Id="rId104" Type="http://schemas.openxmlformats.org/officeDocument/2006/relationships/customXml" Target="../ink/ink2159.xml"/><Relationship Id="rId125" Type="http://schemas.openxmlformats.org/officeDocument/2006/relationships/customXml" Target="../ink/ink2170.xml"/><Relationship Id="rId146" Type="http://schemas.openxmlformats.org/officeDocument/2006/relationships/image" Target="../media/image2153.png"/><Relationship Id="rId167" Type="http://schemas.openxmlformats.org/officeDocument/2006/relationships/customXml" Target="../ink/ink2191.xml"/><Relationship Id="rId188" Type="http://schemas.openxmlformats.org/officeDocument/2006/relationships/image" Target="../media/image2174.png"/><Relationship Id="rId311" Type="http://schemas.openxmlformats.org/officeDocument/2006/relationships/customXml" Target="../ink/ink2264.xml"/><Relationship Id="rId71" Type="http://schemas.openxmlformats.org/officeDocument/2006/relationships/image" Target="../media/image2119.png"/><Relationship Id="rId92" Type="http://schemas.openxmlformats.org/officeDocument/2006/relationships/customXml" Target="../ink/ink2153.xml"/><Relationship Id="rId213" Type="http://schemas.openxmlformats.org/officeDocument/2006/relationships/customXml" Target="../ink/ink2214.xml"/><Relationship Id="rId234" Type="http://schemas.openxmlformats.org/officeDocument/2006/relationships/image" Target="../media/image2197.png"/><Relationship Id="rId2" Type="http://schemas.openxmlformats.org/officeDocument/2006/relationships/customXml" Target="../ink/ink2108.xml"/><Relationship Id="rId29" Type="http://schemas.openxmlformats.org/officeDocument/2006/relationships/image" Target="../media/image2099.png"/><Relationship Id="rId255" Type="http://schemas.openxmlformats.org/officeDocument/2006/relationships/customXml" Target="../ink/ink2235.xml"/><Relationship Id="rId276" Type="http://schemas.openxmlformats.org/officeDocument/2006/relationships/customXml" Target="../ink/ink2246.xml"/><Relationship Id="rId297" Type="http://schemas.openxmlformats.org/officeDocument/2006/relationships/image" Target="../media/image2227.png"/><Relationship Id="rId40" Type="http://schemas.openxmlformats.org/officeDocument/2006/relationships/customXml" Target="../ink/ink2127.xml"/><Relationship Id="rId115" Type="http://schemas.openxmlformats.org/officeDocument/2006/relationships/image" Target="../media/image2139.png"/><Relationship Id="rId136" Type="http://schemas.openxmlformats.org/officeDocument/2006/relationships/image" Target="../media/image2148.png"/><Relationship Id="rId157" Type="http://schemas.openxmlformats.org/officeDocument/2006/relationships/customXml" Target="../ink/ink2186.xml"/><Relationship Id="rId178" Type="http://schemas.openxmlformats.org/officeDocument/2006/relationships/image" Target="../media/image2169.png"/><Relationship Id="rId301" Type="http://schemas.openxmlformats.org/officeDocument/2006/relationships/image" Target="../media/image2229.png"/><Relationship Id="rId61" Type="http://schemas.openxmlformats.org/officeDocument/2006/relationships/image" Target="../media/image2114.png"/><Relationship Id="rId82" Type="http://schemas.openxmlformats.org/officeDocument/2006/relationships/customXml" Target="../ink/ink2148.xml"/><Relationship Id="rId199" Type="http://schemas.openxmlformats.org/officeDocument/2006/relationships/customXml" Target="../ink/ink2207.xml"/><Relationship Id="rId203" Type="http://schemas.openxmlformats.org/officeDocument/2006/relationships/customXml" Target="../ink/ink2209.xml"/><Relationship Id="rId19" Type="http://schemas.openxmlformats.org/officeDocument/2006/relationships/image" Target="../media/image2094.png"/><Relationship Id="rId224" Type="http://schemas.openxmlformats.org/officeDocument/2006/relationships/image" Target="../media/image2192.png"/><Relationship Id="rId245" Type="http://schemas.openxmlformats.org/officeDocument/2006/relationships/customXml" Target="../ink/ink2230.xml"/><Relationship Id="rId266" Type="http://schemas.openxmlformats.org/officeDocument/2006/relationships/customXml" Target="../ink/ink2241.xml"/><Relationship Id="rId287" Type="http://schemas.openxmlformats.org/officeDocument/2006/relationships/image" Target="../media/image2223.png"/><Relationship Id="rId30" Type="http://schemas.openxmlformats.org/officeDocument/2006/relationships/customXml" Target="../ink/ink2122.xml"/><Relationship Id="rId105" Type="http://schemas.openxmlformats.org/officeDocument/2006/relationships/image" Target="../media/image2135.png"/><Relationship Id="rId126" Type="http://schemas.openxmlformats.org/officeDocument/2006/relationships/image" Target="../media/image1.png"/><Relationship Id="rId147" Type="http://schemas.openxmlformats.org/officeDocument/2006/relationships/customXml" Target="../ink/ink2181.xml"/><Relationship Id="rId168" Type="http://schemas.openxmlformats.org/officeDocument/2006/relationships/image" Target="../media/image2164.png"/><Relationship Id="rId312" Type="http://schemas.openxmlformats.org/officeDocument/2006/relationships/image" Target="../media/image584.png"/><Relationship Id="rId51" Type="http://schemas.openxmlformats.org/officeDocument/2006/relationships/image" Target="../media/image2109.png"/><Relationship Id="rId72" Type="http://schemas.openxmlformats.org/officeDocument/2006/relationships/customXml" Target="../ink/ink2143.xml"/><Relationship Id="rId93" Type="http://schemas.openxmlformats.org/officeDocument/2006/relationships/image" Target="../media/image2129.png"/><Relationship Id="rId189" Type="http://schemas.openxmlformats.org/officeDocument/2006/relationships/customXml" Target="../ink/ink2202.xml"/><Relationship Id="rId3" Type="http://schemas.openxmlformats.org/officeDocument/2006/relationships/image" Target="../media/image1937.png"/><Relationship Id="rId214" Type="http://schemas.openxmlformats.org/officeDocument/2006/relationships/image" Target="../media/image2187.png"/><Relationship Id="rId235" Type="http://schemas.openxmlformats.org/officeDocument/2006/relationships/customXml" Target="../ink/ink2225.xml"/><Relationship Id="rId256" Type="http://schemas.openxmlformats.org/officeDocument/2006/relationships/customXml" Target="../ink/ink2236.xml"/><Relationship Id="rId277" Type="http://schemas.openxmlformats.org/officeDocument/2006/relationships/image" Target="../media/image2218.png"/><Relationship Id="rId298" Type="http://schemas.openxmlformats.org/officeDocument/2006/relationships/customXml" Target="../ink/ink2257.xml"/><Relationship Id="rId116" Type="http://schemas.openxmlformats.org/officeDocument/2006/relationships/customXml" Target="../ink/ink2165.xml"/><Relationship Id="rId137" Type="http://schemas.openxmlformats.org/officeDocument/2006/relationships/customXml" Target="../ink/ink2176.xml"/><Relationship Id="rId158" Type="http://schemas.openxmlformats.org/officeDocument/2006/relationships/image" Target="../media/image2159.png"/><Relationship Id="rId302" Type="http://schemas.openxmlformats.org/officeDocument/2006/relationships/customXml" Target="../ink/ink2259.xml"/><Relationship Id="rId20" Type="http://schemas.openxmlformats.org/officeDocument/2006/relationships/customXml" Target="../ink/ink2117.xml"/><Relationship Id="rId41" Type="http://schemas.openxmlformats.org/officeDocument/2006/relationships/image" Target="../media/image2104.png"/><Relationship Id="rId62" Type="http://schemas.openxmlformats.org/officeDocument/2006/relationships/customXml" Target="../ink/ink2138.xml"/><Relationship Id="rId83" Type="http://schemas.openxmlformats.org/officeDocument/2006/relationships/image" Target="../media/image2125.png"/><Relationship Id="rId179" Type="http://schemas.openxmlformats.org/officeDocument/2006/relationships/customXml" Target="../ink/ink2197.xml"/><Relationship Id="rId190" Type="http://schemas.openxmlformats.org/officeDocument/2006/relationships/image" Target="../media/image2175.png"/><Relationship Id="rId204" Type="http://schemas.openxmlformats.org/officeDocument/2006/relationships/image" Target="../media/image2182.png"/><Relationship Id="rId225" Type="http://schemas.openxmlformats.org/officeDocument/2006/relationships/customXml" Target="../ink/ink2220.xml"/><Relationship Id="rId246" Type="http://schemas.openxmlformats.org/officeDocument/2006/relationships/image" Target="../media/image2203.png"/><Relationship Id="rId267" Type="http://schemas.openxmlformats.org/officeDocument/2006/relationships/image" Target="../media/image2213.png"/><Relationship Id="rId288" Type="http://schemas.openxmlformats.org/officeDocument/2006/relationships/customXml" Target="../ink/ink2252.xml"/><Relationship Id="rId106" Type="http://schemas.openxmlformats.org/officeDocument/2006/relationships/customXml" Target="../ink/ink2160.xml"/><Relationship Id="rId127" Type="http://schemas.openxmlformats.org/officeDocument/2006/relationships/customXml" Target="../ink/ink2171.xml"/><Relationship Id="rId10" Type="http://schemas.openxmlformats.org/officeDocument/2006/relationships/customXml" Target="../ink/ink2112.xml"/><Relationship Id="rId31" Type="http://schemas.openxmlformats.org/officeDocument/2006/relationships/image" Target="../media/image2100.png"/><Relationship Id="rId52" Type="http://schemas.openxmlformats.org/officeDocument/2006/relationships/customXml" Target="../ink/ink2133.xml"/><Relationship Id="rId73" Type="http://schemas.openxmlformats.org/officeDocument/2006/relationships/image" Target="../media/image2120.png"/><Relationship Id="rId94" Type="http://schemas.openxmlformats.org/officeDocument/2006/relationships/customXml" Target="../ink/ink2154.xml"/><Relationship Id="rId148" Type="http://schemas.openxmlformats.org/officeDocument/2006/relationships/image" Target="../media/image2154.png"/><Relationship Id="rId169" Type="http://schemas.openxmlformats.org/officeDocument/2006/relationships/customXml" Target="../ink/ink2192.xml"/><Relationship Id="rId4" Type="http://schemas.openxmlformats.org/officeDocument/2006/relationships/customXml" Target="../ink/ink2109.xml"/><Relationship Id="rId180" Type="http://schemas.openxmlformats.org/officeDocument/2006/relationships/image" Target="../media/image2170.png"/><Relationship Id="rId215" Type="http://schemas.openxmlformats.org/officeDocument/2006/relationships/customXml" Target="../ink/ink2215.xml"/><Relationship Id="rId236" Type="http://schemas.openxmlformats.org/officeDocument/2006/relationships/image" Target="../media/image2198.png"/><Relationship Id="rId257" Type="http://schemas.openxmlformats.org/officeDocument/2006/relationships/image" Target="../media/image2208.png"/><Relationship Id="rId278" Type="http://schemas.openxmlformats.org/officeDocument/2006/relationships/customXml" Target="../ink/ink2247.xml"/><Relationship Id="rId303" Type="http://schemas.openxmlformats.org/officeDocument/2006/relationships/image" Target="../media/image2230.png"/><Relationship Id="rId42" Type="http://schemas.openxmlformats.org/officeDocument/2006/relationships/customXml" Target="../ink/ink2128.xml"/><Relationship Id="rId84" Type="http://schemas.openxmlformats.org/officeDocument/2006/relationships/customXml" Target="../ink/ink2149.xml"/><Relationship Id="rId138" Type="http://schemas.openxmlformats.org/officeDocument/2006/relationships/image" Target="../media/image2149.png"/><Relationship Id="rId191" Type="http://schemas.openxmlformats.org/officeDocument/2006/relationships/customXml" Target="../ink/ink2203.xml"/><Relationship Id="rId205" Type="http://schemas.openxmlformats.org/officeDocument/2006/relationships/customXml" Target="../ink/ink2210.xml"/><Relationship Id="rId247" Type="http://schemas.openxmlformats.org/officeDocument/2006/relationships/customXml" Target="../ink/ink2231.xml"/><Relationship Id="rId107" Type="http://schemas.openxmlformats.org/officeDocument/2006/relationships/image" Target="../media/image2136.png"/><Relationship Id="rId289" Type="http://schemas.openxmlformats.org/officeDocument/2006/relationships/image" Target="../media/image2224.png"/><Relationship Id="rId11" Type="http://schemas.openxmlformats.org/officeDocument/2006/relationships/image" Target="../media/image2090.png"/><Relationship Id="rId53" Type="http://schemas.openxmlformats.org/officeDocument/2006/relationships/image" Target="../media/image2110.png"/><Relationship Id="rId149" Type="http://schemas.openxmlformats.org/officeDocument/2006/relationships/customXml" Target="../ink/ink2182.xml"/><Relationship Id="rId95" Type="http://schemas.openxmlformats.org/officeDocument/2006/relationships/image" Target="../media/image2130.png"/><Relationship Id="rId160" Type="http://schemas.openxmlformats.org/officeDocument/2006/relationships/image" Target="../media/image2160.png"/><Relationship Id="rId216" Type="http://schemas.openxmlformats.org/officeDocument/2006/relationships/image" Target="../media/image2188.png"/><Relationship Id="rId258" Type="http://schemas.openxmlformats.org/officeDocument/2006/relationships/customXml" Target="../ink/ink2237.xml"/><Relationship Id="rId22" Type="http://schemas.openxmlformats.org/officeDocument/2006/relationships/customXml" Target="../ink/ink2118.xml"/><Relationship Id="rId64" Type="http://schemas.openxmlformats.org/officeDocument/2006/relationships/customXml" Target="../ink/ink2139.xml"/><Relationship Id="rId118" Type="http://schemas.openxmlformats.org/officeDocument/2006/relationships/customXml" Target="../ink/ink2166.xml"/><Relationship Id="rId171" Type="http://schemas.openxmlformats.org/officeDocument/2006/relationships/customXml" Target="../ink/ink2193.xml"/><Relationship Id="rId227" Type="http://schemas.openxmlformats.org/officeDocument/2006/relationships/customXml" Target="../ink/ink2221.xml"/><Relationship Id="rId269" Type="http://schemas.openxmlformats.org/officeDocument/2006/relationships/image" Target="../media/image2214.png"/><Relationship Id="rId33" Type="http://schemas.openxmlformats.org/officeDocument/2006/relationships/image" Target="../media/image2101.png"/><Relationship Id="rId129" Type="http://schemas.openxmlformats.org/officeDocument/2006/relationships/customXml" Target="../ink/ink2172.xml"/><Relationship Id="rId280" Type="http://schemas.openxmlformats.org/officeDocument/2006/relationships/customXml" Target="../ink/ink2248.xml"/><Relationship Id="rId75" Type="http://schemas.openxmlformats.org/officeDocument/2006/relationships/image" Target="../media/image2121.png"/><Relationship Id="rId140" Type="http://schemas.openxmlformats.org/officeDocument/2006/relationships/image" Target="../media/image2150.png"/><Relationship Id="rId182" Type="http://schemas.openxmlformats.org/officeDocument/2006/relationships/image" Target="../media/image2171.png"/><Relationship Id="rId6" Type="http://schemas.openxmlformats.org/officeDocument/2006/relationships/customXml" Target="../ink/ink2110.xml"/><Relationship Id="rId238" Type="http://schemas.openxmlformats.org/officeDocument/2006/relationships/image" Target="../media/image2199.png"/><Relationship Id="rId291" Type="http://schemas.openxmlformats.org/officeDocument/2006/relationships/image" Target="../media/image2225.png"/><Relationship Id="rId305" Type="http://schemas.openxmlformats.org/officeDocument/2006/relationships/customXml" Target="../ink/ink2261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90.png"/><Relationship Id="rId21" Type="http://schemas.openxmlformats.org/officeDocument/2006/relationships/image" Target="../media/image2243.png"/><Relationship Id="rId63" Type="http://schemas.openxmlformats.org/officeDocument/2006/relationships/image" Target="../media/image2263.png"/><Relationship Id="rId159" Type="http://schemas.openxmlformats.org/officeDocument/2006/relationships/image" Target="../media/image2311.png"/><Relationship Id="rId170" Type="http://schemas.openxmlformats.org/officeDocument/2006/relationships/customXml" Target="../ink/ink2349.xml"/><Relationship Id="rId226" Type="http://schemas.openxmlformats.org/officeDocument/2006/relationships/customXml" Target="../ink/ink2377.xml"/><Relationship Id="rId107" Type="http://schemas.openxmlformats.org/officeDocument/2006/relationships/image" Target="../media/image2285.png"/><Relationship Id="rId11" Type="http://schemas.openxmlformats.org/officeDocument/2006/relationships/image" Target="../media/image2238.png"/><Relationship Id="rId32" Type="http://schemas.openxmlformats.org/officeDocument/2006/relationships/customXml" Target="../ink/ink2280.xml"/><Relationship Id="rId53" Type="http://schemas.openxmlformats.org/officeDocument/2006/relationships/image" Target="../media/image2259.png"/><Relationship Id="rId74" Type="http://schemas.openxmlformats.org/officeDocument/2006/relationships/customXml" Target="../ink/ink2301.xml"/><Relationship Id="rId128" Type="http://schemas.openxmlformats.org/officeDocument/2006/relationships/customXml" Target="../ink/ink2328.xml"/><Relationship Id="rId149" Type="http://schemas.openxmlformats.org/officeDocument/2006/relationships/image" Target="../media/image2306.png"/><Relationship Id="rId5" Type="http://schemas.openxmlformats.org/officeDocument/2006/relationships/image" Target="../media/image2235.png"/><Relationship Id="rId95" Type="http://schemas.openxmlformats.org/officeDocument/2006/relationships/image" Target="../media/image2279.png"/><Relationship Id="rId160" Type="http://schemas.openxmlformats.org/officeDocument/2006/relationships/customXml" Target="../ink/ink2344.xml"/><Relationship Id="rId181" Type="http://schemas.openxmlformats.org/officeDocument/2006/relationships/image" Target="../media/image2322.png"/><Relationship Id="rId216" Type="http://schemas.openxmlformats.org/officeDocument/2006/relationships/customXml" Target="../ink/ink2372.xml"/><Relationship Id="rId237" Type="http://schemas.openxmlformats.org/officeDocument/2006/relationships/image" Target="../media/image2349.png"/><Relationship Id="rId258" Type="http://schemas.openxmlformats.org/officeDocument/2006/relationships/customXml" Target="../ink/ink2393.xml"/><Relationship Id="rId22" Type="http://schemas.openxmlformats.org/officeDocument/2006/relationships/customXml" Target="../ink/ink2275.xml"/><Relationship Id="rId43" Type="http://schemas.openxmlformats.org/officeDocument/2006/relationships/image" Target="../media/image2254.png"/><Relationship Id="rId64" Type="http://schemas.openxmlformats.org/officeDocument/2006/relationships/customXml" Target="../ink/ink2296.xml"/><Relationship Id="rId118" Type="http://schemas.openxmlformats.org/officeDocument/2006/relationships/customXml" Target="../ink/ink2323.xml"/><Relationship Id="rId139" Type="http://schemas.openxmlformats.org/officeDocument/2006/relationships/image" Target="../media/image2301.png"/><Relationship Id="rId85" Type="http://schemas.openxmlformats.org/officeDocument/2006/relationships/image" Target="../media/image2274.png"/><Relationship Id="rId150" Type="http://schemas.openxmlformats.org/officeDocument/2006/relationships/customXml" Target="../ink/ink2339.xml"/><Relationship Id="rId171" Type="http://schemas.openxmlformats.org/officeDocument/2006/relationships/image" Target="../media/image2317.png"/><Relationship Id="rId192" Type="http://schemas.openxmlformats.org/officeDocument/2006/relationships/customXml" Target="../ink/ink2360.xml"/><Relationship Id="rId206" Type="http://schemas.openxmlformats.org/officeDocument/2006/relationships/customXml" Target="../ink/ink2367.xml"/><Relationship Id="rId227" Type="http://schemas.openxmlformats.org/officeDocument/2006/relationships/image" Target="../media/image2344.png"/><Relationship Id="rId248" Type="http://schemas.openxmlformats.org/officeDocument/2006/relationships/customXml" Target="../ink/ink2388.xml"/><Relationship Id="rId12" Type="http://schemas.openxmlformats.org/officeDocument/2006/relationships/customXml" Target="../ink/ink2270.xml"/><Relationship Id="rId33" Type="http://schemas.openxmlformats.org/officeDocument/2006/relationships/image" Target="../media/image2249.png"/><Relationship Id="rId108" Type="http://schemas.openxmlformats.org/officeDocument/2006/relationships/customXml" Target="../ink/ink2318.xml"/><Relationship Id="rId129" Type="http://schemas.openxmlformats.org/officeDocument/2006/relationships/image" Target="../media/image2296.png"/><Relationship Id="rId54" Type="http://schemas.openxmlformats.org/officeDocument/2006/relationships/customXml" Target="../ink/ink2291.xml"/><Relationship Id="rId75" Type="http://schemas.openxmlformats.org/officeDocument/2006/relationships/image" Target="../media/image2269.png"/><Relationship Id="rId96" Type="http://schemas.openxmlformats.org/officeDocument/2006/relationships/customXml" Target="../ink/ink2312.xml"/><Relationship Id="rId140" Type="http://schemas.openxmlformats.org/officeDocument/2006/relationships/customXml" Target="../ink/ink2334.xml"/><Relationship Id="rId161" Type="http://schemas.openxmlformats.org/officeDocument/2006/relationships/image" Target="../media/image2312.png"/><Relationship Id="rId182" Type="http://schemas.openxmlformats.org/officeDocument/2006/relationships/customXml" Target="../ink/ink2355.xml"/><Relationship Id="rId217" Type="http://schemas.openxmlformats.org/officeDocument/2006/relationships/image" Target="../media/image2340.png"/><Relationship Id="rId6" Type="http://schemas.openxmlformats.org/officeDocument/2006/relationships/customXml" Target="../ink/ink2267.xml"/><Relationship Id="rId238" Type="http://schemas.openxmlformats.org/officeDocument/2006/relationships/customXml" Target="../ink/ink2383.xml"/><Relationship Id="rId259" Type="http://schemas.openxmlformats.org/officeDocument/2006/relationships/image" Target="../media/image2360.png"/><Relationship Id="rId23" Type="http://schemas.openxmlformats.org/officeDocument/2006/relationships/image" Target="../media/image2244.png"/><Relationship Id="rId119" Type="http://schemas.openxmlformats.org/officeDocument/2006/relationships/image" Target="../media/image2291.png"/><Relationship Id="rId44" Type="http://schemas.openxmlformats.org/officeDocument/2006/relationships/customXml" Target="../ink/ink2286.xml"/><Relationship Id="rId65" Type="http://schemas.openxmlformats.org/officeDocument/2006/relationships/image" Target="../media/image2264.png"/><Relationship Id="rId86" Type="http://schemas.openxmlformats.org/officeDocument/2006/relationships/customXml" Target="../ink/ink2307.xml"/><Relationship Id="rId130" Type="http://schemas.openxmlformats.org/officeDocument/2006/relationships/customXml" Target="../ink/ink2329.xml"/><Relationship Id="rId151" Type="http://schemas.openxmlformats.org/officeDocument/2006/relationships/image" Target="../media/image2307.png"/><Relationship Id="rId172" Type="http://schemas.openxmlformats.org/officeDocument/2006/relationships/customXml" Target="../ink/ink2350.xml"/><Relationship Id="rId193" Type="http://schemas.openxmlformats.org/officeDocument/2006/relationships/image" Target="../media/image2328.png"/><Relationship Id="rId207" Type="http://schemas.openxmlformats.org/officeDocument/2006/relationships/image" Target="../media/image2335.png"/><Relationship Id="rId228" Type="http://schemas.openxmlformats.org/officeDocument/2006/relationships/customXml" Target="../ink/ink2378.xml"/><Relationship Id="rId249" Type="http://schemas.openxmlformats.org/officeDocument/2006/relationships/image" Target="../media/image2355.png"/><Relationship Id="rId13" Type="http://schemas.openxmlformats.org/officeDocument/2006/relationships/image" Target="../media/image2239.png"/><Relationship Id="rId109" Type="http://schemas.openxmlformats.org/officeDocument/2006/relationships/image" Target="../media/image2286.png"/><Relationship Id="rId260" Type="http://schemas.openxmlformats.org/officeDocument/2006/relationships/customXml" Target="../ink/ink2394.xml"/><Relationship Id="rId34" Type="http://schemas.openxmlformats.org/officeDocument/2006/relationships/customXml" Target="../ink/ink2281.xml"/><Relationship Id="rId55" Type="http://schemas.openxmlformats.org/officeDocument/2006/relationships/image" Target="../media/image2260.png"/><Relationship Id="rId76" Type="http://schemas.openxmlformats.org/officeDocument/2006/relationships/customXml" Target="../ink/ink2302.xml"/><Relationship Id="rId97" Type="http://schemas.openxmlformats.org/officeDocument/2006/relationships/image" Target="../media/image2280.png"/><Relationship Id="rId120" Type="http://schemas.openxmlformats.org/officeDocument/2006/relationships/customXml" Target="../ink/ink2324.xml"/><Relationship Id="rId141" Type="http://schemas.openxmlformats.org/officeDocument/2006/relationships/image" Target="../media/image2302.png"/><Relationship Id="rId7" Type="http://schemas.openxmlformats.org/officeDocument/2006/relationships/image" Target="../media/image2236.png"/><Relationship Id="rId162" Type="http://schemas.openxmlformats.org/officeDocument/2006/relationships/customXml" Target="../ink/ink2345.xml"/><Relationship Id="rId183" Type="http://schemas.openxmlformats.org/officeDocument/2006/relationships/image" Target="../media/image2323.png"/><Relationship Id="rId218" Type="http://schemas.openxmlformats.org/officeDocument/2006/relationships/customXml" Target="../ink/ink2373.xml"/><Relationship Id="rId239" Type="http://schemas.openxmlformats.org/officeDocument/2006/relationships/image" Target="../media/image2350.png"/><Relationship Id="rId250" Type="http://schemas.openxmlformats.org/officeDocument/2006/relationships/customXml" Target="../ink/ink2389.xml"/><Relationship Id="rId24" Type="http://schemas.openxmlformats.org/officeDocument/2006/relationships/customXml" Target="../ink/ink2276.xml"/><Relationship Id="rId45" Type="http://schemas.openxmlformats.org/officeDocument/2006/relationships/image" Target="../media/image2255.png"/><Relationship Id="rId66" Type="http://schemas.openxmlformats.org/officeDocument/2006/relationships/customXml" Target="../ink/ink2297.xml"/><Relationship Id="rId87" Type="http://schemas.openxmlformats.org/officeDocument/2006/relationships/image" Target="../media/image2275.png"/><Relationship Id="rId110" Type="http://schemas.openxmlformats.org/officeDocument/2006/relationships/customXml" Target="../ink/ink2319.xml"/><Relationship Id="rId131" Type="http://schemas.openxmlformats.org/officeDocument/2006/relationships/image" Target="../media/image2297.png"/><Relationship Id="rId152" Type="http://schemas.openxmlformats.org/officeDocument/2006/relationships/customXml" Target="../ink/ink2340.xml"/><Relationship Id="rId173" Type="http://schemas.openxmlformats.org/officeDocument/2006/relationships/image" Target="../media/image2318.png"/><Relationship Id="rId194" Type="http://schemas.openxmlformats.org/officeDocument/2006/relationships/customXml" Target="../ink/ink2361.xml"/><Relationship Id="rId208" Type="http://schemas.openxmlformats.org/officeDocument/2006/relationships/customXml" Target="../ink/ink2368.xml"/><Relationship Id="rId229" Type="http://schemas.openxmlformats.org/officeDocument/2006/relationships/image" Target="../media/image2345.png"/><Relationship Id="rId240" Type="http://schemas.openxmlformats.org/officeDocument/2006/relationships/customXml" Target="../ink/ink2384.xml"/><Relationship Id="rId261" Type="http://schemas.openxmlformats.org/officeDocument/2006/relationships/image" Target="../media/image2361.png"/><Relationship Id="rId14" Type="http://schemas.openxmlformats.org/officeDocument/2006/relationships/customXml" Target="../ink/ink2271.xml"/><Relationship Id="rId35" Type="http://schemas.openxmlformats.org/officeDocument/2006/relationships/image" Target="../media/image2250.png"/><Relationship Id="rId56" Type="http://schemas.openxmlformats.org/officeDocument/2006/relationships/customXml" Target="../ink/ink2292.xml"/><Relationship Id="rId77" Type="http://schemas.openxmlformats.org/officeDocument/2006/relationships/image" Target="../media/image2270.png"/><Relationship Id="rId100" Type="http://schemas.openxmlformats.org/officeDocument/2006/relationships/customXml" Target="../ink/ink2314.xml"/><Relationship Id="rId8" Type="http://schemas.openxmlformats.org/officeDocument/2006/relationships/customXml" Target="../ink/ink2268.xml"/><Relationship Id="rId98" Type="http://schemas.openxmlformats.org/officeDocument/2006/relationships/customXml" Target="../ink/ink2313.xml"/><Relationship Id="rId121" Type="http://schemas.openxmlformats.org/officeDocument/2006/relationships/image" Target="../media/image2292.png"/><Relationship Id="rId142" Type="http://schemas.openxmlformats.org/officeDocument/2006/relationships/customXml" Target="../ink/ink2335.xml"/><Relationship Id="rId163" Type="http://schemas.openxmlformats.org/officeDocument/2006/relationships/image" Target="../media/image2313.png"/><Relationship Id="rId184" Type="http://schemas.openxmlformats.org/officeDocument/2006/relationships/customXml" Target="../ink/ink2356.xml"/><Relationship Id="rId219" Type="http://schemas.openxmlformats.org/officeDocument/2006/relationships/image" Target="../media/image2341.png"/><Relationship Id="rId230" Type="http://schemas.openxmlformats.org/officeDocument/2006/relationships/customXml" Target="../ink/ink2379.xml"/><Relationship Id="rId251" Type="http://schemas.openxmlformats.org/officeDocument/2006/relationships/image" Target="../media/image2356.png"/><Relationship Id="rId25" Type="http://schemas.openxmlformats.org/officeDocument/2006/relationships/image" Target="../media/image2245.png"/><Relationship Id="rId46" Type="http://schemas.openxmlformats.org/officeDocument/2006/relationships/customXml" Target="../ink/ink2287.xml"/><Relationship Id="rId67" Type="http://schemas.openxmlformats.org/officeDocument/2006/relationships/image" Target="../media/image2265.png"/><Relationship Id="rId88" Type="http://schemas.openxmlformats.org/officeDocument/2006/relationships/customXml" Target="../ink/ink2308.xml"/><Relationship Id="rId111" Type="http://schemas.openxmlformats.org/officeDocument/2006/relationships/image" Target="../media/image2287.png"/><Relationship Id="rId132" Type="http://schemas.openxmlformats.org/officeDocument/2006/relationships/customXml" Target="../ink/ink2330.xml"/><Relationship Id="rId153" Type="http://schemas.openxmlformats.org/officeDocument/2006/relationships/image" Target="../media/image2308.png"/><Relationship Id="rId174" Type="http://schemas.openxmlformats.org/officeDocument/2006/relationships/customXml" Target="../ink/ink2351.xml"/><Relationship Id="rId195" Type="http://schemas.openxmlformats.org/officeDocument/2006/relationships/image" Target="../media/image2329.png"/><Relationship Id="rId209" Type="http://schemas.openxmlformats.org/officeDocument/2006/relationships/image" Target="../media/image2336.png"/><Relationship Id="rId220" Type="http://schemas.openxmlformats.org/officeDocument/2006/relationships/customXml" Target="../ink/ink2374.xml"/><Relationship Id="rId241" Type="http://schemas.openxmlformats.org/officeDocument/2006/relationships/image" Target="../media/image2351.png"/><Relationship Id="rId15" Type="http://schemas.openxmlformats.org/officeDocument/2006/relationships/image" Target="../media/image2240.png"/><Relationship Id="rId36" Type="http://schemas.openxmlformats.org/officeDocument/2006/relationships/customXml" Target="../ink/ink2282.xml"/><Relationship Id="rId57" Type="http://schemas.openxmlformats.org/officeDocument/2006/relationships/image" Target="../media/image2261.png"/><Relationship Id="rId262" Type="http://schemas.openxmlformats.org/officeDocument/2006/relationships/customXml" Target="../ink/ink2395.xml"/><Relationship Id="rId78" Type="http://schemas.openxmlformats.org/officeDocument/2006/relationships/customXml" Target="../ink/ink2303.xml"/><Relationship Id="rId99" Type="http://schemas.openxmlformats.org/officeDocument/2006/relationships/image" Target="../media/image2281.png"/><Relationship Id="rId101" Type="http://schemas.openxmlformats.org/officeDocument/2006/relationships/image" Target="../media/image2282.png"/><Relationship Id="rId122" Type="http://schemas.openxmlformats.org/officeDocument/2006/relationships/customXml" Target="../ink/ink2325.xml"/><Relationship Id="rId143" Type="http://schemas.openxmlformats.org/officeDocument/2006/relationships/image" Target="../media/image2303.png"/><Relationship Id="rId164" Type="http://schemas.openxmlformats.org/officeDocument/2006/relationships/customXml" Target="../ink/ink2346.xml"/><Relationship Id="rId185" Type="http://schemas.openxmlformats.org/officeDocument/2006/relationships/image" Target="../media/image2324.png"/><Relationship Id="rId9" Type="http://schemas.openxmlformats.org/officeDocument/2006/relationships/image" Target="../media/image2237.png"/><Relationship Id="rId210" Type="http://schemas.openxmlformats.org/officeDocument/2006/relationships/customXml" Target="../ink/ink2369.xml"/><Relationship Id="rId26" Type="http://schemas.openxmlformats.org/officeDocument/2006/relationships/customXml" Target="../ink/ink2277.xml"/><Relationship Id="rId231" Type="http://schemas.openxmlformats.org/officeDocument/2006/relationships/image" Target="../media/image2346.png"/><Relationship Id="rId252" Type="http://schemas.openxmlformats.org/officeDocument/2006/relationships/customXml" Target="../ink/ink2390.xml"/><Relationship Id="rId47" Type="http://schemas.openxmlformats.org/officeDocument/2006/relationships/image" Target="../media/image2256.png"/><Relationship Id="rId68" Type="http://schemas.openxmlformats.org/officeDocument/2006/relationships/customXml" Target="../ink/ink2298.xml"/><Relationship Id="rId89" Type="http://schemas.openxmlformats.org/officeDocument/2006/relationships/image" Target="../media/image2276.png"/><Relationship Id="rId112" Type="http://schemas.openxmlformats.org/officeDocument/2006/relationships/customXml" Target="../ink/ink2320.xml"/><Relationship Id="rId133" Type="http://schemas.openxmlformats.org/officeDocument/2006/relationships/image" Target="../media/image2298.png"/><Relationship Id="rId154" Type="http://schemas.openxmlformats.org/officeDocument/2006/relationships/customXml" Target="../ink/ink2341.xml"/><Relationship Id="rId175" Type="http://schemas.openxmlformats.org/officeDocument/2006/relationships/image" Target="../media/image2319.png"/><Relationship Id="rId196" Type="http://schemas.openxmlformats.org/officeDocument/2006/relationships/customXml" Target="../ink/ink2362.xml"/><Relationship Id="rId200" Type="http://schemas.openxmlformats.org/officeDocument/2006/relationships/customXml" Target="../ink/ink2364.xml"/><Relationship Id="rId16" Type="http://schemas.openxmlformats.org/officeDocument/2006/relationships/customXml" Target="../ink/ink2272.xml"/><Relationship Id="rId221" Type="http://schemas.openxmlformats.org/officeDocument/2006/relationships/image" Target="../media/image2342.png"/><Relationship Id="rId242" Type="http://schemas.openxmlformats.org/officeDocument/2006/relationships/customXml" Target="../ink/ink2385.xml"/><Relationship Id="rId263" Type="http://schemas.openxmlformats.org/officeDocument/2006/relationships/image" Target="../media/image2362.png"/><Relationship Id="rId37" Type="http://schemas.openxmlformats.org/officeDocument/2006/relationships/image" Target="../media/image2251.png"/><Relationship Id="rId58" Type="http://schemas.openxmlformats.org/officeDocument/2006/relationships/customXml" Target="../ink/ink2293.xml"/><Relationship Id="rId79" Type="http://schemas.openxmlformats.org/officeDocument/2006/relationships/image" Target="../media/image2271.png"/><Relationship Id="rId102" Type="http://schemas.openxmlformats.org/officeDocument/2006/relationships/customXml" Target="../ink/ink2315.xml"/><Relationship Id="rId123" Type="http://schemas.openxmlformats.org/officeDocument/2006/relationships/image" Target="../media/image2293.png"/><Relationship Id="rId144" Type="http://schemas.openxmlformats.org/officeDocument/2006/relationships/customXml" Target="../ink/ink2336.xml"/><Relationship Id="rId90" Type="http://schemas.openxmlformats.org/officeDocument/2006/relationships/customXml" Target="../ink/ink2309.xml"/><Relationship Id="rId165" Type="http://schemas.openxmlformats.org/officeDocument/2006/relationships/image" Target="../media/image2314.png"/><Relationship Id="rId186" Type="http://schemas.openxmlformats.org/officeDocument/2006/relationships/customXml" Target="../ink/ink2357.xml"/><Relationship Id="rId211" Type="http://schemas.openxmlformats.org/officeDocument/2006/relationships/image" Target="../media/image2337.png"/><Relationship Id="rId232" Type="http://schemas.openxmlformats.org/officeDocument/2006/relationships/customXml" Target="../ink/ink2380.xml"/><Relationship Id="rId253" Type="http://schemas.openxmlformats.org/officeDocument/2006/relationships/image" Target="../media/image2357.png"/><Relationship Id="rId27" Type="http://schemas.openxmlformats.org/officeDocument/2006/relationships/image" Target="../media/image2246.png"/><Relationship Id="rId48" Type="http://schemas.openxmlformats.org/officeDocument/2006/relationships/customXml" Target="../ink/ink2288.xml"/><Relationship Id="rId69" Type="http://schemas.openxmlformats.org/officeDocument/2006/relationships/image" Target="../media/image2266.png"/><Relationship Id="rId113" Type="http://schemas.openxmlformats.org/officeDocument/2006/relationships/image" Target="../media/image2288.png"/><Relationship Id="rId134" Type="http://schemas.openxmlformats.org/officeDocument/2006/relationships/customXml" Target="../ink/ink2331.xml"/><Relationship Id="rId80" Type="http://schemas.openxmlformats.org/officeDocument/2006/relationships/customXml" Target="../ink/ink2304.xml"/><Relationship Id="rId155" Type="http://schemas.openxmlformats.org/officeDocument/2006/relationships/image" Target="../media/image2309.png"/><Relationship Id="rId176" Type="http://schemas.openxmlformats.org/officeDocument/2006/relationships/customXml" Target="../ink/ink2352.xml"/><Relationship Id="rId197" Type="http://schemas.openxmlformats.org/officeDocument/2006/relationships/image" Target="../media/image2330.png"/><Relationship Id="rId201" Type="http://schemas.openxmlformats.org/officeDocument/2006/relationships/image" Target="../media/image2332.png"/><Relationship Id="rId222" Type="http://schemas.openxmlformats.org/officeDocument/2006/relationships/customXml" Target="../ink/ink2375.xml"/><Relationship Id="rId243" Type="http://schemas.openxmlformats.org/officeDocument/2006/relationships/image" Target="../media/image2352.png"/><Relationship Id="rId264" Type="http://schemas.openxmlformats.org/officeDocument/2006/relationships/customXml" Target="../ink/ink2396.xml"/><Relationship Id="rId17" Type="http://schemas.openxmlformats.org/officeDocument/2006/relationships/image" Target="../media/image2241.png"/><Relationship Id="rId38" Type="http://schemas.openxmlformats.org/officeDocument/2006/relationships/customXml" Target="../ink/ink2283.xml"/><Relationship Id="rId59" Type="http://schemas.openxmlformats.org/officeDocument/2006/relationships/image" Target="../media/image2262.png"/><Relationship Id="rId103" Type="http://schemas.openxmlformats.org/officeDocument/2006/relationships/image" Target="../media/image2283.png"/><Relationship Id="rId124" Type="http://schemas.openxmlformats.org/officeDocument/2006/relationships/customXml" Target="../ink/ink2326.xml"/><Relationship Id="rId70" Type="http://schemas.openxmlformats.org/officeDocument/2006/relationships/customXml" Target="../ink/ink2299.xml"/><Relationship Id="rId91" Type="http://schemas.openxmlformats.org/officeDocument/2006/relationships/image" Target="../media/image2277.png"/><Relationship Id="rId145" Type="http://schemas.openxmlformats.org/officeDocument/2006/relationships/image" Target="../media/image2304.png"/><Relationship Id="rId166" Type="http://schemas.openxmlformats.org/officeDocument/2006/relationships/customXml" Target="../ink/ink2347.xml"/><Relationship Id="rId187" Type="http://schemas.openxmlformats.org/officeDocument/2006/relationships/image" Target="../media/image232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370.xml"/><Relationship Id="rId233" Type="http://schemas.openxmlformats.org/officeDocument/2006/relationships/image" Target="../media/image2347.png"/><Relationship Id="rId254" Type="http://schemas.openxmlformats.org/officeDocument/2006/relationships/customXml" Target="../ink/ink2391.xml"/><Relationship Id="rId28" Type="http://schemas.openxmlformats.org/officeDocument/2006/relationships/customXml" Target="../ink/ink2278.xml"/><Relationship Id="rId49" Type="http://schemas.openxmlformats.org/officeDocument/2006/relationships/image" Target="../media/image2257.png"/><Relationship Id="rId114" Type="http://schemas.openxmlformats.org/officeDocument/2006/relationships/customXml" Target="../ink/ink2321.xml"/><Relationship Id="rId60" Type="http://schemas.openxmlformats.org/officeDocument/2006/relationships/customXml" Target="../ink/ink2294.xml"/><Relationship Id="rId81" Type="http://schemas.openxmlformats.org/officeDocument/2006/relationships/image" Target="../media/image2272.png"/><Relationship Id="rId135" Type="http://schemas.openxmlformats.org/officeDocument/2006/relationships/image" Target="../media/image2299.png"/><Relationship Id="rId156" Type="http://schemas.openxmlformats.org/officeDocument/2006/relationships/customXml" Target="../ink/ink2342.xml"/><Relationship Id="rId177" Type="http://schemas.openxmlformats.org/officeDocument/2006/relationships/image" Target="../media/image2320.png"/><Relationship Id="rId198" Type="http://schemas.openxmlformats.org/officeDocument/2006/relationships/customXml" Target="../ink/ink2363.xml"/><Relationship Id="rId202" Type="http://schemas.openxmlformats.org/officeDocument/2006/relationships/customXml" Target="../ink/ink2365.xml"/><Relationship Id="rId223" Type="http://schemas.openxmlformats.org/officeDocument/2006/relationships/image" Target="../media/image1.png"/><Relationship Id="rId244" Type="http://schemas.openxmlformats.org/officeDocument/2006/relationships/customXml" Target="../ink/ink2386.xml"/><Relationship Id="rId18" Type="http://schemas.openxmlformats.org/officeDocument/2006/relationships/customXml" Target="../ink/ink2273.xml"/><Relationship Id="rId39" Type="http://schemas.openxmlformats.org/officeDocument/2006/relationships/image" Target="../media/image2252.png"/><Relationship Id="rId265" Type="http://schemas.openxmlformats.org/officeDocument/2006/relationships/image" Target="../media/image2363.png"/><Relationship Id="rId50" Type="http://schemas.openxmlformats.org/officeDocument/2006/relationships/customXml" Target="../ink/ink2289.xml"/><Relationship Id="rId104" Type="http://schemas.openxmlformats.org/officeDocument/2006/relationships/customXml" Target="../ink/ink2316.xml"/><Relationship Id="rId125" Type="http://schemas.openxmlformats.org/officeDocument/2006/relationships/image" Target="../media/image2294.png"/><Relationship Id="rId146" Type="http://schemas.openxmlformats.org/officeDocument/2006/relationships/customXml" Target="../ink/ink2337.xml"/><Relationship Id="rId167" Type="http://schemas.openxmlformats.org/officeDocument/2006/relationships/image" Target="../media/image2315.png"/><Relationship Id="rId188" Type="http://schemas.openxmlformats.org/officeDocument/2006/relationships/customXml" Target="../ink/ink2358.xml"/><Relationship Id="rId71" Type="http://schemas.openxmlformats.org/officeDocument/2006/relationships/image" Target="../media/image2267.png"/><Relationship Id="rId92" Type="http://schemas.openxmlformats.org/officeDocument/2006/relationships/customXml" Target="../ink/ink2310.xml"/><Relationship Id="rId213" Type="http://schemas.openxmlformats.org/officeDocument/2006/relationships/image" Target="../media/image2338.png"/><Relationship Id="rId234" Type="http://schemas.openxmlformats.org/officeDocument/2006/relationships/customXml" Target="../ink/ink2381.xml"/><Relationship Id="rId2" Type="http://schemas.openxmlformats.org/officeDocument/2006/relationships/customXml" Target="../ink/ink2265.xml"/><Relationship Id="rId29" Type="http://schemas.openxmlformats.org/officeDocument/2006/relationships/image" Target="../media/image2247.png"/><Relationship Id="rId255" Type="http://schemas.openxmlformats.org/officeDocument/2006/relationships/image" Target="../media/image2358.png"/><Relationship Id="rId40" Type="http://schemas.openxmlformats.org/officeDocument/2006/relationships/customXml" Target="../ink/ink2284.xml"/><Relationship Id="rId115" Type="http://schemas.openxmlformats.org/officeDocument/2006/relationships/image" Target="../media/image2289.png"/><Relationship Id="rId136" Type="http://schemas.openxmlformats.org/officeDocument/2006/relationships/customXml" Target="../ink/ink2332.xml"/><Relationship Id="rId157" Type="http://schemas.openxmlformats.org/officeDocument/2006/relationships/image" Target="../media/image2310.png"/><Relationship Id="rId178" Type="http://schemas.openxmlformats.org/officeDocument/2006/relationships/customXml" Target="../ink/ink2353.xml"/><Relationship Id="rId61" Type="http://schemas.openxmlformats.org/officeDocument/2006/relationships/image" Target="../media/image1917.png"/><Relationship Id="rId82" Type="http://schemas.openxmlformats.org/officeDocument/2006/relationships/customXml" Target="../ink/ink2305.xml"/><Relationship Id="rId199" Type="http://schemas.openxmlformats.org/officeDocument/2006/relationships/image" Target="../media/image2331.png"/><Relationship Id="rId203" Type="http://schemas.openxmlformats.org/officeDocument/2006/relationships/image" Target="../media/image2333.png"/><Relationship Id="rId19" Type="http://schemas.openxmlformats.org/officeDocument/2006/relationships/image" Target="../media/image2242.png"/><Relationship Id="rId224" Type="http://schemas.openxmlformats.org/officeDocument/2006/relationships/customXml" Target="../ink/ink2376.xml"/><Relationship Id="rId245" Type="http://schemas.openxmlformats.org/officeDocument/2006/relationships/image" Target="../media/image2353.png"/><Relationship Id="rId30" Type="http://schemas.openxmlformats.org/officeDocument/2006/relationships/customXml" Target="../ink/ink2279.xml"/><Relationship Id="rId105" Type="http://schemas.openxmlformats.org/officeDocument/2006/relationships/image" Target="../media/image2284.png"/><Relationship Id="rId126" Type="http://schemas.openxmlformats.org/officeDocument/2006/relationships/customXml" Target="../ink/ink2327.xml"/><Relationship Id="rId147" Type="http://schemas.openxmlformats.org/officeDocument/2006/relationships/image" Target="../media/image2305.png"/><Relationship Id="rId168" Type="http://schemas.openxmlformats.org/officeDocument/2006/relationships/customXml" Target="../ink/ink2348.xml"/><Relationship Id="rId51" Type="http://schemas.openxmlformats.org/officeDocument/2006/relationships/image" Target="../media/image2258.png"/><Relationship Id="rId72" Type="http://schemas.openxmlformats.org/officeDocument/2006/relationships/customXml" Target="../ink/ink2300.xml"/><Relationship Id="rId93" Type="http://schemas.openxmlformats.org/officeDocument/2006/relationships/image" Target="../media/image2278.png"/><Relationship Id="rId189" Type="http://schemas.openxmlformats.org/officeDocument/2006/relationships/image" Target="../media/image2326.png"/><Relationship Id="rId3" Type="http://schemas.openxmlformats.org/officeDocument/2006/relationships/image" Target="../media/image2234.png"/><Relationship Id="rId214" Type="http://schemas.openxmlformats.org/officeDocument/2006/relationships/customXml" Target="../ink/ink2371.xml"/><Relationship Id="rId235" Type="http://schemas.openxmlformats.org/officeDocument/2006/relationships/image" Target="../media/image2348.png"/><Relationship Id="rId256" Type="http://schemas.openxmlformats.org/officeDocument/2006/relationships/customXml" Target="../ink/ink2392.xml"/><Relationship Id="rId116" Type="http://schemas.openxmlformats.org/officeDocument/2006/relationships/customXml" Target="../ink/ink2322.xml"/><Relationship Id="rId137" Type="http://schemas.openxmlformats.org/officeDocument/2006/relationships/image" Target="../media/image2300.png"/><Relationship Id="rId158" Type="http://schemas.openxmlformats.org/officeDocument/2006/relationships/customXml" Target="../ink/ink2343.xml"/><Relationship Id="rId20" Type="http://schemas.openxmlformats.org/officeDocument/2006/relationships/customXml" Target="../ink/ink2274.xml"/><Relationship Id="rId41" Type="http://schemas.openxmlformats.org/officeDocument/2006/relationships/image" Target="../media/image2253.png"/><Relationship Id="rId62" Type="http://schemas.openxmlformats.org/officeDocument/2006/relationships/customXml" Target="../ink/ink2295.xml"/><Relationship Id="rId83" Type="http://schemas.openxmlformats.org/officeDocument/2006/relationships/image" Target="../media/image2273.png"/><Relationship Id="rId179" Type="http://schemas.openxmlformats.org/officeDocument/2006/relationships/image" Target="../media/image2321.png"/><Relationship Id="rId190" Type="http://schemas.openxmlformats.org/officeDocument/2006/relationships/customXml" Target="../ink/ink2359.xml"/><Relationship Id="rId204" Type="http://schemas.openxmlformats.org/officeDocument/2006/relationships/customXml" Target="../ink/ink2366.xml"/><Relationship Id="rId225" Type="http://schemas.openxmlformats.org/officeDocument/2006/relationships/image" Target="../media/image2343.png"/><Relationship Id="rId246" Type="http://schemas.openxmlformats.org/officeDocument/2006/relationships/customXml" Target="../ink/ink2387.xml"/><Relationship Id="rId106" Type="http://schemas.openxmlformats.org/officeDocument/2006/relationships/customXml" Target="../ink/ink2317.xml"/><Relationship Id="rId127" Type="http://schemas.openxmlformats.org/officeDocument/2006/relationships/image" Target="../media/image2295.png"/><Relationship Id="rId10" Type="http://schemas.openxmlformats.org/officeDocument/2006/relationships/customXml" Target="../ink/ink2269.xml"/><Relationship Id="rId31" Type="http://schemas.openxmlformats.org/officeDocument/2006/relationships/image" Target="../media/image2248.png"/><Relationship Id="rId52" Type="http://schemas.openxmlformats.org/officeDocument/2006/relationships/customXml" Target="../ink/ink2290.xml"/><Relationship Id="rId73" Type="http://schemas.openxmlformats.org/officeDocument/2006/relationships/image" Target="../media/image2268.png"/><Relationship Id="rId94" Type="http://schemas.openxmlformats.org/officeDocument/2006/relationships/customXml" Target="../ink/ink2311.xml"/><Relationship Id="rId148" Type="http://schemas.openxmlformats.org/officeDocument/2006/relationships/customXml" Target="../ink/ink2338.xml"/><Relationship Id="rId169" Type="http://schemas.openxmlformats.org/officeDocument/2006/relationships/image" Target="../media/image2316.png"/><Relationship Id="rId4" Type="http://schemas.openxmlformats.org/officeDocument/2006/relationships/customXml" Target="../ink/ink2266.xml"/><Relationship Id="rId180" Type="http://schemas.openxmlformats.org/officeDocument/2006/relationships/customXml" Target="../ink/ink2354.xml"/><Relationship Id="rId215" Type="http://schemas.openxmlformats.org/officeDocument/2006/relationships/image" Target="../media/image2339.png"/><Relationship Id="rId236" Type="http://schemas.openxmlformats.org/officeDocument/2006/relationships/customXml" Target="../ink/ink2382.xml"/><Relationship Id="rId257" Type="http://schemas.openxmlformats.org/officeDocument/2006/relationships/image" Target="../media/image2359.png"/><Relationship Id="rId42" Type="http://schemas.openxmlformats.org/officeDocument/2006/relationships/customXml" Target="../ink/ink2285.xml"/><Relationship Id="rId84" Type="http://schemas.openxmlformats.org/officeDocument/2006/relationships/customXml" Target="../ink/ink2306.xml"/><Relationship Id="rId138" Type="http://schemas.openxmlformats.org/officeDocument/2006/relationships/customXml" Target="../ink/ink2333.xml"/><Relationship Id="rId191" Type="http://schemas.openxmlformats.org/officeDocument/2006/relationships/image" Target="../media/image2327.png"/><Relationship Id="rId205" Type="http://schemas.openxmlformats.org/officeDocument/2006/relationships/image" Target="../media/image2334.png"/><Relationship Id="rId247" Type="http://schemas.openxmlformats.org/officeDocument/2006/relationships/image" Target="../media/image235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0.png"/><Relationship Id="rId21" Type="http://schemas.openxmlformats.org/officeDocument/2006/relationships/image" Target="../media/image162.png"/><Relationship Id="rId63" Type="http://schemas.openxmlformats.org/officeDocument/2006/relationships/image" Target="../media/image183.png"/><Relationship Id="rId159" Type="http://schemas.openxmlformats.org/officeDocument/2006/relationships/image" Target="../media/image231.png"/><Relationship Id="rId170" Type="http://schemas.openxmlformats.org/officeDocument/2006/relationships/customXml" Target="../ink/ink237.xml"/><Relationship Id="rId226" Type="http://schemas.openxmlformats.org/officeDocument/2006/relationships/customXml" Target="../ink/ink265.xml"/><Relationship Id="rId268" Type="http://schemas.openxmlformats.org/officeDocument/2006/relationships/customXml" Target="../ink/ink286.xml"/><Relationship Id="rId32" Type="http://schemas.openxmlformats.org/officeDocument/2006/relationships/customXml" Target="../ink/ink168.xml"/><Relationship Id="rId74" Type="http://schemas.openxmlformats.org/officeDocument/2006/relationships/customXml" Target="../ink/ink189.xml"/><Relationship Id="rId128" Type="http://schemas.openxmlformats.org/officeDocument/2006/relationships/customXml" Target="../ink/ink216.xml"/><Relationship Id="rId5" Type="http://schemas.openxmlformats.org/officeDocument/2006/relationships/image" Target="../media/image154.png"/><Relationship Id="rId95" Type="http://schemas.openxmlformats.org/officeDocument/2006/relationships/image" Target="../media/image199.png"/><Relationship Id="rId160" Type="http://schemas.openxmlformats.org/officeDocument/2006/relationships/customXml" Target="../ink/ink232.xml"/><Relationship Id="rId181" Type="http://schemas.openxmlformats.org/officeDocument/2006/relationships/image" Target="../media/image242.png"/><Relationship Id="rId216" Type="http://schemas.openxmlformats.org/officeDocument/2006/relationships/customXml" Target="../ink/ink260.xml"/><Relationship Id="rId237" Type="http://schemas.openxmlformats.org/officeDocument/2006/relationships/image" Target="../media/image270.png"/><Relationship Id="rId258" Type="http://schemas.openxmlformats.org/officeDocument/2006/relationships/customXml" Target="../ink/ink281.xml"/><Relationship Id="rId22" Type="http://schemas.openxmlformats.org/officeDocument/2006/relationships/customXml" Target="../ink/ink163.xml"/><Relationship Id="rId43" Type="http://schemas.openxmlformats.org/officeDocument/2006/relationships/image" Target="../media/image173.png"/><Relationship Id="rId64" Type="http://schemas.openxmlformats.org/officeDocument/2006/relationships/customXml" Target="../ink/ink184.xml"/><Relationship Id="rId118" Type="http://schemas.openxmlformats.org/officeDocument/2006/relationships/customXml" Target="../ink/ink211.xml"/><Relationship Id="rId139" Type="http://schemas.openxmlformats.org/officeDocument/2006/relationships/image" Target="../media/image221.png"/><Relationship Id="rId85" Type="http://schemas.openxmlformats.org/officeDocument/2006/relationships/image" Target="../media/image194.png"/><Relationship Id="rId150" Type="http://schemas.openxmlformats.org/officeDocument/2006/relationships/customXml" Target="../ink/ink227.xml"/><Relationship Id="rId171" Type="http://schemas.openxmlformats.org/officeDocument/2006/relationships/image" Target="../media/image237.png"/><Relationship Id="rId192" Type="http://schemas.openxmlformats.org/officeDocument/2006/relationships/customXml" Target="../ink/ink248.xml"/><Relationship Id="rId206" Type="http://schemas.openxmlformats.org/officeDocument/2006/relationships/customXml" Target="../ink/ink255.xml"/><Relationship Id="rId227" Type="http://schemas.openxmlformats.org/officeDocument/2006/relationships/image" Target="../media/image265.png"/><Relationship Id="rId248" Type="http://schemas.openxmlformats.org/officeDocument/2006/relationships/customXml" Target="../ink/ink276.xml"/><Relationship Id="rId269" Type="http://schemas.openxmlformats.org/officeDocument/2006/relationships/image" Target="../media/image286.png"/><Relationship Id="rId12" Type="http://schemas.openxmlformats.org/officeDocument/2006/relationships/customXml" Target="../ink/ink158.xml"/><Relationship Id="rId33" Type="http://schemas.openxmlformats.org/officeDocument/2006/relationships/image" Target="../media/image168.png"/><Relationship Id="rId108" Type="http://schemas.openxmlformats.org/officeDocument/2006/relationships/customXml" Target="../ink/ink206.xml"/><Relationship Id="rId129" Type="http://schemas.openxmlformats.org/officeDocument/2006/relationships/image" Target="../media/image216.png"/><Relationship Id="rId54" Type="http://schemas.openxmlformats.org/officeDocument/2006/relationships/customXml" Target="../ink/ink179.xml"/><Relationship Id="rId75" Type="http://schemas.openxmlformats.org/officeDocument/2006/relationships/image" Target="../media/image189.png"/><Relationship Id="rId96" Type="http://schemas.openxmlformats.org/officeDocument/2006/relationships/customXml" Target="../ink/ink200.xml"/><Relationship Id="rId140" Type="http://schemas.openxmlformats.org/officeDocument/2006/relationships/customXml" Target="../ink/ink222.xml"/><Relationship Id="rId161" Type="http://schemas.openxmlformats.org/officeDocument/2006/relationships/image" Target="../media/image232.png"/><Relationship Id="rId182" Type="http://schemas.openxmlformats.org/officeDocument/2006/relationships/customXml" Target="../ink/ink243.xml"/><Relationship Id="rId217" Type="http://schemas.openxmlformats.org/officeDocument/2006/relationships/image" Target="../media/image260.png"/><Relationship Id="rId6" Type="http://schemas.openxmlformats.org/officeDocument/2006/relationships/customXml" Target="../ink/ink155.xml"/><Relationship Id="rId238" Type="http://schemas.openxmlformats.org/officeDocument/2006/relationships/customXml" Target="../ink/ink271.xml"/><Relationship Id="rId259" Type="http://schemas.openxmlformats.org/officeDocument/2006/relationships/image" Target="../media/image281.png"/><Relationship Id="rId23" Type="http://schemas.openxmlformats.org/officeDocument/2006/relationships/image" Target="../media/image163.png"/><Relationship Id="rId119" Type="http://schemas.openxmlformats.org/officeDocument/2006/relationships/image" Target="../media/image211.png"/><Relationship Id="rId270" Type="http://schemas.openxmlformats.org/officeDocument/2006/relationships/customXml" Target="../ink/ink287.xml"/><Relationship Id="rId44" Type="http://schemas.openxmlformats.org/officeDocument/2006/relationships/customXml" Target="../ink/ink174.xml"/><Relationship Id="rId65" Type="http://schemas.openxmlformats.org/officeDocument/2006/relationships/image" Target="../media/image184.png"/><Relationship Id="rId86" Type="http://schemas.openxmlformats.org/officeDocument/2006/relationships/customXml" Target="../ink/ink195.xml"/><Relationship Id="rId130" Type="http://schemas.openxmlformats.org/officeDocument/2006/relationships/customXml" Target="../ink/ink217.xml"/><Relationship Id="rId151" Type="http://schemas.openxmlformats.org/officeDocument/2006/relationships/image" Target="../media/image227.png"/><Relationship Id="rId172" Type="http://schemas.openxmlformats.org/officeDocument/2006/relationships/customXml" Target="../ink/ink238.xml"/><Relationship Id="rId193" Type="http://schemas.openxmlformats.org/officeDocument/2006/relationships/image" Target="../media/image248.png"/><Relationship Id="rId207" Type="http://schemas.openxmlformats.org/officeDocument/2006/relationships/image" Target="../media/image255.png"/><Relationship Id="rId228" Type="http://schemas.openxmlformats.org/officeDocument/2006/relationships/customXml" Target="../ink/ink266.xml"/><Relationship Id="rId249" Type="http://schemas.openxmlformats.org/officeDocument/2006/relationships/image" Target="../media/image276.png"/><Relationship Id="rId13" Type="http://schemas.openxmlformats.org/officeDocument/2006/relationships/image" Target="../media/image158.png"/><Relationship Id="rId109" Type="http://schemas.openxmlformats.org/officeDocument/2006/relationships/image" Target="../media/image206.png"/><Relationship Id="rId260" Type="http://schemas.openxmlformats.org/officeDocument/2006/relationships/customXml" Target="../ink/ink282.xml"/><Relationship Id="rId34" Type="http://schemas.openxmlformats.org/officeDocument/2006/relationships/customXml" Target="../ink/ink169.xml"/><Relationship Id="rId55" Type="http://schemas.openxmlformats.org/officeDocument/2006/relationships/image" Target="../media/image179.png"/><Relationship Id="rId76" Type="http://schemas.openxmlformats.org/officeDocument/2006/relationships/customXml" Target="../ink/ink190.xml"/><Relationship Id="rId97" Type="http://schemas.openxmlformats.org/officeDocument/2006/relationships/image" Target="../media/image200.png"/><Relationship Id="rId120" Type="http://schemas.openxmlformats.org/officeDocument/2006/relationships/customXml" Target="../ink/ink212.xml"/><Relationship Id="rId141" Type="http://schemas.openxmlformats.org/officeDocument/2006/relationships/image" Target="../media/image222.png"/><Relationship Id="rId7" Type="http://schemas.openxmlformats.org/officeDocument/2006/relationships/image" Target="../media/image155.png"/><Relationship Id="rId162" Type="http://schemas.openxmlformats.org/officeDocument/2006/relationships/customXml" Target="../ink/ink233.xml"/><Relationship Id="rId183" Type="http://schemas.openxmlformats.org/officeDocument/2006/relationships/image" Target="../media/image243.png"/><Relationship Id="rId218" Type="http://schemas.openxmlformats.org/officeDocument/2006/relationships/customXml" Target="../ink/ink261.xml"/><Relationship Id="rId239" Type="http://schemas.openxmlformats.org/officeDocument/2006/relationships/image" Target="../media/image271.png"/><Relationship Id="rId250" Type="http://schemas.openxmlformats.org/officeDocument/2006/relationships/customXml" Target="../ink/ink277.xml"/><Relationship Id="rId271" Type="http://schemas.openxmlformats.org/officeDocument/2006/relationships/image" Target="../media/image287.png"/><Relationship Id="rId24" Type="http://schemas.openxmlformats.org/officeDocument/2006/relationships/customXml" Target="../ink/ink164.xml"/><Relationship Id="rId45" Type="http://schemas.openxmlformats.org/officeDocument/2006/relationships/image" Target="../media/image174.png"/><Relationship Id="rId66" Type="http://schemas.openxmlformats.org/officeDocument/2006/relationships/customXml" Target="../ink/ink185.xml"/><Relationship Id="rId87" Type="http://schemas.openxmlformats.org/officeDocument/2006/relationships/image" Target="../media/image195.png"/><Relationship Id="rId110" Type="http://schemas.openxmlformats.org/officeDocument/2006/relationships/customXml" Target="../ink/ink207.xml"/><Relationship Id="rId131" Type="http://schemas.openxmlformats.org/officeDocument/2006/relationships/image" Target="../media/image217.png"/><Relationship Id="rId152" Type="http://schemas.openxmlformats.org/officeDocument/2006/relationships/customXml" Target="../ink/ink228.xml"/><Relationship Id="rId173" Type="http://schemas.openxmlformats.org/officeDocument/2006/relationships/image" Target="../media/image238.png"/><Relationship Id="rId194" Type="http://schemas.openxmlformats.org/officeDocument/2006/relationships/customXml" Target="../ink/ink249.xml"/><Relationship Id="rId208" Type="http://schemas.openxmlformats.org/officeDocument/2006/relationships/customXml" Target="../ink/ink256.xml"/><Relationship Id="rId229" Type="http://schemas.openxmlformats.org/officeDocument/2006/relationships/image" Target="../media/image266.png"/><Relationship Id="rId240" Type="http://schemas.openxmlformats.org/officeDocument/2006/relationships/customXml" Target="../ink/ink272.xml"/><Relationship Id="rId261" Type="http://schemas.openxmlformats.org/officeDocument/2006/relationships/image" Target="../media/image282.png"/><Relationship Id="rId14" Type="http://schemas.openxmlformats.org/officeDocument/2006/relationships/customXml" Target="../ink/ink159.xml"/><Relationship Id="rId35" Type="http://schemas.openxmlformats.org/officeDocument/2006/relationships/image" Target="../media/image169.png"/><Relationship Id="rId56" Type="http://schemas.openxmlformats.org/officeDocument/2006/relationships/customXml" Target="../ink/ink180.xml"/><Relationship Id="rId77" Type="http://schemas.openxmlformats.org/officeDocument/2006/relationships/image" Target="../media/image190.png"/><Relationship Id="rId100" Type="http://schemas.openxmlformats.org/officeDocument/2006/relationships/customXml" Target="../ink/ink202.xml"/><Relationship Id="rId8" Type="http://schemas.openxmlformats.org/officeDocument/2006/relationships/customXml" Target="../ink/ink156.xml"/><Relationship Id="rId98" Type="http://schemas.openxmlformats.org/officeDocument/2006/relationships/customXml" Target="../ink/ink201.xml"/><Relationship Id="rId121" Type="http://schemas.openxmlformats.org/officeDocument/2006/relationships/image" Target="../media/image212.png"/><Relationship Id="rId142" Type="http://schemas.openxmlformats.org/officeDocument/2006/relationships/customXml" Target="../ink/ink223.xml"/><Relationship Id="rId163" Type="http://schemas.openxmlformats.org/officeDocument/2006/relationships/image" Target="../media/image233.png"/><Relationship Id="rId184" Type="http://schemas.openxmlformats.org/officeDocument/2006/relationships/customXml" Target="../ink/ink244.xml"/><Relationship Id="rId219" Type="http://schemas.openxmlformats.org/officeDocument/2006/relationships/image" Target="../media/image261.png"/><Relationship Id="rId230" Type="http://schemas.openxmlformats.org/officeDocument/2006/relationships/customXml" Target="../ink/ink267.xml"/><Relationship Id="rId251" Type="http://schemas.openxmlformats.org/officeDocument/2006/relationships/image" Target="../media/image277.png"/><Relationship Id="rId25" Type="http://schemas.openxmlformats.org/officeDocument/2006/relationships/image" Target="../media/image164.png"/><Relationship Id="rId46" Type="http://schemas.openxmlformats.org/officeDocument/2006/relationships/customXml" Target="../ink/ink175.xml"/><Relationship Id="rId67" Type="http://schemas.openxmlformats.org/officeDocument/2006/relationships/image" Target="../media/image185.png"/><Relationship Id="rId272" Type="http://schemas.openxmlformats.org/officeDocument/2006/relationships/customXml" Target="../ink/ink288.xml"/><Relationship Id="rId88" Type="http://schemas.openxmlformats.org/officeDocument/2006/relationships/customXml" Target="../ink/ink196.xml"/><Relationship Id="rId111" Type="http://schemas.openxmlformats.org/officeDocument/2006/relationships/image" Target="../media/image207.png"/><Relationship Id="rId132" Type="http://schemas.openxmlformats.org/officeDocument/2006/relationships/customXml" Target="../ink/ink218.xml"/><Relationship Id="rId153" Type="http://schemas.openxmlformats.org/officeDocument/2006/relationships/image" Target="../media/image228.png"/><Relationship Id="rId174" Type="http://schemas.openxmlformats.org/officeDocument/2006/relationships/customXml" Target="../ink/ink239.xml"/><Relationship Id="rId195" Type="http://schemas.openxmlformats.org/officeDocument/2006/relationships/image" Target="../media/image249.png"/><Relationship Id="rId209" Type="http://schemas.openxmlformats.org/officeDocument/2006/relationships/image" Target="../media/image256.png"/><Relationship Id="rId220" Type="http://schemas.openxmlformats.org/officeDocument/2006/relationships/customXml" Target="../ink/ink262.xml"/><Relationship Id="rId241" Type="http://schemas.openxmlformats.org/officeDocument/2006/relationships/image" Target="../media/image272.png"/><Relationship Id="rId15" Type="http://schemas.openxmlformats.org/officeDocument/2006/relationships/image" Target="../media/image159.png"/><Relationship Id="rId36" Type="http://schemas.openxmlformats.org/officeDocument/2006/relationships/customXml" Target="../ink/ink170.xml"/><Relationship Id="rId57" Type="http://schemas.openxmlformats.org/officeDocument/2006/relationships/image" Target="../media/image180.png"/><Relationship Id="rId262" Type="http://schemas.openxmlformats.org/officeDocument/2006/relationships/customXml" Target="../ink/ink283.xml"/><Relationship Id="rId78" Type="http://schemas.openxmlformats.org/officeDocument/2006/relationships/customXml" Target="../ink/ink191.xml"/><Relationship Id="rId99" Type="http://schemas.openxmlformats.org/officeDocument/2006/relationships/image" Target="../media/image201.png"/><Relationship Id="rId101" Type="http://schemas.openxmlformats.org/officeDocument/2006/relationships/image" Target="../media/image202.png"/><Relationship Id="rId122" Type="http://schemas.openxmlformats.org/officeDocument/2006/relationships/customXml" Target="../ink/ink213.xml"/><Relationship Id="rId143" Type="http://schemas.openxmlformats.org/officeDocument/2006/relationships/image" Target="../media/image223.png"/><Relationship Id="rId164" Type="http://schemas.openxmlformats.org/officeDocument/2006/relationships/customXml" Target="../ink/ink234.xml"/><Relationship Id="rId185" Type="http://schemas.openxmlformats.org/officeDocument/2006/relationships/image" Target="../media/image244.png"/><Relationship Id="rId9" Type="http://schemas.openxmlformats.org/officeDocument/2006/relationships/image" Target="../media/image156.png"/><Relationship Id="rId210" Type="http://schemas.openxmlformats.org/officeDocument/2006/relationships/customXml" Target="../ink/ink257.xml"/><Relationship Id="rId26" Type="http://schemas.openxmlformats.org/officeDocument/2006/relationships/customXml" Target="../ink/ink165.xml"/><Relationship Id="rId231" Type="http://schemas.openxmlformats.org/officeDocument/2006/relationships/image" Target="../media/image267.png"/><Relationship Id="rId252" Type="http://schemas.openxmlformats.org/officeDocument/2006/relationships/customXml" Target="../ink/ink278.xml"/><Relationship Id="rId273" Type="http://schemas.openxmlformats.org/officeDocument/2006/relationships/image" Target="../media/image288.png"/><Relationship Id="rId47" Type="http://schemas.openxmlformats.org/officeDocument/2006/relationships/image" Target="../media/image175.png"/><Relationship Id="rId68" Type="http://schemas.openxmlformats.org/officeDocument/2006/relationships/customXml" Target="../ink/ink186.xml"/><Relationship Id="rId89" Type="http://schemas.openxmlformats.org/officeDocument/2006/relationships/image" Target="../media/image196.png"/><Relationship Id="rId112" Type="http://schemas.openxmlformats.org/officeDocument/2006/relationships/customXml" Target="../ink/ink208.xml"/><Relationship Id="rId133" Type="http://schemas.openxmlformats.org/officeDocument/2006/relationships/image" Target="../media/image218.png"/><Relationship Id="rId154" Type="http://schemas.openxmlformats.org/officeDocument/2006/relationships/customXml" Target="../ink/ink229.xml"/><Relationship Id="rId175" Type="http://schemas.openxmlformats.org/officeDocument/2006/relationships/image" Target="../media/image239.png"/><Relationship Id="rId196" Type="http://schemas.openxmlformats.org/officeDocument/2006/relationships/customXml" Target="../ink/ink250.xml"/><Relationship Id="rId200" Type="http://schemas.openxmlformats.org/officeDocument/2006/relationships/customXml" Target="../ink/ink252.xml"/><Relationship Id="rId16" Type="http://schemas.openxmlformats.org/officeDocument/2006/relationships/customXml" Target="../ink/ink160.xml"/><Relationship Id="rId221" Type="http://schemas.openxmlformats.org/officeDocument/2006/relationships/image" Target="../media/image262.png"/><Relationship Id="rId242" Type="http://schemas.openxmlformats.org/officeDocument/2006/relationships/customXml" Target="../ink/ink273.xml"/><Relationship Id="rId263" Type="http://schemas.openxmlformats.org/officeDocument/2006/relationships/image" Target="../media/image283.png"/><Relationship Id="rId37" Type="http://schemas.openxmlformats.org/officeDocument/2006/relationships/image" Target="../media/image170.png"/><Relationship Id="rId58" Type="http://schemas.openxmlformats.org/officeDocument/2006/relationships/customXml" Target="../ink/ink181.xml"/><Relationship Id="rId79" Type="http://schemas.openxmlformats.org/officeDocument/2006/relationships/image" Target="../media/image191.png"/><Relationship Id="rId102" Type="http://schemas.openxmlformats.org/officeDocument/2006/relationships/customXml" Target="../ink/ink203.xml"/><Relationship Id="rId123" Type="http://schemas.openxmlformats.org/officeDocument/2006/relationships/image" Target="../media/image213.png"/><Relationship Id="rId144" Type="http://schemas.openxmlformats.org/officeDocument/2006/relationships/customXml" Target="../ink/ink224.xml"/><Relationship Id="rId90" Type="http://schemas.openxmlformats.org/officeDocument/2006/relationships/customXml" Target="../ink/ink197.xml"/><Relationship Id="rId165" Type="http://schemas.openxmlformats.org/officeDocument/2006/relationships/image" Target="../media/image234.png"/><Relationship Id="rId186" Type="http://schemas.openxmlformats.org/officeDocument/2006/relationships/customXml" Target="../ink/ink245.xml"/><Relationship Id="rId211" Type="http://schemas.openxmlformats.org/officeDocument/2006/relationships/image" Target="../media/image257.png"/><Relationship Id="rId232" Type="http://schemas.openxmlformats.org/officeDocument/2006/relationships/customXml" Target="../ink/ink268.xml"/><Relationship Id="rId253" Type="http://schemas.openxmlformats.org/officeDocument/2006/relationships/image" Target="../media/image278.png"/><Relationship Id="rId274" Type="http://schemas.openxmlformats.org/officeDocument/2006/relationships/customXml" Target="../ink/ink289.xml"/><Relationship Id="rId27" Type="http://schemas.openxmlformats.org/officeDocument/2006/relationships/image" Target="../media/image165.png"/><Relationship Id="rId48" Type="http://schemas.openxmlformats.org/officeDocument/2006/relationships/customXml" Target="../ink/ink176.xml"/><Relationship Id="rId69" Type="http://schemas.openxmlformats.org/officeDocument/2006/relationships/image" Target="../media/image186.png"/><Relationship Id="rId113" Type="http://schemas.openxmlformats.org/officeDocument/2006/relationships/image" Target="../media/image208.png"/><Relationship Id="rId134" Type="http://schemas.openxmlformats.org/officeDocument/2006/relationships/customXml" Target="../ink/ink219.xml"/><Relationship Id="rId80" Type="http://schemas.openxmlformats.org/officeDocument/2006/relationships/customXml" Target="../ink/ink192.xml"/><Relationship Id="rId155" Type="http://schemas.openxmlformats.org/officeDocument/2006/relationships/image" Target="../media/image229.png"/><Relationship Id="rId176" Type="http://schemas.openxmlformats.org/officeDocument/2006/relationships/customXml" Target="../ink/ink240.xml"/><Relationship Id="rId197" Type="http://schemas.openxmlformats.org/officeDocument/2006/relationships/image" Target="../media/image250.png"/><Relationship Id="rId201" Type="http://schemas.openxmlformats.org/officeDocument/2006/relationships/image" Target="../media/image252.png"/><Relationship Id="rId222" Type="http://schemas.openxmlformats.org/officeDocument/2006/relationships/customXml" Target="../ink/ink263.xml"/><Relationship Id="rId243" Type="http://schemas.openxmlformats.org/officeDocument/2006/relationships/image" Target="../media/image273.png"/><Relationship Id="rId264" Type="http://schemas.openxmlformats.org/officeDocument/2006/relationships/customXml" Target="../ink/ink284.xml"/><Relationship Id="rId17" Type="http://schemas.openxmlformats.org/officeDocument/2006/relationships/image" Target="../media/image160.png"/><Relationship Id="rId38" Type="http://schemas.openxmlformats.org/officeDocument/2006/relationships/customXml" Target="../ink/ink171.xml"/><Relationship Id="rId59" Type="http://schemas.openxmlformats.org/officeDocument/2006/relationships/image" Target="../media/image181.png"/><Relationship Id="rId103" Type="http://schemas.openxmlformats.org/officeDocument/2006/relationships/image" Target="../media/image203.png"/><Relationship Id="rId124" Type="http://schemas.openxmlformats.org/officeDocument/2006/relationships/customXml" Target="../ink/ink214.xml"/><Relationship Id="rId70" Type="http://schemas.openxmlformats.org/officeDocument/2006/relationships/customXml" Target="../ink/ink187.xml"/><Relationship Id="rId91" Type="http://schemas.openxmlformats.org/officeDocument/2006/relationships/image" Target="../media/image197.png"/><Relationship Id="rId145" Type="http://schemas.openxmlformats.org/officeDocument/2006/relationships/image" Target="../media/image224.png"/><Relationship Id="rId166" Type="http://schemas.openxmlformats.org/officeDocument/2006/relationships/customXml" Target="../ink/ink235.xml"/><Relationship Id="rId187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58.xml"/><Relationship Id="rId233" Type="http://schemas.openxmlformats.org/officeDocument/2006/relationships/image" Target="../media/image268.png"/><Relationship Id="rId254" Type="http://schemas.openxmlformats.org/officeDocument/2006/relationships/customXml" Target="../ink/ink279.xml"/><Relationship Id="rId28" Type="http://schemas.openxmlformats.org/officeDocument/2006/relationships/customXml" Target="../ink/ink166.xml"/><Relationship Id="rId49" Type="http://schemas.openxmlformats.org/officeDocument/2006/relationships/image" Target="../media/image176.png"/><Relationship Id="rId114" Type="http://schemas.openxmlformats.org/officeDocument/2006/relationships/customXml" Target="../ink/ink209.xml"/><Relationship Id="rId275" Type="http://schemas.openxmlformats.org/officeDocument/2006/relationships/image" Target="../media/image289.png"/><Relationship Id="rId60" Type="http://schemas.openxmlformats.org/officeDocument/2006/relationships/customXml" Target="../ink/ink182.xml"/><Relationship Id="rId81" Type="http://schemas.openxmlformats.org/officeDocument/2006/relationships/image" Target="../media/image192.png"/><Relationship Id="rId135" Type="http://schemas.openxmlformats.org/officeDocument/2006/relationships/image" Target="../media/image219.png"/><Relationship Id="rId156" Type="http://schemas.openxmlformats.org/officeDocument/2006/relationships/customXml" Target="../ink/ink230.xml"/><Relationship Id="rId177" Type="http://schemas.openxmlformats.org/officeDocument/2006/relationships/image" Target="../media/image240.png"/><Relationship Id="rId198" Type="http://schemas.openxmlformats.org/officeDocument/2006/relationships/customXml" Target="../ink/ink251.xml"/><Relationship Id="rId202" Type="http://schemas.openxmlformats.org/officeDocument/2006/relationships/customXml" Target="../ink/ink253.xml"/><Relationship Id="rId223" Type="http://schemas.openxmlformats.org/officeDocument/2006/relationships/image" Target="../media/image263.png"/><Relationship Id="rId244" Type="http://schemas.openxmlformats.org/officeDocument/2006/relationships/customXml" Target="../ink/ink274.xml"/><Relationship Id="rId18" Type="http://schemas.openxmlformats.org/officeDocument/2006/relationships/customXml" Target="../ink/ink161.xml"/><Relationship Id="rId39" Type="http://schemas.openxmlformats.org/officeDocument/2006/relationships/image" Target="../media/image171.png"/><Relationship Id="rId265" Type="http://schemas.openxmlformats.org/officeDocument/2006/relationships/image" Target="../media/image284.png"/><Relationship Id="rId50" Type="http://schemas.openxmlformats.org/officeDocument/2006/relationships/customXml" Target="../ink/ink177.xml"/><Relationship Id="rId104" Type="http://schemas.openxmlformats.org/officeDocument/2006/relationships/customXml" Target="../ink/ink204.xml"/><Relationship Id="rId125" Type="http://schemas.openxmlformats.org/officeDocument/2006/relationships/image" Target="../media/image214.png"/><Relationship Id="rId146" Type="http://schemas.openxmlformats.org/officeDocument/2006/relationships/customXml" Target="../ink/ink225.xml"/><Relationship Id="rId167" Type="http://schemas.openxmlformats.org/officeDocument/2006/relationships/image" Target="../media/image235.png"/><Relationship Id="rId188" Type="http://schemas.openxmlformats.org/officeDocument/2006/relationships/customXml" Target="../ink/ink246.xml"/><Relationship Id="rId71" Type="http://schemas.openxmlformats.org/officeDocument/2006/relationships/image" Target="../media/image187.png"/><Relationship Id="rId92" Type="http://schemas.openxmlformats.org/officeDocument/2006/relationships/customXml" Target="../ink/ink198.xml"/><Relationship Id="rId213" Type="http://schemas.openxmlformats.org/officeDocument/2006/relationships/image" Target="../media/image258.png"/><Relationship Id="rId234" Type="http://schemas.openxmlformats.org/officeDocument/2006/relationships/customXml" Target="../ink/ink269.xml"/><Relationship Id="rId2" Type="http://schemas.openxmlformats.org/officeDocument/2006/relationships/customXml" Target="../ink/ink153.xml"/><Relationship Id="rId29" Type="http://schemas.openxmlformats.org/officeDocument/2006/relationships/image" Target="../media/image166.png"/><Relationship Id="rId255" Type="http://schemas.openxmlformats.org/officeDocument/2006/relationships/image" Target="../media/image279.png"/><Relationship Id="rId40" Type="http://schemas.openxmlformats.org/officeDocument/2006/relationships/customXml" Target="../ink/ink172.xml"/><Relationship Id="rId115" Type="http://schemas.openxmlformats.org/officeDocument/2006/relationships/image" Target="../media/image209.png"/><Relationship Id="rId136" Type="http://schemas.openxmlformats.org/officeDocument/2006/relationships/customXml" Target="../ink/ink220.xml"/><Relationship Id="rId157" Type="http://schemas.openxmlformats.org/officeDocument/2006/relationships/image" Target="../media/image230.png"/><Relationship Id="rId178" Type="http://schemas.openxmlformats.org/officeDocument/2006/relationships/customXml" Target="../ink/ink241.xml"/><Relationship Id="rId61" Type="http://schemas.openxmlformats.org/officeDocument/2006/relationships/image" Target="../media/image182.png"/><Relationship Id="rId82" Type="http://schemas.openxmlformats.org/officeDocument/2006/relationships/customXml" Target="../ink/ink193.xml"/><Relationship Id="rId199" Type="http://schemas.openxmlformats.org/officeDocument/2006/relationships/image" Target="../media/image251.png"/><Relationship Id="rId203" Type="http://schemas.openxmlformats.org/officeDocument/2006/relationships/image" Target="../media/image253.png"/><Relationship Id="rId19" Type="http://schemas.openxmlformats.org/officeDocument/2006/relationships/image" Target="../media/image161.png"/><Relationship Id="rId224" Type="http://schemas.openxmlformats.org/officeDocument/2006/relationships/customXml" Target="../ink/ink264.xml"/><Relationship Id="rId245" Type="http://schemas.openxmlformats.org/officeDocument/2006/relationships/image" Target="../media/image274.png"/><Relationship Id="rId266" Type="http://schemas.openxmlformats.org/officeDocument/2006/relationships/customXml" Target="../ink/ink285.xml"/><Relationship Id="rId30" Type="http://schemas.openxmlformats.org/officeDocument/2006/relationships/customXml" Target="../ink/ink167.xml"/><Relationship Id="rId105" Type="http://schemas.openxmlformats.org/officeDocument/2006/relationships/image" Target="../media/image204.png"/><Relationship Id="rId126" Type="http://schemas.openxmlformats.org/officeDocument/2006/relationships/customXml" Target="../ink/ink215.xml"/><Relationship Id="rId147" Type="http://schemas.openxmlformats.org/officeDocument/2006/relationships/image" Target="../media/image225.png"/><Relationship Id="rId168" Type="http://schemas.openxmlformats.org/officeDocument/2006/relationships/customXml" Target="../ink/ink236.xml"/><Relationship Id="rId51" Type="http://schemas.openxmlformats.org/officeDocument/2006/relationships/image" Target="../media/image177.png"/><Relationship Id="rId72" Type="http://schemas.openxmlformats.org/officeDocument/2006/relationships/customXml" Target="../ink/ink188.xml"/><Relationship Id="rId93" Type="http://schemas.openxmlformats.org/officeDocument/2006/relationships/image" Target="../media/image198.png"/><Relationship Id="rId189" Type="http://schemas.openxmlformats.org/officeDocument/2006/relationships/image" Target="../media/image246.png"/><Relationship Id="rId3" Type="http://schemas.openxmlformats.org/officeDocument/2006/relationships/image" Target="../media/image153.png"/><Relationship Id="rId214" Type="http://schemas.openxmlformats.org/officeDocument/2006/relationships/customXml" Target="../ink/ink259.xml"/><Relationship Id="rId235" Type="http://schemas.openxmlformats.org/officeDocument/2006/relationships/image" Target="../media/image269.png"/><Relationship Id="rId256" Type="http://schemas.openxmlformats.org/officeDocument/2006/relationships/customXml" Target="../ink/ink280.xml"/><Relationship Id="rId116" Type="http://schemas.openxmlformats.org/officeDocument/2006/relationships/customXml" Target="../ink/ink210.xml"/><Relationship Id="rId137" Type="http://schemas.openxmlformats.org/officeDocument/2006/relationships/image" Target="../media/image220.png"/><Relationship Id="rId158" Type="http://schemas.openxmlformats.org/officeDocument/2006/relationships/customXml" Target="../ink/ink231.xml"/><Relationship Id="rId20" Type="http://schemas.openxmlformats.org/officeDocument/2006/relationships/customXml" Target="../ink/ink162.xml"/><Relationship Id="rId41" Type="http://schemas.openxmlformats.org/officeDocument/2006/relationships/image" Target="../media/image172.png"/><Relationship Id="rId62" Type="http://schemas.openxmlformats.org/officeDocument/2006/relationships/customXml" Target="../ink/ink183.xml"/><Relationship Id="rId83" Type="http://schemas.openxmlformats.org/officeDocument/2006/relationships/image" Target="../media/image193.png"/><Relationship Id="rId179" Type="http://schemas.openxmlformats.org/officeDocument/2006/relationships/image" Target="../media/image241.png"/><Relationship Id="rId190" Type="http://schemas.openxmlformats.org/officeDocument/2006/relationships/customXml" Target="../ink/ink247.xml"/><Relationship Id="rId204" Type="http://schemas.openxmlformats.org/officeDocument/2006/relationships/customXml" Target="../ink/ink254.xml"/><Relationship Id="rId225" Type="http://schemas.openxmlformats.org/officeDocument/2006/relationships/image" Target="../media/image264.png"/><Relationship Id="rId246" Type="http://schemas.openxmlformats.org/officeDocument/2006/relationships/customXml" Target="../ink/ink275.xml"/><Relationship Id="rId267" Type="http://schemas.openxmlformats.org/officeDocument/2006/relationships/image" Target="../media/image285.png"/><Relationship Id="rId106" Type="http://schemas.openxmlformats.org/officeDocument/2006/relationships/customXml" Target="../ink/ink205.xml"/><Relationship Id="rId127" Type="http://schemas.openxmlformats.org/officeDocument/2006/relationships/image" Target="../media/image215.png"/><Relationship Id="rId10" Type="http://schemas.openxmlformats.org/officeDocument/2006/relationships/customXml" Target="../ink/ink157.xml"/><Relationship Id="rId31" Type="http://schemas.openxmlformats.org/officeDocument/2006/relationships/image" Target="../media/image167.png"/><Relationship Id="rId52" Type="http://schemas.openxmlformats.org/officeDocument/2006/relationships/customXml" Target="../ink/ink178.xml"/><Relationship Id="rId73" Type="http://schemas.openxmlformats.org/officeDocument/2006/relationships/image" Target="../media/image188.png"/><Relationship Id="rId94" Type="http://schemas.openxmlformats.org/officeDocument/2006/relationships/customXml" Target="../ink/ink199.xml"/><Relationship Id="rId148" Type="http://schemas.openxmlformats.org/officeDocument/2006/relationships/customXml" Target="../ink/ink226.xml"/><Relationship Id="rId169" Type="http://schemas.openxmlformats.org/officeDocument/2006/relationships/image" Target="../media/image236.png"/><Relationship Id="rId4" Type="http://schemas.openxmlformats.org/officeDocument/2006/relationships/customXml" Target="../ink/ink154.xml"/><Relationship Id="rId180" Type="http://schemas.openxmlformats.org/officeDocument/2006/relationships/customXml" Target="../ink/ink242.xml"/><Relationship Id="rId215" Type="http://schemas.openxmlformats.org/officeDocument/2006/relationships/image" Target="../media/image259.png"/><Relationship Id="rId236" Type="http://schemas.openxmlformats.org/officeDocument/2006/relationships/customXml" Target="../ink/ink270.xml"/><Relationship Id="rId257" Type="http://schemas.openxmlformats.org/officeDocument/2006/relationships/image" Target="../media/image280.png"/><Relationship Id="rId42" Type="http://schemas.openxmlformats.org/officeDocument/2006/relationships/customXml" Target="../ink/ink173.xml"/><Relationship Id="rId84" Type="http://schemas.openxmlformats.org/officeDocument/2006/relationships/customXml" Target="../ink/ink194.xml"/><Relationship Id="rId138" Type="http://schemas.openxmlformats.org/officeDocument/2006/relationships/customXml" Target="../ink/ink221.xml"/><Relationship Id="rId191" Type="http://schemas.openxmlformats.org/officeDocument/2006/relationships/image" Target="../media/image247.png"/><Relationship Id="rId205" Type="http://schemas.openxmlformats.org/officeDocument/2006/relationships/image" Target="../media/image254.png"/><Relationship Id="rId247" Type="http://schemas.openxmlformats.org/officeDocument/2006/relationships/image" Target="../media/image275.png"/><Relationship Id="rId107" Type="http://schemas.openxmlformats.org/officeDocument/2006/relationships/image" Target="../media/image205.png"/><Relationship Id="rId11" Type="http://schemas.openxmlformats.org/officeDocument/2006/relationships/image" Target="../media/image157.png"/><Relationship Id="rId53" Type="http://schemas.openxmlformats.org/officeDocument/2006/relationships/image" Target="../media/image178.png"/><Relationship Id="rId149" Type="http://schemas.openxmlformats.org/officeDocument/2006/relationships/image" Target="../media/image22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7.png"/><Relationship Id="rId299" Type="http://schemas.openxmlformats.org/officeDocument/2006/relationships/image" Target="../media/image438.png"/><Relationship Id="rId21" Type="http://schemas.openxmlformats.org/officeDocument/2006/relationships/image" Target="../media/image299.png"/><Relationship Id="rId63" Type="http://schemas.openxmlformats.org/officeDocument/2006/relationships/image" Target="../media/image320.png"/><Relationship Id="rId159" Type="http://schemas.openxmlformats.org/officeDocument/2006/relationships/image" Target="../media/image368.png"/><Relationship Id="rId170" Type="http://schemas.openxmlformats.org/officeDocument/2006/relationships/customXml" Target="../ink/ink374.xml"/><Relationship Id="rId226" Type="http://schemas.openxmlformats.org/officeDocument/2006/relationships/customXml" Target="../ink/ink402.xml"/><Relationship Id="rId268" Type="http://schemas.openxmlformats.org/officeDocument/2006/relationships/customXml" Target="../ink/ink423.xml"/><Relationship Id="rId32" Type="http://schemas.openxmlformats.org/officeDocument/2006/relationships/customXml" Target="../ink/ink305.xml"/><Relationship Id="rId74" Type="http://schemas.openxmlformats.org/officeDocument/2006/relationships/customXml" Target="../ink/ink326.xml"/><Relationship Id="rId128" Type="http://schemas.openxmlformats.org/officeDocument/2006/relationships/customXml" Target="../ink/ink353.xml"/><Relationship Id="rId5" Type="http://schemas.openxmlformats.org/officeDocument/2006/relationships/image" Target="../media/image291.png"/><Relationship Id="rId181" Type="http://schemas.openxmlformats.org/officeDocument/2006/relationships/image" Target="../media/image379.png"/><Relationship Id="rId237" Type="http://schemas.openxmlformats.org/officeDocument/2006/relationships/image" Target="../media/image407.png"/><Relationship Id="rId279" Type="http://schemas.openxmlformats.org/officeDocument/2006/relationships/image" Target="../media/image428.png"/><Relationship Id="rId43" Type="http://schemas.openxmlformats.org/officeDocument/2006/relationships/image" Target="../media/image310.png"/><Relationship Id="rId139" Type="http://schemas.openxmlformats.org/officeDocument/2006/relationships/image" Target="../media/image358.png"/><Relationship Id="rId290" Type="http://schemas.openxmlformats.org/officeDocument/2006/relationships/customXml" Target="../ink/ink434.xml"/><Relationship Id="rId85" Type="http://schemas.openxmlformats.org/officeDocument/2006/relationships/image" Target="../media/image331.png"/><Relationship Id="rId150" Type="http://schemas.openxmlformats.org/officeDocument/2006/relationships/customXml" Target="../ink/ink364.xml"/><Relationship Id="rId192" Type="http://schemas.openxmlformats.org/officeDocument/2006/relationships/customXml" Target="../ink/ink385.xml"/><Relationship Id="rId206" Type="http://schemas.openxmlformats.org/officeDocument/2006/relationships/customXml" Target="../ink/ink392.xml"/><Relationship Id="rId248" Type="http://schemas.openxmlformats.org/officeDocument/2006/relationships/customXml" Target="../ink/ink413.xml"/><Relationship Id="rId12" Type="http://schemas.openxmlformats.org/officeDocument/2006/relationships/customXml" Target="../ink/ink295.xml"/><Relationship Id="rId108" Type="http://schemas.openxmlformats.org/officeDocument/2006/relationships/customXml" Target="../ink/ink343.xml"/><Relationship Id="rId54" Type="http://schemas.openxmlformats.org/officeDocument/2006/relationships/customXml" Target="../ink/ink316.xml"/><Relationship Id="rId75" Type="http://schemas.openxmlformats.org/officeDocument/2006/relationships/image" Target="../media/image326.png"/><Relationship Id="rId96" Type="http://schemas.openxmlformats.org/officeDocument/2006/relationships/customXml" Target="../ink/ink337.xml"/><Relationship Id="rId140" Type="http://schemas.openxmlformats.org/officeDocument/2006/relationships/customXml" Target="../ink/ink359.xml"/><Relationship Id="rId161" Type="http://schemas.openxmlformats.org/officeDocument/2006/relationships/image" Target="../media/image369.png"/><Relationship Id="rId182" Type="http://schemas.openxmlformats.org/officeDocument/2006/relationships/customXml" Target="../ink/ink380.xml"/><Relationship Id="rId217" Type="http://schemas.openxmlformats.org/officeDocument/2006/relationships/image" Target="../media/image397.png"/><Relationship Id="rId6" Type="http://schemas.openxmlformats.org/officeDocument/2006/relationships/customXml" Target="../ink/ink292.xml"/><Relationship Id="rId238" Type="http://schemas.openxmlformats.org/officeDocument/2006/relationships/customXml" Target="../ink/ink408.xml"/><Relationship Id="rId259" Type="http://schemas.openxmlformats.org/officeDocument/2006/relationships/image" Target="../media/image418.png"/><Relationship Id="rId23" Type="http://schemas.openxmlformats.org/officeDocument/2006/relationships/image" Target="../media/image300.png"/><Relationship Id="rId119" Type="http://schemas.openxmlformats.org/officeDocument/2006/relationships/image" Target="../media/image348.png"/><Relationship Id="rId270" Type="http://schemas.openxmlformats.org/officeDocument/2006/relationships/customXml" Target="../ink/ink424.xml"/><Relationship Id="rId291" Type="http://schemas.openxmlformats.org/officeDocument/2006/relationships/image" Target="../media/image434.png"/><Relationship Id="rId44" Type="http://schemas.openxmlformats.org/officeDocument/2006/relationships/customXml" Target="../ink/ink311.xml"/><Relationship Id="rId65" Type="http://schemas.openxmlformats.org/officeDocument/2006/relationships/image" Target="../media/image321.png"/><Relationship Id="rId86" Type="http://schemas.openxmlformats.org/officeDocument/2006/relationships/customXml" Target="../ink/ink332.xml"/><Relationship Id="rId130" Type="http://schemas.openxmlformats.org/officeDocument/2006/relationships/customXml" Target="../ink/ink354.xml"/><Relationship Id="rId151" Type="http://schemas.openxmlformats.org/officeDocument/2006/relationships/image" Target="../media/image364.png"/><Relationship Id="rId172" Type="http://schemas.openxmlformats.org/officeDocument/2006/relationships/customXml" Target="../ink/ink375.xml"/><Relationship Id="rId193" Type="http://schemas.openxmlformats.org/officeDocument/2006/relationships/image" Target="../media/image385.png"/><Relationship Id="rId207" Type="http://schemas.openxmlformats.org/officeDocument/2006/relationships/image" Target="../media/image392.png"/><Relationship Id="rId228" Type="http://schemas.openxmlformats.org/officeDocument/2006/relationships/customXml" Target="../ink/ink403.xml"/><Relationship Id="rId249" Type="http://schemas.openxmlformats.org/officeDocument/2006/relationships/image" Target="../media/image413.png"/><Relationship Id="rId13" Type="http://schemas.openxmlformats.org/officeDocument/2006/relationships/image" Target="../media/image295.png"/><Relationship Id="rId109" Type="http://schemas.openxmlformats.org/officeDocument/2006/relationships/image" Target="../media/image343.png"/><Relationship Id="rId260" Type="http://schemas.openxmlformats.org/officeDocument/2006/relationships/customXml" Target="../ink/ink419.xml"/><Relationship Id="rId281" Type="http://schemas.openxmlformats.org/officeDocument/2006/relationships/image" Target="../media/image429.png"/><Relationship Id="rId34" Type="http://schemas.openxmlformats.org/officeDocument/2006/relationships/customXml" Target="../ink/ink306.xml"/><Relationship Id="rId55" Type="http://schemas.openxmlformats.org/officeDocument/2006/relationships/image" Target="../media/image316.png"/><Relationship Id="rId76" Type="http://schemas.openxmlformats.org/officeDocument/2006/relationships/customXml" Target="../ink/ink327.xml"/><Relationship Id="rId97" Type="http://schemas.openxmlformats.org/officeDocument/2006/relationships/image" Target="../media/image337.png"/><Relationship Id="rId120" Type="http://schemas.openxmlformats.org/officeDocument/2006/relationships/customXml" Target="../ink/ink349.xml"/><Relationship Id="rId141" Type="http://schemas.openxmlformats.org/officeDocument/2006/relationships/image" Target="../media/image359.png"/><Relationship Id="rId7" Type="http://schemas.openxmlformats.org/officeDocument/2006/relationships/image" Target="../media/image292.png"/><Relationship Id="rId162" Type="http://schemas.openxmlformats.org/officeDocument/2006/relationships/customXml" Target="../ink/ink370.xml"/><Relationship Id="rId183" Type="http://schemas.openxmlformats.org/officeDocument/2006/relationships/image" Target="../media/image380.png"/><Relationship Id="rId218" Type="http://schemas.openxmlformats.org/officeDocument/2006/relationships/customXml" Target="../ink/ink398.xml"/><Relationship Id="rId239" Type="http://schemas.openxmlformats.org/officeDocument/2006/relationships/image" Target="../media/image408.png"/><Relationship Id="rId250" Type="http://schemas.openxmlformats.org/officeDocument/2006/relationships/customXml" Target="../ink/ink414.xml"/><Relationship Id="rId271" Type="http://schemas.openxmlformats.org/officeDocument/2006/relationships/image" Target="../media/image424.png"/><Relationship Id="rId292" Type="http://schemas.openxmlformats.org/officeDocument/2006/relationships/customXml" Target="../ink/ink435.xml"/><Relationship Id="rId24" Type="http://schemas.openxmlformats.org/officeDocument/2006/relationships/customXml" Target="../ink/ink301.xml"/><Relationship Id="rId45" Type="http://schemas.openxmlformats.org/officeDocument/2006/relationships/image" Target="../media/image311.png"/><Relationship Id="rId66" Type="http://schemas.openxmlformats.org/officeDocument/2006/relationships/customXml" Target="../ink/ink322.xml"/><Relationship Id="rId87" Type="http://schemas.openxmlformats.org/officeDocument/2006/relationships/image" Target="../media/image332.png"/><Relationship Id="rId110" Type="http://schemas.openxmlformats.org/officeDocument/2006/relationships/customXml" Target="../ink/ink344.xml"/><Relationship Id="rId131" Type="http://schemas.openxmlformats.org/officeDocument/2006/relationships/image" Target="../media/image354.png"/><Relationship Id="rId152" Type="http://schemas.openxmlformats.org/officeDocument/2006/relationships/customXml" Target="../ink/ink365.xml"/><Relationship Id="rId173" Type="http://schemas.openxmlformats.org/officeDocument/2006/relationships/image" Target="../media/image375.png"/><Relationship Id="rId194" Type="http://schemas.openxmlformats.org/officeDocument/2006/relationships/customXml" Target="../ink/ink386.xml"/><Relationship Id="rId208" Type="http://schemas.openxmlformats.org/officeDocument/2006/relationships/customXml" Target="../ink/ink393.xml"/><Relationship Id="rId229" Type="http://schemas.openxmlformats.org/officeDocument/2006/relationships/image" Target="../media/image403.png"/><Relationship Id="rId240" Type="http://schemas.openxmlformats.org/officeDocument/2006/relationships/customXml" Target="../ink/ink409.xml"/><Relationship Id="rId261" Type="http://schemas.openxmlformats.org/officeDocument/2006/relationships/image" Target="../media/image419.png"/><Relationship Id="rId14" Type="http://schemas.openxmlformats.org/officeDocument/2006/relationships/customXml" Target="../ink/ink296.xml"/><Relationship Id="rId35" Type="http://schemas.openxmlformats.org/officeDocument/2006/relationships/image" Target="../media/image306.png"/><Relationship Id="rId56" Type="http://schemas.openxmlformats.org/officeDocument/2006/relationships/customXml" Target="../ink/ink317.xml"/><Relationship Id="rId77" Type="http://schemas.openxmlformats.org/officeDocument/2006/relationships/image" Target="../media/image327.png"/><Relationship Id="rId100" Type="http://schemas.openxmlformats.org/officeDocument/2006/relationships/customXml" Target="../ink/ink339.xml"/><Relationship Id="rId282" Type="http://schemas.openxmlformats.org/officeDocument/2006/relationships/customXml" Target="../ink/ink430.xml"/><Relationship Id="rId8" Type="http://schemas.openxmlformats.org/officeDocument/2006/relationships/customXml" Target="../ink/ink293.xml"/><Relationship Id="rId98" Type="http://schemas.openxmlformats.org/officeDocument/2006/relationships/customXml" Target="../ink/ink338.xml"/><Relationship Id="rId121" Type="http://schemas.openxmlformats.org/officeDocument/2006/relationships/image" Target="../media/image349.png"/><Relationship Id="rId142" Type="http://schemas.openxmlformats.org/officeDocument/2006/relationships/customXml" Target="../ink/ink360.xml"/><Relationship Id="rId163" Type="http://schemas.openxmlformats.org/officeDocument/2006/relationships/image" Target="../media/image370.png"/><Relationship Id="rId184" Type="http://schemas.openxmlformats.org/officeDocument/2006/relationships/customXml" Target="../ink/ink381.xml"/><Relationship Id="rId219" Type="http://schemas.openxmlformats.org/officeDocument/2006/relationships/image" Target="../media/image398.png"/><Relationship Id="rId230" Type="http://schemas.openxmlformats.org/officeDocument/2006/relationships/customXml" Target="../ink/ink404.xml"/><Relationship Id="rId251" Type="http://schemas.openxmlformats.org/officeDocument/2006/relationships/image" Target="../media/image414.png"/><Relationship Id="rId25" Type="http://schemas.openxmlformats.org/officeDocument/2006/relationships/image" Target="../media/image301.png"/><Relationship Id="rId46" Type="http://schemas.openxmlformats.org/officeDocument/2006/relationships/customXml" Target="../ink/ink312.xml"/><Relationship Id="rId67" Type="http://schemas.openxmlformats.org/officeDocument/2006/relationships/image" Target="../media/image322.png"/><Relationship Id="rId272" Type="http://schemas.openxmlformats.org/officeDocument/2006/relationships/customXml" Target="../ink/ink425.xml"/><Relationship Id="rId293" Type="http://schemas.openxmlformats.org/officeDocument/2006/relationships/image" Target="../media/image435.png"/><Relationship Id="rId88" Type="http://schemas.openxmlformats.org/officeDocument/2006/relationships/customXml" Target="../ink/ink333.xml"/><Relationship Id="rId111" Type="http://schemas.openxmlformats.org/officeDocument/2006/relationships/image" Target="../media/image344.png"/><Relationship Id="rId132" Type="http://schemas.openxmlformats.org/officeDocument/2006/relationships/customXml" Target="../ink/ink355.xml"/><Relationship Id="rId153" Type="http://schemas.openxmlformats.org/officeDocument/2006/relationships/image" Target="../media/image365.png"/><Relationship Id="rId174" Type="http://schemas.openxmlformats.org/officeDocument/2006/relationships/customXml" Target="../ink/ink376.xml"/><Relationship Id="rId195" Type="http://schemas.openxmlformats.org/officeDocument/2006/relationships/image" Target="../media/image386.png"/><Relationship Id="rId209" Type="http://schemas.openxmlformats.org/officeDocument/2006/relationships/image" Target="../media/image393.png"/><Relationship Id="rId220" Type="http://schemas.openxmlformats.org/officeDocument/2006/relationships/customXml" Target="../ink/ink399.xml"/><Relationship Id="rId241" Type="http://schemas.openxmlformats.org/officeDocument/2006/relationships/image" Target="../media/image409.png"/><Relationship Id="rId15" Type="http://schemas.openxmlformats.org/officeDocument/2006/relationships/image" Target="../media/image296.png"/><Relationship Id="rId36" Type="http://schemas.openxmlformats.org/officeDocument/2006/relationships/customXml" Target="../ink/ink307.xml"/><Relationship Id="rId57" Type="http://schemas.openxmlformats.org/officeDocument/2006/relationships/image" Target="../media/image317.png"/><Relationship Id="rId262" Type="http://schemas.openxmlformats.org/officeDocument/2006/relationships/customXml" Target="../ink/ink420.xml"/><Relationship Id="rId283" Type="http://schemas.openxmlformats.org/officeDocument/2006/relationships/image" Target="../media/image430.png"/><Relationship Id="rId78" Type="http://schemas.openxmlformats.org/officeDocument/2006/relationships/customXml" Target="../ink/ink328.xml"/><Relationship Id="rId99" Type="http://schemas.openxmlformats.org/officeDocument/2006/relationships/image" Target="../media/image338.png"/><Relationship Id="rId101" Type="http://schemas.openxmlformats.org/officeDocument/2006/relationships/image" Target="../media/image339.png"/><Relationship Id="rId122" Type="http://schemas.openxmlformats.org/officeDocument/2006/relationships/customXml" Target="../ink/ink350.xml"/><Relationship Id="rId143" Type="http://schemas.openxmlformats.org/officeDocument/2006/relationships/image" Target="../media/image360.png"/><Relationship Id="rId164" Type="http://schemas.openxmlformats.org/officeDocument/2006/relationships/customXml" Target="../ink/ink371.xml"/><Relationship Id="rId185" Type="http://schemas.openxmlformats.org/officeDocument/2006/relationships/image" Target="../media/image381.png"/><Relationship Id="rId9" Type="http://schemas.openxmlformats.org/officeDocument/2006/relationships/image" Target="../media/image293.png"/><Relationship Id="rId210" Type="http://schemas.openxmlformats.org/officeDocument/2006/relationships/customXml" Target="../ink/ink394.xml"/><Relationship Id="rId26" Type="http://schemas.openxmlformats.org/officeDocument/2006/relationships/customXml" Target="../ink/ink302.xml"/><Relationship Id="rId231" Type="http://schemas.openxmlformats.org/officeDocument/2006/relationships/image" Target="../media/image404.png"/><Relationship Id="rId252" Type="http://schemas.openxmlformats.org/officeDocument/2006/relationships/customXml" Target="../ink/ink415.xml"/><Relationship Id="rId273" Type="http://schemas.openxmlformats.org/officeDocument/2006/relationships/image" Target="../media/image425.png"/><Relationship Id="rId294" Type="http://schemas.openxmlformats.org/officeDocument/2006/relationships/customXml" Target="../ink/ink436.xml"/><Relationship Id="rId47" Type="http://schemas.openxmlformats.org/officeDocument/2006/relationships/image" Target="../media/image312.png"/><Relationship Id="rId68" Type="http://schemas.openxmlformats.org/officeDocument/2006/relationships/customXml" Target="../ink/ink323.xml"/><Relationship Id="rId89" Type="http://schemas.openxmlformats.org/officeDocument/2006/relationships/image" Target="../media/image333.png"/><Relationship Id="rId112" Type="http://schemas.openxmlformats.org/officeDocument/2006/relationships/customXml" Target="../ink/ink345.xml"/><Relationship Id="rId133" Type="http://schemas.openxmlformats.org/officeDocument/2006/relationships/image" Target="../media/image355.png"/><Relationship Id="rId154" Type="http://schemas.openxmlformats.org/officeDocument/2006/relationships/customXml" Target="../ink/ink366.xml"/><Relationship Id="rId175" Type="http://schemas.openxmlformats.org/officeDocument/2006/relationships/image" Target="../media/image376.png"/><Relationship Id="rId196" Type="http://schemas.openxmlformats.org/officeDocument/2006/relationships/customXml" Target="../ink/ink387.xml"/><Relationship Id="rId200" Type="http://schemas.openxmlformats.org/officeDocument/2006/relationships/customXml" Target="../ink/ink389.xml"/><Relationship Id="rId16" Type="http://schemas.openxmlformats.org/officeDocument/2006/relationships/customXml" Target="../ink/ink297.xml"/><Relationship Id="rId221" Type="http://schemas.openxmlformats.org/officeDocument/2006/relationships/image" Target="../media/image399.png"/><Relationship Id="rId242" Type="http://schemas.openxmlformats.org/officeDocument/2006/relationships/customXml" Target="../ink/ink410.xml"/><Relationship Id="rId263" Type="http://schemas.openxmlformats.org/officeDocument/2006/relationships/image" Target="../media/image420.png"/><Relationship Id="rId284" Type="http://schemas.openxmlformats.org/officeDocument/2006/relationships/customXml" Target="../ink/ink431.xml"/><Relationship Id="rId37" Type="http://schemas.openxmlformats.org/officeDocument/2006/relationships/image" Target="../media/image307.png"/><Relationship Id="rId58" Type="http://schemas.openxmlformats.org/officeDocument/2006/relationships/customXml" Target="../ink/ink318.xml"/><Relationship Id="rId79" Type="http://schemas.openxmlformats.org/officeDocument/2006/relationships/image" Target="../media/image328.png"/><Relationship Id="rId102" Type="http://schemas.openxmlformats.org/officeDocument/2006/relationships/customXml" Target="../ink/ink340.xml"/><Relationship Id="rId123" Type="http://schemas.openxmlformats.org/officeDocument/2006/relationships/image" Target="../media/image350.png"/><Relationship Id="rId144" Type="http://schemas.openxmlformats.org/officeDocument/2006/relationships/customXml" Target="../ink/ink361.xml"/><Relationship Id="rId90" Type="http://schemas.openxmlformats.org/officeDocument/2006/relationships/customXml" Target="../ink/ink334.xml"/><Relationship Id="rId165" Type="http://schemas.openxmlformats.org/officeDocument/2006/relationships/image" Target="../media/image371.png"/><Relationship Id="rId186" Type="http://schemas.openxmlformats.org/officeDocument/2006/relationships/customXml" Target="../ink/ink382.xml"/><Relationship Id="rId211" Type="http://schemas.openxmlformats.org/officeDocument/2006/relationships/image" Target="../media/image394.png"/><Relationship Id="rId232" Type="http://schemas.openxmlformats.org/officeDocument/2006/relationships/customXml" Target="../ink/ink405.xml"/><Relationship Id="rId253" Type="http://schemas.openxmlformats.org/officeDocument/2006/relationships/image" Target="../media/image415.png"/><Relationship Id="rId274" Type="http://schemas.openxmlformats.org/officeDocument/2006/relationships/customXml" Target="../ink/ink426.xml"/><Relationship Id="rId295" Type="http://schemas.openxmlformats.org/officeDocument/2006/relationships/image" Target="../media/image436.png"/><Relationship Id="rId27" Type="http://schemas.openxmlformats.org/officeDocument/2006/relationships/image" Target="../media/image302.png"/><Relationship Id="rId48" Type="http://schemas.openxmlformats.org/officeDocument/2006/relationships/customXml" Target="../ink/ink313.xml"/><Relationship Id="rId69" Type="http://schemas.openxmlformats.org/officeDocument/2006/relationships/image" Target="../media/image323.png"/><Relationship Id="rId113" Type="http://schemas.openxmlformats.org/officeDocument/2006/relationships/image" Target="../media/image345.png"/><Relationship Id="rId134" Type="http://schemas.openxmlformats.org/officeDocument/2006/relationships/customXml" Target="../ink/ink356.xml"/><Relationship Id="rId80" Type="http://schemas.openxmlformats.org/officeDocument/2006/relationships/customXml" Target="../ink/ink329.xml"/><Relationship Id="rId155" Type="http://schemas.openxmlformats.org/officeDocument/2006/relationships/image" Target="../media/image366.png"/><Relationship Id="rId176" Type="http://schemas.openxmlformats.org/officeDocument/2006/relationships/customXml" Target="../ink/ink377.xml"/><Relationship Id="rId197" Type="http://schemas.openxmlformats.org/officeDocument/2006/relationships/image" Target="../media/image387.png"/><Relationship Id="rId201" Type="http://schemas.openxmlformats.org/officeDocument/2006/relationships/image" Target="../media/image389.png"/><Relationship Id="rId222" Type="http://schemas.openxmlformats.org/officeDocument/2006/relationships/customXml" Target="../ink/ink400.xml"/><Relationship Id="rId243" Type="http://schemas.openxmlformats.org/officeDocument/2006/relationships/image" Target="../media/image410.png"/><Relationship Id="rId264" Type="http://schemas.openxmlformats.org/officeDocument/2006/relationships/customXml" Target="../ink/ink421.xml"/><Relationship Id="rId285" Type="http://schemas.openxmlformats.org/officeDocument/2006/relationships/image" Target="../media/image431.png"/><Relationship Id="rId17" Type="http://schemas.openxmlformats.org/officeDocument/2006/relationships/image" Target="../media/image297.png"/><Relationship Id="rId38" Type="http://schemas.openxmlformats.org/officeDocument/2006/relationships/customXml" Target="../ink/ink308.xml"/><Relationship Id="rId59" Type="http://schemas.openxmlformats.org/officeDocument/2006/relationships/image" Target="../media/image318.png"/><Relationship Id="rId103" Type="http://schemas.openxmlformats.org/officeDocument/2006/relationships/image" Target="../media/image340.png"/><Relationship Id="rId124" Type="http://schemas.openxmlformats.org/officeDocument/2006/relationships/customXml" Target="../ink/ink351.xml"/><Relationship Id="rId70" Type="http://schemas.openxmlformats.org/officeDocument/2006/relationships/customXml" Target="../ink/ink324.xml"/><Relationship Id="rId91" Type="http://schemas.openxmlformats.org/officeDocument/2006/relationships/image" Target="../media/image334.png"/><Relationship Id="rId145" Type="http://schemas.openxmlformats.org/officeDocument/2006/relationships/image" Target="../media/image361.png"/><Relationship Id="rId166" Type="http://schemas.openxmlformats.org/officeDocument/2006/relationships/customXml" Target="../ink/ink372.xml"/><Relationship Id="rId187" Type="http://schemas.openxmlformats.org/officeDocument/2006/relationships/image" Target="../media/image38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95.xml"/><Relationship Id="rId233" Type="http://schemas.openxmlformats.org/officeDocument/2006/relationships/image" Target="../media/image405.png"/><Relationship Id="rId254" Type="http://schemas.openxmlformats.org/officeDocument/2006/relationships/customXml" Target="../ink/ink416.xml"/><Relationship Id="rId28" Type="http://schemas.openxmlformats.org/officeDocument/2006/relationships/customXml" Target="../ink/ink303.xml"/><Relationship Id="rId49" Type="http://schemas.openxmlformats.org/officeDocument/2006/relationships/image" Target="../media/image313.png"/><Relationship Id="rId114" Type="http://schemas.openxmlformats.org/officeDocument/2006/relationships/customXml" Target="../ink/ink346.xml"/><Relationship Id="rId275" Type="http://schemas.openxmlformats.org/officeDocument/2006/relationships/image" Target="../media/image426.png"/><Relationship Id="rId296" Type="http://schemas.openxmlformats.org/officeDocument/2006/relationships/customXml" Target="../ink/ink437.xml"/><Relationship Id="rId60" Type="http://schemas.openxmlformats.org/officeDocument/2006/relationships/customXml" Target="../ink/ink319.xml"/><Relationship Id="rId81" Type="http://schemas.openxmlformats.org/officeDocument/2006/relationships/image" Target="../media/image329.png"/><Relationship Id="rId135" Type="http://schemas.openxmlformats.org/officeDocument/2006/relationships/image" Target="../media/image356.png"/><Relationship Id="rId156" Type="http://schemas.openxmlformats.org/officeDocument/2006/relationships/customXml" Target="../ink/ink367.xml"/><Relationship Id="rId177" Type="http://schemas.openxmlformats.org/officeDocument/2006/relationships/image" Target="../media/image377.png"/><Relationship Id="rId198" Type="http://schemas.openxmlformats.org/officeDocument/2006/relationships/customXml" Target="../ink/ink388.xml"/><Relationship Id="rId202" Type="http://schemas.openxmlformats.org/officeDocument/2006/relationships/customXml" Target="../ink/ink390.xml"/><Relationship Id="rId223" Type="http://schemas.openxmlformats.org/officeDocument/2006/relationships/image" Target="../media/image400.png"/><Relationship Id="rId244" Type="http://schemas.openxmlformats.org/officeDocument/2006/relationships/customXml" Target="../ink/ink411.xml"/><Relationship Id="rId18" Type="http://schemas.openxmlformats.org/officeDocument/2006/relationships/customXml" Target="../ink/ink298.xml"/><Relationship Id="rId39" Type="http://schemas.openxmlformats.org/officeDocument/2006/relationships/image" Target="../media/image308.png"/><Relationship Id="rId265" Type="http://schemas.openxmlformats.org/officeDocument/2006/relationships/image" Target="../media/image421.png"/><Relationship Id="rId286" Type="http://schemas.openxmlformats.org/officeDocument/2006/relationships/customXml" Target="../ink/ink432.xml"/><Relationship Id="rId50" Type="http://schemas.openxmlformats.org/officeDocument/2006/relationships/customXml" Target="../ink/ink314.xml"/><Relationship Id="rId104" Type="http://schemas.openxmlformats.org/officeDocument/2006/relationships/customXml" Target="../ink/ink341.xml"/><Relationship Id="rId125" Type="http://schemas.openxmlformats.org/officeDocument/2006/relationships/image" Target="../media/image351.png"/><Relationship Id="rId146" Type="http://schemas.openxmlformats.org/officeDocument/2006/relationships/customXml" Target="../ink/ink362.xml"/><Relationship Id="rId167" Type="http://schemas.openxmlformats.org/officeDocument/2006/relationships/image" Target="../media/image372.png"/><Relationship Id="rId188" Type="http://schemas.openxmlformats.org/officeDocument/2006/relationships/customXml" Target="../ink/ink383.xml"/><Relationship Id="rId71" Type="http://schemas.openxmlformats.org/officeDocument/2006/relationships/image" Target="../media/image324.png"/><Relationship Id="rId92" Type="http://schemas.openxmlformats.org/officeDocument/2006/relationships/customXml" Target="../ink/ink335.xml"/><Relationship Id="rId213" Type="http://schemas.openxmlformats.org/officeDocument/2006/relationships/image" Target="../media/image395.png"/><Relationship Id="rId234" Type="http://schemas.openxmlformats.org/officeDocument/2006/relationships/customXml" Target="../ink/ink406.xml"/><Relationship Id="rId2" Type="http://schemas.openxmlformats.org/officeDocument/2006/relationships/customXml" Target="../ink/ink290.xml"/><Relationship Id="rId29" Type="http://schemas.openxmlformats.org/officeDocument/2006/relationships/image" Target="../media/image303.png"/><Relationship Id="rId255" Type="http://schemas.openxmlformats.org/officeDocument/2006/relationships/image" Target="../media/image416.png"/><Relationship Id="rId276" Type="http://schemas.openxmlformats.org/officeDocument/2006/relationships/customXml" Target="../ink/ink427.xml"/><Relationship Id="rId297" Type="http://schemas.openxmlformats.org/officeDocument/2006/relationships/image" Target="../media/image437.png"/><Relationship Id="rId40" Type="http://schemas.openxmlformats.org/officeDocument/2006/relationships/customXml" Target="../ink/ink309.xml"/><Relationship Id="rId115" Type="http://schemas.openxmlformats.org/officeDocument/2006/relationships/image" Target="../media/image346.png"/><Relationship Id="rId136" Type="http://schemas.openxmlformats.org/officeDocument/2006/relationships/customXml" Target="../ink/ink357.xml"/><Relationship Id="rId157" Type="http://schemas.openxmlformats.org/officeDocument/2006/relationships/image" Target="../media/image367.png"/><Relationship Id="rId178" Type="http://schemas.openxmlformats.org/officeDocument/2006/relationships/customXml" Target="../ink/ink378.xml"/><Relationship Id="rId61" Type="http://schemas.openxmlformats.org/officeDocument/2006/relationships/image" Target="../media/image319.png"/><Relationship Id="rId82" Type="http://schemas.openxmlformats.org/officeDocument/2006/relationships/customXml" Target="../ink/ink330.xml"/><Relationship Id="rId199" Type="http://schemas.openxmlformats.org/officeDocument/2006/relationships/image" Target="../media/image388.png"/><Relationship Id="rId203" Type="http://schemas.openxmlformats.org/officeDocument/2006/relationships/image" Target="../media/image390.png"/><Relationship Id="rId19" Type="http://schemas.openxmlformats.org/officeDocument/2006/relationships/image" Target="../media/image298.png"/><Relationship Id="rId224" Type="http://schemas.openxmlformats.org/officeDocument/2006/relationships/customXml" Target="../ink/ink401.xml"/><Relationship Id="rId245" Type="http://schemas.openxmlformats.org/officeDocument/2006/relationships/image" Target="../media/image411.png"/><Relationship Id="rId266" Type="http://schemas.openxmlformats.org/officeDocument/2006/relationships/customXml" Target="../ink/ink422.xml"/><Relationship Id="rId287" Type="http://schemas.openxmlformats.org/officeDocument/2006/relationships/image" Target="../media/image432.png"/><Relationship Id="rId30" Type="http://schemas.openxmlformats.org/officeDocument/2006/relationships/customXml" Target="../ink/ink304.xml"/><Relationship Id="rId105" Type="http://schemas.openxmlformats.org/officeDocument/2006/relationships/image" Target="../media/image341.png"/><Relationship Id="rId126" Type="http://schemas.openxmlformats.org/officeDocument/2006/relationships/customXml" Target="../ink/ink352.xml"/><Relationship Id="rId147" Type="http://schemas.openxmlformats.org/officeDocument/2006/relationships/image" Target="../media/image362.png"/><Relationship Id="rId168" Type="http://schemas.openxmlformats.org/officeDocument/2006/relationships/customXml" Target="../ink/ink373.xml"/><Relationship Id="rId51" Type="http://schemas.openxmlformats.org/officeDocument/2006/relationships/image" Target="../media/image314.png"/><Relationship Id="rId72" Type="http://schemas.openxmlformats.org/officeDocument/2006/relationships/customXml" Target="../ink/ink325.xml"/><Relationship Id="rId93" Type="http://schemas.openxmlformats.org/officeDocument/2006/relationships/image" Target="../media/image335.png"/><Relationship Id="rId189" Type="http://schemas.openxmlformats.org/officeDocument/2006/relationships/image" Target="../media/image383.png"/><Relationship Id="rId3" Type="http://schemas.openxmlformats.org/officeDocument/2006/relationships/image" Target="../media/image290.png"/><Relationship Id="rId214" Type="http://schemas.openxmlformats.org/officeDocument/2006/relationships/customXml" Target="../ink/ink396.xml"/><Relationship Id="rId235" Type="http://schemas.openxmlformats.org/officeDocument/2006/relationships/image" Target="../media/image406.png"/><Relationship Id="rId256" Type="http://schemas.openxmlformats.org/officeDocument/2006/relationships/customXml" Target="../ink/ink417.xml"/><Relationship Id="rId277" Type="http://schemas.openxmlformats.org/officeDocument/2006/relationships/image" Target="../media/image427.png"/><Relationship Id="rId298" Type="http://schemas.openxmlformats.org/officeDocument/2006/relationships/customXml" Target="../ink/ink438.xml"/><Relationship Id="rId116" Type="http://schemas.openxmlformats.org/officeDocument/2006/relationships/customXml" Target="../ink/ink347.xml"/><Relationship Id="rId137" Type="http://schemas.openxmlformats.org/officeDocument/2006/relationships/image" Target="../media/image357.png"/><Relationship Id="rId158" Type="http://schemas.openxmlformats.org/officeDocument/2006/relationships/customXml" Target="../ink/ink368.xml"/><Relationship Id="rId20" Type="http://schemas.openxmlformats.org/officeDocument/2006/relationships/customXml" Target="../ink/ink299.xml"/><Relationship Id="rId41" Type="http://schemas.openxmlformats.org/officeDocument/2006/relationships/image" Target="../media/image309.png"/><Relationship Id="rId62" Type="http://schemas.openxmlformats.org/officeDocument/2006/relationships/customXml" Target="../ink/ink320.xml"/><Relationship Id="rId83" Type="http://schemas.openxmlformats.org/officeDocument/2006/relationships/image" Target="../media/image330.png"/><Relationship Id="rId179" Type="http://schemas.openxmlformats.org/officeDocument/2006/relationships/image" Target="../media/image378.png"/><Relationship Id="rId190" Type="http://schemas.openxmlformats.org/officeDocument/2006/relationships/customXml" Target="../ink/ink384.xml"/><Relationship Id="rId204" Type="http://schemas.openxmlformats.org/officeDocument/2006/relationships/customXml" Target="../ink/ink391.xml"/><Relationship Id="rId225" Type="http://schemas.openxmlformats.org/officeDocument/2006/relationships/image" Target="../media/image401.png"/><Relationship Id="rId246" Type="http://schemas.openxmlformats.org/officeDocument/2006/relationships/customXml" Target="../ink/ink412.xml"/><Relationship Id="rId267" Type="http://schemas.openxmlformats.org/officeDocument/2006/relationships/image" Target="../media/image422.png"/><Relationship Id="rId288" Type="http://schemas.openxmlformats.org/officeDocument/2006/relationships/customXml" Target="../ink/ink433.xml"/><Relationship Id="rId106" Type="http://schemas.openxmlformats.org/officeDocument/2006/relationships/customXml" Target="../ink/ink342.xml"/><Relationship Id="rId127" Type="http://schemas.openxmlformats.org/officeDocument/2006/relationships/image" Target="../media/image352.png"/><Relationship Id="rId10" Type="http://schemas.openxmlformats.org/officeDocument/2006/relationships/customXml" Target="../ink/ink294.xml"/><Relationship Id="rId31" Type="http://schemas.openxmlformats.org/officeDocument/2006/relationships/image" Target="../media/image304.png"/><Relationship Id="rId52" Type="http://schemas.openxmlformats.org/officeDocument/2006/relationships/customXml" Target="../ink/ink315.xml"/><Relationship Id="rId73" Type="http://schemas.openxmlformats.org/officeDocument/2006/relationships/image" Target="../media/image325.png"/><Relationship Id="rId94" Type="http://schemas.openxmlformats.org/officeDocument/2006/relationships/customXml" Target="../ink/ink336.xml"/><Relationship Id="rId148" Type="http://schemas.openxmlformats.org/officeDocument/2006/relationships/customXml" Target="../ink/ink363.xml"/><Relationship Id="rId169" Type="http://schemas.openxmlformats.org/officeDocument/2006/relationships/image" Target="../media/image373.png"/><Relationship Id="rId4" Type="http://schemas.openxmlformats.org/officeDocument/2006/relationships/customXml" Target="../ink/ink291.xml"/><Relationship Id="rId180" Type="http://schemas.openxmlformats.org/officeDocument/2006/relationships/customXml" Target="../ink/ink379.xml"/><Relationship Id="rId215" Type="http://schemas.openxmlformats.org/officeDocument/2006/relationships/image" Target="../media/image396.png"/><Relationship Id="rId236" Type="http://schemas.openxmlformats.org/officeDocument/2006/relationships/customXml" Target="../ink/ink407.xml"/><Relationship Id="rId257" Type="http://schemas.openxmlformats.org/officeDocument/2006/relationships/image" Target="../media/image417.png"/><Relationship Id="rId278" Type="http://schemas.openxmlformats.org/officeDocument/2006/relationships/customXml" Target="../ink/ink428.xml"/><Relationship Id="rId42" Type="http://schemas.openxmlformats.org/officeDocument/2006/relationships/customXml" Target="../ink/ink310.xml"/><Relationship Id="rId84" Type="http://schemas.openxmlformats.org/officeDocument/2006/relationships/customXml" Target="../ink/ink331.xml"/><Relationship Id="rId138" Type="http://schemas.openxmlformats.org/officeDocument/2006/relationships/customXml" Target="../ink/ink358.xml"/><Relationship Id="rId191" Type="http://schemas.openxmlformats.org/officeDocument/2006/relationships/image" Target="../media/image384.png"/><Relationship Id="rId205" Type="http://schemas.openxmlformats.org/officeDocument/2006/relationships/image" Target="../media/image391.png"/><Relationship Id="rId247" Type="http://schemas.openxmlformats.org/officeDocument/2006/relationships/image" Target="../media/image412.png"/><Relationship Id="rId107" Type="http://schemas.openxmlformats.org/officeDocument/2006/relationships/image" Target="../media/image342.png"/><Relationship Id="rId289" Type="http://schemas.openxmlformats.org/officeDocument/2006/relationships/image" Target="../media/image433.png"/><Relationship Id="rId11" Type="http://schemas.openxmlformats.org/officeDocument/2006/relationships/image" Target="../media/image294.png"/><Relationship Id="rId53" Type="http://schemas.openxmlformats.org/officeDocument/2006/relationships/image" Target="../media/image315.png"/><Relationship Id="rId149" Type="http://schemas.openxmlformats.org/officeDocument/2006/relationships/image" Target="../media/image363.png"/><Relationship Id="rId95" Type="http://schemas.openxmlformats.org/officeDocument/2006/relationships/image" Target="../media/image336.png"/><Relationship Id="rId160" Type="http://schemas.openxmlformats.org/officeDocument/2006/relationships/customXml" Target="../ink/ink369.xml"/><Relationship Id="rId216" Type="http://schemas.openxmlformats.org/officeDocument/2006/relationships/customXml" Target="../ink/ink397.xml"/><Relationship Id="rId258" Type="http://schemas.openxmlformats.org/officeDocument/2006/relationships/customXml" Target="../ink/ink418.xml"/><Relationship Id="rId22" Type="http://schemas.openxmlformats.org/officeDocument/2006/relationships/customXml" Target="../ink/ink300.xml"/><Relationship Id="rId64" Type="http://schemas.openxmlformats.org/officeDocument/2006/relationships/customXml" Target="../ink/ink321.xml"/><Relationship Id="rId118" Type="http://schemas.openxmlformats.org/officeDocument/2006/relationships/customXml" Target="../ink/ink348.xml"/><Relationship Id="rId171" Type="http://schemas.openxmlformats.org/officeDocument/2006/relationships/image" Target="../media/image374.png"/><Relationship Id="rId227" Type="http://schemas.openxmlformats.org/officeDocument/2006/relationships/image" Target="../media/image402.png"/><Relationship Id="rId269" Type="http://schemas.openxmlformats.org/officeDocument/2006/relationships/image" Target="../media/image423.png"/><Relationship Id="rId33" Type="http://schemas.openxmlformats.org/officeDocument/2006/relationships/image" Target="../media/image305.png"/><Relationship Id="rId129" Type="http://schemas.openxmlformats.org/officeDocument/2006/relationships/image" Target="../media/image353.png"/><Relationship Id="rId280" Type="http://schemas.openxmlformats.org/officeDocument/2006/relationships/customXml" Target="../ink/ink42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5.png"/><Relationship Id="rId299" Type="http://schemas.openxmlformats.org/officeDocument/2006/relationships/image" Target="../media/image586.png"/><Relationship Id="rId21" Type="http://schemas.openxmlformats.org/officeDocument/2006/relationships/image" Target="../media/image448.png"/><Relationship Id="rId63" Type="http://schemas.openxmlformats.org/officeDocument/2006/relationships/image" Target="../media/image469.png"/><Relationship Id="rId159" Type="http://schemas.openxmlformats.org/officeDocument/2006/relationships/image" Target="../media/image516.png"/><Relationship Id="rId324" Type="http://schemas.openxmlformats.org/officeDocument/2006/relationships/customXml" Target="../ink/ink600.xml"/><Relationship Id="rId366" Type="http://schemas.openxmlformats.org/officeDocument/2006/relationships/customXml" Target="../ink/ink621.xml"/><Relationship Id="rId170" Type="http://schemas.openxmlformats.org/officeDocument/2006/relationships/customXml" Target="../ink/ink523.xml"/><Relationship Id="rId226" Type="http://schemas.openxmlformats.org/officeDocument/2006/relationships/customXml" Target="../ink/ink551.xml"/><Relationship Id="rId268" Type="http://schemas.openxmlformats.org/officeDocument/2006/relationships/customXml" Target="../ink/ink572.xml"/><Relationship Id="rId32" Type="http://schemas.openxmlformats.org/officeDocument/2006/relationships/customXml" Target="../ink/ink454.xml"/><Relationship Id="rId74" Type="http://schemas.openxmlformats.org/officeDocument/2006/relationships/customXml" Target="../ink/ink475.xml"/><Relationship Id="rId128" Type="http://schemas.openxmlformats.org/officeDocument/2006/relationships/customXml" Target="../ink/ink502.xml"/><Relationship Id="rId335" Type="http://schemas.openxmlformats.org/officeDocument/2006/relationships/image" Target="../media/image604.png"/><Relationship Id="rId377" Type="http://schemas.openxmlformats.org/officeDocument/2006/relationships/image" Target="../media/image625.png"/><Relationship Id="rId5" Type="http://schemas.openxmlformats.org/officeDocument/2006/relationships/image" Target="../media/image440.png"/><Relationship Id="rId181" Type="http://schemas.openxmlformats.org/officeDocument/2006/relationships/image" Target="../media/image527.png"/><Relationship Id="rId237" Type="http://schemas.openxmlformats.org/officeDocument/2006/relationships/image" Target="../media/image555.png"/><Relationship Id="rId279" Type="http://schemas.openxmlformats.org/officeDocument/2006/relationships/image" Target="../media/image576.png"/><Relationship Id="rId43" Type="http://schemas.openxmlformats.org/officeDocument/2006/relationships/image" Target="../media/image459.png"/><Relationship Id="rId139" Type="http://schemas.openxmlformats.org/officeDocument/2006/relationships/image" Target="../media/image506.png"/><Relationship Id="rId290" Type="http://schemas.openxmlformats.org/officeDocument/2006/relationships/customXml" Target="../ink/ink583.xml"/><Relationship Id="rId304" Type="http://schemas.openxmlformats.org/officeDocument/2006/relationships/customXml" Target="../ink/ink590.xml"/><Relationship Id="rId346" Type="http://schemas.openxmlformats.org/officeDocument/2006/relationships/customXml" Target="../ink/ink611.xml"/><Relationship Id="rId85" Type="http://schemas.openxmlformats.org/officeDocument/2006/relationships/image" Target="../media/image480.png"/><Relationship Id="rId150" Type="http://schemas.openxmlformats.org/officeDocument/2006/relationships/customXml" Target="../ink/ink513.xml"/><Relationship Id="rId192" Type="http://schemas.openxmlformats.org/officeDocument/2006/relationships/customXml" Target="../ink/ink534.xml"/><Relationship Id="rId206" Type="http://schemas.openxmlformats.org/officeDocument/2006/relationships/customXml" Target="../ink/ink541.xml"/><Relationship Id="rId248" Type="http://schemas.openxmlformats.org/officeDocument/2006/relationships/customXml" Target="../ink/ink562.xml"/><Relationship Id="rId12" Type="http://schemas.openxmlformats.org/officeDocument/2006/relationships/customXml" Target="../ink/ink444.xml"/><Relationship Id="rId108" Type="http://schemas.openxmlformats.org/officeDocument/2006/relationships/customXml" Target="../ink/ink492.xml"/><Relationship Id="rId315" Type="http://schemas.openxmlformats.org/officeDocument/2006/relationships/image" Target="../media/image594.png"/><Relationship Id="rId357" Type="http://schemas.openxmlformats.org/officeDocument/2006/relationships/image" Target="../media/image615.png"/><Relationship Id="rId54" Type="http://schemas.openxmlformats.org/officeDocument/2006/relationships/customXml" Target="../ink/ink465.xml"/><Relationship Id="rId96" Type="http://schemas.openxmlformats.org/officeDocument/2006/relationships/customXml" Target="../ink/ink486.xml"/><Relationship Id="rId161" Type="http://schemas.openxmlformats.org/officeDocument/2006/relationships/image" Target="../media/image517.png"/><Relationship Id="rId217" Type="http://schemas.openxmlformats.org/officeDocument/2006/relationships/image" Target="../media/image545.png"/><Relationship Id="rId259" Type="http://schemas.openxmlformats.org/officeDocument/2006/relationships/image" Target="../media/image566.png"/><Relationship Id="rId23" Type="http://schemas.openxmlformats.org/officeDocument/2006/relationships/image" Target="../media/image449.png"/><Relationship Id="rId119" Type="http://schemas.openxmlformats.org/officeDocument/2006/relationships/image" Target="../media/image496.png"/><Relationship Id="rId270" Type="http://schemas.openxmlformats.org/officeDocument/2006/relationships/customXml" Target="../ink/ink573.xml"/><Relationship Id="rId326" Type="http://schemas.openxmlformats.org/officeDocument/2006/relationships/customXml" Target="../ink/ink601.xml"/><Relationship Id="rId65" Type="http://schemas.openxmlformats.org/officeDocument/2006/relationships/image" Target="../media/image470.png"/><Relationship Id="rId130" Type="http://schemas.openxmlformats.org/officeDocument/2006/relationships/customXml" Target="../ink/ink503.xml"/><Relationship Id="rId368" Type="http://schemas.openxmlformats.org/officeDocument/2006/relationships/customXml" Target="../ink/ink622.xml"/><Relationship Id="rId172" Type="http://schemas.openxmlformats.org/officeDocument/2006/relationships/customXml" Target="../ink/ink524.xml"/><Relationship Id="rId228" Type="http://schemas.openxmlformats.org/officeDocument/2006/relationships/customXml" Target="../ink/ink552.xml"/><Relationship Id="rId281" Type="http://schemas.openxmlformats.org/officeDocument/2006/relationships/image" Target="../media/image577.png"/><Relationship Id="rId337" Type="http://schemas.openxmlformats.org/officeDocument/2006/relationships/image" Target="../media/image605.png"/><Relationship Id="rId34" Type="http://schemas.openxmlformats.org/officeDocument/2006/relationships/customXml" Target="../ink/ink455.xml"/><Relationship Id="rId76" Type="http://schemas.openxmlformats.org/officeDocument/2006/relationships/customXml" Target="../ink/ink476.xml"/><Relationship Id="rId141" Type="http://schemas.openxmlformats.org/officeDocument/2006/relationships/image" Target="../media/image507.png"/><Relationship Id="rId7" Type="http://schemas.openxmlformats.org/officeDocument/2006/relationships/image" Target="../media/image441.png"/><Relationship Id="rId183" Type="http://schemas.openxmlformats.org/officeDocument/2006/relationships/image" Target="../media/image528.png"/><Relationship Id="rId239" Type="http://schemas.openxmlformats.org/officeDocument/2006/relationships/image" Target="../media/image556.png"/><Relationship Id="rId250" Type="http://schemas.openxmlformats.org/officeDocument/2006/relationships/customXml" Target="../ink/ink563.xml"/><Relationship Id="rId292" Type="http://schemas.openxmlformats.org/officeDocument/2006/relationships/customXml" Target="../ink/ink584.xml"/><Relationship Id="rId306" Type="http://schemas.openxmlformats.org/officeDocument/2006/relationships/customXml" Target="../ink/ink591.xml"/><Relationship Id="rId45" Type="http://schemas.openxmlformats.org/officeDocument/2006/relationships/image" Target="../media/image460.png"/><Relationship Id="rId87" Type="http://schemas.openxmlformats.org/officeDocument/2006/relationships/image" Target="../media/image481.png"/><Relationship Id="rId110" Type="http://schemas.openxmlformats.org/officeDocument/2006/relationships/customXml" Target="../ink/ink493.xml"/><Relationship Id="rId348" Type="http://schemas.openxmlformats.org/officeDocument/2006/relationships/customXml" Target="../ink/ink612.xml"/><Relationship Id="rId152" Type="http://schemas.openxmlformats.org/officeDocument/2006/relationships/customXml" Target="../ink/ink514.xml"/><Relationship Id="rId194" Type="http://schemas.openxmlformats.org/officeDocument/2006/relationships/customXml" Target="../ink/ink535.xml"/><Relationship Id="rId208" Type="http://schemas.openxmlformats.org/officeDocument/2006/relationships/customXml" Target="../ink/ink542.xml"/><Relationship Id="rId261" Type="http://schemas.openxmlformats.org/officeDocument/2006/relationships/image" Target="../media/image567.png"/><Relationship Id="rId14" Type="http://schemas.openxmlformats.org/officeDocument/2006/relationships/customXml" Target="../ink/ink445.xml"/><Relationship Id="rId56" Type="http://schemas.openxmlformats.org/officeDocument/2006/relationships/customXml" Target="../ink/ink466.xml"/><Relationship Id="rId317" Type="http://schemas.openxmlformats.org/officeDocument/2006/relationships/image" Target="../media/image595.png"/><Relationship Id="rId359" Type="http://schemas.openxmlformats.org/officeDocument/2006/relationships/image" Target="../media/image616.png"/><Relationship Id="rId98" Type="http://schemas.openxmlformats.org/officeDocument/2006/relationships/customXml" Target="../ink/ink487.xml"/><Relationship Id="rId121" Type="http://schemas.openxmlformats.org/officeDocument/2006/relationships/image" Target="../media/image497.png"/><Relationship Id="rId163" Type="http://schemas.openxmlformats.org/officeDocument/2006/relationships/image" Target="../media/image518.png"/><Relationship Id="rId219" Type="http://schemas.openxmlformats.org/officeDocument/2006/relationships/image" Target="../media/image546.png"/><Relationship Id="rId370" Type="http://schemas.openxmlformats.org/officeDocument/2006/relationships/customXml" Target="../ink/ink623.xml"/><Relationship Id="rId230" Type="http://schemas.openxmlformats.org/officeDocument/2006/relationships/customXml" Target="../ink/ink553.xml"/><Relationship Id="rId25" Type="http://schemas.openxmlformats.org/officeDocument/2006/relationships/image" Target="../media/image450.png"/><Relationship Id="rId67" Type="http://schemas.openxmlformats.org/officeDocument/2006/relationships/image" Target="../media/image471.png"/><Relationship Id="rId272" Type="http://schemas.openxmlformats.org/officeDocument/2006/relationships/customXml" Target="../ink/ink574.xml"/><Relationship Id="rId328" Type="http://schemas.openxmlformats.org/officeDocument/2006/relationships/customXml" Target="../ink/ink602.xml"/><Relationship Id="rId132" Type="http://schemas.openxmlformats.org/officeDocument/2006/relationships/customXml" Target="../ink/ink504.xml"/><Relationship Id="rId174" Type="http://schemas.openxmlformats.org/officeDocument/2006/relationships/customXml" Target="../ink/ink525.xml"/><Relationship Id="rId241" Type="http://schemas.openxmlformats.org/officeDocument/2006/relationships/image" Target="../media/image557.png"/><Relationship Id="rId36" Type="http://schemas.openxmlformats.org/officeDocument/2006/relationships/customXml" Target="../ink/ink456.xml"/><Relationship Id="rId283" Type="http://schemas.openxmlformats.org/officeDocument/2006/relationships/image" Target="../media/image578.png"/><Relationship Id="rId339" Type="http://schemas.openxmlformats.org/officeDocument/2006/relationships/image" Target="../media/image606.png"/><Relationship Id="rId78" Type="http://schemas.openxmlformats.org/officeDocument/2006/relationships/customXml" Target="../ink/ink477.xml"/><Relationship Id="rId101" Type="http://schemas.openxmlformats.org/officeDocument/2006/relationships/image" Target="../media/image1.png"/><Relationship Id="rId143" Type="http://schemas.openxmlformats.org/officeDocument/2006/relationships/image" Target="../media/image508.png"/><Relationship Id="rId185" Type="http://schemas.openxmlformats.org/officeDocument/2006/relationships/image" Target="../media/image529.png"/><Relationship Id="rId350" Type="http://schemas.openxmlformats.org/officeDocument/2006/relationships/customXml" Target="../ink/ink613.xml"/><Relationship Id="rId9" Type="http://schemas.openxmlformats.org/officeDocument/2006/relationships/image" Target="../media/image442.png"/><Relationship Id="rId210" Type="http://schemas.openxmlformats.org/officeDocument/2006/relationships/customXml" Target="../ink/ink543.xml"/><Relationship Id="rId26" Type="http://schemas.openxmlformats.org/officeDocument/2006/relationships/customXml" Target="../ink/ink451.xml"/><Relationship Id="rId231" Type="http://schemas.openxmlformats.org/officeDocument/2006/relationships/image" Target="../media/image552.png"/><Relationship Id="rId252" Type="http://schemas.openxmlformats.org/officeDocument/2006/relationships/customXml" Target="../ink/ink564.xml"/><Relationship Id="rId273" Type="http://schemas.openxmlformats.org/officeDocument/2006/relationships/image" Target="../media/image573.png"/><Relationship Id="rId294" Type="http://schemas.openxmlformats.org/officeDocument/2006/relationships/customXml" Target="../ink/ink585.xml"/><Relationship Id="rId308" Type="http://schemas.openxmlformats.org/officeDocument/2006/relationships/customXml" Target="../ink/ink592.xml"/><Relationship Id="rId329" Type="http://schemas.openxmlformats.org/officeDocument/2006/relationships/image" Target="../media/image601.png"/><Relationship Id="rId47" Type="http://schemas.openxmlformats.org/officeDocument/2006/relationships/image" Target="../media/image461.png"/><Relationship Id="rId68" Type="http://schemas.openxmlformats.org/officeDocument/2006/relationships/customXml" Target="../ink/ink472.xml"/><Relationship Id="rId89" Type="http://schemas.openxmlformats.org/officeDocument/2006/relationships/image" Target="../media/image482.png"/><Relationship Id="rId112" Type="http://schemas.openxmlformats.org/officeDocument/2006/relationships/customXml" Target="../ink/ink494.xml"/><Relationship Id="rId133" Type="http://schemas.openxmlformats.org/officeDocument/2006/relationships/image" Target="../media/image503.png"/><Relationship Id="rId154" Type="http://schemas.openxmlformats.org/officeDocument/2006/relationships/customXml" Target="../ink/ink515.xml"/><Relationship Id="rId175" Type="http://schemas.openxmlformats.org/officeDocument/2006/relationships/image" Target="../media/image524.png"/><Relationship Id="rId340" Type="http://schemas.openxmlformats.org/officeDocument/2006/relationships/customXml" Target="../ink/ink608.xml"/><Relationship Id="rId361" Type="http://schemas.openxmlformats.org/officeDocument/2006/relationships/image" Target="../media/image617.png"/><Relationship Id="rId196" Type="http://schemas.openxmlformats.org/officeDocument/2006/relationships/customXml" Target="../ink/ink536.xml"/><Relationship Id="rId200" Type="http://schemas.openxmlformats.org/officeDocument/2006/relationships/customXml" Target="../ink/ink538.xml"/><Relationship Id="rId16" Type="http://schemas.openxmlformats.org/officeDocument/2006/relationships/customXml" Target="../ink/ink446.xml"/><Relationship Id="rId221" Type="http://schemas.openxmlformats.org/officeDocument/2006/relationships/image" Target="../media/image547.png"/><Relationship Id="rId242" Type="http://schemas.openxmlformats.org/officeDocument/2006/relationships/customXml" Target="../ink/ink559.xml"/><Relationship Id="rId263" Type="http://schemas.openxmlformats.org/officeDocument/2006/relationships/image" Target="../media/image568.png"/><Relationship Id="rId284" Type="http://schemas.openxmlformats.org/officeDocument/2006/relationships/customXml" Target="../ink/ink580.xml"/><Relationship Id="rId319" Type="http://schemas.openxmlformats.org/officeDocument/2006/relationships/image" Target="../media/image596.png"/><Relationship Id="rId37" Type="http://schemas.openxmlformats.org/officeDocument/2006/relationships/image" Target="../media/image456.png"/><Relationship Id="rId58" Type="http://schemas.openxmlformats.org/officeDocument/2006/relationships/customXml" Target="../ink/ink467.xml"/><Relationship Id="rId79" Type="http://schemas.openxmlformats.org/officeDocument/2006/relationships/image" Target="../media/image477.png"/><Relationship Id="rId102" Type="http://schemas.openxmlformats.org/officeDocument/2006/relationships/customXml" Target="../ink/ink489.xml"/><Relationship Id="rId123" Type="http://schemas.openxmlformats.org/officeDocument/2006/relationships/image" Target="../media/image498.png"/><Relationship Id="rId144" Type="http://schemas.openxmlformats.org/officeDocument/2006/relationships/customXml" Target="../ink/ink510.xml"/><Relationship Id="rId330" Type="http://schemas.openxmlformats.org/officeDocument/2006/relationships/customXml" Target="../ink/ink603.xml"/><Relationship Id="rId90" Type="http://schemas.openxmlformats.org/officeDocument/2006/relationships/customXml" Target="../ink/ink483.xml"/><Relationship Id="rId165" Type="http://schemas.openxmlformats.org/officeDocument/2006/relationships/image" Target="../media/image519.png"/><Relationship Id="rId186" Type="http://schemas.openxmlformats.org/officeDocument/2006/relationships/customXml" Target="../ink/ink531.xml"/><Relationship Id="rId351" Type="http://schemas.openxmlformats.org/officeDocument/2006/relationships/image" Target="../media/image612.png"/><Relationship Id="rId372" Type="http://schemas.openxmlformats.org/officeDocument/2006/relationships/customXml" Target="../ink/ink624.xml"/><Relationship Id="rId211" Type="http://schemas.openxmlformats.org/officeDocument/2006/relationships/image" Target="../media/image542.png"/><Relationship Id="rId232" Type="http://schemas.openxmlformats.org/officeDocument/2006/relationships/customXml" Target="../ink/ink554.xml"/><Relationship Id="rId253" Type="http://schemas.openxmlformats.org/officeDocument/2006/relationships/image" Target="../media/image563.png"/><Relationship Id="rId274" Type="http://schemas.openxmlformats.org/officeDocument/2006/relationships/customXml" Target="../ink/ink575.xml"/><Relationship Id="rId295" Type="http://schemas.openxmlformats.org/officeDocument/2006/relationships/image" Target="../media/image584.png"/><Relationship Id="rId309" Type="http://schemas.openxmlformats.org/officeDocument/2006/relationships/image" Target="../media/image591.png"/><Relationship Id="rId27" Type="http://schemas.openxmlformats.org/officeDocument/2006/relationships/image" Target="../media/image451.png"/><Relationship Id="rId48" Type="http://schemas.openxmlformats.org/officeDocument/2006/relationships/customXml" Target="../ink/ink462.xml"/><Relationship Id="rId69" Type="http://schemas.openxmlformats.org/officeDocument/2006/relationships/image" Target="../media/image472.png"/><Relationship Id="rId113" Type="http://schemas.openxmlformats.org/officeDocument/2006/relationships/image" Target="../media/image493.png"/><Relationship Id="rId134" Type="http://schemas.openxmlformats.org/officeDocument/2006/relationships/customXml" Target="../ink/ink505.xml"/><Relationship Id="rId320" Type="http://schemas.openxmlformats.org/officeDocument/2006/relationships/customXml" Target="../ink/ink598.xml"/><Relationship Id="rId80" Type="http://schemas.openxmlformats.org/officeDocument/2006/relationships/customXml" Target="../ink/ink478.xml"/><Relationship Id="rId155" Type="http://schemas.openxmlformats.org/officeDocument/2006/relationships/image" Target="../media/image514.png"/><Relationship Id="rId176" Type="http://schemas.openxmlformats.org/officeDocument/2006/relationships/customXml" Target="../ink/ink526.xml"/><Relationship Id="rId197" Type="http://schemas.openxmlformats.org/officeDocument/2006/relationships/image" Target="../media/image535.png"/><Relationship Id="rId341" Type="http://schemas.openxmlformats.org/officeDocument/2006/relationships/image" Target="../media/image607.png"/><Relationship Id="rId362" Type="http://schemas.openxmlformats.org/officeDocument/2006/relationships/customXml" Target="../ink/ink619.xml"/><Relationship Id="rId201" Type="http://schemas.openxmlformats.org/officeDocument/2006/relationships/image" Target="../media/image537.png"/><Relationship Id="rId222" Type="http://schemas.openxmlformats.org/officeDocument/2006/relationships/customXml" Target="../ink/ink549.xml"/><Relationship Id="rId243" Type="http://schemas.openxmlformats.org/officeDocument/2006/relationships/image" Target="../media/image558.png"/><Relationship Id="rId264" Type="http://schemas.openxmlformats.org/officeDocument/2006/relationships/customXml" Target="../ink/ink570.xml"/><Relationship Id="rId285" Type="http://schemas.openxmlformats.org/officeDocument/2006/relationships/image" Target="../media/image579.png"/><Relationship Id="rId17" Type="http://schemas.openxmlformats.org/officeDocument/2006/relationships/image" Target="../media/image446.png"/><Relationship Id="rId38" Type="http://schemas.openxmlformats.org/officeDocument/2006/relationships/customXml" Target="../ink/ink457.xml"/><Relationship Id="rId59" Type="http://schemas.openxmlformats.org/officeDocument/2006/relationships/image" Target="../media/image467.png"/><Relationship Id="rId103" Type="http://schemas.openxmlformats.org/officeDocument/2006/relationships/image" Target="../media/image488.png"/><Relationship Id="rId124" Type="http://schemas.openxmlformats.org/officeDocument/2006/relationships/customXml" Target="../ink/ink500.xml"/><Relationship Id="rId310" Type="http://schemas.openxmlformats.org/officeDocument/2006/relationships/customXml" Target="../ink/ink593.xml"/><Relationship Id="rId70" Type="http://schemas.openxmlformats.org/officeDocument/2006/relationships/customXml" Target="../ink/ink473.xml"/><Relationship Id="rId91" Type="http://schemas.openxmlformats.org/officeDocument/2006/relationships/image" Target="../media/image483.png"/><Relationship Id="rId145" Type="http://schemas.openxmlformats.org/officeDocument/2006/relationships/image" Target="../media/image509.png"/><Relationship Id="rId166" Type="http://schemas.openxmlformats.org/officeDocument/2006/relationships/customXml" Target="../ink/ink521.xml"/><Relationship Id="rId187" Type="http://schemas.openxmlformats.org/officeDocument/2006/relationships/image" Target="../media/image530.png"/><Relationship Id="rId331" Type="http://schemas.openxmlformats.org/officeDocument/2006/relationships/image" Target="../media/image602.png"/><Relationship Id="rId352" Type="http://schemas.openxmlformats.org/officeDocument/2006/relationships/customXml" Target="../ink/ink614.xml"/><Relationship Id="rId373" Type="http://schemas.openxmlformats.org/officeDocument/2006/relationships/image" Target="../media/image62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44.xml"/><Relationship Id="rId233" Type="http://schemas.openxmlformats.org/officeDocument/2006/relationships/image" Target="../media/image553.png"/><Relationship Id="rId254" Type="http://schemas.openxmlformats.org/officeDocument/2006/relationships/customXml" Target="../ink/ink565.xml"/><Relationship Id="rId28" Type="http://schemas.openxmlformats.org/officeDocument/2006/relationships/customXml" Target="../ink/ink452.xml"/><Relationship Id="rId49" Type="http://schemas.openxmlformats.org/officeDocument/2006/relationships/image" Target="../media/image462.png"/><Relationship Id="rId114" Type="http://schemas.openxmlformats.org/officeDocument/2006/relationships/customXml" Target="../ink/ink495.xml"/><Relationship Id="rId275" Type="http://schemas.openxmlformats.org/officeDocument/2006/relationships/image" Target="../media/image574.png"/><Relationship Id="rId296" Type="http://schemas.openxmlformats.org/officeDocument/2006/relationships/customXml" Target="../ink/ink586.xml"/><Relationship Id="rId300" Type="http://schemas.openxmlformats.org/officeDocument/2006/relationships/customXml" Target="../ink/ink588.xml"/><Relationship Id="rId60" Type="http://schemas.openxmlformats.org/officeDocument/2006/relationships/customXml" Target="../ink/ink468.xml"/><Relationship Id="rId81" Type="http://schemas.openxmlformats.org/officeDocument/2006/relationships/image" Target="../media/image478.png"/><Relationship Id="rId135" Type="http://schemas.openxmlformats.org/officeDocument/2006/relationships/image" Target="../media/image504.png"/><Relationship Id="rId156" Type="http://schemas.openxmlformats.org/officeDocument/2006/relationships/customXml" Target="../ink/ink516.xml"/><Relationship Id="rId177" Type="http://schemas.openxmlformats.org/officeDocument/2006/relationships/image" Target="../media/image525.png"/><Relationship Id="rId198" Type="http://schemas.openxmlformats.org/officeDocument/2006/relationships/customXml" Target="../ink/ink537.xml"/><Relationship Id="rId321" Type="http://schemas.openxmlformats.org/officeDocument/2006/relationships/image" Target="../media/image597.png"/><Relationship Id="rId342" Type="http://schemas.openxmlformats.org/officeDocument/2006/relationships/customXml" Target="../ink/ink609.xml"/><Relationship Id="rId363" Type="http://schemas.openxmlformats.org/officeDocument/2006/relationships/image" Target="../media/image618.png"/><Relationship Id="rId202" Type="http://schemas.openxmlformats.org/officeDocument/2006/relationships/customXml" Target="../ink/ink539.xml"/><Relationship Id="rId223" Type="http://schemas.openxmlformats.org/officeDocument/2006/relationships/image" Target="../media/image548.png"/><Relationship Id="rId244" Type="http://schemas.openxmlformats.org/officeDocument/2006/relationships/customXml" Target="../ink/ink560.xml"/><Relationship Id="rId18" Type="http://schemas.openxmlformats.org/officeDocument/2006/relationships/customXml" Target="../ink/ink447.xml"/><Relationship Id="rId39" Type="http://schemas.openxmlformats.org/officeDocument/2006/relationships/image" Target="../media/image457.png"/><Relationship Id="rId265" Type="http://schemas.openxmlformats.org/officeDocument/2006/relationships/image" Target="../media/image569.png"/><Relationship Id="rId286" Type="http://schemas.openxmlformats.org/officeDocument/2006/relationships/customXml" Target="../ink/ink581.xml"/><Relationship Id="rId50" Type="http://schemas.openxmlformats.org/officeDocument/2006/relationships/customXml" Target="../ink/ink463.xml"/><Relationship Id="rId104" Type="http://schemas.openxmlformats.org/officeDocument/2006/relationships/customXml" Target="../ink/ink490.xml"/><Relationship Id="rId125" Type="http://schemas.openxmlformats.org/officeDocument/2006/relationships/image" Target="../media/image499.png"/><Relationship Id="rId146" Type="http://schemas.openxmlformats.org/officeDocument/2006/relationships/customXml" Target="../ink/ink511.xml"/><Relationship Id="rId167" Type="http://schemas.openxmlformats.org/officeDocument/2006/relationships/image" Target="../media/image520.png"/><Relationship Id="rId188" Type="http://schemas.openxmlformats.org/officeDocument/2006/relationships/customXml" Target="../ink/ink532.xml"/><Relationship Id="rId311" Type="http://schemas.openxmlformats.org/officeDocument/2006/relationships/image" Target="../media/image592.png"/><Relationship Id="rId332" Type="http://schemas.openxmlformats.org/officeDocument/2006/relationships/customXml" Target="../ink/ink604.xml"/><Relationship Id="rId353" Type="http://schemas.openxmlformats.org/officeDocument/2006/relationships/image" Target="../media/image613.png"/><Relationship Id="rId374" Type="http://schemas.openxmlformats.org/officeDocument/2006/relationships/customXml" Target="../ink/ink625.xml"/><Relationship Id="rId71" Type="http://schemas.openxmlformats.org/officeDocument/2006/relationships/image" Target="../media/image473.png"/><Relationship Id="rId92" Type="http://schemas.openxmlformats.org/officeDocument/2006/relationships/customXml" Target="../ink/ink484.xml"/><Relationship Id="rId213" Type="http://schemas.openxmlformats.org/officeDocument/2006/relationships/image" Target="../media/image543.png"/><Relationship Id="rId234" Type="http://schemas.openxmlformats.org/officeDocument/2006/relationships/customXml" Target="../ink/ink555.xml"/><Relationship Id="rId2" Type="http://schemas.openxmlformats.org/officeDocument/2006/relationships/customXml" Target="../ink/ink439.xml"/><Relationship Id="rId29" Type="http://schemas.openxmlformats.org/officeDocument/2006/relationships/image" Target="../media/image452.png"/><Relationship Id="rId255" Type="http://schemas.openxmlformats.org/officeDocument/2006/relationships/image" Target="../media/image564.png"/><Relationship Id="rId276" Type="http://schemas.openxmlformats.org/officeDocument/2006/relationships/customXml" Target="../ink/ink576.xml"/><Relationship Id="rId297" Type="http://schemas.openxmlformats.org/officeDocument/2006/relationships/image" Target="../media/image585.png"/><Relationship Id="rId40" Type="http://schemas.openxmlformats.org/officeDocument/2006/relationships/customXml" Target="../ink/ink458.xml"/><Relationship Id="rId115" Type="http://schemas.openxmlformats.org/officeDocument/2006/relationships/image" Target="../media/image494.png"/><Relationship Id="rId136" Type="http://schemas.openxmlformats.org/officeDocument/2006/relationships/customXml" Target="../ink/ink506.xml"/><Relationship Id="rId157" Type="http://schemas.openxmlformats.org/officeDocument/2006/relationships/image" Target="../media/image515.png"/><Relationship Id="rId178" Type="http://schemas.openxmlformats.org/officeDocument/2006/relationships/customXml" Target="../ink/ink527.xml"/><Relationship Id="rId301" Type="http://schemas.openxmlformats.org/officeDocument/2006/relationships/image" Target="../media/image587.png"/><Relationship Id="rId322" Type="http://schemas.openxmlformats.org/officeDocument/2006/relationships/customXml" Target="../ink/ink599.xml"/><Relationship Id="rId343" Type="http://schemas.openxmlformats.org/officeDocument/2006/relationships/image" Target="../media/image608.png"/><Relationship Id="rId364" Type="http://schemas.openxmlformats.org/officeDocument/2006/relationships/customXml" Target="../ink/ink620.xml"/><Relationship Id="rId61" Type="http://schemas.openxmlformats.org/officeDocument/2006/relationships/image" Target="../media/image468.png"/><Relationship Id="rId82" Type="http://schemas.openxmlformats.org/officeDocument/2006/relationships/customXml" Target="../ink/ink479.xml"/><Relationship Id="rId199" Type="http://schemas.openxmlformats.org/officeDocument/2006/relationships/image" Target="../media/image536.png"/><Relationship Id="rId203" Type="http://schemas.openxmlformats.org/officeDocument/2006/relationships/image" Target="../media/image538.png"/><Relationship Id="rId19" Type="http://schemas.openxmlformats.org/officeDocument/2006/relationships/image" Target="../media/image447.png"/><Relationship Id="rId224" Type="http://schemas.openxmlformats.org/officeDocument/2006/relationships/customXml" Target="../ink/ink550.xml"/><Relationship Id="rId245" Type="http://schemas.openxmlformats.org/officeDocument/2006/relationships/image" Target="../media/image559.png"/><Relationship Id="rId266" Type="http://schemas.openxmlformats.org/officeDocument/2006/relationships/customXml" Target="../ink/ink571.xml"/><Relationship Id="rId287" Type="http://schemas.openxmlformats.org/officeDocument/2006/relationships/image" Target="../media/image580.png"/><Relationship Id="rId30" Type="http://schemas.openxmlformats.org/officeDocument/2006/relationships/customXml" Target="../ink/ink453.xml"/><Relationship Id="rId105" Type="http://schemas.openxmlformats.org/officeDocument/2006/relationships/image" Target="../media/image489.png"/><Relationship Id="rId126" Type="http://schemas.openxmlformats.org/officeDocument/2006/relationships/customXml" Target="../ink/ink501.xml"/><Relationship Id="rId147" Type="http://schemas.openxmlformats.org/officeDocument/2006/relationships/image" Target="../media/image510.png"/><Relationship Id="rId168" Type="http://schemas.openxmlformats.org/officeDocument/2006/relationships/customXml" Target="../ink/ink522.xml"/><Relationship Id="rId312" Type="http://schemas.openxmlformats.org/officeDocument/2006/relationships/customXml" Target="../ink/ink594.xml"/><Relationship Id="rId333" Type="http://schemas.openxmlformats.org/officeDocument/2006/relationships/image" Target="../media/image603.png"/><Relationship Id="rId354" Type="http://schemas.openxmlformats.org/officeDocument/2006/relationships/customXml" Target="../ink/ink615.xml"/><Relationship Id="rId51" Type="http://schemas.openxmlformats.org/officeDocument/2006/relationships/image" Target="../media/image463.png"/><Relationship Id="rId72" Type="http://schemas.openxmlformats.org/officeDocument/2006/relationships/customXml" Target="../ink/ink474.xml"/><Relationship Id="rId93" Type="http://schemas.openxmlformats.org/officeDocument/2006/relationships/image" Target="../media/image484.png"/><Relationship Id="rId189" Type="http://schemas.openxmlformats.org/officeDocument/2006/relationships/image" Target="../media/image531.png"/><Relationship Id="rId375" Type="http://schemas.openxmlformats.org/officeDocument/2006/relationships/image" Target="../media/image624.png"/><Relationship Id="rId3" Type="http://schemas.openxmlformats.org/officeDocument/2006/relationships/image" Target="../media/image439.png"/><Relationship Id="rId214" Type="http://schemas.openxmlformats.org/officeDocument/2006/relationships/customXml" Target="../ink/ink545.xml"/><Relationship Id="rId235" Type="http://schemas.openxmlformats.org/officeDocument/2006/relationships/image" Target="../media/image554.png"/><Relationship Id="rId256" Type="http://schemas.openxmlformats.org/officeDocument/2006/relationships/customXml" Target="../ink/ink566.xml"/><Relationship Id="rId277" Type="http://schemas.openxmlformats.org/officeDocument/2006/relationships/image" Target="../media/image575.png"/><Relationship Id="rId298" Type="http://schemas.openxmlformats.org/officeDocument/2006/relationships/customXml" Target="../ink/ink587.xml"/><Relationship Id="rId116" Type="http://schemas.openxmlformats.org/officeDocument/2006/relationships/customXml" Target="../ink/ink496.xml"/><Relationship Id="rId137" Type="http://schemas.openxmlformats.org/officeDocument/2006/relationships/image" Target="../media/image505.png"/><Relationship Id="rId158" Type="http://schemas.openxmlformats.org/officeDocument/2006/relationships/customXml" Target="../ink/ink517.xml"/><Relationship Id="rId302" Type="http://schemas.openxmlformats.org/officeDocument/2006/relationships/customXml" Target="../ink/ink589.xml"/><Relationship Id="rId323" Type="http://schemas.openxmlformats.org/officeDocument/2006/relationships/image" Target="../media/image598.png"/><Relationship Id="rId344" Type="http://schemas.openxmlformats.org/officeDocument/2006/relationships/customXml" Target="../ink/ink610.xml"/><Relationship Id="rId20" Type="http://schemas.openxmlformats.org/officeDocument/2006/relationships/customXml" Target="../ink/ink448.xml"/><Relationship Id="rId41" Type="http://schemas.openxmlformats.org/officeDocument/2006/relationships/image" Target="../media/image458.png"/><Relationship Id="rId62" Type="http://schemas.openxmlformats.org/officeDocument/2006/relationships/customXml" Target="../ink/ink469.xml"/><Relationship Id="rId83" Type="http://schemas.openxmlformats.org/officeDocument/2006/relationships/image" Target="../media/image479.png"/><Relationship Id="rId179" Type="http://schemas.openxmlformats.org/officeDocument/2006/relationships/image" Target="../media/image526.png"/><Relationship Id="rId365" Type="http://schemas.openxmlformats.org/officeDocument/2006/relationships/image" Target="../media/image619.png"/><Relationship Id="rId190" Type="http://schemas.openxmlformats.org/officeDocument/2006/relationships/customXml" Target="../ink/ink533.xml"/><Relationship Id="rId204" Type="http://schemas.openxmlformats.org/officeDocument/2006/relationships/customXml" Target="../ink/ink540.xml"/><Relationship Id="rId225" Type="http://schemas.openxmlformats.org/officeDocument/2006/relationships/image" Target="../media/image549.png"/><Relationship Id="rId246" Type="http://schemas.openxmlformats.org/officeDocument/2006/relationships/customXml" Target="../ink/ink561.xml"/><Relationship Id="rId267" Type="http://schemas.openxmlformats.org/officeDocument/2006/relationships/image" Target="../media/image570.png"/><Relationship Id="rId288" Type="http://schemas.openxmlformats.org/officeDocument/2006/relationships/customXml" Target="../ink/ink582.xml"/><Relationship Id="rId106" Type="http://schemas.openxmlformats.org/officeDocument/2006/relationships/customXml" Target="../ink/ink491.xml"/><Relationship Id="rId127" Type="http://schemas.openxmlformats.org/officeDocument/2006/relationships/image" Target="../media/image500.png"/><Relationship Id="rId313" Type="http://schemas.openxmlformats.org/officeDocument/2006/relationships/image" Target="../media/image593.png"/><Relationship Id="rId10" Type="http://schemas.openxmlformats.org/officeDocument/2006/relationships/customXml" Target="../ink/ink443.xml"/><Relationship Id="rId31" Type="http://schemas.openxmlformats.org/officeDocument/2006/relationships/image" Target="../media/image453.png"/><Relationship Id="rId52" Type="http://schemas.openxmlformats.org/officeDocument/2006/relationships/customXml" Target="../ink/ink464.xml"/><Relationship Id="rId73" Type="http://schemas.openxmlformats.org/officeDocument/2006/relationships/image" Target="../media/image474.png"/><Relationship Id="rId94" Type="http://schemas.openxmlformats.org/officeDocument/2006/relationships/customXml" Target="../ink/ink485.xml"/><Relationship Id="rId148" Type="http://schemas.openxmlformats.org/officeDocument/2006/relationships/customXml" Target="../ink/ink512.xml"/><Relationship Id="rId169" Type="http://schemas.openxmlformats.org/officeDocument/2006/relationships/image" Target="../media/image521.png"/><Relationship Id="rId334" Type="http://schemas.openxmlformats.org/officeDocument/2006/relationships/customXml" Target="../ink/ink605.xml"/><Relationship Id="rId355" Type="http://schemas.openxmlformats.org/officeDocument/2006/relationships/image" Target="../media/image614.png"/><Relationship Id="rId376" Type="http://schemas.openxmlformats.org/officeDocument/2006/relationships/customXml" Target="../ink/ink626.xml"/><Relationship Id="rId4" Type="http://schemas.openxmlformats.org/officeDocument/2006/relationships/customXml" Target="../ink/ink440.xml"/><Relationship Id="rId180" Type="http://schemas.openxmlformats.org/officeDocument/2006/relationships/customXml" Target="../ink/ink528.xml"/><Relationship Id="rId215" Type="http://schemas.openxmlformats.org/officeDocument/2006/relationships/image" Target="../media/image544.png"/><Relationship Id="rId236" Type="http://schemas.openxmlformats.org/officeDocument/2006/relationships/customXml" Target="../ink/ink556.xml"/><Relationship Id="rId257" Type="http://schemas.openxmlformats.org/officeDocument/2006/relationships/image" Target="../media/image565.png"/><Relationship Id="rId278" Type="http://schemas.openxmlformats.org/officeDocument/2006/relationships/customXml" Target="../ink/ink577.xml"/><Relationship Id="rId303" Type="http://schemas.openxmlformats.org/officeDocument/2006/relationships/image" Target="../media/image588.png"/><Relationship Id="rId42" Type="http://schemas.openxmlformats.org/officeDocument/2006/relationships/customXml" Target="../ink/ink459.xml"/><Relationship Id="rId84" Type="http://schemas.openxmlformats.org/officeDocument/2006/relationships/customXml" Target="../ink/ink480.xml"/><Relationship Id="rId138" Type="http://schemas.openxmlformats.org/officeDocument/2006/relationships/customXml" Target="../ink/ink507.xml"/><Relationship Id="rId345" Type="http://schemas.openxmlformats.org/officeDocument/2006/relationships/image" Target="../media/image609.png"/><Relationship Id="rId191" Type="http://schemas.openxmlformats.org/officeDocument/2006/relationships/image" Target="../media/image532.png"/><Relationship Id="rId205" Type="http://schemas.openxmlformats.org/officeDocument/2006/relationships/image" Target="../media/image539.png"/><Relationship Id="rId247" Type="http://schemas.openxmlformats.org/officeDocument/2006/relationships/image" Target="../media/image560.png"/><Relationship Id="rId107" Type="http://schemas.openxmlformats.org/officeDocument/2006/relationships/image" Target="../media/image490.png"/><Relationship Id="rId289" Type="http://schemas.openxmlformats.org/officeDocument/2006/relationships/image" Target="../media/image581.png"/><Relationship Id="rId11" Type="http://schemas.openxmlformats.org/officeDocument/2006/relationships/image" Target="../media/image443.png"/><Relationship Id="rId53" Type="http://schemas.openxmlformats.org/officeDocument/2006/relationships/image" Target="../media/image464.png"/><Relationship Id="rId149" Type="http://schemas.openxmlformats.org/officeDocument/2006/relationships/image" Target="../media/image511.png"/><Relationship Id="rId314" Type="http://schemas.openxmlformats.org/officeDocument/2006/relationships/customXml" Target="../ink/ink595.xml"/><Relationship Id="rId356" Type="http://schemas.openxmlformats.org/officeDocument/2006/relationships/customXml" Target="../ink/ink616.xml"/><Relationship Id="rId95" Type="http://schemas.openxmlformats.org/officeDocument/2006/relationships/image" Target="../media/image485.png"/><Relationship Id="rId160" Type="http://schemas.openxmlformats.org/officeDocument/2006/relationships/customXml" Target="../ink/ink518.xml"/><Relationship Id="rId216" Type="http://schemas.openxmlformats.org/officeDocument/2006/relationships/customXml" Target="../ink/ink546.xml"/><Relationship Id="rId258" Type="http://schemas.openxmlformats.org/officeDocument/2006/relationships/customXml" Target="../ink/ink567.xml"/><Relationship Id="rId22" Type="http://schemas.openxmlformats.org/officeDocument/2006/relationships/customXml" Target="../ink/ink449.xml"/><Relationship Id="rId64" Type="http://schemas.openxmlformats.org/officeDocument/2006/relationships/customXml" Target="../ink/ink470.xml"/><Relationship Id="rId118" Type="http://schemas.openxmlformats.org/officeDocument/2006/relationships/customXml" Target="../ink/ink497.xml"/><Relationship Id="rId325" Type="http://schemas.openxmlformats.org/officeDocument/2006/relationships/image" Target="../media/image599.png"/><Relationship Id="rId367" Type="http://schemas.openxmlformats.org/officeDocument/2006/relationships/image" Target="../media/image620.png"/><Relationship Id="rId171" Type="http://schemas.openxmlformats.org/officeDocument/2006/relationships/image" Target="../media/image522.png"/><Relationship Id="rId227" Type="http://schemas.openxmlformats.org/officeDocument/2006/relationships/image" Target="../media/image550.png"/><Relationship Id="rId269" Type="http://schemas.openxmlformats.org/officeDocument/2006/relationships/image" Target="../media/image571.png"/><Relationship Id="rId33" Type="http://schemas.openxmlformats.org/officeDocument/2006/relationships/image" Target="../media/image454.png"/><Relationship Id="rId129" Type="http://schemas.openxmlformats.org/officeDocument/2006/relationships/image" Target="../media/image501.png"/><Relationship Id="rId280" Type="http://schemas.openxmlformats.org/officeDocument/2006/relationships/customXml" Target="../ink/ink578.xml"/><Relationship Id="rId336" Type="http://schemas.openxmlformats.org/officeDocument/2006/relationships/customXml" Target="../ink/ink606.xml"/><Relationship Id="rId75" Type="http://schemas.openxmlformats.org/officeDocument/2006/relationships/image" Target="../media/image475.png"/><Relationship Id="rId140" Type="http://schemas.openxmlformats.org/officeDocument/2006/relationships/customXml" Target="../ink/ink508.xml"/><Relationship Id="rId182" Type="http://schemas.openxmlformats.org/officeDocument/2006/relationships/customXml" Target="../ink/ink529.xml"/><Relationship Id="rId6" Type="http://schemas.openxmlformats.org/officeDocument/2006/relationships/customXml" Target="../ink/ink441.xml"/><Relationship Id="rId238" Type="http://schemas.openxmlformats.org/officeDocument/2006/relationships/customXml" Target="../ink/ink557.xml"/><Relationship Id="rId291" Type="http://schemas.openxmlformats.org/officeDocument/2006/relationships/image" Target="../media/image582.png"/><Relationship Id="rId305" Type="http://schemas.openxmlformats.org/officeDocument/2006/relationships/image" Target="../media/image589.png"/><Relationship Id="rId347" Type="http://schemas.openxmlformats.org/officeDocument/2006/relationships/image" Target="../media/image610.png"/><Relationship Id="rId44" Type="http://schemas.openxmlformats.org/officeDocument/2006/relationships/customXml" Target="../ink/ink460.xml"/><Relationship Id="rId86" Type="http://schemas.openxmlformats.org/officeDocument/2006/relationships/customXml" Target="../ink/ink481.xml"/><Relationship Id="rId151" Type="http://schemas.openxmlformats.org/officeDocument/2006/relationships/image" Target="../media/image512.png"/><Relationship Id="rId193" Type="http://schemas.openxmlformats.org/officeDocument/2006/relationships/image" Target="../media/image533.png"/><Relationship Id="rId207" Type="http://schemas.openxmlformats.org/officeDocument/2006/relationships/image" Target="../media/image540.png"/><Relationship Id="rId249" Type="http://schemas.openxmlformats.org/officeDocument/2006/relationships/image" Target="../media/image561.png"/><Relationship Id="rId13" Type="http://schemas.openxmlformats.org/officeDocument/2006/relationships/image" Target="../media/image444.png"/><Relationship Id="rId109" Type="http://schemas.openxmlformats.org/officeDocument/2006/relationships/image" Target="../media/image491.png"/><Relationship Id="rId260" Type="http://schemas.openxmlformats.org/officeDocument/2006/relationships/customXml" Target="../ink/ink568.xml"/><Relationship Id="rId316" Type="http://schemas.openxmlformats.org/officeDocument/2006/relationships/customXml" Target="../ink/ink596.xml"/><Relationship Id="rId55" Type="http://schemas.openxmlformats.org/officeDocument/2006/relationships/image" Target="../media/image465.png"/><Relationship Id="rId97" Type="http://schemas.openxmlformats.org/officeDocument/2006/relationships/image" Target="../media/image486.png"/><Relationship Id="rId120" Type="http://schemas.openxmlformats.org/officeDocument/2006/relationships/customXml" Target="../ink/ink498.xml"/><Relationship Id="rId358" Type="http://schemas.openxmlformats.org/officeDocument/2006/relationships/customXml" Target="../ink/ink617.xml"/><Relationship Id="rId162" Type="http://schemas.openxmlformats.org/officeDocument/2006/relationships/customXml" Target="../ink/ink519.xml"/><Relationship Id="rId218" Type="http://schemas.openxmlformats.org/officeDocument/2006/relationships/customXml" Target="../ink/ink547.xml"/><Relationship Id="rId271" Type="http://schemas.openxmlformats.org/officeDocument/2006/relationships/image" Target="../media/image572.png"/><Relationship Id="rId24" Type="http://schemas.openxmlformats.org/officeDocument/2006/relationships/customXml" Target="../ink/ink450.xml"/><Relationship Id="rId66" Type="http://schemas.openxmlformats.org/officeDocument/2006/relationships/customXml" Target="../ink/ink471.xml"/><Relationship Id="rId131" Type="http://schemas.openxmlformats.org/officeDocument/2006/relationships/image" Target="../media/image502.png"/><Relationship Id="rId327" Type="http://schemas.openxmlformats.org/officeDocument/2006/relationships/image" Target="../media/image600.png"/><Relationship Id="rId369" Type="http://schemas.openxmlformats.org/officeDocument/2006/relationships/image" Target="../media/image621.png"/><Relationship Id="rId173" Type="http://schemas.openxmlformats.org/officeDocument/2006/relationships/image" Target="../media/image523.png"/><Relationship Id="rId229" Type="http://schemas.openxmlformats.org/officeDocument/2006/relationships/image" Target="../media/image551.png"/><Relationship Id="rId240" Type="http://schemas.openxmlformats.org/officeDocument/2006/relationships/customXml" Target="../ink/ink558.xml"/><Relationship Id="rId35" Type="http://schemas.openxmlformats.org/officeDocument/2006/relationships/image" Target="../media/image455.png"/><Relationship Id="rId77" Type="http://schemas.openxmlformats.org/officeDocument/2006/relationships/image" Target="../media/image476.png"/><Relationship Id="rId100" Type="http://schemas.openxmlformats.org/officeDocument/2006/relationships/customXml" Target="../ink/ink488.xml"/><Relationship Id="rId282" Type="http://schemas.openxmlformats.org/officeDocument/2006/relationships/customXml" Target="../ink/ink579.xml"/><Relationship Id="rId338" Type="http://schemas.openxmlformats.org/officeDocument/2006/relationships/customXml" Target="../ink/ink607.xml"/><Relationship Id="rId8" Type="http://schemas.openxmlformats.org/officeDocument/2006/relationships/customXml" Target="../ink/ink442.xml"/><Relationship Id="rId142" Type="http://schemas.openxmlformats.org/officeDocument/2006/relationships/customXml" Target="../ink/ink509.xml"/><Relationship Id="rId184" Type="http://schemas.openxmlformats.org/officeDocument/2006/relationships/customXml" Target="../ink/ink530.xml"/><Relationship Id="rId251" Type="http://schemas.openxmlformats.org/officeDocument/2006/relationships/image" Target="../media/image562.png"/><Relationship Id="rId46" Type="http://schemas.openxmlformats.org/officeDocument/2006/relationships/customXml" Target="../ink/ink461.xml"/><Relationship Id="rId293" Type="http://schemas.openxmlformats.org/officeDocument/2006/relationships/image" Target="../media/image583.png"/><Relationship Id="rId307" Type="http://schemas.openxmlformats.org/officeDocument/2006/relationships/image" Target="../media/image590.png"/><Relationship Id="rId349" Type="http://schemas.openxmlformats.org/officeDocument/2006/relationships/image" Target="../media/image611.png"/><Relationship Id="rId88" Type="http://schemas.openxmlformats.org/officeDocument/2006/relationships/customXml" Target="../ink/ink482.xml"/><Relationship Id="rId111" Type="http://schemas.openxmlformats.org/officeDocument/2006/relationships/image" Target="../media/image492.png"/><Relationship Id="rId153" Type="http://schemas.openxmlformats.org/officeDocument/2006/relationships/image" Target="../media/image513.png"/><Relationship Id="rId195" Type="http://schemas.openxmlformats.org/officeDocument/2006/relationships/image" Target="../media/image534.png"/><Relationship Id="rId209" Type="http://schemas.openxmlformats.org/officeDocument/2006/relationships/image" Target="../media/image541.png"/><Relationship Id="rId360" Type="http://schemas.openxmlformats.org/officeDocument/2006/relationships/customXml" Target="../ink/ink618.xml"/><Relationship Id="rId220" Type="http://schemas.openxmlformats.org/officeDocument/2006/relationships/customXml" Target="../ink/ink548.xml"/><Relationship Id="rId15" Type="http://schemas.openxmlformats.org/officeDocument/2006/relationships/image" Target="../media/image445.png"/><Relationship Id="rId57" Type="http://schemas.openxmlformats.org/officeDocument/2006/relationships/image" Target="../media/image466.png"/><Relationship Id="rId262" Type="http://schemas.openxmlformats.org/officeDocument/2006/relationships/customXml" Target="../ink/ink569.xml"/><Relationship Id="rId318" Type="http://schemas.openxmlformats.org/officeDocument/2006/relationships/customXml" Target="../ink/ink597.xml"/><Relationship Id="rId99" Type="http://schemas.openxmlformats.org/officeDocument/2006/relationships/image" Target="../media/image487.png"/><Relationship Id="rId122" Type="http://schemas.openxmlformats.org/officeDocument/2006/relationships/customXml" Target="../ink/ink499.xml"/><Relationship Id="rId164" Type="http://schemas.openxmlformats.org/officeDocument/2006/relationships/customXml" Target="../ink/ink520.xml"/><Relationship Id="rId371" Type="http://schemas.openxmlformats.org/officeDocument/2006/relationships/image" Target="../media/image62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3.png"/><Relationship Id="rId21" Type="http://schemas.openxmlformats.org/officeDocument/2006/relationships/image" Target="../media/image635.png"/><Relationship Id="rId42" Type="http://schemas.openxmlformats.org/officeDocument/2006/relationships/customXml" Target="../ink/ink647.xml"/><Relationship Id="rId63" Type="http://schemas.openxmlformats.org/officeDocument/2006/relationships/image" Target="../media/image656.png"/><Relationship Id="rId84" Type="http://schemas.openxmlformats.org/officeDocument/2006/relationships/customXml" Target="../ink/ink668.xml"/><Relationship Id="rId138" Type="http://schemas.openxmlformats.org/officeDocument/2006/relationships/customXml" Target="../ink/ink695.xml"/><Relationship Id="rId159" Type="http://schemas.openxmlformats.org/officeDocument/2006/relationships/image" Target="../media/image704.png"/><Relationship Id="rId170" Type="http://schemas.openxmlformats.org/officeDocument/2006/relationships/customXml" Target="../ink/ink711.xml"/><Relationship Id="rId191" Type="http://schemas.openxmlformats.org/officeDocument/2006/relationships/image" Target="../media/image720.png"/><Relationship Id="rId205" Type="http://schemas.openxmlformats.org/officeDocument/2006/relationships/image" Target="../media/image727.png"/><Relationship Id="rId226" Type="http://schemas.openxmlformats.org/officeDocument/2006/relationships/customXml" Target="../ink/ink739.xml"/><Relationship Id="rId107" Type="http://schemas.openxmlformats.org/officeDocument/2006/relationships/image" Target="../media/image678.png"/><Relationship Id="rId11" Type="http://schemas.openxmlformats.org/officeDocument/2006/relationships/image" Target="../media/image630.png"/><Relationship Id="rId32" Type="http://schemas.openxmlformats.org/officeDocument/2006/relationships/customXml" Target="../ink/ink642.xml"/><Relationship Id="rId53" Type="http://schemas.openxmlformats.org/officeDocument/2006/relationships/image" Target="../media/image651.png"/><Relationship Id="rId74" Type="http://schemas.openxmlformats.org/officeDocument/2006/relationships/customXml" Target="../ink/ink663.xml"/><Relationship Id="rId128" Type="http://schemas.openxmlformats.org/officeDocument/2006/relationships/customXml" Target="../ink/ink690.xml"/><Relationship Id="rId149" Type="http://schemas.openxmlformats.org/officeDocument/2006/relationships/image" Target="../media/image699.png"/><Relationship Id="rId5" Type="http://schemas.openxmlformats.org/officeDocument/2006/relationships/image" Target="../media/image627.png"/><Relationship Id="rId95" Type="http://schemas.openxmlformats.org/officeDocument/2006/relationships/image" Target="../media/image672.png"/><Relationship Id="rId160" Type="http://schemas.openxmlformats.org/officeDocument/2006/relationships/customXml" Target="../ink/ink706.xml"/><Relationship Id="rId181" Type="http://schemas.openxmlformats.org/officeDocument/2006/relationships/image" Target="../media/image715.png"/><Relationship Id="rId216" Type="http://schemas.openxmlformats.org/officeDocument/2006/relationships/customXml" Target="../ink/ink734.xml"/><Relationship Id="rId237" Type="http://schemas.openxmlformats.org/officeDocument/2006/relationships/image" Target="../media/image743.png"/><Relationship Id="rId22" Type="http://schemas.openxmlformats.org/officeDocument/2006/relationships/customXml" Target="../ink/ink637.xml"/><Relationship Id="rId43" Type="http://schemas.openxmlformats.org/officeDocument/2006/relationships/image" Target="../media/image646.png"/><Relationship Id="rId64" Type="http://schemas.openxmlformats.org/officeDocument/2006/relationships/customXml" Target="../ink/ink658.xml"/><Relationship Id="rId118" Type="http://schemas.openxmlformats.org/officeDocument/2006/relationships/customXml" Target="../ink/ink685.xml"/><Relationship Id="rId139" Type="http://schemas.openxmlformats.org/officeDocument/2006/relationships/image" Target="../media/image694.png"/><Relationship Id="rId85" Type="http://schemas.openxmlformats.org/officeDocument/2006/relationships/image" Target="../media/image667.png"/><Relationship Id="rId150" Type="http://schemas.openxmlformats.org/officeDocument/2006/relationships/customXml" Target="../ink/ink701.xml"/><Relationship Id="rId171" Type="http://schemas.openxmlformats.org/officeDocument/2006/relationships/image" Target="../media/image710.png"/><Relationship Id="rId192" Type="http://schemas.openxmlformats.org/officeDocument/2006/relationships/customXml" Target="../ink/ink722.xml"/><Relationship Id="rId206" Type="http://schemas.openxmlformats.org/officeDocument/2006/relationships/customXml" Target="../ink/ink729.xml"/><Relationship Id="rId227" Type="http://schemas.openxmlformats.org/officeDocument/2006/relationships/image" Target="../media/image738.png"/><Relationship Id="rId12" Type="http://schemas.openxmlformats.org/officeDocument/2006/relationships/customXml" Target="../ink/ink632.xml"/><Relationship Id="rId33" Type="http://schemas.openxmlformats.org/officeDocument/2006/relationships/image" Target="../media/image641.png"/><Relationship Id="rId108" Type="http://schemas.openxmlformats.org/officeDocument/2006/relationships/customXml" Target="../ink/ink680.xml"/><Relationship Id="rId129" Type="http://schemas.openxmlformats.org/officeDocument/2006/relationships/image" Target="../media/image689.png"/><Relationship Id="rId54" Type="http://schemas.openxmlformats.org/officeDocument/2006/relationships/customXml" Target="../ink/ink653.xml"/><Relationship Id="rId75" Type="http://schemas.openxmlformats.org/officeDocument/2006/relationships/image" Target="../media/image662.png"/><Relationship Id="rId96" Type="http://schemas.openxmlformats.org/officeDocument/2006/relationships/customXml" Target="../ink/ink674.xml"/><Relationship Id="rId140" Type="http://schemas.openxmlformats.org/officeDocument/2006/relationships/customXml" Target="../ink/ink696.xml"/><Relationship Id="rId161" Type="http://schemas.openxmlformats.org/officeDocument/2006/relationships/image" Target="../media/image705.png"/><Relationship Id="rId182" Type="http://schemas.openxmlformats.org/officeDocument/2006/relationships/customXml" Target="../ink/ink717.xml"/><Relationship Id="rId217" Type="http://schemas.openxmlformats.org/officeDocument/2006/relationships/image" Target="../media/image733.png"/><Relationship Id="rId6" Type="http://schemas.openxmlformats.org/officeDocument/2006/relationships/customXml" Target="../ink/ink629.xml"/><Relationship Id="rId238" Type="http://schemas.openxmlformats.org/officeDocument/2006/relationships/customXml" Target="../ink/ink745.xml"/><Relationship Id="rId23" Type="http://schemas.openxmlformats.org/officeDocument/2006/relationships/image" Target="../media/image636.png"/><Relationship Id="rId119" Type="http://schemas.openxmlformats.org/officeDocument/2006/relationships/image" Target="../media/image684.png"/><Relationship Id="rId44" Type="http://schemas.openxmlformats.org/officeDocument/2006/relationships/customXml" Target="../ink/ink648.xml"/><Relationship Id="rId65" Type="http://schemas.openxmlformats.org/officeDocument/2006/relationships/image" Target="../media/image657.png"/><Relationship Id="rId86" Type="http://schemas.openxmlformats.org/officeDocument/2006/relationships/customXml" Target="../ink/ink669.xml"/><Relationship Id="rId130" Type="http://schemas.openxmlformats.org/officeDocument/2006/relationships/customXml" Target="../ink/ink691.xml"/><Relationship Id="rId151" Type="http://schemas.openxmlformats.org/officeDocument/2006/relationships/image" Target="../media/image700.png"/><Relationship Id="rId172" Type="http://schemas.openxmlformats.org/officeDocument/2006/relationships/customXml" Target="../ink/ink712.xml"/><Relationship Id="rId193" Type="http://schemas.openxmlformats.org/officeDocument/2006/relationships/image" Target="../media/image721.png"/><Relationship Id="rId207" Type="http://schemas.openxmlformats.org/officeDocument/2006/relationships/image" Target="../media/image728.png"/><Relationship Id="rId228" Type="http://schemas.openxmlformats.org/officeDocument/2006/relationships/customXml" Target="../ink/ink740.xml"/><Relationship Id="rId13" Type="http://schemas.openxmlformats.org/officeDocument/2006/relationships/image" Target="../media/image631.png"/><Relationship Id="rId109" Type="http://schemas.openxmlformats.org/officeDocument/2006/relationships/image" Target="../media/image679.png"/><Relationship Id="rId34" Type="http://schemas.openxmlformats.org/officeDocument/2006/relationships/customXml" Target="../ink/ink643.xml"/><Relationship Id="rId55" Type="http://schemas.openxmlformats.org/officeDocument/2006/relationships/image" Target="../media/image652.png"/><Relationship Id="rId76" Type="http://schemas.openxmlformats.org/officeDocument/2006/relationships/customXml" Target="../ink/ink664.xml"/><Relationship Id="rId97" Type="http://schemas.openxmlformats.org/officeDocument/2006/relationships/image" Target="../media/image673.png"/><Relationship Id="rId120" Type="http://schemas.openxmlformats.org/officeDocument/2006/relationships/customXml" Target="../ink/ink686.xml"/><Relationship Id="rId141" Type="http://schemas.openxmlformats.org/officeDocument/2006/relationships/image" Target="../media/image695.png"/><Relationship Id="rId7" Type="http://schemas.openxmlformats.org/officeDocument/2006/relationships/image" Target="../media/image628.png"/><Relationship Id="rId162" Type="http://schemas.openxmlformats.org/officeDocument/2006/relationships/customXml" Target="../ink/ink707.xml"/><Relationship Id="rId183" Type="http://schemas.openxmlformats.org/officeDocument/2006/relationships/image" Target="../media/image716.png"/><Relationship Id="rId218" Type="http://schemas.openxmlformats.org/officeDocument/2006/relationships/customXml" Target="../ink/ink735.xml"/><Relationship Id="rId239" Type="http://schemas.openxmlformats.org/officeDocument/2006/relationships/image" Target="../media/image744.png"/><Relationship Id="rId24" Type="http://schemas.openxmlformats.org/officeDocument/2006/relationships/customXml" Target="../ink/ink638.xml"/><Relationship Id="rId45" Type="http://schemas.openxmlformats.org/officeDocument/2006/relationships/image" Target="../media/image647.png"/><Relationship Id="rId66" Type="http://schemas.openxmlformats.org/officeDocument/2006/relationships/customXml" Target="../ink/ink659.xml"/><Relationship Id="rId87" Type="http://schemas.openxmlformats.org/officeDocument/2006/relationships/image" Target="../media/image668.png"/><Relationship Id="rId110" Type="http://schemas.openxmlformats.org/officeDocument/2006/relationships/customXml" Target="../ink/ink681.xml"/><Relationship Id="rId131" Type="http://schemas.openxmlformats.org/officeDocument/2006/relationships/image" Target="../media/image690.png"/><Relationship Id="rId152" Type="http://schemas.openxmlformats.org/officeDocument/2006/relationships/customXml" Target="../ink/ink702.xml"/><Relationship Id="rId173" Type="http://schemas.openxmlformats.org/officeDocument/2006/relationships/image" Target="../media/image711.png"/><Relationship Id="rId194" Type="http://schemas.openxmlformats.org/officeDocument/2006/relationships/customXml" Target="../ink/ink723.xml"/><Relationship Id="rId208" Type="http://schemas.openxmlformats.org/officeDocument/2006/relationships/customXml" Target="../ink/ink730.xml"/><Relationship Id="rId229" Type="http://schemas.openxmlformats.org/officeDocument/2006/relationships/image" Target="../media/image739.png"/><Relationship Id="rId240" Type="http://schemas.openxmlformats.org/officeDocument/2006/relationships/customXml" Target="../ink/ink746.xml"/><Relationship Id="rId14" Type="http://schemas.openxmlformats.org/officeDocument/2006/relationships/customXml" Target="../ink/ink633.xml"/><Relationship Id="rId35" Type="http://schemas.openxmlformats.org/officeDocument/2006/relationships/image" Target="../media/image642.png"/><Relationship Id="rId56" Type="http://schemas.openxmlformats.org/officeDocument/2006/relationships/customXml" Target="../ink/ink654.xml"/><Relationship Id="rId77" Type="http://schemas.openxmlformats.org/officeDocument/2006/relationships/image" Target="../media/image663.png"/><Relationship Id="rId100" Type="http://schemas.openxmlformats.org/officeDocument/2006/relationships/customXml" Target="../ink/ink676.xml"/><Relationship Id="rId8" Type="http://schemas.openxmlformats.org/officeDocument/2006/relationships/customXml" Target="../ink/ink630.xml"/><Relationship Id="rId98" Type="http://schemas.openxmlformats.org/officeDocument/2006/relationships/customXml" Target="../ink/ink675.xml"/><Relationship Id="rId121" Type="http://schemas.openxmlformats.org/officeDocument/2006/relationships/image" Target="../media/image685.png"/><Relationship Id="rId142" Type="http://schemas.openxmlformats.org/officeDocument/2006/relationships/customXml" Target="../ink/ink697.xml"/><Relationship Id="rId163" Type="http://schemas.openxmlformats.org/officeDocument/2006/relationships/image" Target="../media/image706.png"/><Relationship Id="rId184" Type="http://schemas.openxmlformats.org/officeDocument/2006/relationships/customXml" Target="../ink/ink718.xml"/><Relationship Id="rId219" Type="http://schemas.openxmlformats.org/officeDocument/2006/relationships/image" Target="../media/image734.png"/><Relationship Id="rId230" Type="http://schemas.openxmlformats.org/officeDocument/2006/relationships/customXml" Target="../ink/ink741.xml"/><Relationship Id="rId25" Type="http://schemas.openxmlformats.org/officeDocument/2006/relationships/image" Target="../media/image637.png"/><Relationship Id="rId46" Type="http://schemas.openxmlformats.org/officeDocument/2006/relationships/customXml" Target="../ink/ink649.xml"/><Relationship Id="rId67" Type="http://schemas.openxmlformats.org/officeDocument/2006/relationships/image" Target="../media/image658.png"/><Relationship Id="rId88" Type="http://schemas.openxmlformats.org/officeDocument/2006/relationships/customXml" Target="../ink/ink670.xml"/><Relationship Id="rId111" Type="http://schemas.openxmlformats.org/officeDocument/2006/relationships/image" Target="../media/image680.png"/><Relationship Id="rId132" Type="http://schemas.openxmlformats.org/officeDocument/2006/relationships/customXml" Target="../ink/ink692.xml"/><Relationship Id="rId153" Type="http://schemas.openxmlformats.org/officeDocument/2006/relationships/image" Target="../media/image701.png"/><Relationship Id="rId174" Type="http://schemas.openxmlformats.org/officeDocument/2006/relationships/customXml" Target="../ink/ink713.xml"/><Relationship Id="rId195" Type="http://schemas.openxmlformats.org/officeDocument/2006/relationships/image" Target="../media/image722.png"/><Relationship Id="rId209" Type="http://schemas.openxmlformats.org/officeDocument/2006/relationships/image" Target="../media/image729.png"/><Relationship Id="rId220" Type="http://schemas.openxmlformats.org/officeDocument/2006/relationships/customXml" Target="../ink/ink736.xml"/><Relationship Id="rId241" Type="http://schemas.openxmlformats.org/officeDocument/2006/relationships/image" Target="../media/image745.png"/><Relationship Id="rId15" Type="http://schemas.openxmlformats.org/officeDocument/2006/relationships/image" Target="../media/image632.png"/><Relationship Id="rId36" Type="http://schemas.openxmlformats.org/officeDocument/2006/relationships/customXml" Target="../ink/ink644.xml"/><Relationship Id="rId57" Type="http://schemas.openxmlformats.org/officeDocument/2006/relationships/image" Target="../media/image653.png"/><Relationship Id="rId106" Type="http://schemas.openxmlformats.org/officeDocument/2006/relationships/customXml" Target="../ink/ink679.xml"/><Relationship Id="rId127" Type="http://schemas.openxmlformats.org/officeDocument/2006/relationships/image" Target="../media/image688.png"/><Relationship Id="rId10" Type="http://schemas.openxmlformats.org/officeDocument/2006/relationships/customXml" Target="../ink/ink631.xml"/><Relationship Id="rId31" Type="http://schemas.openxmlformats.org/officeDocument/2006/relationships/image" Target="../media/image640.png"/><Relationship Id="rId52" Type="http://schemas.openxmlformats.org/officeDocument/2006/relationships/customXml" Target="../ink/ink652.xml"/><Relationship Id="rId73" Type="http://schemas.openxmlformats.org/officeDocument/2006/relationships/image" Target="../media/image661.png"/><Relationship Id="rId78" Type="http://schemas.openxmlformats.org/officeDocument/2006/relationships/customXml" Target="../ink/ink665.xml"/><Relationship Id="rId94" Type="http://schemas.openxmlformats.org/officeDocument/2006/relationships/customXml" Target="../ink/ink673.xml"/><Relationship Id="rId99" Type="http://schemas.openxmlformats.org/officeDocument/2006/relationships/image" Target="../media/image674.png"/><Relationship Id="rId101" Type="http://schemas.openxmlformats.org/officeDocument/2006/relationships/image" Target="../media/image675.png"/><Relationship Id="rId122" Type="http://schemas.openxmlformats.org/officeDocument/2006/relationships/customXml" Target="../ink/ink687.xml"/><Relationship Id="rId143" Type="http://schemas.openxmlformats.org/officeDocument/2006/relationships/image" Target="../media/image696.png"/><Relationship Id="rId148" Type="http://schemas.openxmlformats.org/officeDocument/2006/relationships/customXml" Target="../ink/ink700.xml"/><Relationship Id="rId164" Type="http://schemas.openxmlformats.org/officeDocument/2006/relationships/customXml" Target="../ink/ink708.xml"/><Relationship Id="rId169" Type="http://schemas.openxmlformats.org/officeDocument/2006/relationships/image" Target="../media/image709.png"/><Relationship Id="rId185" Type="http://schemas.openxmlformats.org/officeDocument/2006/relationships/image" Target="../media/image717.png"/><Relationship Id="rId4" Type="http://schemas.openxmlformats.org/officeDocument/2006/relationships/customXml" Target="../ink/ink628.xml"/><Relationship Id="rId9" Type="http://schemas.openxmlformats.org/officeDocument/2006/relationships/image" Target="../media/image629.png"/><Relationship Id="rId180" Type="http://schemas.openxmlformats.org/officeDocument/2006/relationships/customXml" Target="../ink/ink716.xml"/><Relationship Id="rId210" Type="http://schemas.openxmlformats.org/officeDocument/2006/relationships/customXml" Target="../ink/ink731.xml"/><Relationship Id="rId215" Type="http://schemas.openxmlformats.org/officeDocument/2006/relationships/image" Target="../media/image732.png"/><Relationship Id="rId236" Type="http://schemas.openxmlformats.org/officeDocument/2006/relationships/customXml" Target="../ink/ink744.xml"/><Relationship Id="rId26" Type="http://schemas.openxmlformats.org/officeDocument/2006/relationships/customXml" Target="../ink/ink639.xml"/><Relationship Id="rId231" Type="http://schemas.openxmlformats.org/officeDocument/2006/relationships/image" Target="../media/image740.png"/><Relationship Id="rId47" Type="http://schemas.openxmlformats.org/officeDocument/2006/relationships/image" Target="../media/image648.png"/><Relationship Id="rId68" Type="http://schemas.openxmlformats.org/officeDocument/2006/relationships/customXml" Target="../ink/ink660.xml"/><Relationship Id="rId89" Type="http://schemas.openxmlformats.org/officeDocument/2006/relationships/image" Target="../media/image669.png"/><Relationship Id="rId112" Type="http://schemas.openxmlformats.org/officeDocument/2006/relationships/customXml" Target="../ink/ink682.xml"/><Relationship Id="rId133" Type="http://schemas.openxmlformats.org/officeDocument/2006/relationships/image" Target="../media/image691.png"/><Relationship Id="rId154" Type="http://schemas.openxmlformats.org/officeDocument/2006/relationships/customXml" Target="../ink/ink703.xml"/><Relationship Id="rId175" Type="http://schemas.openxmlformats.org/officeDocument/2006/relationships/image" Target="../media/image712.png"/><Relationship Id="rId196" Type="http://schemas.openxmlformats.org/officeDocument/2006/relationships/customXml" Target="../ink/ink724.xml"/><Relationship Id="rId200" Type="http://schemas.openxmlformats.org/officeDocument/2006/relationships/customXml" Target="../ink/ink726.xml"/><Relationship Id="rId16" Type="http://schemas.openxmlformats.org/officeDocument/2006/relationships/customXml" Target="../ink/ink634.xml"/><Relationship Id="rId221" Type="http://schemas.openxmlformats.org/officeDocument/2006/relationships/image" Target="../media/image735.png"/><Relationship Id="rId242" Type="http://schemas.openxmlformats.org/officeDocument/2006/relationships/customXml" Target="../ink/ink747.xml"/><Relationship Id="rId37" Type="http://schemas.openxmlformats.org/officeDocument/2006/relationships/image" Target="../media/image643.png"/><Relationship Id="rId58" Type="http://schemas.openxmlformats.org/officeDocument/2006/relationships/customXml" Target="../ink/ink655.xml"/><Relationship Id="rId79" Type="http://schemas.openxmlformats.org/officeDocument/2006/relationships/image" Target="../media/image664.png"/><Relationship Id="rId102" Type="http://schemas.openxmlformats.org/officeDocument/2006/relationships/customXml" Target="../ink/ink677.xml"/><Relationship Id="rId123" Type="http://schemas.openxmlformats.org/officeDocument/2006/relationships/image" Target="../media/image686.png"/><Relationship Id="rId144" Type="http://schemas.openxmlformats.org/officeDocument/2006/relationships/customXml" Target="../ink/ink698.xml"/><Relationship Id="rId90" Type="http://schemas.openxmlformats.org/officeDocument/2006/relationships/customXml" Target="../ink/ink671.xml"/><Relationship Id="rId165" Type="http://schemas.openxmlformats.org/officeDocument/2006/relationships/image" Target="../media/image707.png"/><Relationship Id="rId186" Type="http://schemas.openxmlformats.org/officeDocument/2006/relationships/customXml" Target="../ink/ink719.xml"/><Relationship Id="rId211" Type="http://schemas.openxmlformats.org/officeDocument/2006/relationships/image" Target="../media/image730.png"/><Relationship Id="rId232" Type="http://schemas.openxmlformats.org/officeDocument/2006/relationships/customXml" Target="../ink/ink742.xml"/><Relationship Id="rId27" Type="http://schemas.openxmlformats.org/officeDocument/2006/relationships/image" Target="../media/image638.png"/><Relationship Id="rId48" Type="http://schemas.openxmlformats.org/officeDocument/2006/relationships/customXml" Target="../ink/ink650.xml"/><Relationship Id="rId69" Type="http://schemas.openxmlformats.org/officeDocument/2006/relationships/image" Target="../media/image659.png"/><Relationship Id="rId113" Type="http://schemas.openxmlformats.org/officeDocument/2006/relationships/image" Target="../media/image681.png"/><Relationship Id="rId134" Type="http://schemas.openxmlformats.org/officeDocument/2006/relationships/customXml" Target="../ink/ink693.xml"/><Relationship Id="rId80" Type="http://schemas.openxmlformats.org/officeDocument/2006/relationships/customXml" Target="../ink/ink666.xml"/><Relationship Id="rId155" Type="http://schemas.openxmlformats.org/officeDocument/2006/relationships/image" Target="../media/image702.png"/><Relationship Id="rId176" Type="http://schemas.openxmlformats.org/officeDocument/2006/relationships/customXml" Target="../ink/ink714.xml"/><Relationship Id="rId197" Type="http://schemas.openxmlformats.org/officeDocument/2006/relationships/image" Target="../media/image723.png"/><Relationship Id="rId201" Type="http://schemas.openxmlformats.org/officeDocument/2006/relationships/image" Target="../media/image725.png"/><Relationship Id="rId222" Type="http://schemas.openxmlformats.org/officeDocument/2006/relationships/customXml" Target="../ink/ink737.xml"/><Relationship Id="rId243" Type="http://schemas.openxmlformats.org/officeDocument/2006/relationships/image" Target="../media/image746.png"/><Relationship Id="rId17" Type="http://schemas.openxmlformats.org/officeDocument/2006/relationships/image" Target="../media/image633.png"/><Relationship Id="rId38" Type="http://schemas.openxmlformats.org/officeDocument/2006/relationships/customXml" Target="../ink/ink645.xml"/><Relationship Id="rId59" Type="http://schemas.openxmlformats.org/officeDocument/2006/relationships/image" Target="../media/image654.png"/><Relationship Id="rId103" Type="http://schemas.openxmlformats.org/officeDocument/2006/relationships/image" Target="../media/image676.png"/><Relationship Id="rId124" Type="http://schemas.openxmlformats.org/officeDocument/2006/relationships/customXml" Target="../ink/ink688.xml"/><Relationship Id="rId70" Type="http://schemas.openxmlformats.org/officeDocument/2006/relationships/customXml" Target="../ink/ink661.xml"/><Relationship Id="rId91" Type="http://schemas.openxmlformats.org/officeDocument/2006/relationships/image" Target="../media/image670.png"/><Relationship Id="rId145" Type="http://schemas.openxmlformats.org/officeDocument/2006/relationships/image" Target="../media/image697.png"/><Relationship Id="rId166" Type="http://schemas.openxmlformats.org/officeDocument/2006/relationships/customXml" Target="../ink/ink709.xml"/><Relationship Id="rId187" Type="http://schemas.openxmlformats.org/officeDocument/2006/relationships/image" Target="../media/image71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732.xml"/><Relationship Id="rId233" Type="http://schemas.openxmlformats.org/officeDocument/2006/relationships/image" Target="../media/image741.png"/><Relationship Id="rId28" Type="http://schemas.openxmlformats.org/officeDocument/2006/relationships/customXml" Target="../ink/ink640.xml"/><Relationship Id="rId49" Type="http://schemas.openxmlformats.org/officeDocument/2006/relationships/image" Target="../media/image649.png"/><Relationship Id="rId114" Type="http://schemas.openxmlformats.org/officeDocument/2006/relationships/customXml" Target="../ink/ink683.xml"/><Relationship Id="rId60" Type="http://schemas.openxmlformats.org/officeDocument/2006/relationships/customXml" Target="../ink/ink656.xml"/><Relationship Id="rId81" Type="http://schemas.openxmlformats.org/officeDocument/2006/relationships/image" Target="../media/image665.png"/><Relationship Id="rId135" Type="http://schemas.openxmlformats.org/officeDocument/2006/relationships/image" Target="../media/image692.png"/><Relationship Id="rId156" Type="http://schemas.openxmlformats.org/officeDocument/2006/relationships/customXml" Target="../ink/ink704.xml"/><Relationship Id="rId177" Type="http://schemas.openxmlformats.org/officeDocument/2006/relationships/image" Target="../media/image713.png"/><Relationship Id="rId198" Type="http://schemas.openxmlformats.org/officeDocument/2006/relationships/customXml" Target="../ink/ink725.xml"/><Relationship Id="rId202" Type="http://schemas.openxmlformats.org/officeDocument/2006/relationships/customXml" Target="../ink/ink727.xml"/><Relationship Id="rId223" Type="http://schemas.openxmlformats.org/officeDocument/2006/relationships/image" Target="../media/image736.png"/><Relationship Id="rId18" Type="http://schemas.openxmlformats.org/officeDocument/2006/relationships/customXml" Target="../ink/ink635.xml"/><Relationship Id="rId39" Type="http://schemas.openxmlformats.org/officeDocument/2006/relationships/image" Target="../media/image644.png"/><Relationship Id="rId50" Type="http://schemas.openxmlformats.org/officeDocument/2006/relationships/customXml" Target="../ink/ink651.xml"/><Relationship Id="rId104" Type="http://schemas.openxmlformats.org/officeDocument/2006/relationships/customXml" Target="../ink/ink678.xml"/><Relationship Id="rId125" Type="http://schemas.openxmlformats.org/officeDocument/2006/relationships/image" Target="../media/image687.png"/><Relationship Id="rId146" Type="http://schemas.openxmlformats.org/officeDocument/2006/relationships/customXml" Target="../ink/ink699.xml"/><Relationship Id="rId167" Type="http://schemas.openxmlformats.org/officeDocument/2006/relationships/image" Target="../media/image708.png"/><Relationship Id="rId188" Type="http://schemas.openxmlformats.org/officeDocument/2006/relationships/customXml" Target="../ink/ink720.xml"/><Relationship Id="rId71" Type="http://schemas.openxmlformats.org/officeDocument/2006/relationships/image" Target="../media/image660.png"/><Relationship Id="rId92" Type="http://schemas.openxmlformats.org/officeDocument/2006/relationships/customXml" Target="../ink/ink672.xml"/><Relationship Id="rId213" Type="http://schemas.openxmlformats.org/officeDocument/2006/relationships/image" Target="../media/image731.png"/><Relationship Id="rId234" Type="http://schemas.openxmlformats.org/officeDocument/2006/relationships/customXml" Target="../ink/ink743.xml"/><Relationship Id="rId2" Type="http://schemas.openxmlformats.org/officeDocument/2006/relationships/customXml" Target="../ink/ink627.xml"/><Relationship Id="rId29" Type="http://schemas.openxmlformats.org/officeDocument/2006/relationships/image" Target="../media/image639.png"/><Relationship Id="rId40" Type="http://schemas.openxmlformats.org/officeDocument/2006/relationships/customXml" Target="../ink/ink646.xml"/><Relationship Id="rId115" Type="http://schemas.openxmlformats.org/officeDocument/2006/relationships/image" Target="../media/image682.png"/><Relationship Id="rId136" Type="http://schemas.openxmlformats.org/officeDocument/2006/relationships/customXml" Target="../ink/ink694.xml"/><Relationship Id="rId157" Type="http://schemas.openxmlformats.org/officeDocument/2006/relationships/image" Target="../media/image703.png"/><Relationship Id="rId178" Type="http://schemas.openxmlformats.org/officeDocument/2006/relationships/customXml" Target="../ink/ink715.xml"/><Relationship Id="rId61" Type="http://schemas.openxmlformats.org/officeDocument/2006/relationships/image" Target="../media/image655.png"/><Relationship Id="rId82" Type="http://schemas.openxmlformats.org/officeDocument/2006/relationships/customXml" Target="../ink/ink667.xml"/><Relationship Id="rId199" Type="http://schemas.openxmlformats.org/officeDocument/2006/relationships/image" Target="../media/image724.png"/><Relationship Id="rId203" Type="http://schemas.openxmlformats.org/officeDocument/2006/relationships/image" Target="../media/image726.png"/><Relationship Id="rId19" Type="http://schemas.openxmlformats.org/officeDocument/2006/relationships/image" Target="../media/image634.png"/><Relationship Id="rId224" Type="http://schemas.openxmlformats.org/officeDocument/2006/relationships/customXml" Target="../ink/ink738.xml"/><Relationship Id="rId30" Type="http://schemas.openxmlformats.org/officeDocument/2006/relationships/customXml" Target="../ink/ink641.xml"/><Relationship Id="rId105" Type="http://schemas.openxmlformats.org/officeDocument/2006/relationships/image" Target="../media/image677.png"/><Relationship Id="rId126" Type="http://schemas.openxmlformats.org/officeDocument/2006/relationships/customXml" Target="../ink/ink689.xml"/><Relationship Id="rId147" Type="http://schemas.openxmlformats.org/officeDocument/2006/relationships/image" Target="../media/image698.png"/><Relationship Id="rId168" Type="http://schemas.openxmlformats.org/officeDocument/2006/relationships/customXml" Target="../ink/ink710.xml"/><Relationship Id="rId51" Type="http://schemas.openxmlformats.org/officeDocument/2006/relationships/image" Target="../media/image650.png"/><Relationship Id="rId72" Type="http://schemas.openxmlformats.org/officeDocument/2006/relationships/customXml" Target="../ink/ink662.xml"/><Relationship Id="rId93" Type="http://schemas.openxmlformats.org/officeDocument/2006/relationships/image" Target="../media/image671.png"/><Relationship Id="rId189" Type="http://schemas.openxmlformats.org/officeDocument/2006/relationships/image" Target="../media/image719.png"/><Relationship Id="rId3" Type="http://schemas.openxmlformats.org/officeDocument/2006/relationships/image" Target="../media/image626.png"/><Relationship Id="rId214" Type="http://schemas.openxmlformats.org/officeDocument/2006/relationships/customXml" Target="../ink/ink733.xml"/><Relationship Id="rId235" Type="http://schemas.openxmlformats.org/officeDocument/2006/relationships/image" Target="../media/image742.png"/><Relationship Id="rId116" Type="http://schemas.openxmlformats.org/officeDocument/2006/relationships/customXml" Target="../ink/ink684.xml"/><Relationship Id="rId137" Type="http://schemas.openxmlformats.org/officeDocument/2006/relationships/image" Target="../media/image693.png"/><Relationship Id="rId158" Type="http://schemas.openxmlformats.org/officeDocument/2006/relationships/customXml" Target="../ink/ink705.xml"/><Relationship Id="rId20" Type="http://schemas.openxmlformats.org/officeDocument/2006/relationships/customXml" Target="../ink/ink636.xml"/><Relationship Id="rId41" Type="http://schemas.openxmlformats.org/officeDocument/2006/relationships/image" Target="../media/image645.png"/><Relationship Id="rId62" Type="http://schemas.openxmlformats.org/officeDocument/2006/relationships/customXml" Target="../ink/ink657.xml"/><Relationship Id="rId83" Type="http://schemas.openxmlformats.org/officeDocument/2006/relationships/image" Target="../media/image666.png"/><Relationship Id="rId179" Type="http://schemas.openxmlformats.org/officeDocument/2006/relationships/image" Target="../media/image714.png"/><Relationship Id="rId190" Type="http://schemas.openxmlformats.org/officeDocument/2006/relationships/customXml" Target="../ink/ink721.xml"/><Relationship Id="rId204" Type="http://schemas.openxmlformats.org/officeDocument/2006/relationships/customXml" Target="../ink/ink728.xml"/><Relationship Id="rId225" Type="http://schemas.openxmlformats.org/officeDocument/2006/relationships/image" Target="../media/image73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4.png"/><Relationship Id="rId299" Type="http://schemas.openxmlformats.org/officeDocument/2006/relationships/image" Target="../media/image895.png"/><Relationship Id="rId21" Type="http://schemas.openxmlformats.org/officeDocument/2006/relationships/image" Target="../media/image756.png"/><Relationship Id="rId63" Type="http://schemas.openxmlformats.org/officeDocument/2006/relationships/image" Target="../media/image777.png"/><Relationship Id="rId159" Type="http://schemas.openxmlformats.org/officeDocument/2006/relationships/image" Target="../media/image825.png"/><Relationship Id="rId324" Type="http://schemas.openxmlformats.org/officeDocument/2006/relationships/customXml" Target="../ink/ink909.xml"/><Relationship Id="rId366" Type="http://schemas.openxmlformats.org/officeDocument/2006/relationships/customXml" Target="../ink/ink930.xml"/><Relationship Id="rId170" Type="http://schemas.openxmlformats.org/officeDocument/2006/relationships/customXml" Target="../ink/ink832.xml"/><Relationship Id="rId226" Type="http://schemas.openxmlformats.org/officeDocument/2006/relationships/customXml" Target="../ink/ink860.xml"/><Relationship Id="rId268" Type="http://schemas.openxmlformats.org/officeDocument/2006/relationships/customXml" Target="../ink/ink881.xml"/><Relationship Id="rId32" Type="http://schemas.openxmlformats.org/officeDocument/2006/relationships/customXml" Target="../ink/ink763.xml"/><Relationship Id="rId74" Type="http://schemas.openxmlformats.org/officeDocument/2006/relationships/customXml" Target="../ink/ink784.xml"/><Relationship Id="rId128" Type="http://schemas.openxmlformats.org/officeDocument/2006/relationships/customXml" Target="../ink/ink811.xml"/><Relationship Id="rId335" Type="http://schemas.openxmlformats.org/officeDocument/2006/relationships/image" Target="../media/image913.png"/><Relationship Id="rId377" Type="http://schemas.openxmlformats.org/officeDocument/2006/relationships/image" Target="../media/image934.png"/><Relationship Id="rId5" Type="http://schemas.openxmlformats.org/officeDocument/2006/relationships/image" Target="../media/image748.png"/><Relationship Id="rId181" Type="http://schemas.openxmlformats.org/officeDocument/2006/relationships/image" Target="../media/image836.png"/><Relationship Id="rId237" Type="http://schemas.openxmlformats.org/officeDocument/2006/relationships/image" Target="../media/image864.png"/><Relationship Id="rId402" Type="http://schemas.openxmlformats.org/officeDocument/2006/relationships/customXml" Target="../ink/ink948.xml"/><Relationship Id="rId279" Type="http://schemas.openxmlformats.org/officeDocument/2006/relationships/image" Target="../media/image885.png"/><Relationship Id="rId43" Type="http://schemas.openxmlformats.org/officeDocument/2006/relationships/image" Target="../media/image767.png"/><Relationship Id="rId139" Type="http://schemas.openxmlformats.org/officeDocument/2006/relationships/image" Target="../media/image815.png"/><Relationship Id="rId290" Type="http://schemas.openxmlformats.org/officeDocument/2006/relationships/customXml" Target="../ink/ink892.xml"/><Relationship Id="rId304" Type="http://schemas.openxmlformats.org/officeDocument/2006/relationships/customXml" Target="../ink/ink899.xml"/><Relationship Id="rId346" Type="http://schemas.openxmlformats.org/officeDocument/2006/relationships/customXml" Target="../ink/ink920.xml"/><Relationship Id="rId388" Type="http://schemas.openxmlformats.org/officeDocument/2006/relationships/customXml" Target="../ink/ink941.xml"/><Relationship Id="rId85" Type="http://schemas.openxmlformats.org/officeDocument/2006/relationships/image" Target="../media/image788.png"/><Relationship Id="rId150" Type="http://schemas.openxmlformats.org/officeDocument/2006/relationships/customXml" Target="../ink/ink822.xml"/><Relationship Id="rId192" Type="http://schemas.openxmlformats.org/officeDocument/2006/relationships/customXml" Target="../ink/ink843.xml"/><Relationship Id="rId206" Type="http://schemas.openxmlformats.org/officeDocument/2006/relationships/customXml" Target="../ink/ink850.xml"/><Relationship Id="rId248" Type="http://schemas.openxmlformats.org/officeDocument/2006/relationships/customXml" Target="../ink/ink871.xml"/><Relationship Id="rId12" Type="http://schemas.openxmlformats.org/officeDocument/2006/relationships/customXml" Target="../ink/ink753.xml"/><Relationship Id="rId108" Type="http://schemas.openxmlformats.org/officeDocument/2006/relationships/customXml" Target="../ink/ink801.xml"/><Relationship Id="rId315" Type="http://schemas.openxmlformats.org/officeDocument/2006/relationships/image" Target="../media/image903.png"/><Relationship Id="rId357" Type="http://schemas.openxmlformats.org/officeDocument/2006/relationships/image" Target="../media/image924.png"/><Relationship Id="rId54" Type="http://schemas.openxmlformats.org/officeDocument/2006/relationships/customXml" Target="../ink/ink774.xml"/><Relationship Id="rId96" Type="http://schemas.openxmlformats.org/officeDocument/2006/relationships/customXml" Target="../ink/ink795.xml"/><Relationship Id="rId161" Type="http://schemas.openxmlformats.org/officeDocument/2006/relationships/image" Target="../media/image826.png"/><Relationship Id="rId217" Type="http://schemas.openxmlformats.org/officeDocument/2006/relationships/image" Target="../media/image854.png"/><Relationship Id="rId399" Type="http://schemas.openxmlformats.org/officeDocument/2006/relationships/image" Target="../media/image945.png"/><Relationship Id="rId259" Type="http://schemas.openxmlformats.org/officeDocument/2006/relationships/image" Target="../media/image875.png"/><Relationship Id="rId23" Type="http://schemas.openxmlformats.org/officeDocument/2006/relationships/image" Target="../media/image757.png"/><Relationship Id="rId119" Type="http://schemas.openxmlformats.org/officeDocument/2006/relationships/image" Target="../media/image805.png"/><Relationship Id="rId270" Type="http://schemas.openxmlformats.org/officeDocument/2006/relationships/customXml" Target="../ink/ink882.xml"/><Relationship Id="rId326" Type="http://schemas.openxmlformats.org/officeDocument/2006/relationships/customXml" Target="../ink/ink910.xml"/><Relationship Id="rId65" Type="http://schemas.openxmlformats.org/officeDocument/2006/relationships/image" Target="../media/image778.png"/><Relationship Id="rId130" Type="http://schemas.openxmlformats.org/officeDocument/2006/relationships/customXml" Target="../ink/ink812.xml"/><Relationship Id="rId368" Type="http://schemas.openxmlformats.org/officeDocument/2006/relationships/customXml" Target="../ink/ink931.xml"/><Relationship Id="rId172" Type="http://schemas.openxmlformats.org/officeDocument/2006/relationships/customXml" Target="../ink/ink833.xml"/><Relationship Id="rId228" Type="http://schemas.openxmlformats.org/officeDocument/2006/relationships/customXml" Target="../ink/ink861.xml"/><Relationship Id="rId281" Type="http://schemas.openxmlformats.org/officeDocument/2006/relationships/image" Target="../media/image886.png"/><Relationship Id="rId337" Type="http://schemas.openxmlformats.org/officeDocument/2006/relationships/image" Target="../media/image914.png"/><Relationship Id="rId34" Type="http://schemas.openxmlformats.org/officeDocument/2006/relationships/customXml" Target="../ink/ink764.xml"/><Relationship Id="rId76" Type="http://schemas.openxmlformats.org/officeDocument/2006/relationships/customXml" Target="../ink/ink785.xml"/><Relationship Id="rId141" Type="http://schemas.openxmlformats.org/officeDocument/2006/relationships/image" Target="../media/image816.png"/><Relationship Id="rId379" Type="http://schemas.openxmlformats.org/officeDocument/2006/relationships/image" Target="../media/image935.png"/><Relationship Id="rId7" Type="http://schemas.openxmlformats.org/officeDocument/2006/relationships/image" Target="../media/image749.png"/><Relationship Id="rId183" Type="http://schemas.openxmlformats.org/officeDocument/2006/relationships/image" Target="../media/image837.png"/><Relationship Id="rId239" Type="http://schemas.openxmlformats.org/officeDocument/2006/relationships/image" Target="../media/image865.png"/><Relationship Id="rId390" Type="http://schemas.openxmlformats.org/officeDocument/2006/relationships/customXml" Target="../ink/ink942.xml"/><Relationship Id="rId404" Type="http://schemas.openxmlformats.org/officeDocument/2006/relationships/customXml" Target="../ink/ink949.xml"/><Relationship Id="rId250" Type="http://schemas.openxmlformats.org/officeDocument/2006/relationships/customXml" Target="../ink/ink872.xml"/><Relationship Id="rId292" Type="http://schemas.openxmlformats.org/officeDocument/2006/relationships/customXml" Target="../ink/ink893.xml"/><Relationship Id="rId306" Type="http://schemas.openxmlformats.org/officeDocument/2006/relationships/customXml" Target="../ink/ink900.xml"/><Relationship Id="rId45" Type="http://schemas.openxmlformats.org/officeDocument/2006/relationships/image" Target="../media/image768.png"/><Relationship Id="rId87" Type="http://schemas.openxmlformats.org/officeDocument/2006/relationships/image" Target="../media/image789.png"/><Relationship Id="rId110" Type="http://schemas.openxmlformats.org/officeDocument/2006/relationships/customXml" Target="../ink/ink802.xml"/><Relationship Id="rId348" Type="http://schemas.openxmlformats.org/officeDocument/2006/relationships/customXml" Target="../ink/ink921.xml"/><Relationship Id="rId152" Type="http://schemas.openxmlformats.org/officeDocument/2006/relationships/customXml" Target="../ink/ink823.xml"/><Relationship Id="rId194" Type="http://schemas.openxmlformats.org/officeDocument/2006/relationships/customXml" Target="../ink/ink844.xml"/><Relationship Id="rId208" Type="http://schemas.openxmlformats.org/officeDocument/2006/relationships/customXml" Target="../ink/ink851.xml"/><Relationship Id="rId261" Type="http://schemas.openxmlformats.org/officeDocument/2006/relationships/image" Target="../media/image876.png"/><Relationship Id="rId14" Type="http://schemas.openxmlformats.org/officeDocument/2006/relationships/customXml" Target="../ink/ink754.xml"/><Relationship Id="rId56" Type="http://schemas.openxmlformats.org/officeDocument/2006/relationships/customXml" Target="../ink/ink775.xml"/><Relationship Id="rId317" Type="http://schemas.openxmlformats.org/officeDocument/2006/relationships/image" Target="../media/image904.png"/><Relationship Id="rId359" Type="http://schemas.openxmlformats.org/officeDocument/2006/relationships/image" Target="../media/image925.png"/><Relationship Id="rId98" Type="http://schemas.openxmlformats.org/officeDocument/2006/relationships/customXml" Target="../ink/ink796.xml"/><Relationship Id="rId121" Type="http://schemas.openxmlformats.org/officeDocument/2006/relationships/image" Target="../media/image806.png"/><Relationship Id="rId163" Type="http://schemas.openxmlformats.org/officeDocument/2006/relationships/image" Target="../media/image827.png"/><Relationship Id="rId219" Type="http://schemas.openxmlformats.org/officeDocument/2006/relationships/image" Target="../media/image855.png"/><Relationship Id="rId370" Type="http://schemas.openxmlformats.org/officeDocument/2006/relationships/customXml" Target="../ink/ink932.xml"/><Relationship Id="rId230" Type="http://schemas.openxmlformats.org/officeDocument/2006/relationships/customXml" Target="../ink/ink862.xml"/><Relationship Id="rId25" Type="http://schemas.openxmlformats.org/officeDocument/2006/relationships/image" Target="../media/image758.png"/><Relationship Id="rId67" Type="http://schemas.openxmlformats.org/officeDocument/2006/relationships/image" Target="../media/image779.png"/><Relationship Id="rId272" Type="http://schemas.openxmlformats.org/officeDocument/2006/relationships/customXml" Target="../ink/ink883.xml"/><Relationship Id="rId328" Type="http://schemas.openxmlformats.org/officeDocument/2006/relationships/customXml" Target="../ink/ink911.xml"/><Relationship Id="rId132" Type="http://schemas.openxmlformats.org/officeDocument/2006/relationships/customXml" Target="../ink/ink813.xml"/><Relationship Id="rId174" Type="http://schemas.openxmlformats.org/officeDocument/2006/relationships/customXml" Target="../ink/ink834.xml"/><Relationship Id="rId381" Type="http://schemas.openxmlformats.org/officeDocument/2006/relationships/image" Target="../media/image936.png"/><Relationship Id="rId241" Type="http://schemas.openxmlformats.org/officeDocument/2006/relationships/image" Target="../media/image866.png"/><Relationship Id="rId36" Type="http://schemas.openxmlformats.org/officeDocument/2006/relationships/customXml" Target="../ink/ink765.xml"/><Relationship Id="rId283" Type="http://schemas.openxmlformats.org/officeDocument/2006/relationships/image" Target="../media/image887.png"/><Relationship Id="rId339" Type="http://schemas.openxmlformats.org/officeDocument/2006/relationships/image" Target="../media/image915.png"/><Relationship Id="rId78" Type="http://schemas.openxmlformats.org/officeDocument/2006/relationships/customXml" Target="../ink/ink786.xml"/><Relationship Id="rId101" Type="http://schemas.openxmlformats.org/officeDocument/2006/relationships/image" Target="../media/image796.png"/><Relationship Id="rId143" Type="http://schemas.openxmlformats.org/officeDocument/2006/relationships/image" Target="../media/image817.png"/><Relationship Id="rId185" Type="http://schemas.openxmlformats.org/officeDocument/2006/relationships/image" Target="../media/image838.png"/><Relationship Id="rId350" Type="http://schemas.openxmlformats.org/officeDocument/2006/relationships/customXml" Target="../ink/ink922.xml"/><Relationship Id="rId406" Type="http://schemas.openxmlformats.org/officeDocument/2006/relationships/customXml" Target="../ink/ink950.xml"/><Relationship Id="rId9" Type="http://schemas.openxmlformats.org/officeDocument/2006/relationships/image" Target="../media/image750.png"/><Relationship Id="rId210" Type="http://schemas.openxmlformats.org/officeDocument/2006/relationships/customXml" Target="../ink/ink852.xml"/><Relationship Id="rId392" Type="http://schemas.openxmlformats.org/officeDocument/2006/relationships/customXml" Target="../ink/ink943.xml"/><Relationship Id="rId252" Type="http://schemas.openxmlformats.org/officeDocument/2006/relationships/customXml" Target="../ink/ink873.xml"/><Relationship Id="rId294" Type="http://schemas.openxmlformats.org/officeDocument/2006/relationships/customXml" Target="../ink/ink894.xml"/><Relationship Id="rId308" Type="http://schemas.openxmlformats.org/officeDocument/2006/relationships/customXml" Target="../ink/ink901.xml"/><Relationship Id="rId47" Type="http://schemas.openxmlformats.org/officeDocument/2006/relationships/image" Target="../media/image769.png"/><Relationship Id="rId89" Type="http://schemas.openxmlformats.org/officeDocument/2006/relationships/image" Target="../media/image790.png"/><Relationship Id="rId112" Type="http://schemas.openxmlformats.org/officeDocument/2006/relationships/customXml" Target="../ink/ink803.xml"/><Relationship Id="rId154" Type="http://schemas.openxmlformats.org/officeDocument/2006/relationships/customXml" Target="../ink/ink824.xml"/><Relationship Id="rId361" Type="http://schemas.openxmlformats.org/officeDocument/2006/relationships/image" Target="../media/image926.png"/><Relationship Id="rId196" Type="http://schemas.openxmlformats.org/officeDocument/2006/relationships/customXml" Target="../ink/ink845.xml"/><Relationship Id="rId16" Type="http://schemas.openxmlformats.org/officeDocument/2006/relationships/customXml" Target="../ink/ink755.xml"/><Relationship Id="rId221" Type="http://schemas.openxmlformats.org/officeDocument/2006/relationships/image" Target="../media/image856.png"/><Relationship Id="rId263" Type="http://schemas.openxmlformats.org/officeDocument/2006/relationships/image" Target="../media/image877.png"/><Relationship Id="rId319" Type="http://schemas.openxmlformats.org/officeDocument/2006/relationships/image" Target="../media/image905.png"/><Relationship Id="rId58" Type="http://schemas.openxmlformats.org/officeDocument/2006/relationships/customXml" Target="../ink/ink776.xml"/><Relationship Id="rId123" Type="http://schemas.openxmlformats.org/officeDocument/2006/relationships/image" Target="../media/image807.png"/><Relationship Id="rId330" Type="http://schemas.openxmlformats.org/officeDocument/2006/relationships/customXml" Target="../ink/ink912.xml"/><Relationship Id="rId165" Type="http://schemas.openxmlformats.org/officeDocument/2006/relationships/image" Target="../media/image828.png"/><Relationship Id="rId372" Type="http://schemas.openxmlformats.org/officeDocument/2006/relationships/customXml" Target="../ink/ink933.xml"/><Relationship Id="rId232" Type="http://schemas.openxmlformats.org/officeDocument/2006/relationships/customXml" Target="../ink/ink863.xml"/><Relationship Id="rId274" Type="http://schemas.openxmlformats.org/officeDocument/2006/relationships/customXml" Target="../ink/ink884.xml"/><Relationship Id="rId27" Type="http://schemas.openxmlformats.org/officeDocument/2006/relationships/image" Target="../media/image759.png"/><Relationship Id="rId48" Type="http://schemas.openxmlformats.org/officeDocument/2006/relationships/customXml" Target="../ink/ink771.xml"/><Relationship Id="rId69" Type="http://schemas.openxmlformats.org/officeDocument/2006/relationships/image" Target="../media/image780.png"/><Relationship Id="rId113" Type="http://schemas.openxmlformats.org/officeDocument/2006/relationships/image" Target="../media/image802.png"/><Relationship Id="rId134" Type="http://schemas.openxmlformats.org/officeDocument/2006/relationships/customXml" Target="../ink/ink814.xml"/><Relationship Id="rId320" Type="http://schemas.openxmlformats.org/officeDocument/2006/relationships/customXml" Target="../ink/ink907.xml"/><Relationship Id="rId80" Type="http://schemas.openxmlformats.org/officeDocument/2006/relationships/customXml" Target="../ink/ink787.xml"/><Relationship Id="rId155" Type="http://schemas.openxmlformats.org/officeDocument/2006/relationships/image" Target="../media/image823.png"/><Relationship Id="rId176" Type="http://schemas.openxmlformats.org/officeDocument/2006/relationships/customXml" Target="../ink/ink835.xml"/><Relationship Id="rId197" Type="http://schemas.openxmlformats.org/officeDocument/2006/relationships/image" Target="../media/image844.png"/><Relationship Id="rId341" Type="http://schemas.openxmlformats.org/officeDocument/2006/relationships/image" Target="../media/image916.png"/><Relationship Id="rId362" Type="http://schemas.openxmlformats.org/officeDocument/2006/relationships/customXml" Target="../ink/ink928.xml"/><Relationship Id="rId383" Type="http://schemas.openxmlformats.org/officeDocument/2006/relationships/image" Target="../media/image937.png"/><Relationship Id="rId201" Type="http://schemas.openxmlformats.org/officeDocument/2006/relationships/image" Target="../media/image846.png"/><Relationship Id="rId222" Type="http://schemas.openxmlformats.org/officeDocument/2006/relationships/customXml" Target="../ink/ink858.xml"/><Relationship Id="rId243" Type="http://schemas.openxmlformats.org/officeDocument/2006/relationships/image" Target="../media/image867.png"/><Relationship Id="rId264" Type="http://schemas.openxmlformats.org/officeDocument/2006/relationships/customXml" Target="../ink/ink879.xml"/><Relationship Id="rId285" Type="http://schemas.openxmlformats.org/officeDocument/2006/relationships/image" Target="../media/image888.png"/><Relationship Id="rId17" Type="http://schemas.openxmlformats.org/officeDocument/2006/relationships/image" Target="../media/image754.png"/><Relationship Id="rId38" Type="http://schemas.openxmlformats.org/officeDocument/2006/relationships/customXml" Target="../ink/ink766.xml"/><Relationship Id="rId59" Type="http://schemas.openxmlformats.org/officeDocument/2006/relationships/image" Target="../media/image775.png"/><Relationship Id="rId103" Type="http://schemas.openxmlformats.org/officeDocument/2006/relationships/image" Target="../media/image797.png"/><Relationship Id="rId124" Type="http://schemas.openxmlformats.org/officeDocument/2006/relationships/customXml" Target="../ink/ink809.xml"/><Relationship Id="rId310" Type="http://schemas.openxmlformats.org/officeDocument/2006/relationships/customXml" Target="../ink/ink902.xml"/><Relationship Id="rId70" Type="http://schemas.openxmlformats.org/officeDocument/2006/relationships/customXml" Target="../ink/ink782.xml"/><Relationship Id="rId91" Type="http://schemas.openxmlformats.org/officeDocument/2006/relationships/image" Target="../media/image791.png"/><Relationship Id="rId145" Type="http://schemas.openxmlformats.org/officeDocument/2006/relationships/image" Target="../media/image818.png"/><Relationship Id="rId166" Type="http://schemas.openxmlformats.org/officeDocument/2006/relationships/customXml" Target="../ink/ink830.xml"/><Relationship Id="rId187" Type="http://schemas.openxmlformats.org/officeDocument/2006/relationships/image" Target="../media/image839.png"/><Relationship Id="rId331" Type="http://schemas.openxmlformats.org/officeDocument/2006/relationships/image" Target="../media/image911.png"/><Relationship Id="rId352" Type="http://schemas.openxmlformats.org/officeDocument/2006/relationships/customXml" Target="../ink/ink923.xml"/><Relationship Id="rId373" Type="http://schemas.openxmlformats.org/officeDocument/2006/relationships/image" Target="../media/image932.png"/><Relationship Id="rId394" Type="http://schemas.openxmlformats.org/officeDocument/2006/relationships/customXml" Target="../ink/ink944.xml"/><Relationship Id="rId408" Type="http://schemas.openxmlformats.org/officeDocument/2006/relationships/customXml" Target="../ink/ink951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53.xml"/><Relationship Id="rId233" Type="http://schemas.openxmlformats.org/officeDocument/2006/relationships/image" Target="../media/image862.png"/><Relationship Id="rId254" Type="http://schemas.openxmlformats.org/officeDocument/2006/relationships/customXml" Target="../ink/ink874.xml"/><Relationship Id="rId28" Type="http://schemas.openxmlformats.org/officeDocument/2006/relationships/customXml" Target="../ink/ink761.xml"/><Relationship Id="rId49" Type="http://schemas.openxmlformats.org/officeDocument/2006/relationships/image" Target="../media/image770.png"/><Relationship Id="rId114" Type="http://schemas.openxmlformats.org/officeDocument/2006/relationships/customXml" Target="../ink/ink804.xml"/><Relationship Id="rId275" Type="http://schemas.openxmlformats.org/officeDocument/2006/relationships/image" Target="../media/image883.png"/><Relationship Id="rId296" Type="http://schemas.openxmlformats.org/officeDocument/2006/relationships/customXml" Target="../ink/ink895.xml"/><Relationship Id="rId300" Type="http://schemas.openxmlformats.org/officeDocument/2006/relationships/customXml" Target="../ink/ink897.xml"/><Relationship Id="rId60" Type="http://schemas.openxmlformats.org/officeDocument/2006/relationships/customXml" Target="../ink/ink777.xml"/><Relationship Id="rId81" Type="http://schemas.openxmlformats.org/officeDocument/2006/relationships/image" Target="../media/image786.png"/><Relationship Id="rId135" Type="http://schemas.openxmlformats.org/officeDocument/2006/relationships/image" Target="../media/image813.png"/><Relationship Id="rId156" Type="http://schemas.openxmlformats.org/officeDocument/2006/relationships/customXml" Target="../ink/ink825.xml"/><Relationship Id="rId177" Type="http://schemas.openxmlformats.org/officeDocument/2006/relationships/image" Target="../media/image834.png"/><Relationship Id="rId198" Type="http://schemas.openxmlformats.org/officeDocument/2006/relationships/customXml" Target="../ink/ink846.xml"/><Relationship Id="rId321" Type="http://schemas.openxmlformats.org/officeDocument/2006/relationships/image" Target="../media/image906.png"/><Relationship Id="rId342" Type="http://schemas.openxmlformats.org/officeDocument/2006/relationships/customXml" Target="../ink/ink918.xml"/><Relationship Id="rId363" Type="http://schemas.openxmlformats.org/officeDocument/2006/relationships/image" Target="../media/image927.png"/><Relationship Id="rId384" Type="http://schemas.openxmlformats.org/officeDocument/2006/relationships/customXml" Target="../ink/ink939.xml"/><Relationship Id="rId202" Type="http://schemas.openxmlformats.org/officeDocument/2006/relationships/customXml" Target="../ink/ink848.xml"/><Relationship Id="rId223" Type="http://schemas.openxmlformats.org/officeDocument/2006/relationships/image" Target="../media/image857.png"/><Relationship Id="rId244" Type="http://schemas.openxmlformats.org/officeDocument/2006/relationships/customXml" Target="../ink/ink869.xml"/><Relationship Id="rId18" Type="http://schemas.openxmlformats.org/officeDocument/2006/relationships/customXml" Target="../ink/ink756.xml"/><Relationship Id="rId39" Type="http://schemas.openxmlformats.org/officeDocument/2006/relationships/image" Target="../media/image765.png"/><Relationship Id="rId265" Type="http://schemas.openxmlformats.org/officeDocument/2006/relationships/image" Target="../media/image878.png"/><Relationship Id="rId286" Type="http://schemas.openxmlformats.org/officeDocument/2006/relationships/customXml" Target="../ink/ink890.xml"/><Relationship Id="rId50" Type="http://schemas.openxmlformats.org/officeDocument/2006/relationships/customXml" Target="../ink/ink772.xml"/><Relationship Id="rId104" Type="http://schemas.openxmlformats.org/officeDocument/2006/relationships/customXml" Target="../ink/ink799.xml"/><Relationship Id="rId125" Type="http://schemas.openxmlformats.org/officeDocument/2006/relationships/image" Target="../media/image808.png"/><Relationship Id="rId146" Type="http://schemas.openxmlformats.org/officeDocument/2006/relationships/customXml" Target="../ink/ink820.xml"/><Relationship Id="rId167" Type="http://schemas.openxmlformats.org/officeDocument/2006/relationships/image" Target="../media/image829.png"/><Relationship Id="rId188" Type="http://schemas.openxmlformats.org/officeDocument/2006/relationships/customXml" Target="../ink/ink841.xml"/><Relationship Id="rId311" Type="http://schemas.openxmlformats.org/officeDocument/2006/relationships/image" Target="../media/image901.png"/><Relationship Id="rId332" Type="http://schemas.openxmlformats.org/officeDocument/2006/relationships/customXml" Target="../ink/ink913.xml"/><Relationship Id="rId353" Type="http://schemas.openxmlformats.org/officeDocument/2006/relationships/image" Target="../media/image922.png"/><Relationship Id="rId374" Type="http://schemas.openxmlformats.org/officeDocument/2006/relationships/customXml" Target="../ink/ink934.xml"/><Relationship Id="rId395" Type="http://schemas.openxmlformats.org/officeDocument/2006/relationships/image" Target="../media/image943.png"/><Relationship Id="rId409" Type="http://schemas.openxmlformats.org/officeDocument/2006/relationships/image" Target="../media/image950.png"/><Relationship Id="rId71" Type="http://schemas.openxmlformats.org/officeDocument/2006/relationships/image" Target="../media/image781.png"/><Relationship Id="rId92" Type="http://schemas.openxmlformats.org/officeDocument/2006/relationships/customXml" Target="../ink/ink793.xml"/><Relationship Id="rId213" Type="http://schemas.openxmlformats.org/officeDocument/2006/relationships/image" Target="../media/image852.png"/><Relationship Id="rId234" Type="http://schemas.openxmlformats.org/officeDocument/2006/relationships/customXml" Target="../ink/ink864.xml"/><Relationship Id="rId2" Type="http://schemas.openxmlformats.org/officeDocument/2006/relationships/customXml" Target="../ink/ink748.xml"/><Relationship Id="rId29" Type="http://schemas.openxmlformats.org/officeDocument/2006/relationships/image" Target="../media/image760.png"/><Relationship Id="rId255" Type="http://schemas.openxmlformats.org/officeDocument/2006/relationships/image" Target="../media/image873.png"/><Relationship Id="rId276" Type="http://schemas.openxmlformats.org/officeDocument/2006/relationships/customXml" Target="../ink/ink885.xml"/><Relationship Id="rId297" Type="http://schemas.openxmlformats.org/officeDocument/2006/relationships/image" Target="../media/image894.png"/><Relationship Id="rId40" Type="http://schemas.openxmlformats.org/officeDocument/2006/relationships/customXml" Target="../ink/ink767.xml"/><Relationship Id="rId115" Type="http://schemas.openxmlformats.org/officeDocument/2006/relationships/image" Target="../media/image803.png"/><Relationship Id="rId136" Type="http://schemas.openxmlformats.org/officeDocument/2006/relationships/customXml" Target="../ink/ink815.xml"/><Relationship Id="rId157" Type="http://schemas.openxmlformats.org/officeDocument/2006/relationships/image" Target="../media/image824.png"/><Relationship Id="rId178" Type="http://schemas.openxmlformats.org/officeDocument/2006/relationships/customXml" Target="../ink/ink836.xml"/><Relationship Id="rId301" Type="http://schemas.openxmlformats.org/officeDocument/2006/relationships/image" Target="../media/image896.png"/><Relationship Id="rId322" Type="http://schemas.openxmlformats.org/officeDocument/2006/relationships/customXml" Target="../ink/ink908.xml"/><Relationship Id="rId343" Type="http://schemas.openxmlformats.org/officeDocument/2006/relationships/image" Target="../media/image917.png"/><Relationship Id="rId364" Type="http://schemas.openxmlformats.org/officeDocument/2006/relationships/customXml" Target="../ink/ink929.xml"/><Relationship Id="rId61" Type="http://schemas.openxmlformats.org/officeDocument/2006/relationships/image" Target="../media/image776.png"/><Relationship Id="rId82" Type="http://schemas.openxmlformats.org/officeDocument/2006/relationships/customXml" Target="../ink/ink788.xml"/><Relationship Id="rId199" Type="http://schemas.openxmlformats.org/officeDocument/2006/relationships/image" Target="../media/image845.png"/><Relationship Id="rId203" Type="http://schemas.openxmlformats.org/officeDocument/2006/relationships/image" Target="../media/image847.png"/><Relationship Id="rId385" Type="http://schemas.openxmlformats.org/officeDocument/2006/relationships/image" Target="../media/image938.png"/><Relationship Id="rId19" Type="http://schemas.openxmlformats.org/officeDocument/2006/relationships/image" Target="../media/image755.png"/><Relationship Id="rId224" Type="http://schemas.openxmlformats.org/officeDocument/2006/relationships/customXml" Target="../ink/ink859.xml"/><Relationship Id="rId245" Type="http://schemas.openxmlformats.org/officeDocument/2006/relationships/image" Target="../media/image868.png"/><Relationship Id="rId266" Type="http://schemas.openxmlformats.org/officeDocument/2006/relationships/customXml" Target="../ink/ink880.xml"/><Relationship Id="rId287" Type="http://schemas.openxmlformats.org/officeDocument/2006/relationships/image" Target="../media/image889.png"/><Relationship Id="rId410" Type="http://schemas.openxmlformats.org/officeDocument/2006/relationships/customXml" Target="../ink/ink952.xml"/><Relationship Id="rId30" Type="http://schemas.openxmlformats.org/officeDocument/2006/relationships/customXml" Target="../ink/ink762.xml"/><Relationship Id="rId105" Type="http://schemas.openxmlformats.org/officeDocument/2006/relationships/image" Target="../media/image798.png"/><Relationship Id="rId126" Type="http://schemas.openxmlformats.org/officeDocument/2006/relationships/customXml" Target="../ink/ink810.xml"/><Relationship Id="rId147" Type="http://schemas.openxmlformats.org/officeDocument/2006/relationships/image" Target="../media/image819.png"/><Relationship Id="rId168" Type="http://schemas.openxmlformats.org/officeDocument/2006/relationships/customXml" Target="../ink/ink831.xml"/><Relationship Id="rId312" Type="http://schemas.openxmlformats.org/officeDocument/2006/relationships/customXml" Target="../ink/ink903.xml"/><Relationship Id="rId333" Type="http://schemas.openxmlformats.org/officeDocument/2006/relationships/image" Target="../media/image912.png"/><Relationship Id="rId354" Type="http://schemas.openxmlformats.org/officeDocument/2006/relationships/customXml" Target="../ink/ink924.xml"/><Relationship Id="rId51" Type="http://schemas.openxmlformats.org/officeDocument/2006/relationships/image" Target="../media/image771.png"/><Relationship Id="rId72" Type="http://schemas.openxmlformats.org/officeDocument/2006/relationships/customXml" Target="../ink/ink783.xml"/><Relationship Id="rId93" Type="http://schemas.openxmlformats.org/officeDocument/2006/relationships/image" Target="../media/image792.png"/><Relationship Id="rId189" Type="http://schemas.openxmlformats.org/officeDocument/2006/relationships/image" Target="../media/image840.png"/><Relationship Id="rId375" Type="http://schemas.openxmlformats.org/officeDocument/2006/relationships/image" Target="../media/image933.png"/><Relationship Id="rId396" Type="http://schemas.openxmlformats.org/officeDocument/2006/relationships/customXml" Target="../ink/ink945.xml"/><Relationship Id="rId3" Type="http://schemas.openxmlformats.org/officeDocument/2006/relationships/image" Target="../media/image747.png"/><Relationship Id="rId214" Type="http://schemas.openxmlformats.org/officeDocument/2006/relationships/customXml" Target="../ink/ink854.xml"/><Relationship Id="rId235" Type="http://schemas.openxmlformats.org/officeDocument/2006/relationships/image" Target="../media/image863.png"/><Relationship Id="rId256" Type="http://schemas.openxmlformats.org/officeDocument/2006/relationships/customXml" Target="../ink/ink875.xml"/><Relationship Id="rId277" Type="http://schemas.openxmlformats.org/officeDocument/2006/relationships/image" Target="../media/image884.png"/><Relationship Id="rId298" Type="http://schemas.openxmlformats.org/officeDocument/2006/relationships/customXml" Target="../ink/ink896.xml"/><Relationship Id="rId400" Type="http://schemas.openxmlformats.org/officeDocument/2006/relationships/customXml" Target="../ink/ink947.xml"/><Relationship Id="rId116" Type="http://schemas.openxmlformats.org/officeDocument/2006/relationships/customXml" Target="../ink/ink805.xml"/><Relationship Id="rId137" Type="http://schemas.openxmlformats.org/officeDocument/2006/relationships/image" Target="../media/image814.png"/><Relationship Id="rId158" Type="http://schemas.openxmlformats.org/officeDocument/2006/relationships/customXml" Target="../ink/ink826.xml"/><Relationship Id="rId302" Type="http://schemas.openxmlformats.org/officeDocument/2006/relationships/customXml" Target="../ink/ink898.xml"/><Relationship Id="rId323" Type="http://schemas.openxmlformats.org/officeDocument/2006/relationships/image" Target="../media/image907.png"/><Relationship Id="rId344" Type="http://schemas.openxmlformats.org/officeDocument/2006/relationships/customXml" Target="../ink/ink919.xml"/><Relationship Id="rId20" Type="http://schemas.openxmlformats.org/officeDocument/2006/relationships/customXml" Target="../ink/ink757.xml"/><Relationship Id="rId41" Type="http://schemas.openxmlformats.org/officeDocument/2006/relationships/image" Target="../media/image766.png"/><Relationship Id="rId62" Type="http://schemas.openxmlformats.org/officeDocument/2006/relationships/customXml" Target="../ink/ink778.xml"/><Relationship Id="rId83" Type="http://schemas.openxmlformats.org/officeDocument/2006/relationships/image" Target="../media/image787.png"/><Relationship Id="rId179" Type="http://schemas.openxmlformats.org/officeDocument/2006/relationships/image" Target="../media/image835.png"/><Relationship Id="rId365" Type="http://schemas.openxmlformats.org/officeDocument/2006/relationships/image" Target="../media/image928.png"/><Relationship Id="rId386" Type="http://schemas.openxmlformats.org/officeDocument/2006/relationships/customXml" Target="../ink/ink940.xml"/><Relationship Id="rId190" Type="http://schemas.openxmlformats.org/officeDocument/2006/relationships/customXml" Target="../ink/ink842.xml"/><Relationship Id="rId204" Type="http://schemas.openxmlformats.org/officeDocument/2006/relationships/customXml" Target="../ink/ink849.xml"/><Relationship Id="rId225" Type="http://schemas.openxmlformats.org/officeDocument/2006/relationships/image" Target="../media/image858.png"/><Relationship Id="rId246" Type="http://schemas.openxmlformats.org/officeDocument/2006/relationships/customXml" Target="../ink/ink870.xml"/><Relationship Id="rId267" Type="http://schemas.openxmlformats.org/officeDocument/2006/relationships/image" Target="../media/image879.png"/><Relationship Id="rId288" Type="http://schemas.openxmlformats.org/officeDocument/2006/relationships/customXml" Target="../ink/ink891.xml"/><Relationship Id="rId411" Type="http://schemas.openxmlformats.org/officeDocument/2006/relationships/image" Target="../media/image951.png"/><Relationship Id="rId106" Type="http://schemas.openxmlformats.org/officeDocument/2006/relationships/customXml" Target="../ink/ink800.xml"/><Relationship Id="rId127" Type="http://schemas.openxmlformats.org/officeDocument/2006/relationships/image" Target="../media/image809.png"/><Relationship Id="rId313" Type="http://schemas.openxmlformats.org/officeDocument/2006/relationships/image" Target="../media/image902.png"/><Relationship Id="rId10" Type="http://schemas.openxmlformats.org/officeDocument/2006/relationships/customXml" Target="../ink/ink752.xml"/><Relationship Id="rId31" Type="http://schemas.openxmlformats.org/officeDocument/2006/relationships/image" Target="../media/image761.png"/><Relationship Id="rId52" Type="http://schemas.openxmlformats.org/officeDocument/2006/relationships/customXml" Target="../ink/ink773.xml"/><Relationship Id="rId73" Type="http://schemas.openxmlformats.org/officeDocument/2006/relationships/image" Target="../media/image782.png"/><Relationship Id="rId94" Type="http://schemas.openxmlformats.org/officeDocument/2006/relationships/customXml" Target="../ink/ink794.xml"/><Relationship Id="rId148" Type="http://schemas.openxmlformats.org/officeDocument/2006/relationships/customXml" Target="../ink/ink821.xml"/><Relationship Id="rId169" Type="http://schemas.openxmlformats.org/officeDocument/2006/relationships/image" Target="../media/image830.png"/><Relationship Id="rId334" Type="http://schemas.openxmlformats.org/officeDocument/2006/relationships/customXml" Target="../ink/ink914.xml"/><Relationship Id="rId355" Type="http://schemas.openxmlformats.org/officeDocument/2006/relationships/image" Target="../media/image923.png"/><Relationship Id="rId376" Type="http://schemas.openxmlformats.org/officeDocument/2006/relationships/customXml" Target="../ink/ink935.xml"/><Relationship Id="rId397" Type="http://schemas.openxmlformats.org/officeDocument/2006/relationships/image" Target="../media/image944.png"/><Relationship Id="rId4" Type="http://schemas.openxmlformats.org/officeDocument/2006/relationships/customXml" Target="../ink/ink749.xml"/><Relationship Id="rId180" Type="http://schemas.openxmlformats.org/officeDocument/2006/relationships/customXml" Target="../ink/ink837.xml"/><Relationship Id="rId215" Type="http://schemas.openxmlformats.org/officeDocument/2006/relationships/image" Target="../media/image853.png"/><Relationship Id="rId236" Type="http://schemas.openxmlformats.org/officeDocument/2006/relationships/customXml" Target="../ink/ink865.xml"/><Relationship Id="rId257" Type="http://schemas.openxmlformats.org/officeDocument/2006/relationships/image" Target="../media/image874.png"/><Relationship Id="rId278" Type="http://schemas.openxmlformats.org/officeDocument/2006/relationships/customXml" Target="../ink/ink886.xml"/><Relationship Id="rId401" Type="http://schemas.openxmlformats.org/officeDocument/2006/relationships/image" Target="../media/image946.png"/><Relationship Id="rId303" Type="http://schemas.openxmlformats.org/officeDocument/2006/relationships/image" Target="../media/image897.png"/><Relationship Id="rId42" Type="http://schemas.openxmlformats.org/officeDocument/2006/relationships/customXml" Target="../ink/ink768.xml"/><Relationship Id="rId84" Type="http://schemas.openxmlformats.org/officeDocument/2006/relationships/customXml" Target="../ink/ink789.xml"/><Relationship Id="rId138" Type="http://schemas.openxmlformats.org/officeDocument/2006/relationships/customXml" Target="../ink/ink816.xml"/><Relationship Id="rId345" Type="http://schemas.openxmlformats.org/officeDocument/2006/relationships/image" Target="../media/image918.png"/><Relationship Id="rId387" Type="http://schemas.openxmlformats.org/officeDocument/2006/relationships/image" Target="../media/image939.png"/><Relationship Id="rId191" Type="http://schemas.openxmlformats.org/officeDocument/2006/relationships/image" Target="../media/image841.png"/><Relationship Id="rId205" Type="http://schemas.openxmlformats.org/officeDocument/2006/relationships/image" Target="../media/image848.png"/><Relationship Id="rId247" Type="http://schemas.openxmlformats.org/officeDocument/2006/relationships/image" Target="../media/image869.png"/><Relationship Id="rId107" Type="http://schemas.openxmlformats.org/officeDocument/2006/relationships/image" Target="../media/image799.png"/><Relationship Id="rId289" Type="http://schemas.openxmlformats.org/officeDocument/2006/relationships/image" Target="../media/image890.png"/><Relationship Id="rId11" Type="http://schemas.openxmlformats.org/officeDocument/2006/relationships/image" Target="../media/image751.png"/><Relationship Id="rId53" Type="http://schemas.openxmlformats.org/officeDocument/2006/relationships/image" Target="../media/image772.png"/><Relationship Id="rId149" Type="http://schemas.openxmlformats.org/officeDocument/2006/relationships/image" Target="../media/image820.png"/><Relationship Id="rId314" Type="http://schemas.openxmlformats.org/officeDocument/2006/relationships/customXml" Target="../ink/ink904.xml"/><Relationship Id="rId356" Type="http://schemas.openxmlformats.org/officeDocument/2006/relationships/customXml" Target="../ink/ink925.xml"/><Relationship Id="rId398" Type="http://schemas.openxmlformats.org/officeDocument/2006/relationships/customXml" Target="../ink/ink946.xml"/><Relationship Id="rId95" Type="http://schemas.openxmlformats.org/officeDocument/2006/relationships/image" Target="../media/image793.png"/><Relationship Id="rId160" Type="http://schemas.openxmlformats.org/officeDocument/2006/relationships/customXml" Target="../ink/ink827.xml"/><Relationship Id="rId216" Type="http://schemas.openxmlformats.org/officeDocument/2006/relationships/customXml" Target="../ink/ink855.xml"/><Relationship Id="rId258" Type="http://schemas.openxmlformats.org/officeDocument/2006/relationships/customXml" Target="../ink/ink876.xml"/><Relationship Id="rId22" Type="http://schemas.openxmlformats.org/officeDocument/2006/relationships/customXml" Target="../ink/ink758.xml"/><Relationship Id="rId64" Type="http://schemas.openxmlformats.org/officeDocument/2006/relationships/customXml" Target="../ink/ink779.xml"/><Relationship Id="rId118" Type="http://schemas.openxmlformats.org/officeDocument/2006/relationships/customXml" Target="../ink/ink806.xml"/><Relationship Id="rId325" Type="http://schemas.openxmlformats.org/officeDocument/2006/relationships/image" Target="../media/image908.png"/><Relationship Id="rId367" Type="http://schemas.openxmlformats.org/officeDocument/2006/relationships/image" Target="../media/image929.png"/><Relationship Id="rId171" Type="http://schemas.openxmlformats.org/officeDocument/2006/relationships/image" Target="../media/image831.png"/><Relationship Id="rId227" Type="http://schemas.openxmlformats.org/officeDocument/2006/relationships/image" Target="../media/image859.png"/><Relationship Id="rId269" Type="http://schemas.openxmlformats.org/officeDocument/2006/relationships/image" Target="../media/image880.png"/><Relationship Id="rId33" Type="http://schemas.openxmlformats.org/officeDocument/2006/relationships/image" Target="../media/image762.png"/><Relationship Id="rId129" Type="http://schemas.openxmlformats.org/officeDocument/2006/relationships/image" Target="../media/image810.png"/><Relationship Id="rId280" Type="http://schemas.openxmlformats.org/officeDocument/2006/relationships/customXml" Target="../ink/ink887.xml"/><Relationship Id="rId336" Type="http://schemas.openxmlformats.org/officeDocument/2006/relationships/customXml" Target="../ink/ink915.xml"/><Relationship Id="rId75" Type="http://schemas.openxmlformats.org/officeDocument/2006/relationships/image" Target="../media/image783.png"/><Relationship Id="rId140" Type="http://schemas.openxmlformats.org/officeDocument/2006/relationships/customXml" Target="../ink/ink817.xml"/><Relationship Id="rId182" Type="http://schemas.openxmlformats.org/officeDocument/2006/relationships/customXml" Target="../ink/ink838.xml"/><Relationship Id="rId378" Type="http://schemas.openxmlformats.org/officeDocument/2006/relationships/customXml" Target="../ink/ink936.xml"/><Relationship Id="rId403" Type="http://schemas.openxmlformats.org/officeDocument/2006/relationships/image" Target="../media/image947.png"/><Relationship Id="rId6" Type="http://schemas.openxmlformats.org/officeDocument/2006/relationships/customXml" Target="../ink/ink750.xml"/><Relationship Id="rId238" Type="http://schemas.openxmlformats.org/officeDocument/2006/relationships/customXml" Target="../ink/ink866.xml"/><Relationship Id="rId291" Type="http://schemas.openxmlformats.org/officeDocument/2006/relationships/image" Target="../media/image891.png"/><Relationship Id="rId305" Type="http://schemas.openxmlformats.org/officeDocument/2006/relationships/image" Target="../media/image898.png"/><Relationship Id="rId347" Type="http://schemas.openxmlformats.org/officeDocument/2006/relationships/image" Target="../media/image919.png"/><Relationship Id="rId44" Type="http://schemas.openxmlformats.org/officeDocument/2006/relationships/customXml" Target="../ink/ink769.xml"/><Relationship Id="rId86" Type="http://schemas.openxmlformats.org/officeDocument/2006/relationships/customXml" Target="../ink/ink790.xml"/><Relationship Id="rId151" Type="http://schemas.openxmlformats.org/officeDocument/2006/relationships/image" Target="../media/image821.png"/><Relationship Id="rId389" Type="http://schemas.openxmlformats.org/officeDocument/2006/relationships/image" Target="../media/image940.png"/><Relationship Id="rId193" Type="http://schemas.openxmlformats.org/officeDocument/2006/relationships/image" Target="../media/image842.png"/><Relationship Id="rId207" Type="http://schemas.openxmlformats.org/officeDocument/2006/relationships/image" Target="../media/image849.png"/><Relationship Id="rId249" Type="http://schemas.openxmlformats.org/officeDocument/2006/relationships/image" Target="../media/image870.png"/><Relationship Id="rId13" Type="http://schemas.openxmlformats.org/officeDocument/2006/relationships/image" Target="../media/image752.png"/><Relationship Id="rId109" Type="http://schemas.openxmlformats.org/officeDocument/2006/relationships/image" Target="../media/image800.png"/><Relationship Id="rId260" Type="http://schemas.openxmlformats.org/officeDocument/2006/relationships/customXml" Target="../ink/ink877.xml"/><Relationship Id="rId316" Type="http://schemas.openxmlformats.org/officeDocument/2006/relationships/customXml" Target="../ink/ink905.xml"/><Relationship Id="rId55" Type="http://schemas.openxmlformats.org/officeDocument/2006/relationships/image" Target="../media/image773.png"/><Relationship Id="rId97" Type="http://schemas.openxmlformats.org/officeDocument/2006/relationships/image" Target="../media/image794.png"/><Relationship Id="rId120" Type="http://schemas.openxmlformats.org/officeDocument/2006/relationships/customXml" Target="../ink/ink807.xml"/><Relationship Id="rId358" Type="http://schemas.openxmlformats.org/officeDocument/2006/relationships/customXml" Target="../ink/ink926.xml"/><Relationship Id="rId162" Type="http://schemas.openxmlformats.org/officeDocument/2006/relationships/customXml" Target="../ink/ink828.xml"/><Relationship Id="rId218" Type="http://schemas.openxmlformats.org/officeDocument/2006/relationships/customXml" Target="../ink/ink856.xml"/><Relationship Id="rId271" Type="http://schemas.openxmlformats.org/officeDocument/2006/relationships/image" Target="../media/image881.png"/><Relationship Id="rId24" Type="http://schemas.openxmlformats.org/officeDocument/2006/relationships/customXml" Target="../ink/ink759.xml"/><Relationship Id="rId66" Type="http://schemas.openxmlformats.org/officeDocument/2006/relationships/customXml" Target="../ink/ink780.xml"/><Relationship Id="rId131" Type="http://schemas.openxmlformats.org/officeDocument/2006/relationships/image" Target="../media/image811.png"/><Relationship Id="rId327" Type="http://schemas.openxmlformats.org/officeDocument/2006/relationships/image" Target="../media/image909.png"/><Relationship Id="rId369" Type="http://schemas.openxmlformats.org/officeDocument/2006/relationships/image" Target="../media/image930.png"/><Relationship Id="rId173" Type="http://schemas.openxmlformats.org/officeDocument/2006/relationships/image" Target="../media/image832.png"/><Relationship Id="rId229" Type="http://schemas.openxmlformats.org/officeDocument/2006/relationships/image" Target="../media/image860.png"/><Relationship Id="rId380" Type="http://schemas.openxmlformats.org/officeDocument/2006/relationships/customXml" Target="../ink/ink937.xml"/><Relationship Id="rId240" Type="http://schemas.openxmlformats.org/officeDocument/2006/relationships/customXml" Target="../ink/ink867.xml"/><Relationship Id="rId35" Type="http://schemas.openxmlformats.org/officeDocument/2006/relationships/image" Target="../media/image763.png"/><Relationship Id="rId77" Type="http://schemas.openxmlformats.org/officeDocument/2006/relationships/image" Target="../media/image784.png"/><Relationship Id="rId100" Type="http://schemas.openxmlformats.org/officeDocument/2006/relationships/customXml" Target="../ink/ink797.xml"/><Relationship Id="rId282" Type="http://schemas.openxmlformats.org/officeDocument/2006/relationships/customXml" Target="../ink/ink888.xml"/><Relationship Id="rId338" Type="http://schemas.openxmlformats.org/officeDocument/2006/relationships/customXml" Target="../ink/ink916.xml"/><Relationship Id="rId8" Type="http://schemas.openxmlformats.org/officeDocument/2006/relationships/customXml" Target="../ink/ink751.xml"/><Relationship Id="rId142" Type="http://schemas.openxmlformats.org/officeDocument/2006/relationships/customXml" Target="../ink/ink818.xml"/><Relationship Id="rId184" Type="http://schemas.openxmlformats.org/officeDocument/2006/relationships/customXml" Target="../ink/ink839.xml"/><Relationship Id="rId391" Type="http://schemas.openxmlformats.org/officeDocument/2006/relationships/image" Target="../media/image941.png"/><Relationship Id="rId405" Type="http://schemas.openxmlformats.org/officeDocument/2006/relationships/image" Target="../media/image948.png"/><Relationship Id="rId251" Type="http://schemas.openxmlformats.org/officeDocument/2006/relationships/image" Target="../media/image871.png"/><Relationship Id="rId46" Type="http://schemas.openxmlformats.org/officeDocument/2006/relationships/customXml" Target="../ink/ink770.xml"/><Relationship Id="rId293" Type="http://schemas.openxmlformats.org/officeDocument/2006/relationships/image" Target="../media/image892.png"/><Relationship Id="rId307" Type="http://schemas.openxmlformats.org/officeDocument/2006/relationships/image" Target="../media/image899.png"/><Relationship Id="rId349" Type="http://schemas.openxmlformats.org/officeDocument/2006/relationships/image" Target="../media/image920.png"/><Relationship Id="rId88" Type="http://schemas.openxmlformats.org/officeDocument/2006/relationships/customXml" Target="../ink/ink791.xml"/><Relationship Id="rId111" Type="http://schemas.openxmlformats.org/officeDocument/2006/relationships/image" Target="../media/image801.png"/><Relationship Id="rId153" Type="http://schemas.openxmlformats.org/officeDocument/2006/relationships/image" Target="../media/image822.png"/><Relationship Id="rId195" Type="http://schemas.openxmlformats.org/officeDocument/2006/relationships/image" Target="../media/image843.png"/><Relationship Id="rId209" Type="http://schemas.openxmlformats.org/officeDocument/2006/relationships/image" Target="../media/image850.png"/><Relationship Id="rId360" Type="http://schemas.openxmlformats.org/officeDocument/2006/relationships/customXml" Target="../ink/ink927.xml"/><Relationship Id="rId220" Type="http://schemas.openxmlformats.org/officeDocument/2006/relationships/customXml" Target="../ink/ink857.xml"/><Relationship Id="rId15" Type="http://schemas.openxmlformats.org/officeDocument/2006/relationships/image" Target="../media/image753.png"/><Relationship Id="rId57" Type="http://schemas.openxmlformats.org/officeDocument/2006/relationships/image" Target="../media/image774.png"/><Relationship Id="rId262" Type="http://schemas.openxmlformats.org/officeDocument/2006/relationships/customXml" Target="../ink/ink878.xml"/><Relationship Id="rId318" Type="http://schemas.openxmlformats.org/officeDocument/2006/relationships/customXml" Target="../ink/ink906.xml"/><Relationship Id="rId99" Type="http://schemas.openxmlformats.org/officeDocument/2006/relationships/image" Target="../media/image795.png"/><Relationship Id="rId122" Type="http://schemas.openxmlformats.org/officeDocument/2006/relationships/customXml" Target="../ink/ink808.xml"/><Relationship Id="rId164" Type="http://schemas.openxmlformats.org/officeDocument/2006/relationships/customXml" Target="../ink/ink829.xml"/><Relationship Id="rId371" Type="http://schemas.openxmlformats.org/officeDocument/2006/relationships/image" Target="../media/image931.png"/><Relationship Id="rId26" Type="http://schemas.openxmlformats.org/officeDocument/2006/relationships/customXml" Target="../ink/ink760.xml"/><Relationship Id="rId231" Type="http://schemas.openxmlformats.org/officeDocument/2006/relationships/image" Target="../media/image861.png"/><Relationship Id="rId273" Type="http://schemas.openxmlformats.org/officeDocument/2006/relationships/image" Target="../media/image882.png"/><Relationship Id="rId329" Type="http://schemas.openxmlformats.org/officeDocument/2006/relationships/image" Target="../media/image910.png"/><Relationship Id="rId68" Type="http://schemas.openxmlformats.org/officeDocument/2006/relationships/customXml" Target="../ink/ink781.xml"/><Relationship Id="rId133" Type="http://schemas.openxmlformats.org/officeDocument/2006/relationships/image" Target="../media/image812.png"/><Relationship Id="rId175" Type="http://schemas.openxmlformats.org/officeDocument/2006/relationships/image" Target="../media/image833.png"/><Relationship Id="rId340" Type="http://schemas.openxmlformats.org/officeDocument/2006/relationships/customXml" Target="../ink/ink917.xml"/><Relationship Id="rId200" Type="http://schemas.openxmlformats.org/officeDocument/2006/relationships/customXml" Target="../ink/ink847.xml"/><Relationship Id="rId382" Type="http://schemas.openxmlformats.org/officeDocument/2006/relationships/customXml" Target="../ink/ink938.xml"/><Relationship Id="rId242" Type="http://schemas.openxmlformats.org/officeDocument/2006/relationships/customXml" Target="../ink/ink868.xml"/><Relationship Id="rId284" Type="http://schemas.openxmlformats.org/officeDocument/2006/relationships/customXml" Target="../ink/ink889.xml"/><Relationship Id="rId37" Type="http://schemas.openxmlformats.org/officeDocument/2006/relationships/image" Target="../media/image764.png"/><Relationship Id="rId79" Type="http://schemas.openxmlformats.org/officeDocument/2006/relationships/image" Target="../media/image785.png"/><Relationship Id="rId102" Type="http://schemas.openxmlformats.org/officeDocument/2006/relationships/customXml" Target="../ink/ink798.xml"/><Relationship Id="rId144" Type="http://schemas.openxmlformats.org/officeDocument/2006/relationships/customXml" Target="../ink/ink819.xml"/><Relationship Id="rId90" Type="http://schemas.openxmlformats.org/officeDocument/2006/relationships/customXml" Target="../ink/ink792.xml"/><Relationship Id="rId186" Type="http://schemas.openxmlformats.org/officeDocument/2006/relationships/customXml" Target="../ink/ink840.xml"/><Relationship Id="rId351" Type="http://schemas.openxmlformats.org/officeDocument/2006/relationships/image" Target="../media/image921.png"/><Relationship Id="rId393" Type="http://schemas.openxmlformats.org/officeDocument/2006/relationships/image" Target="../media/image942.png"/><Relationship Id="rId407" Type="http://schemas.openxmlformats.org/officeDocument/2006/relationships/image" Target="../media/image949.png"/><Relationship Id="rId211" Type="http://schemas.openxmlformats.org/officeDocument/2006/relationships/image" Target="../media/image851.png"/><Relationship Id="rId253" Type="http://schemas.openxmlformats.org/officeDocument/2006/relationships/image" Target="../media/image872.png"/><Relationship Id="rId295" Type="http://schemas.openxmlformats.org/officeDocument/2006/relationships/image" Target="../media/image893.png"/><Relationship Id="rId309" Type="http://schemas.openxmlformats.org/officeDocument/2006/relationships/image" Target="../media/image90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8.png"/><Relationship Id="rId21" Type="http://schemas.openxmlformats.org/officeDocument/2006/relationships/image" Target="../media/image961.png"/><Relationship Id="rId63" Type="http://schemas.openxmlformats.org/officeDocument/2006/relationships/image" Target="../media/image982.png"/><Relationship Id="rId159" Type="http://schemas.openxmlformats.org/officeDocument/2006/relationships/image" Target="../media/image1029.png"/><Relationship Id="rId170" Type="http://schemas.openxmlformats.org/officeDocument/2006/relationships/customXml" Target="../ink/ink1037.xml"/><Relationship Id="rId226" Type="http://schemas.openxmlformats.org/officeDocument/2006/relationships/customXml" Target="../ink/ink1065.xml"/><Relationship Id="rId268" Type="http://schemas.openxmlformats.org/officeDocument/2006/relationships/customXml" Target="../ink/ink1086.xml"/><Relationship Id="rId32" Type="http://schemas.openxmlformats.org/officeDocument/2006/relationships/customXml" Target="../ink/ink968.xml"/><Relationship Id="rId74" Type="http://schemas.openxmlformats.org/officeDocument/2006/relationships/customXml" Target="../ink/ink989.xml"/><Relationship Id="rId128" Type="http://schemas.openxmlformats.org/officeDocument/2006/relationships/customXml" Target="../ink/ink1016.xml"/><Relationship Id="rId5" Type="http://schemas.openxmlformats.org/officeDocument/2006/relationships/image" Target="../media/image953.png"/><Relationship Id="rId181" Type="http://schemas.openxmlformats.org/officeDocument/2006/relationships/image" Target="../media/image1040.png"/><Relationship Id="rId237" Type="http://schemas.openxmlformats.org/officeDocument/2006/relationships/image" Target="../media/image1068.png"/><Relationship Id="rId279" Type="http://schemas.openxmlformats.org/officeDocument/2006/relationships/image" Target="../media/image1089.png"/><Relationship Id="rId43" Type="http://schemas.openxmlformats.org/officeDocument/2006/relationships/image" Target="../media/image972.png"/><Relationship Id="rId139" Type="http://schemas.openxmlformats.org/officeDocument/2006/relationships/image" Target="../media/image1019.png"/><Relationship Id="rId290" Type="http://schemas.openxmlformats.org/officeDocument/2006/relationships/customXml" Target="../ink/ink1097.xml"/><Relationship Id="rId85" Type="http://schemas.openxmlformats.org/officeDocument/2006/relationships/image" Target="../media/image992.png"/><Relationship Id="rId150" Type="http://schemas.openxmlformats.org/officeDocument/2006/relationships/customXml" Target="../ink/ink1027.xml"/><Relationship Id="rId192" Type="http://schemas.openxmlformats.org/officeDocument/2006/relationships/customXml" Target="../ink/ink1048.xml"/><Relationship Id="rId206" Type="http://schemas.openxmlformats.org/officeDocument/2006/relationships/customXml" Target="../ink/ink1055.xml"/><Relationship Id="rId248" Type="http://schemas.openxmlformats.org/officeDocument/2006/relationships/customXml" Target="../ink/ink1076.xml"/><Relationship Id="rId12" Type="http://schemas.openxmlformats.org/officeDocument/2006/relationships/customXml" Target="../ink/ink958.xml"/><Relationship Id="rId33" Type="http://schemas.openxmlformats.org/officeDocument/2006/relationships/image" Target="../media/image967.png"/><Relationship Id="rId108" Type="http://schemas.openxmlformats.org/officeDocument/2006/relationships/customXml" Target="../ink/ink1006.xml"/><Relationship Id="rId129" Type="http://schemas.openxmlformats.org/officeDocument/2006/relationships/image" Target="../media/image1014.png"/><Relationship Id="rId280" Type="http://schemas.openxmlformats.org/officeDocument/2006/relationships/customXml" Target="../ink/ink1092.xml"/><Relationship Id="rId54" Type="http://schemas.openxmlformats.org/officeDocument/2006/relationships/customXml" Target="../ink/ink979.xml"/><Relationship Id="rId75" Type="http://schemas.openxmlformats.org/officeDocument/2006/relationships/image" Target="../media/image988.png"/><Relationship Id="rId96" Type="http://schemas.openxmlformats.org/officeDocument/2006/relationships/customXml" Target="../ink/ink1000.xml"/><Relationship Id="rId140" Type="http://schemas.openxmlformats.org/officeDocument/2006/relationships/customXml" Target="../ink/ink1022.xml"/><Relationship Id="rId161" Type="http://schemas.openxmlformats.org/officeDocument/2006/relationships/image" Target="../media/image1030.png"/><Relationship Id="rId182" Type="http://schemas.openxmlformats.org/officeDocument/2006/relationships/customXml" Target="../ink/ink1043.xml"/><Relationship Id="rId217" Type="http://schemas.openxmlformats.org/officeDocument/2006/relationships/image" Target="../media/image1058.png"/><Relationship Id="rId6" Type="http://schemas.openxmlformats.org/officeDocument/2006/relationships/customXml" Target="../ink/ink955.xml"/><Relationship Id="rId238" Type="http://schemas.openxmlformats.org/officeDocument/2006/relationships/customXml" Target="../ink/ink1071.xml"/><Relationship Id="rId259" Type="http://schemas.openxmlformats.org/officeDocument/2006/relationships/image" Target="../media/image1079.png"/><Relationship Id="rId23" Type="http://schemas.openxmlformats.org/officeDocument/2006/relationships/image" Target="../media/image962.png"/><Relationship Id="rId119" Type="http://schemas.openxmlformats.org/officeDocument/2006/relationships/image" Target="../media/image1009.png"/><Relationship Id="rId270" Type="http://schemas.openxmlformats.org/officeDocument/2006/relationships/customXml" Target="../ink/ink1087.xml"/><Relationship Id="rId291" Type="http://schemas.openxmlformats.org/officeDocument/2006/relationships/image" Target="../media/image1095.png"/><Relationship Id="rId44" Type="http://schemas.openxmlformats.org/officeDocument/2006/relationships/customXml" Target="../ink/ink974.xml"/><Relationship Id="rId65" Type="http://schemas.openxmlformats.org/officeDocument/2006/relationships/image" Target="../media/image983.png"/><Relationship Id="rId86" Type="http://schemas.openxmlformats.org/officeDocument/2006/relationships/customXml" Target="../ink/ink995.xml"/><Relationship Id="rId130" Type="http://schemas.openxmlformats.org/officeDocument/2006/relationships/customXml" Target="../ink/ink1017.xml"/><Relationship Id="rId151" Type="http://schemas.openxmlformats.org/officeDocument/2006/relationships/image" Target="../media/image1025.png"/><Relationship Id="rId172" Type="http://schemas.openxmlformats.org/officeDocument/2006/relationships/customXml" Target="../ink/ink1038.xml"/><Relationship Id="rId193" Type="http://schemas.openxmlformats.org/officeDocument/2006/relationships/image" Target="../media/image1046.png"/><Relationship Id="rId207" Type="http://schemas.openxmlformats.org/officeDocument/2006/relationships/image" Target="../media/image1053.png"/><Relationship Id="rId228" Type="http://schemas.openxmlformats.org/officeDocument/2006/relationships/customXml" Target="../ink/ink1066.xml"/><Relationship Id="rId249" Type="http://schemas.openxmlformats.org/officeDocument/2006/relationships/image" Target="../media/image1074.png"/><Relationship Id="rId13" Type="http://schemas.openxmlformats.org/officeDocument/2006/relationships/image" Target="../media/image957.png"/><Relationship Id="rId109" Type="http://schemas.openxmlformats.org/officeDocument/2006/relationships/image" Target="../media/image1004.png"/><Relationship Id="rId260" Type="http://schemas.openxmlformats.org/officeDocument/2006/relationships/customXml" Target="../ink/ink1082.xml"/><Relationship Id="rId281" Type="http://schemas.openxmlformats.org/officeDocument/2006/relationships/image" Target="../media/image1090.png"/><Relationship Id="rId34" Type="http://schemas.openxmlformats.org/officeDocument/2006/relationships/customXml" Target="../ink/ink969.xml"/><Relationship Id="rId55" Type="http://schemas.openxmlformats.org/officeDocument/2006/relationships/image" Target="../media/image978.png"/><Relationship Id="rId76" Type="http://schemas.openxmlformats.org/officeDocument/2006/relationships/customXml" Target="../ink/ink990.xml"/><Relationship Id="rId97" Type="http://schemas.openxmlformats.org/officeDocument/2006/relationships/image" Target="../media/image998.png"/><Relationship Id="rId120" Type="http://schemas.openxmlformats.org/officeDocument/2006/relationships/customXml" Target="../ink/ink1012.xml"/><Relationship Id="rId141" Type="http://schemas.openxmlformats.org/officeDocument/2006/relationships/image" Target="../media/image1020.png"/><Relationship Id="rId7" Type="http://schemas.openxmlformats.org/officeDocument/2006/relationships/image" Target="../media/image954.png"/><Relationship Id="rId162" Type="http://schemas.openxmlformats.org/officeDocument/2006/relationships/customXml" Target="../ink/ink1033.xml"/><Relationship Id="rId183" Type="http://schemas.openxmlformats.org/officeDocument/2006/relationships/image" Target="../media/image1041.png"/><Relationship Id="rId218" Type="http://schemas.openxmlformats.org/officeDocument/2006/relationships/customXml" Target="../ink/ink1061.xml"/><Relationship Id="rId239" Type="http://schemas.openxmlformats.org/officeDocument/2006/relationships/image" Target="../media/image1069.png"/><Relationship Id="rId250" Type="http://schemas.openxmlformats.org/officeDocument/2006/relationships/customXml" Target="../ink/ink1077.xml"/><Relationship Id="rId271" Type="http://schemas.openxmlformats.org/officeDocument/2006/relationships/image" Target="../media/image1085.png"/><Relationship Id="rId292" Type="http://schemas.openxmlformats.org/officeDocument/2006/relationships/customXml" Target="../ink/ink1098.xml"/><Relationship Id="rId24" Type="http://schemas.openxmlformats.org/officeDocument/2006/relationships/customXml" Target="../ink/ink964.xml"/><Relationship Id="rId45" Type="http://schemas.openxmlformats.org/officeDocument/2006/relationships/image" Target="../media/image973.png"/><Relationship Id="rId66" Type="http://schemas.openxmlformats.org/officeDocument/2006/relationships/customXml" Target="../ink/ink985.xml"/><Relationship Id="rId87" Type="http://schemas.openxmlformats.org/officeDocument/2006/relationships/image" Target="../media/image993.png"/><Relationship Id="rId110" Type="http://schemas.openxmlformats.org/officeDocument/2006/relationships/customXml" Target="../ink/ink1007.xml"/><Relationship Id="rId131" Type="http://schemas.openxmlformats.org/officeDocument/2006/relationships/image" Target="../media/image1015.png"/><Relationship Id="rId152" Type="http://schemas.openxmlformats.org/officeDocument/2006/relationships/customXml" Target="../ink/ink1028.xml"/><Relationship Id="rId173" Type="http://schemas.openxmlformats.org/officeDocument/2006/relationships/image" Target="../media/image1036.png"/><Relationship Id="rId194" Type="http://schemas.openxmlformats.org/officeDocument/2006/relationships/customXml" Target="../ink/ink1049.xml"/><Relationship Id="rId208" Type="http://schemas.openxmlformats.org/officeDocument/2006/relationships/customXml" Target="../ink/ink1056.xml"/><Relationship Id="rId229" Type="http://schemas.openxmlformats.org/officeDocument/2006/relationships/image" Target="../media/image1064.png"/><Relationship Id="rId240" Type="http://schemas.openxmlformats.org/officeDocument/2006/relationships/customXml" Target="../ink/ink1072.xml"/><Relationship Id="rId261" Type="http://schemas.openxmlformats.org/officeDocument/2006/relationships/image" Target="../media/image1080.png"/><Relationship Id="rId14" Type="http://schemas.openxmlformats.org/officeDocument/2006/relationships/customXml" Target="../ink/ink959.xml"/><Relationship Id="rId35" Type="http://schemas.openxmlformats.org/officeDocument/2006/relationships/image" Target="../media/image968.png"/><Relationship Id="rId56" Type="http://schemas.openxmlformats.org/officeDocument/2006/relationships/customXml" Target="../ink/ink980.xml"/><Relationship Id="rId77" Type="http://schemas.openxmlformats.org/officeDocument/2006/relationships/image" Target="../media/image989.png"/><Relationship Id="rId100" Type="http://schemas.openxmlformats.org/officeDocument/2006/relationships/customXml" Target="../ink/ink1002.xml"/><Relationship Id="rId282" Type="http://schemas.openxmlformats.org/officeDocument/2006/relationships/customXml" Target="../ink/ink1093.xml"/><Relationship Id="rId8" Type="http://schemas.openxmlformats.org/officeDocument/2006/relationships/customXml" Target="../ink/ink956.xml"/><Relationship Id="rId98" Type="http://schemas.openxmlformats.org/officeDocument/2006/relationships/customXml" Target="../ink/ink1001.xml"/><Relationship Id="rId121" Type="http://schemas.openxmlformats.org/officeDocument/2006/relationships/image" Target="../media/image1010.png"/><Relationship Id="rId142" Type="http://schemas.openxmlformats.org/officeDocument/2006/relationships/customXml" Target="../ink/ink1023.xml"/><Relationship Id="rId163" Type="http://schemas.openxmlformats.org/officeDocument/2006/relationships/image" Target="../media/image1031.png"/><Relationship Id="rId184" Type="http://schemas.openxmlformats.org/officeDocument/2006/relationships/customXml" Target="../ink/ink1044.xml"/><Relationship Id="rId219" Type="http://schemas.openxmlformats.org/officeDocument/2006/relationships/image" Target="../media/image1059.png"/><Relationship Id="rId230" Type="http://schemas.openxmlformats.org/officeDocument/2006/relationships/customXml" Target="../ink/ink1067.xml"/><Relationship Id="rId251" Type="http://schemas.openxmlformats.org/officeDocument/2006/relationships/image" Target="../media/image1075.png"/><Relationship Id="rId25" Type="http://schemas.openxmlformats.org/officeDocument/2006/relationships/image" Target="../media/image963.png"/><Relationship Id="rId46" Type="http://schemas.openxmlformats.org/officeDocument/2006/relationships/customXml" Target="../ink/ink975.xml"/><Relationship Id="rId67" Type="http://schemas.openxmlformats.org/officeDocument/2006/relationships/image" Target="../media/image984.png"/><Relationship Id="rId272" Type="http://schemas.openxmlformats.org/officeDocument/2006/relationships/customXml" Target="../ink/ink1088.xml"/><Relationship Id="rId293" Type="http://schemas.openxmlformats.org/officeDocument/2006/relationships/image" Target="../media/image1096.png"/><Relationship Id="rId88" Type="http://schemas.openxmlformats.org/officeDocument/2006/relationships/customXml" Target="../ink/ink996.xml"/><Relationship Id="rId111" Type="http://schemas.openxmlformats.org/officeDocument/2006/relationships/image" Target="../media/image1005.png"/><Relationship Id="rId132" Type="http://schemas.openxmlformats.org/officeDocument/2006/relationships/customXml" Target="../ink/ink1018.xml"/><Relationship Id="rId153" Type="http://schemas.openxmlformats.org/officeDocument/2006/relationships/image" Target="../media/image1026.png"/><Relationship Id="rId174" Type="http://schemas.openxmlformats.org/officeDocument/2006/relationships/customXml" Target="../ink/ink1039.xml"/><Relationship Id="rId195" Type="http://schemas.openxmlformats.org/officeDocument/2006/relationships/image" Target="../media/image1047.png"/><Relationship Id="rId209" Type="http://schemas.openxmlformats.org/officeDocument/2006/relationships/image" Target="../media/image1054.png"/><Relationship Id="rId220" Type="http://schemas.openxmlformats.org/officeDocument/2006/relationships/customXml" Target="../ink/ink1062.xml"/><Relationship Id="rId241" Type="http://schemas.openxmlformats.org/officeDocument/2006/relationships/image" Target="../media/image1070.png"/><Relationship Id="rId15" Type="http://schemas.openxmlformats.org/officeDocument/2006/relationships/image" Target="../media/image958.png"/><Relationship Id="rId36" Type="http://schemas.openxmlformats.org/officeDocument/2006/relationships/customXml" Target="../ink/ink970.xml"/><Relationship Id="rId57" Type="http://schemas.openxmlformats.org/officeDocument/2006/relationships/image" Target="../media/image979.png"/><Relationship Id="rId262" Type="http://schemas.openxmlformats.org/officeDocument/2006/relationships/customXml" Target="../ink/ink1083.xml"/><Relationship Id="rId283" Type="http://schemas.openxmlformats.org/officeDocument/2006/relationships/image" Target="../media/image1091.png"/><Relationship Id="rId78" Type="http://schemas.openxmlformats.org/officeDocument/2006/relationships/customXml" Target="../ink/ink991.xml"/><Relationship Id="rId99" Type="http://schemas.openxmlformats.org/officeDocument/2006/relationships/image" Target="../media/image999.png"/><Relationship Id="rId101" Type="http://schemas.openxmlformats.org/officeDocument/2006/relationships/image" Target="../media/image1000.png"/><Relationship Id="rId122" Type="http://schemas.openxmlformats.org/officeDocument/2006/relationships/customXml" Target="../ink/ink1013.xml"/><Relationship Id="rId143" Type="http://schemas.openxmlformats.org/officeDocument/2006/relationships/image" Target="../media/image1021.png"/><Relationship Id="rId164" Type="http://schemas.openxmlformats.org/officeDocument/2006/relationships/customXml" Target="../ink/ink1034.xml"/><Relationship Id="rId185" Type="http://schemas.openxmlformats.org/officeDocument/2006/relationships/image" Target="../media/image1042.png"/><Relationship Id="rId9" Type="http://schemas.openxmlformats.org/officeDocument/2006/relationships/image" Target="../media/image955.png"/><Relationship Id="rId210" Type="http://schemas.openxmlformats.org/officeDocument/2006/relationships/customXml" Target="../ink/ink1057.xml"/><Relationship Id="rId26" Type="http://schemas.openxmlformats.org/officeDocument/2006/relationships/customXml" Target="../ink/ink965.xml"/><Relationship Id="rId231" Type="http://schemas.openxmlformats.org/officeDocument/2006/relationships/image" Target="../media/image1065.png"/><Relationship Id="rId252" Type="http://schemas.openxmlformats.org/officeDocument/2006/relationships/customXml" Target="../ink/ink1078.xml"/><Relationship Id="rId273" Type="http://schemas.openxmlformats.org/officeDocument/2006/relationships/image" Target="../media/image1086.png"/><Relationship Id="rId294" Type="http://schemas.openxmlformats.org/officeDocument/2006/relationships/customXml" Target="../ink/ink1099.xml"/><Relationship Id="rId47" Type="http://schemas.openxmlformats.org/officeDocument/2006/relationships/image" Target="../media/image974.png"/><Relationship Id="rId68" Type="http://schemas.openxmlformats.org/officeDocument/2006/relationships/customXml" Target="../ink/ink986.xml"/><Relationship Id="rId89" Type="http://schemas.openxmlformats.org/officeDocument/2006/relationships/image" Target="../media/image994.png"/><Relationship Id="rId112" Type="http://schemas.openxmlformats.org/officeDocument/2006/relationships/customXml" Target="../ink/ink1008.xml"/><Relationship Id="rId133" Type="http://schemas.openxmlformats.org/officeDocument/2006/relationships/image" Target="../media/image1016.png"/><Relationship Id="rId154" Type="http://schemas.openxmlformats.org/officeDocument/2006/relationships/customXml" Target="../ink/ink1029.xml"/><Relationship Id="rId175" Type="http://schemas.openxmlformats.org/officeDocument/2006/relationships/image" Target="../media/image1037.png"/><Relationship Id="rId196" Type="http://schemas.openxmlformats.org/officeDocument/2006/relationships/customXml" Target="../ink/ink1050.xml"/><Relationship Id="rId200" Type="http://schemas.openxmlformats.org/officeDocument/2006/relationships/customXml" Target="../ink/ink1052.xml"/><Relationship Id="rId16" Type="http://schemas.openxmlformats.org/officeDocument/2006/relationships/customXml" Target="../ink/ink960.xml"/><Relationship Id="rId221" Type="http://schemas.openxmlformats.org/officeDocument/2006/relationships/image" Target="../media/image1060.png"/><Relationship Id="rId242" Type="http://schemas.openxmlformats.org/officeDocument/2006/relationships/customXml" Target="../ink/ink1073.xml"/><Relationship Id="rId263" Type="http://schemas.openxmlformats.org/officeDocument/2006/relationships/image" Target="../media/image1081.png"/><Relationship Id="rId284" Type="http://schemas.openxmlformats.org/officeDocument/2006/relationships/customXml" Target="../ink/ink1094.xml"/><Relationship Id="rId37" Type="http://schemas.openxmlformats.org/officeDocument/2006/relationships/image" Target="../media/image969.png"/><Relationship Id="rId58" Type="http://schemas.openxmlformats.org/officeDocument/2006/relationships/customXml" Target="../ink/ink981.xml"/><Relationship Id="rId79" Type="http://schemas.openxmlformats.org/officeDocument/2006/relationships/image" Target="../media/image990.png"/><Relationship Id="rId102" Type="http://schemas.openxmlformats.org/officeDocument/2006/relationships/customXml" Target="../ink/ink1003.xml"/><Relationship Id="rId123" Type="http://schemas.openxmlformats.org/officeDocument/2006/relationships/image" Target="../media/image1011.png"/><Relationship Id="rId144" Type="http://schemas.openxmlformats.org/officeDocument/2006/relationships/customXml" Target="../ink/ink1024.xml"/><Relationship Id="rId90" Type="http://schemas.openxmlformats.org/officeDocument/2006/relationships/customXml" Target="../ink/ink997.xml"/><Relationship Id="rId165" Type="http://schemas.openxmlformats.org/officeDocument/2006/relationships/image" Target="../media/image1032.png"/><Relationship Id="rId186" Type="http://schemas.openxmlformats.org/officeDocument/2006/relationships/customXml" Target="../ink/ink1045.xml"/><Relationship Id="rId211" Type="http://schemas.openxmlformats.org/officeDocument/2006/relationships/image" Target="../media/image1055.png"/><Relationship Id="rId232" Type="http://schemas.openxmlformats.org/officeDocument/2006/relationships/customXml" Target="../ink/ink1068.xml"/><Relationship Id="rId253" Type="http://schemas.openxmlformats.org/officeDocument/2006/relationships/image" Target="../media/image1076.png"/><Relationship Id="rId274" Type="http://schemas.openxmlformats.org/officeDocument/2006/relationships/customXml" Target="../ink/ink1089.xml"/><Relationship Id="rId295" Type="http://schemas.openxmlformats.org/officeDocument/2006/relationships/image" Target="../media/image1097.png"/><Relationship Id="rId27" Type="http://schemas.openxmlformats.org/officeDocument/2006/relationships/image" Target="../media/image964.png"/><Relationship Id="rId48" Type="http://schemas.openxmlformats.org/officeDocument/2006/relationships/customXml" Target="../ink/ink976.xml"/><Relationship Id="rId69" Type="http://schemas.openxmlformats.org/officeDocument/2006/relationships/image" Target="../media/image985.png"/><Relationship Id="rId113" Type="http://schemas.openxmlformats.org/officeDocument/2006/relationships/image" Target="../media/image1006.png"/><Relationship Id="rId134" Type="http://schemas.openxmlformats.org/officeDocument/2006/relationships/customXml" Target="../ink/ink1019.xml"/><Relationship Id="rId80" Type="http://schemas.openxmlformats.org/officeDocument/2006/relationships/customXml" Target="../ink/ink992.xml"/><Relationship Id="rId155" Type="http://schemas.openxmlformats.org/officeDocument/2006/relationships/image" Target="../media/image1027.png"/><Relationship Id="rId176" Type="http://schemas.openxmlformats.org/officeDocument/2006/relationships/customXml" Target="../ink/ink1040.xml"/><Relationship Id="rId197" Type="http://schemas.openxmlformats.org/officeDocument/2006/relationships/image" Target="../media/image1048.png"/><Relationship Id="rId201" Type="http://schemas.openxmlformats.org/officeDocument/2006/relationships/image" Target="../media/image1050.png"/><Relationship Id="rId222" Type="http://schemas.openxmlformats.org/officeDocument/2006/relationships/customXml" Target="../ink/ink1063.xml"/><Relationship Id="rId243" Type="http://schemas.openxmlformats.org/officeDocument/2006/relationships/image" Target="../media/image1071.png"/><Relationship Id="rId264" Type="http://schemas.openxmlformats.org/officeDocument/2006/relationships/customXml" Target="../ink/ink1084.xml"/><Relationship Id="rId285" Type="http://schemas.openxmlformats.org/officeDocument/2006/relationships/image" Target="../media/image1092.png"/><Relationship Id="rId17" Type="http://schemas.openxmlformats.org/officeDocument/2006/relationships/image" Target="../media/image959.png"/><Relationship Id="rId38" Type="http://schemas.openxmlformats.org/officeDocument/2006/relationships/customXml" Target="../ink/ink971.xml"/><Relationship Id="rId59" Type="http://schemas.openxmlformats.org/officeDocument/2006/relationships/image" Target="../media/image980.png"/><Relationship Id="rId103" Type="http://schemas.openxmlformats.org/officeDocument/2006/relationships/image" Target="../media/image1001.png"/><Relationship Id="rId124" Type="http://schemas.openxmlformats.org/officeDocument/2006/relationships/customXml" Target="../ink/ink1014.xml"/><Relationship Id="rId70" Type="http://schemas.openxmlformats.org/officeDocument/2006/relationships/customXml" Target="../ink/ink987.xml"/><Relationship Id="rId91" Type="http://schemas.openxmlformats.org/officeDocument/2006/relationships/image" Target="../media/image995.png"/><Relationship Id="rId145" Type="http://schemas.openxmlformats.org/officeDocument/2006/relationships/image" Target="../media/image1022.png"/><Relationship Id="rId166" Type="http://schemas.openxmlformats.org/officeDocument/2006/relationships/customXml" Target="../ink/ink1035.xml"/><Relationship Id="rId187" Type="http://schemas.openxmlformats.org/officeDocument/2006/relationships/image" Target="../media/image104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58.xml"/><Relationship Id="rId233" Type="http://schemas.openxmlformats.org/officeDocument/2006/relationships/image" Target="../media/image1066.png"/><Relationship Id="rId254" Type="http://schemas.openxmlformats.org/officeDocument/2006/relationships/customXml" Target="../ink/ink1079.xml"/><Relationship Id="rId28" Type="http://schemas.openxmlformats.org/officeDocument/2006/relationships/customXml" Target="../ink/ink966.xml"/><Relationship Id="rId49" Type="http://schemas.openxmlformats.org/officeDocument/2006/relationships/image" Target="../media/image975.png"/><Relationship Id="rId114" Type="http://schemas.openxmlformats.org/officeDocument/2006/relationships/customXml" Target="../ink/ink1009.xml"/><Relationship Id="rId275" Type="http://schemas.openxmlformats.org/officeDocument/2006/relationships/image" Target="../media/image1087.png"/><Relationship Id="rId60" Type="http://schemas.openxmlformats.org/officeDocument/2006/relationships/customXml" Target="../ink/ink982.xml"/><Relationship Id="rId81" Type="http://schemas.openxmlformats.org/officeDocument/2006/relationships/image" Target="../media/image858.png"/><Relationship Id="rId135" Type="http://schemas.openxmlformats.org/officeDocument/2006/relationships/image" Target="../media/image1017.png"/><Relationship Id="rId156" Type="http://schemas.openxmlformats.org/officeDocument/2006/relationships/customXml" Target="../ink/ink1030.xml"/><Relationship Id="rId177" Type="http://schemas.openxmlformats.org/officeDocument/2006/relationships/image" Target="../media/image1038.png"/><Relationship Id="rId198" Type="http://schemas.openxmlformats.org/officeDocument/2006/relationships/customXml" Target="../ink/ink1051.xml"/><Relationship Id="rId202" Type="http://schemas.openxmlformats.org/officeDocument/2006/relationships/customXml" Target="../ink/ink1053.xml"/><Relationship Id="rId223" Type="http://schemas.openxmlformats.org/officeDocument/2006/relationships/image" Target="../media/image1061.png"/><Relationship Id="rId244" Type="http://schemas.openxmlformats.org/officeDocument/2006/relationships/customXml" Target="../ink/ink1074.xml"/><Relationship Id="rId18" Type="http://schemas.openxmlformats.org/officeDocument/2006/relationships/customXml" Target="../ink/ink961.xml"/><Relationship Id="rId39" Type="http://schemas.openxmlformats.org/officeDocument/2006/relationships/image" Target="../media/image970.png"/><Relationship Id="rId265" Type="http://schemas.openxmlformats.org/officeDocument/2006/relationships/image" Target="../media/image1082.png"/><Relationship Id="rId286" Type="http://schemas.openxmlformats.org/officeDocument/2006/relationships/customXml" Target="../ink/ink1095.xml"/><Relationship Id="rId50" Type="http://schemas.openxmlformats.org/officeDocument/2006/relationships/customXml" Target="../ink/ink977.xml"/><Relationship Id="rId104" Type="http://schemas.openxmlformats.org/officeDocument/2006/relationships/customXml" Target="../ink/ink1004.xml"/><Relationship Id="rId125" Type="http://schemas.openxmlformats.org/officeDocument/2006/relationships/image" Target="../media/image1012.png"/><Relationship Id="rId146" Type="http://schemas.openxmlformats.org/officeDocument/2006/relationships/customXml" Target="../ink/ink1025.xml"/><Relationship Id="rId167" Type="http://schemas.openxmlformats.org/officeDocument/2006/relationships/image" Target="../media/image1033.png"/><Relationship Id="rId188" Type="http://schemas.openxmlformats.org/officeDocument/2006/relationships/customXml" Target="../ink/ink1046.xml"/><Relationship Id="rId71" Type="http://schemas.openxmlformats.org/officeDocument/2006/relationships/image" Target="../media/image986.png"/><Relationship Id="rId92" Type="http://schemas.openxmlformats.org/officeDocument/2006/relationships/customXml" Target="../ink/ink998.xml"/><Relationship Id="rId213" Type="http://schemas.openxmlformats.org/officeDocument/2006/relationships/image" Target="../media/image1056.png"/><Relationship Id="rId234" Type="http://schemas.openxmlformats.org/officeDocument/2006/relationships/customXml" Target="../ink/ink1069.xml"/><Relationship Id="rId2" Type="http://schemas.openxmlformats.org/officeDocument/2006/relationships/customXml" Target="../ink/ink953.xml"/><Relationship Id="rId29" Type="http://schemas.openxmlformats.org/officeDocument/2006/relationships/image" Target="../media/image965.png"/><Relationship Id="rId255" Type="http://schemas.openxmlformats.org/officeDocument/2006/relationships/image" Target="../media/image1077.png"/><Relationship Id="rId276" Type="http://schemas.openxmlformats.org/officeDocument/2006/relationships/customXml" Target="../ink/ink1090.xml"/><Relationship Id="rId40" Type="http://schemas.openxmlformats.org/officeDocument/2006/relationships/customXml" Target="../ink/ink972.xml"/><Relationship Id="rId115" Type="http://schemas.openxmlformats.org/officeDocument/2006/relationships/image" Target="../media/image1007.png"/><Relationship Id="rId136" Type="http://schemas.openxmlformats.org/officeDocument/2006/relationships/customXml" Target="../ink/ink1020.xml"/><Relationship Id="rId157" Type="http://schemas.openxmlformats.org/officeDocument/2006/relationships/image" Target="../media/image1028.png"/><Relationship Id="rId178" Type="http://schemas.openxmlformats.org/officeDocument/2006/relationships/customXml" Target="../ink/ink1041.xml"/><Relationship Id="rId61" Type="http://schemas.openxmlformats.org/officeDocument/2006/relationships/image" Target="../media/image981.png"/><Relationship Id="rId82" Type="http://schemas.openxmlformats.org/officeDocument/2006/relationships/customXml" Target="../ink/ink993.xml"/><Relationship Id="rId199" Type="http://schemas.openxmlformats.org/officeDocument/2006/relationships/image" Target="../media/image1049.png"/><Relationship Id="rId203" Type="http://schemas.openxmlformats.org/officeDocument/2006/relationships/image" Target="../media/image1051.png"/><Relationship Id="rId19" Type="http://schemas.openxmlformats.org/officeDocument/2006/relationships/image" Target="../media/image960.png"/><Relationship Id="rId224" Type="http://schemas.openxmlformats.org/officeDocument/2006/relationships/customXml" Target="../ink/ink1064.xml"/><Relationship Id="rId245" Type="http://schemas.openxmlformats.org/officeDocument/2006/relationships/image" Target="../media/image1072.png"/><Relationship Id="rId266" Type="http://schemas.openxmlformats.org/officeDocument/2006/relationships/customXml" Target="../ink/ink1085.xml"/><Relationship Id="rId287" Type="http://schemas.openxmlformats.org/officeDocument/2006/relationships/image" Target="../media/image1093.png"/><Relationship Id="rId30" Type="http://schemas.openxmlformats.org/officeDocument/2006/relationships/customXml" Target="../ink/ink967.xml"/><Relationship Id="rId105" Type="http://schemas.openxmlformats.org/officeDocument/2006/relationships/image" Target="../media/image1002.png"/><Relationship Id="rId126" Type="http://schemas.openxmlformats.org/officeDocument/2006/relationships/customXml" Target="../ink/ink1015.xml"/><Relationship Id="rId147" Type="http://schemas.openxmlformats.org/officeDocument/2006/relationships/image" Target="../media/image1023.png"/><Relationship Id="rId168" Type="http://schemas.openxmlformats.org/officeDocument/2006/relationships/customXml" Target="../ink/ink1036.xml"/><Relationship Id="rId51" Type="http://schemas.openxmlformats.org/officeDocument/2006/relationships/image" Target="../media/image976.png"/><Relationship Id="rId72" Type="http://schemas.openxmlformats.org/officeDocument/2006/relationships/customXml" Target="../ink/ink988.xml"/><Relationship Id="rId93" Type="http://schemas.openxmlformats.org/officeDocument/2006/relationships/image" Target="../media/image996.png"/><Relationship Id="rId189" Type="http://schemas.openxmlformats.org/officeDocument/2006/relationships/image" Target="../media/image1044.png"/><Relationship Id="rId3" Type="http://schemas.openxmlformats.org/officeDocument/2006/relationships/image" Target="../media/image952.png"/><Relationship Id="rId214" Type="http://schemas.openxmlformats.org/officeDocument/2006/relationships/customXml" Target="../ink/ink1059.xml"/><Relationship Id="rId235" Type="http://schemas.openxmlformats.org/officeDocument/2006/relationships/image" Target="../media/image1067.png"/><Relationship Id="rId256" Type="http://schemas.openxmlformats.org/officeDocument/2006/relationships/customXml" Target="../ink/ink1080.xml"/><Relationship Id="rId277" Type="http://schemas.openxmlformats.org/officeDocument/2006/relationships/image" Target="../media/image1088.png"/><Relationship Id="rId116" Type="http://schemas.openxmlformats.org/officeDocument/2006/relationships/customXml" Target="../ink/ink1010.xml"/><Relationship Id="rId137" Type="http://schemas.openxmlformats.org/officeDocument/2006/relationships/image" Target="../media/image1018.png"/><Relationship Id="rId158" Type="http://schemas.openxmlformats.org/officeDocument/2006/relationships/customXml" Target="../ink/ink1031.xml"/><Relationship Id="rId20" Type="http://schemas.openxmlformats.org/officeDocument/2006/relationships/customXml" Target="../ink/ink962.xml"/><Relationship Id="rId41" Type="http://schemas.openxmlformats.org/officeDocument/2006/relationships/image" Target="../media/image971.png"/><Relationship Id="rId62" Type="http://schemas.openxmlformats.org/officeDocument/2006/relationships/customXml" Target="../ink/ink983.xml"/><Relationship Id="rId83" Type="http://schemas.openxmlformats.org/officeDocument/2006/relationships/image" Target="../media/image991.png"/><Relationship Id="rId179" Type="http://schemas.openxmlformats.org/officeDocument/2006/relationships/image" Target="../media/image1039.png"/><Relationship Id="rId190" Type="http://schemas.openxmlformats.org/officeDocument/2006/relationships/customXml" Target="../ink/ink1047.xml"/><Relationship Id="rId204" Type="http://schemas.openxmlformats.org/officeDocument/2006/relationships/customXml" Target="../ink/ink1054.xml"/><Relationship Id="rId225" Type="http://schemas.openxmlformats.org/officeDocument/2006/relationships/image" Target="../media/image1062.png"/><Relationship Id="rId246" Type="http://schemas.openxmlformats.org/officeDocument/2006/relationships/customXml" Target="../ink/ink1075.xml"/><Relationship Id="rId267" Type="http://schemas.openxmlformats.org/officeDocument/2006/relationships/image" Target="../media/image1083.png"/><Relationship Id="rId288" Type="http://schemas.openxmlformats.org/officeDocument/2006/relationships/customXml" Target="../ink/ink1096.xml"/><Relationship Id="rId106" Type="http://schemas.openxmlformats.org/officeDocument/2006/relationships/customXml" Target="../ink/ink1005.xml"/><Relationship Id="rId127" Type="http://schemas.openxmlformats.org/officeDocument/2006/relationships/image" Target="../media/image1013.png"/><Relationship Id="rId10" Type="http://schemas.openxmlformats.org/officeDocument/2006/relationships/customXml" Target="../ink/ink957.xml"/><Relationship Id="rId31" Type="http://schemas.openxmlformats.org/officeDocument/2006/relationships/image" Target="../media/image966.png"/><Relationship Id="rId52" Type="http://schemas.openxmlformats.org/officeDocument/2006/relationships/customXml" Target="../ink/ink978.xml"/><Relationship Id="rId73" Type="http://schemas.openxmlformats.org/officeDocument/2006/relationships/image" Target="../media/image987.png"/><Relationship Id="rId94" Type="http://schemas.openxmlformats.org/officeDocument/2006/relationships/customXml" Target="../ink/ink999.xml"/><Relationship Id="rId148" Type="http://schemas.openxmlformats.org/officeDocument/2006/relationships/customXml" Target="../ink/ink1026.xml"/><Relationship Id="rId169" Type="http://schemas.openxmlformats.org/officeDocument/2006/relationships/image" Target="../media/image1034.png"/><Relationship Id="rId4" Type="http://schemas.openxmlformats.org/officeDocument/2006/relationships/customXml" Target="../ink/ink954.xml"/><Relationship Id="rId180" Type="http://schemas.openxmlformats.org/officeDocument/2006/relationships/customXml" Target="../ink/ink1042.xml"/><Relationship Id="rId215" Type="http://schemas.openxmlformats.org/officeDocument/2006/relationships/image" Target="../media/image1057.png"/><Relationship Id="rId236" Type="http://schemas.openxmlformats.org/officeDocument/2006/relationships/customXml" Target="../ink/ink1070.xml"/><Relationship Id="rId257" Type="http://schemas.openxmlformats.org/officeDocument/2006/relationships/image" Target="../media/image1078.png"/><Relationship Id="rId278" Type="http://schemas.openxmlformats.org/officeDocument/2006/relationships/customXml" Target="../ink/ink1091.xml"/><Relationship Id="rId42" Type="http://schemas.openxmlformats.org/officeDocument/2006/relationships/customXml" Target="../ink/ink973.xml"/><Relationship Id="rId84" Type="http://schemas.openxmlformats.org/officeDocument/2006/relationships/customXml" Target="../ink/ink994.xml"/><Relationship Id="rId138" Type="http://schemas.openxmlformats.org/officeDocument/2006/relationships/customXml" Target="../ink/ink1021.xml"/><Relationship Id="rId191" Type="http://schemas.openxmlformats.org/officeDocument/2006/relationships/image" Target="../media/image1045.png"/><Relationship Id="rId205" Type="http://schemas.openxmlformats.org/officeDocument/2006/relationships/image" Target="../media/image1052.png"/><Relationship Id="rId247" Type="http://schemas.openxmlformats.org/officeDocument/2006/relationships/image" Target="../media/image1073.png"/><Relationship Id="rId107" Type="http://schemas.openxmlformats.org/officeDocument/2006/relationships/image" Target="../media/image1003.png"/><Relationship Id="rId289" Type="http://schemas.openxmlformats.org/officeDocument/2006/relationships/image" Target="../media/image1094.png"/><Relationship Id="rId11" Type="http://schemas.openxmlformats.org/officeDocument/2006/relationships/image" Target="../media/image956.png"/><Relationship Id="rId53" Type="http://schemas.openxmlformats.org/officeDocument/2006/relationships/image" Target="../media/image977.png"/><Relationship Id="rId149" Type="http://schemas.openxmlformats.org/officeDocument/2006/relationships/image" Target="../media/image1024.png"/><Relationship Id="rId95" Type="http://schemas.openxmlformats.org/officeDocument/2006/relationships/image" Target="../media/image997.png"/><Relationship Id="rId160" Type="http://schemas.openxmlformats.org/officeDocument/2006/relationships/customXml" Target="../ink/ink1032.xml"/><Relationship Id="rId216" Type="http://schemas.openxmlformats.org/officeDocument/2006/relationships/customXml" Target="../ink/ink1060.xml"/><Relationship Id="rId258" Type="http://schemas.openxmlformats.org/officeDocument/2006/relationships/customXml" Target="../ink/ink1081.xml"/><Relationship Id="rId22" Type="http://schemas.openxmlformats.org/officeDocument/2006/relationships/customXml" Target="../ink/ink963.xml"/><Relationship Id="rId64" Type="http://schemas.openxmlformats.org/officeDocument/2006/relationships/customXml" Target="../ink/ink984.xml"/><Relationship Id="rId118" Type="http://schemas.openxmlformats.org/officeDocument/2006/relationships/customXml" Target="../ink/ink1011.xml"/><Relationship Id="rId171" Type="http://schemas.openxmlformats.org/officeDocument/2006/relationships/image" Target="../media/image1035.png"/><Relationship Id="rId227" Type="http://schemas.openxmlformats.org/officeDocument/2006/relationships/image" Target="../media/image1063.png"/><Relationship Id="rId269" Type="http://schemas.openxmlformats.org/officeDocument/2006/relationships/image" Target="../media/image108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55.png"/><Relationship Id="rId299" Type="http://schemas.openxmlformats.org/officeDocument/2006/relationships/image" Target="../media/image1246.png"/><Relationship Id="rId21" Type="http://schemas.openxmlformats.org/officeDocument/2006/relationships/image" Target="../media/image1107.png"/><Relationship Id="rId63" Type="http://schemas.openxmlformats.org/officeDocument/2006/relationships/image" Target="../media/image1128.png"/><Relationship Id="rId159" Type="http://schemas.openxmlformats.org/officeDocument/2006/relationships/image" Target="../media/image1176.png"/><Relationship Id="rId170" Type="http://schemas.openxmlformats.org/officeDocument/2006/relationships/customXml" Target="../ink/ink1184.xml"/><Relationship Id="rId226" Type="http://schemas.openxmlformats.org/officeDocument/2006/relationships/customXml" Target="../ink/ink1212.xml"/><Relationship Id="rId268" Type="http://schemas.openxmlformats.org/officeDocument/2006/relationships/customXml" Target="../ink/ink1233.xml"/><Relationship Id="rId32" Type="http://schemas.openxmlformats.org/officeDocument/2006/relationships/customXml" Target="../ink/ink1115.xml"/><Relationship Id="rId74" Type="http://schemas.openxmlformats.org/officeDocument/2006/relationships/customXml" Target="../ink/ink1136.xml"/><Relationship Id="rId128" Type="http://schemas.openxmlformats.org/officeDocument/2006/relationships/customXml" Target="../ink/ink1163.xml"/><Relationship Id="rId5" Type="http://schemas.openxmlformats.org/officeDocument/2006/relationships/image" Target="../media/image1099.png"/><Relationship Id="rId181" Type="http://schemas.openxmlformats.org/officeDocument/2006/relationships/image" Target="../media/image1187.png"/><Relationship Id="rId237" Type="http://schemas.openxmlformats.org/officeDocument/2006/relationships/image" Target="../media/image1215.png"/><Relationship Id="rId279" Type="http://schemas.openxmlformats.org/officeDocument/2006/relationships/image" Target="../media/image1236.png"/><Relationship Id="rId43" Type="http://schemas.openxmlformats.org/officeDocument/2006/relationships/image" Target="../media/image1118.png"/><Relationship Id="rId139" Type="http://schemas.openxmlformats.org/officeDocument/2006/relationships/image" Target="../media/image1166.png"/><Relationship Id="rId290" Type="http://schemas.openxmlformats.org/officeDocument/2006/relationships/customXml" Target="../ink/ink1244.xml"/><Relationship Id="rId85" Type="http://schemas.openxmlformats.org/officeDocument/2006/relationships/image" Target="../media/image1139.png"/><Relationship Id="rId150" Type="http://schemas.openxmlformats.org/officeDocument/2006/relationships/customXml" Target="../ink/ink1174.xml"/><Relationship Id="rId192" Type="http://schemas.openxmlformats.org/officeDocument/2006/relationships/customXml" Target="../ink/ink1195.xml"/><Relationship Id="rId206" Type="http://schemas.openxmlformats.org/officeDocument/2006/relationships/customXml" Target="../ink/ink1202.xml"/><Relationship Id="rId248" Type="http://schemas.openxmlformats.org/officeDocument/2006/relationships/customXml" Target="../ink/ink1223.xml"/><Relationship Id="rId12" Type="http://schemas.openxmlformats.org/officeDocument/2006/relationships/customXml" Target="../ink/ink1105.xml"/><Relationship Id="rId108" Type="http://schemas.openxmlformats.org/officeDocument/2006/relationships/customXml" Target="../ink/ink1153.xml"/><Relationship Id="rId54" Type="http://schemas.openxmlformats.org/officeDocument/2006/relationships/customXml" Target="../ink/ink1126.xml"/><Relationship Id="rId96" Type="http://schemas.openxmlformats.org/officeDocument/2006/relationships/customXml" Target="../ink/ink1147.xml"/><Relationship Id="rId161" Type="http://schemas.openxmlformats.org/officeDocument/2006/relationships/image" Target="../media/image1177.png"/><Relationship Id="rId217" Type="http://schemas.openxmlformats.org/officeDocument/2006/relationships/image" Target="../media/image1205.png"/><Relationship Id="rId6" Type="http://schemas.openxmlformats.org/officeDocument/2006/relationships/customXml" Target="../ink/ink1102.xml"/><Relationship Id="rId238" Type="http://schemas.openxmlformats.org/officeDocument/2006/relationships/customXml" Target="../ink/ink1218.xml"/><Relationship Id="rId259" Type="http://schemas.openxmlformats.org/officeDocument/2006/relationships/image" Target="../media/image1226.png"/><Relationship Id="rId23" Type="http://schemas.openxmlformats.org/officeDocument/2006/relationships/image" Target="../media/image1108.png"/><Relationship Id="rId119" Type="http://schemas.openxmlformats.org/officeDocument/2006/relationships/image" Target="../media/image1156.png"/><Relationship Id="rId270" Type="http://schemas.openxmlformats.org/officeDocument/2006/relationships/customXml" Target="../ink/ink1234.xml"/><Relationship Id="rId291" Type="http://schemas.openxmlformats.org/officeDocument/2006/relationships/image" Target="../media/image1242.png"/><Relationship Id="rId44" Type="http://schemas.openxmlformats.org/officeDocument/2006/relationships/customXml" Target="../ink/ink1121.xml"/><Relationship Id="rId65" Type="http://schemas.openxmlformats.org/officeDocument/2006/relationships/image" Target="../media/image1129.png"/><Relationship Id="rId86" Type="http://schemas.openxmlformats.org/officeDocument/2006/relationships/customXml" Target="../ink/ink1142.xml"/><Relationship Id="rId130" Type="http://schemas.openxmlformats.org/officeDocument/2006/relationships/customXml" Target="../ink/ink1164.xml"/><Relationship Id="rId151" Type="http://schemas.openxmlformats.org/officeDocument/2006/relationships/image" Target="../media/image1172.png"/><Relationship Id="rId172" Type="http://schemas.openxmlformats.org/officeDocument/2006/relationships/customXml" Target="../ink/ink1185.xml"/><Relationship Id="rId193" Type="http://schemas.openxmlformats.org/officeDocument/2006/relationships/image" Target="../media/image1193.png"/><Relationship Id="rId207" Type="http://schemas.openxmlformats.org/officeDocument/2006/relationships/image" Target="../media/image1200.png"/><Relationship Id="rId228" Type="http://schemas.openxmlformats.org/officeDocument/2006/relationships/customXml" Target="../ink/ink1213.xml"/><Relationship Id="rId249" Type="http://schemas.openxmlformats.org/officeDocument/2006/relationships/image" Target="../media/image1221.png"/><Relationship Id="rId13" Type="http://schemas.openxmlformats.org/officeDocument/2006/relationships/image" Target="../media/image1103.png"/><Relationship Id="rId109" Type="http://schemas.openxmlformats.org/officeDocument/2006/relationships/image" Target="../media/image1151.png"/><Relationship Id="rId260" Type="http://schemas.openxmlformats.org/officeDocument/2006/relationships/customXml" Target="../ink/ink1229.xml"/><Relationship Id="rId281" Type="http://schemas.openxmlformats.org/officeDocument/2006/relationships/image" Target="../media/image1237.png"/><Relationship Id="rId34" Type="http://schemas.openxmlformats.org/officeDocument/2006/relationships/customXml" Target="../ink/ink1116.xml"/><Relationship Id="rId55" Type="http://schemas.openxmlformats.org/officeDocument/2006/relationships/image" Target="../media/image1124.png"/><Relationship Id="rId76" Type="http://schemas.openxmlformats.org/officeDocument/2006/relationships/customXml" Target="../ink/ink1137.xml"/><Relationship Id="rId97" Type="http://schemas.openxmlformats.org/officeDocument/2006/relationships/image" Target="../media/image1145.png"/><Relationship Id="rId120" Type="http://schemas.openxmlformats.org/officeDocument/2006/relationships/customXml" Target="../ink/ink1159.xml"/><Relationship Id="rId141" Type="http://schemas.openxmlformats.org/officeDocument/2006/relationships/image" Target="../media/image1167.png"/><Relationship Id="rId7" Type="http://schemas.openxmlformats.org/officeDocument/2006/relationships/image" Target="../media/image1100.png"/><Relationship Id="rId162" Type="http://schemas.openxmlformats.org/officeDocument/2006/relationships/customXml" Target="../ink/ink1180.xml"/><Relationship Id="rId183" Type="http://schemas.openxmlformats.org/officeDocument/2006/relationships/image" Target="../media/image1188.png"/><Relationship Id="rId218" Type="http://schemas.openxmlformats.org/officeDocument/2006/relationships/customXml" Target="../ink/ink1208.xml"/><Relationship Id="rId239" Type="http://schemas.openxmlformats.org/officeDocument/2006/relationships/image" Target="../media/image1216.png"/><Relationship Id="rId250" Type="http://schemas.openxmlformats.org/officeDocument/2006/relationships/customXml" Target="../ink/ink1224.xml"/><Relationship Id="rId271" Type="http://schemas.openxmlformats.org/officeDocument/2006/relationships/image" Target="../media/image1232.png"/><Relationship Id="rId292" Type="http://schemas.openxmlformats.org/officeDocument/2006/relationships/customXml" Target="../ink/ink1245.xml"/><Relationship Id="rId24" Type="http://schemas.openxmlformats.org/officeDocument/2006/relationships/customXml" Target="../ink/ink1111.xml"/><Relationship Id="rId45" Type="http://schemas.openxmlformats.org/officeDocument/2006/relationships/image" Target="../media/image1119.png"/><Relationship Id="rId66" Type="http://schemas.openxmlformats.org/officeDocument/2006/relationships/customXml" Target="../ink/ink1132.xml"/><Relationship Id="rId87" Type="http://schemas.openxmlformats.org/officeDocument/2006/relationships/image" Target="../media/image1140.png"/><Relationship Id="rId110" Type="http://schemas.openxmlformats.org/officeDocument/2006/relationships/customXml" Target="../ink/ink1154.xml"/><Relationship Id="rId131" Type="http://schemas.openxmlformats.org/officeDocument/2006/relationships/image" Target="../media/image1162.png"/><Relationship Id="rId152" Type="http://schemas.openxmlformats.org/officeDocument/2006/relationships/customXml" Target="../ink/ink1175.xml"/><Relationship Id="rId173" Type="http://schemas.openxmlformats.org/officeDocument/2006/relationships/image" Target="../media/image1183.png"/><Relationship Id="rId194" Type="http://schemas.openxmlformats.org/officeDocument/2006/relationships/customXml" Target="../ink/ink1196.xml"/><Relationship Id="rId208" Type="http://schemas.openxmlformats.org/officeDocument/2006/relationships/customXml" Target="../ink/ink1203.xml"/><Relationship Id="rId229" Type="http://schemas.openxmlformats.org/officeDocument/2006/relationships/image" Target="../media/image1211.png"/><Relationship Id="rId240" Type="http://schemas.openxmlformats.org/officeDocument/2006/relationships/customXml" Target="../ink/ink1219.xml"/><Relationship Id="rId261" Type="http://schemas.openxmlformats.org/officeDocument/2006/relationships/image" Target="../media/image1227.png"/><Relationship Id="rId14" Type="http://schemas.openxmlformats.org/officeDocument/2006/relationships/customXml" Target="../ink/ink1106.xml"/><Relationship Id="rId35" Type="http://schemas.openxmlformats.org/officeDocument/2006/relationships/image" Target="../media/image1114.png"/><Relationship Id="rId56" Type="http://schemas.openxmlformats.org/officeDocument/2006/relationships/customXml" Target="../ink/ink1127.xml"/><Relationship Id="rId77" Type="http://schemas.openxmlformats.org/officeDocument/2006/relationships/image" Target="../media/image1135.png"/><Relationship Id="rId100" Type="http://schemas.openxmlformats.org/officeDocument/2006/relationships/customXml" Target="../ink/ink1149.xml"/><Relationship Id="rId282" Type="http://schemas.openxmlformats.org/officeDocument/2006/relationships/customXml" Target="../ink/ink1240.xml"/><Relationship Id="rId8" Type="http://schemas.openxmlformats.org/officeDocument/2006/relationships/customXml" Target="../ink/ink1103.xml"/><Relationship Id="rId98" Type="http://schemas.openxmlformats.org/officeDocument/2006/relationships/customXml" Target="../ink/ink1148.xml"/><Relationship Id="rId121" Type="http://schemas.openxmlformats.org/officeDocument/2006/relationships/image" Target="../media/image1157.png"/><Relationship Id="rId142" Type="http://schemas.openxmlformats.org/officeDocument/2006/relationships/customXml" Target="../ink/ink1170.xml"/><Relationship Id="rId163" Type="http://schemas.openxmlformats.org/officeDocument/2006/relationships/image" Target="../media/image1178.png"/><Relationship Id="rId184" Type="http://schemas.openxmlformats.org/officeDocument/2006/relationships/customXml" Target="../ink/ink1191.xml"/><Relationship Id="rId219" Type="http://schemas.openxmlformats.org/officeDocument/2006/relationships/image" Target="../media/image1206.png"/><Relationship Id="rId230" Type="http://schemas.openxmlformats.org/officeDocument/2006/relationships/customXml" Target="../ink/ink1214.xml"/><Relationship Id="rId251" Type="http://schemas.openxmlformats.org/officeDocument/2006/relationships/image" Target="../media/image1222.png"/><Relationship Id="rId25" Type="http://schemas.openxmlformats.org/officeDocument/2006/relationships/image" Target="../media/image1109.png"/><Relationship Id="rId46" Type="http://schemas.openxmlformats.org/officeDocument/2006/relationships/customXml" Target="../ink/ink1122.xml"/><Relationship Id="rId67" Type="http://schemas.openxmlformats.org/officeDocument/2006/relationships/image" Target="../media/image1130.png"/><Relationship Id="rId272" Type="http://schemas.openxmlformats.org/officeDocument/2006/relationships/customXml" Target="../ink/ink1235.xml"/><Relationship Id="rId293" Type="http://schemas.openxmlformats.org/officeDocument/2006/relationships/image" Target="../media/image1243.png"/><Relationship Id="rId88" Type="http://schemas.openxmlformats.org/officeDocument/2006/relationships/customXml" Target="../ink/ink1143.xml"/><Relationship Id="rId111" Type="http://schemas.openxmlformats.org/officeDocument/2006/relationships/image" Target="../media/image1152.png"/><Relationship Id="rId132" Type="http://schemas.openxmlformats.org/officeDocument/2006/relationships/customXml" Target="../ink/ink1165.xml"/><Relationship Id="rId153" Type="http://schemas.openxmlformats.org/officeDocument/2006/relationships/image" Target="../media/image1173.png"/><Relationship Id="rId174" Type="http://schemas.openxmlformats.org/officeDocument/2006/relationships/customXml" Target="../ink/ink1186.xml"/><Relationship Id="rId195" Type="http://schemas.openxmlformats.org/officeDocument/2006/relationships/image" Target="../media/image1194.png"/><Relationship Id="rId209" Type="http://schemas.openxmlformats.org/officeDocument/2006/relationships/image" Target="../media/image1201.png"/><Relationship Id="rId220" Type="http://schemas.openxmlformats.org/officeDocument/2006/relationships/customXml" Target="../ink/ink1209.xml"/><Relationship Id="rId241" Type="http://schemas.openxmlformats.org/officeDocument/2006/relationships/image" Target="../media/image1217.png"/><Relationship Id="rId15" Type="http://schemas.openxmlformats.org/officeDocument/2006/relationships/image" Target="../media/image1104.png"/><Relationship Id="rId36" Type="http://schemas.openxmlformats.org/officeDocument/2006/relationships/customXml" Target="../ink/ink1117.xml"/><Relationship Id="rId57" Type="http://schemas.openxmlformats.org/officeDocument/2006/relationships/image" Target="../media/image1125.png"/><Relationship Id="rId262" Type="http://schemas.openxmlformats.org/officeDocument/2006/relationships/customXml" Target="../ink/ink1230.xml"/><Relationship Id="rId283" Type="http://schemas.openxmlformats.org/officeDocument/2006/relationships/image" Target="../media/image1238.png"/><Relationship Id="rId78" Type="http://schemas.openxmlformats.org/officeDocument/2006/relationships/customXml" Target="../ink/ink1138.xml"/><Relationship Id="rId99" Type="http://schemas.openxmlformats.org/officeDocument/2006/relationships/image" Target="../media/image1146.png"/><Relationship Id="rId101" Type="http://schemas.openxmlformats.org/officeDocument/2006/relationships/image" Target="../media/image1147.png"/><Relationship Id="rId122" Type="http://schemas.openxmlformats.org/officeDocument/2006/relationships/customXml" Target="../ink/ink1160.xml"/><Relationship Id="rId143" Type="http://schemas.openxmlformats.org/officeDocument/2006/relationships/image" Target="../media/image1168.png"/><Relationship Id="rId164" Type="http://schemas.openxmlformats.org/officeDocument/2006/relationships/customXml" Target="../ink/ink1181.xml"/><Relationship Id="rId185" Type="http://schemas.openxmlformats.org/officeDocument/2006/relationships/image" Target="../media/image1189.png"/><Relationship Id="rId9" Type="http://schemas.openxmlformats.org/officeDocument/2006/relationships/image" Target="../media/image1101.png"/><Relationship Id="rId210" Type="http://schemas.openxmlformats.org/officeDocument/2006/relationships/customXml" Target="../ink/ink1204.xml"/><Relationship Id="rId26" Type="http://schemas.openxmlformats.org/officeDocument/2006/relationships/customXml" Target="../ink/ink1112.xml"/><Relationship Id="rId231" Type="http://schemas.openxmlformats.org/officeDocument/2006/relationships/image" Target="../media/image1212.png"/><Relationship Id="rId252" Type="http://schemas.openxmlformats.org/officeDocument/2006/relationships/customXml" Target="../ink/ink1225.xml"/><Relationship Id="rId273" Type="http://schemas.openxmlformats.org/officeDocument/2006/relationships/image" Target="../media/image1233.png"/><Relationship Id="rId294" Type="http://schemas.openxmlformats.org/officeDocument/2006/relationships/customXml" Target="../ink/ink1246.xml"/><Relationship Id="rId47" Type="http://schemas.openxmlformats.org/officeDocument/2006/relationships/image" Target="../media/image1120.png"/><Relationship Id="rId68" Type="http://schemas.openxmlformats.org/officeDocument/2006/relationships/customXml" Target="../ink/ink1133.xml"/><Relationship Id="rId89" Type="http://schemas.openxmlformats.org/officeDocument/2006/relationships/image" Target="../media/image1141.png"/><Relationship Id="rId112" Type="http://schemas.openxmlformats.org/officeDocument/2006/relationships/customXml" Target="../ink/ink1155.xml"/><Relationship Id="rId133" Type="http://schemas.openxmlformats.org/officeDocument/2006/relationships/image" Target="../media/image1163.png"/><Relationship Id="rId154" Type="http://schemas.openxmlformats.org/officeDocument/2006/relationships/customXml" Target="../ink/ink1176.xml"/><Relationship Id="rId175" Type="http://schemas.openxmlformats.org/officeDocument/2006/relationships/image" Target="../media/image1184.png"/><Relationship Id="rId196" Type="http://schemas.openxmlformats.org/officeDocument/2006/relationships/customXml" Target="../ink/ink1197.xml"/><Relationship Id="rId200" Type="http://schemas.openxmlformats.org/officeDocument/2006/relationships/customXml" Target="../ink/ink1199.xml"/><Relationship Id="rId16" Type="http://schemas.openxmlformats.org/officeDocument/2006/relationships/customXml" Target="../ink/ink1107.xml"/><Relationship Id="rId221" Type="http://schemas.openxmlformats.org/officeDocument/2006/relationships/image" Target="../media/image1207.png"/><Relationship Id="rId242" Type="http://schemas.openxmlformats.org/officeDocument/2006/relationships/customXml" Target="../ink/ink1220.xml"/><Relationship Id="rId263" Type="http://schemas.openxmlformats.org/officeDocument/2006/relationships/image" Target="../media/image1228.png"/><Relationship Id="rId284" Type="http://schemas.openxmlformats.org/officeDocument/2006/relationships/customXml" Target="../ink/ink1241.xml"/><Relationship Id="rId37" Type="http://schemas.openxmlformats.org/officeDocument/2006/relationships/image" Target="../media/image1115.png"/><Relationship Id="rId58" Type="http://schemas.openxmlformats.org/officeDocument/2006/relationships/customXml" Target="../ink/ink1128.xml"/><Relationship Id="rId79" Type="http://schemas.openxmlformats.org/officeDocument/2006/relationships/image" Target="../media/image1136.png"/><Relationship Id="rId102" Type="http://schemas.openxmlformats.org/officeDocument/2006/relationships/customXml" Target="../ink/ink1150.xml"/><Relationship Id="rId123" Type="http://schemas.openxmlformats.org/officeDocument/2006/relationships/image" Target="../media/image1158.png"/><Relationship Id="rId144" Type="http://schemas.openxmlformats.org/officeDocument/2006/relationships/customXml" Target="../ink/ink1171.xml"/><Relationship Id="rId90" Type="http://schemas.openxmlformats.org/officeDocument/2006/relationships/customXml" Target="../ink/ink1144.xml"/><Relationship Id="rId165" Type="http://schemas.openxmlformats.org/officeDocument/2006/relationships/image" Target="../media/image1179.png"/><Relationship Id="rId186" Type="http://schemas.openxmlformats.org/officeDocument/2006/relationships/customXml" Target="../ink/ink1192.xml"/><Relationship Id="rId211" Type="http://schemas.openxmlformats.org/officeDocument/2006/relationships/image" Target="../media/image1202.png"/><Relationship Id="rId232" Type="http://schemas.openxmlformats.org/officeDocument/2006/relationships/customXml" Target="../ink/ink1215.xml"/><Relationship Id="rId253" Type="http://schemas.openxmlformats.org/officeDocument/2006/relationships/image" Target="../media/image1223.png"/><Relationship Id="rId274" Type="http://schemas.openxmlformats.org/officeDocument/2006/relationships/customXml" Target="../ink/ink1236.xml"/><Relationship Id="rId295" Type="http://schemas.openxmlformats.org/officeDocument/2006/relationships/image" Target="../media/image1244.png"/><Relationship Id="rId27" Type="http://schemas.openxmlformats.org/officeDocument/2006/relationships/image" Target="../media/image1110.png"/><Relationship Id="rId48" Type="http://schemas.openxmlformats.org/officeDocument/2006/relationships/customXml" Target="../ink/ink1123.xml"/><Relationship Id="rId69" Type="http://schemas.openxmlformats.org/officeDocument/2006/relationships/image" Target="../media/image1131.png"/><Relationship Id="rId113" Type="http://schemas.openxmlformats.org/officeDocument/2006/relationships/image" Target="../media/image1153.png"/><Relationship Id="rId134" Type="http://schemas.openxmlformats.org/officeDocument/2006/relationships/customXml" Target="../ink/ink1166.xml"/><Relationship Id="rId80" Type="http://schemas.openxmlformats.org/officeDocument/2006/relationships/customXml" Target="../ink/ink1139.xml"/><Relationship Id="rId155" Type="http://schemas.openxmlformats.org/officeDocument/2006/relationships/image" Target="../media/image1174.png"/><Relationship Id="rId176" Type="http://schemas.openxmlformats.org/officeDocument/2006/relationships/customXml" Target="../ink/ink1187.xml"/><Relationship Id="rId197" Type="http://schemas.openxmlformats.org/officeDocument/2006/relationships/image" Target="../media/image1195.png"/><Relationship Id="rId201" Type="http://schemas.openxmlformats.org/officeDocument/2006/relationships/image" Target="../media/image1197.png"/><Relationship Id="rId222" Type="http://schemas.openxmlformats.org/officeDocument/2006/relationships/customXml" Target="../ink/ink1210.xml"/><Relationship Id="rId243" Type="http://schemas.openxmlformats.org/officeDocument/2006/relationships/image" Target="../media/image1218.png"/><Relationship Id="rId264" Type="http://schemas.openxmlformats.org/officeDocument/2006/relationships/customXml" Target="../ink/ink1231.xml"/><Relationship Id="rId285" Type="http://schemas.openxmlformats.org/officeDocument/2006/relationships/image" Target="../media/image1239.png"/><Relationship Id="rId17" Type="http://schemas.openxmlformats.org/officeDocument/2006/relationships/image" Target="../media/image1105.png"/><Relationship Id="rId38" Type="http://schemas.openxmlformats.org/officeDocument/2006/relationships/customXml" Target="../ink/ink1118.xml"/><Relationship Id="rId59" Type="http://schemas.openxmlformats.org/officeDocument/2006/relationships/image" Target="../media/image1126.png"/><Relationship Id="rId103" Type="http://schemas.openxmlformats.org/officeDocument/2006/relationships/image" Target="../media/image1148.png"/><Relationship Id="rId124" Type="http://schemas.openxmlformats.org/officeDocument/2006/relationships/customXml" Target="../ink/ink1161.xml"/><Relationship Id="rId70" Type="http://schemas.openxmlformats.org/officeDocument/2006/relationships/customXml" Target="../ink/ink1134.xml"/><Relationship Id="rId91" Type="http://schemas.openxmlformats.org/officeDocument/2006/relationships/image" Target="../media/image1142.png"/><Relationship Id="rId145" Type="http://schemas.openxmlformats.org/officeDocument/2006/relationships/image" Target="../media/image1169.png"/><Relationship Id="rId166" Type="http://schemas.openxmlformats.org/officeDocument/2006/relationships/customXml" Target="../ink/ink1182.xml"/><Relationship Id="rId187" Type="http://schemas.openxmlformats.org/officeDocument/2006/relationships/image" Target="../media/image119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205.xml"/><Relationship Id="rId233" Type="http://schemas.openxmlformats.org/officeDocument/2006/relationships/image" Target="../media/image1213.png"/><Relationship Id="rId254" Type="http://schemas.openxmlformats.org/officeDocument/2006/relationships/customXml" Target="../ink/ink1226.xml"/><Relationship Id="rId28" Type="http://schemas.openxmlformats.org/officeDocument/2006/relationships/customXml" Target="../ink/ink1113.xml"/><Relationship Id="rId49" Type="http://schemas.openxmlformats.org/officeDocument/2006/relationships/image" Target="../media/image1121.png"/><Relationship Id="rId114" Type="http://schemas.openxmlformats.org/officeDocument/2006/relationships/customXml" Target="../ink/ink1156.xml"/><Relationship Id="rId275" Type="http://schemas.openxmlformats.org/officeDocument/2006/relationships/image" Target="../media/image1234.png"/><Relationship Id="rId296" Type="http://schemas.openxmlformats.org/officeDocument/2006/relationships/customXml" Target="../ink/ink1247.xml"/><Relationship Id="rId300" Type="http://schemas.openxmlformats.org/officeDocument/2006/relationships/customXml" Target="../ink/ink1249.xml"/><Relationship Id="rId60" Type="http://schemas.openxmlformats.org/officeDocument/2006/relationships/customXml" Target="../ink/ink1129.xml"/><Relationship Id="rId81" Type="http://schemas.openxmlformats.org/officeDocument/2006/relationships/image" Target="../media/image1137.png"/><Relationship Id="rId135" Type="http://schemas.openxmlformats.org/officeDocument/2006/relationships/image" Target="../media/image1164.png"/><Relationship Id="rId156" Type="http://schemas.openxmlformats.org/officeDocument/2006/relationships/customXml" Target="../ink/ink1177.xml"/><Relationship Id="rId177" Type="http://schemas.openxmlformats.org/officeDocument/2006/relationships/image" Target="../media/image1185.png"/><Relationship Id="rId198" Type="http://schemas.openxmlformats.org/officeDocument/2006/relationships/customXml" Target="../ink/ink1198.xml"/><Relationship Id="rId202" Type="http://schemas.openxmlformats.org/officeDocument/2006/relationships/customXml" Target="../ink/ink1200.xml"/><Relationship Id="rId223" Type="http://schemas.openxmlformats.org/officeDocument/2006/relationships/image" Target="../media/image1208.png"/><Relationship Id="rId244" Type="http://schemas.openxmlformats.org/officeDocument/2006/relationships/customXml" Target="../ink/ink1221.xml"/><Relationship Id="rId18" Type="http://schemas.openxmlformats.org/officeDocument/2006/relationships/customXml" Target="../ink/ink1108.xml"/><Relationship Id="rId39" Type="http://schemas.openxmlformats.org/officeDocument/2006/relationships/image" Target="../media/image1116.png"/><Relationship Id="rId265" Type="http://schemas.openxmlformats.org/officeDocument/2006/relationships/image" Target="../media/image1229.png"/><Relationship Id="rId286" Type="http://schemas.openxmlformats.org/officeDocument/2006/relationships/customXml" Target="../ink/ink1242.xml"/><Relationship Id="rId50" Type="http://schemas.openxmlformats.org/officeDocument/2006/relationships/customXml" Target="../ink/ink1124.xml"/><Relationship Id="rId104" Type="http://schemas.openxmlformats.org/officeDocument/2006/relationships/customXml" Target="../ink/ink1151.xml"/><Relationship Id="rId125" Type="http://schemas.openxmlformats.org/officeDocument/2006/relationships/image" Target="../media/image1159.png"/><Relationship Id="rId146" Type="http://schemas.openxmlformats.org/officeDocument/2006/relationships/customXml" Target="../ink/ink1172.xml"/><Relationship Id="rId167" Type="http://schemas.openxmlformats.org/officeDocument/2006/relationships/image" Target="../media/image1180.png"/><Relationship Id="rId188" Type="http://schemas.openxmlformats.org/officeDocument/2006/relationships/customXml" Target="../ink/ink1193.xml"/><Relationship Id="rId71" Type="http://schemas.openxmlformats.org/officeDocument/2006/relationships/image" Target="../media/image1132.png"/><Relationship Id="rId92" Type="http://schemas.openxmlformats.org/officeDocument/2006/relationships/customXml" Target="../ink/ink1145.xml"/><Relationship Id="rId213" Type="http://schemas.openxmlformats.org/officeDocument/2006/relationships/image" Target="../media/image1203.png"/><Relationship Id="rId234" Type="http://schemas.openxmlformats.org/officeDocument/2006/relationships/customXml" Target="../ink/ink1216.xml"/><Relationship Id="rId2" Type="http://schemas.openxmlformats.org/officeDocument/2006/relationships/customXml" Target="../ink/ink1100.xml"/><Relationship Id="rId29" Type="http://schemas.openxmlformats.org/officeDocument/2006/relationships/image" Target="../media/image1111.png"/><Relationship Id="rId255" Type="http://schemas.openxmlformats.org/officeDocument/2006/relationships/image" Target="../media/image1224.png"/><Relationship Id="rId276" Type="http://schemas.openxmlformats.org/officeDocument/2006/relationships/customXml" Target="../ink/ink1237.xml"/><Relationship Id="rId297" Type="http://schemas.openxmlformats.org/officeDocument/2006/relationships/image" Target="../media/image1245.png"/><Relationship Id="rId40" Type="http://schemas.openxmlformats.org/officeDocument/2006/relationships/customXml" Target="../ink/ink1119.xml"/><Relationship Id="rId115" Type="http://schemas.openxmlformats.org/officeDocument/2006/relationships/image" Target="../media/image1154.png"/><Relationship Id="rId136" Type="http://schemas.openxmlformats.org/officeDocument/2006/relationships/customXml" Target="../ink/ink1167.xml"/><Relationship Id="rId157" Type="http://schemas.openxmlformats.org/officeDocument/2006/relationships/image" Target="../media/image1175.png"/><Relationship Id="rId178" Type="http://schemas.openxmlformats.org/officeDocument/2006/relationships/customXml" Target="../ink/ink1188.xml"/><Relationship Id="rId301" Type="http://schemas.openxmlformats.org/officeDocument/2006/relationships/image" Target="../media/image1247.png"/><Relationship Id="rId61" Type="http://schemas.openxmlformats.org/officeDocument/2006/relationships/image" Target="../media/image1127.png"/><Relationship Id="rId82" Type="http://schemas.openxmlformats.org/officeDocument/2006/relationships/customXml" Target="../ink/ink1140.xml"/><Relationship Id="rId199" Type="http://schemas.openxmlformats.org/officeDocument/2006/relationships/image" Target="../media/image1196.png"/><Relationship Id="rId203" Type="http://schemas.openxmlformats.org/officeDocument/2006/relationships/image" Target="../media/image1198.png"/><Relationship Id="rId19" Type="http://schemas.openxmlformats.org/officeDocument/2006/relationships/image" Target="../media/image1106.png"/><Relationship Id="rId224" Type="http://schemas.openxmlformats.org/officeDocument/2006/relationships/customXml" Target="../ink/ink1211.xml"/><Relationship Id="rId245" Type="http://schemas.openxmlformats.org/officeDocument/2006/relationships/image" Target="../media/image1219.png"/><Relationship Id="rId266" Type="http://schemas.openxmlformats.org/officeDocument/2006/relationships/customXml" Target="../ink/ink1232.xml"/><Relationship Id="rId287" Type="http://schemas.openxmlformats.org/officeDocument/2006/relationships/image" Target="../media/image1240.png"/><Relationship Id="rId30" Type="http://schemas.openxmlformats.org/officeDocument/2006/relationships/customXml" Target="../ink/ink1114.xml"/><Relationship Id="rId105" Type="http://schemas.openxmlformats.org/officeDocument/2006/relationships/image" Target="../media/image1149.png"/><Relationship Id="rId126" Type="http://schemas.openxmlformats.org/officeDocument/2006/relationships/customXml" Target="../ink/ink1162.xml"/><Relationship Id="rId147" Type="http://schemas.openxmlformats.org/officeDocument/2006/relationships/image" Target="../media/image1170.png"/><Relationship Id="rId168" Type="http://schemas.openxmlformats.org/officeDocument/2006/relationships/customXml" Target="../ink/ink1183.xml"/><Relationship Id="rId51" Type="http://schemas.openxmlformats.org/officeDocument/2006/relationships/image" Target="../media/image1122.png"/><Relationship Id="rId72" Type="http://schemas.openxmlformats.org/officeDocument/2006/relationships/customXml" Target="../ink/ink1135.xml"/><Relationship Id="rId93" Type="http://schemas.openxmlformats.org/officeDocument/2006/relationships/image" Target="../media/image1143.png"/><Relationship Id="rId189" Type="http://schemas.openxmlformats.org/officeDocument/2006/relationships/image" Target="../media/image1191.png"/><Relationship Id="rId3" Type="http://schemas.openxmlformats.org/officeDocument/2006/relationships/image" Target="../media/image1098.png"/><Relationship Id="rId214" Type="http://schemas.openxmlformats.org/officeDocument/2006/relationships/customXml" Target="../ink/ink1206.xml"/><Relationship Id="rId235" Type="http://schemas.openxmlformats.org/officeDocument/2006/relationships/image" Target="../media/image1214.png"/><Relationship Id="rId256" Type="http://schemas.openxmlformats.org/officeDocument/2006/relationships/customXml" Target="../ink/ink1227.xml"/><Relationship Id="rId277" Type="http://schemas.openxmlformats.org/officeDocument/2006/relationships/image" Target="../media/image1235.png"/><Relationship Id="rId298" Type="http://schemas.openxmlformats.org/officeDocument/2006/relationships/customXml" Target="../ink/ink1248.xml"/><Relationship Id="rId116" Type="http://schemas.openxmlformats.org/officeDocument/2006/relationships/customXml" Target="../ink/ink1157.xml"/><Relationship Id="rId137" Type="http://schemas.openxmlformats.org/officeDocument/2006/relationships/image" Target="../media/image1165.png"/><Relationship Id="rId158" Type="http://schemas.openxmlformats.org/officeDocument/2006/relationships/customXml" Target="../ink/ink1178.xml"/><Relationship Id="rId302" Type="http://schemas.openxmlformats.org/officeDocument/2006/relationships/customXml" Target="../ink/ink1250.xml"/><Relationship Id="rId20" Type="http://schemas.openxmlformats.org/officeDocument/2006/relationships/customXml" Target="../ink/ink1109.xml"/><Relationship Id="rId41" Type="http://schemas.openxmlformats.org/officeDocument/2006/relationships/image" Target="../media/image1117.png"/><Relationship Id="rId62" Type="http://schemas.openxmlformats.org/officeDocument/2006/relationships/customXml" Target="../ink/ink1130.xml"/><Relationship Id="rId83" Type="http://schemas.openxmlformats.org/officeDocument/2006/relationships/image" Target="../media/image1138.png"/><Relationship Id="rId179" Type="http://schemas.openxmlformats.org/officeDocument/2006/relationships/image" Target="../media/image1186.png"/><Relationship Id="rId190" Type="http://schemas.openxmlformats.org/officeDocument/2006/relationships/customXml" Target="../ink/ink1194.xml"/><Relationship Id="rId204" Type="http://schemas.openxmlformats.org/officeDocument/2006/relationships/customXml" Target="../ink/ink1201.xml"/><Relationship Id="rId225" Type="http://schemas.openxmlformats.org/officeDocument/2006/relationships/image" Target="../media/image1209.png"/><Relationship Id="rId246" Type="http://schemas.openxmlformats.org/officeDocument/2006/relationships/customXml" Target="../ink/ink1222.xml"/><Relationship Id="rId267" Type="http://schemas.openxmlformats.org/officeDocument/2006/relationships/image" Target="../media/image1230.png"/><Relationship Id="rId288" Type="http://schemas.openxmlformats.org/officeDocument/2006/relationships/customXml" Target="../ink/ink1243.xml"/><Relationship Id="rId106" Type="http://schemas.openxmlformats.org/officeDocument/2006/relationships/customXml" Target="../ink/ink1152.xml"/><Relationship Id="rId127" Type="http://schemas.openxmlformats.org/officeDocument/2006/relationships/image" Target="../media/image1160.png"/><Relationship Id="rId10" Type="http://schemas.openxmlformats.org/officeDocument/2006/relationships/customXml" Target="../ink/ink1104.xml"/><Relationship Id="rId31" Type="http://schemas.openxmlformats.org/officeDocument/2006/relationships/image" Target="../media/image1112.png"/><Relationship Id="rId52" Type="http://schemas.openxmlformats.org/officeDocument/2006/relationships/customXml" Target="../ink/ink1125.xml"/><Relationship Id="rId73" Type="http://schemas.openxmlformats.org/officeDocument/2006/relationships/image" Target="../media/image1133.png"/><Relationship Id="rId94" Type="http://schemas.openxmlformats.org/officeDocument/2006/relationships/customXml" Target="../ink/ink1146.xml"/><Relationship Id="rId148" Type="http://schemas.openxmlformats.org/officeDocument/2006/relationships/customXml" Target="../ink/ink1173.xml"/><Relationship Id="rId169" Type="http://schemas.openxmlformats.org/officeDocument/2006/relationships/image" Target="../media/image1181.png"/><Relationship Id="rId4" Type="http://schemas.openxmlformats.org/officeDocument/2006/relationships/customXml" Target="../ink/ink1101.xml"/><Relationship Id="rId180" Type="http://schemas.openxmlformats.org/officeDocument/2006/relationships/customXml" Target="../ink/ink1189.xml"/><Relationship Id="rId215" Type="http://schemas.openxmlformats.org/officeDocument/2006/relationships/image" Target="../media/image1204.png"/><Relationship Id="rId236" Type="http://schemas.openxmlformats.org/officeDocument/2006/relationships/customXml" Target="../ink/ink1217.xml"/><Relationship Id="rId257" Type="http://schemas.openxmlformats.org/officeDocument/2006/relationships/image" Target="../media/image1225.png"/><Relationship Id="rId278" Type="http://schemas.openxmlformats.org/officeDocument/2006/relationships/customXml" Target="../ink/ink1238.xml"/><Relationship Id="rId303" Type="http://schemas.openxmlformats.org/officeDocument/2006/relationships/image" Target="../media/image1248.png"/><Relationship Id="rId42" Type="http://schemas.openxmlformats.org/officeDocument/2006/relationships/customXml" Target="../ink/ink1120.xml"/><Relationship Id="rId84" Type="http://schemas.openxmlformats.org/officeDocument/2006/relationships/customXml" Target="../ink/ink1141.xml"/><Relationship Id="rId138" Type="http://schemas.openxmlformats.org/officeDocument/2006/relationships/customXml" Target="../ink/ink1168.xml"/><Relationship Id="rId191" Type="http://schemas.openxmlformats.org/officeDocument/2006/relationships/image" Target="../media/image1192.png"/><Relationship Id="rId205" Type="http://schemas.openxmlformats.org/officeDocument/2006/relationships/image" Target="../media/image1199.png"/><Relationship Id="rId247" Type="http://schemas.openxmlformats.org/officeDocument/2006/relationships/image" Target="../media/image1220.png"/><Relationship Id="rId107" Type="http://schemas.openxmlformats.org/officeDocument/2006/relationships/image" Target="../media/image1150.png"/><Relationship Id="rId289" Type="http://schemas.openxmlformats.org/officeDocument/2006/relationships/image" Target="../media/image1241.png"/><Relationship Id="rId11" Type="http://schemas.openxmlformats.org/officeDocument/2006/relationships/image" Target="../media/image1102.png"/><Relationship Id="rId53" Type="http://schemas.openxmlformats.org/officeDocument/2006/relationships/image" Target="../media/image1123.png"/><Relationship Id="rId149" Type="http://schemas.openxmlformats.org/officeDocument/2006/relationships/image" Target="../media/image1171.png"/><Relationship Id="rId95" Type="http://schemas.openxmlformats.org/officeDocument/2006/relationships/image" Target="../media/image1144.png"/><Relationship Id="rId160" Type="http://schemas.openxmlformats.org/officeDocument/2006/relationships/customXml" Target="../ink/ink1179.xml"/><Relationship Id="rId216" Type="http://schemas.openxmlformats.org/officeDocument/2006/relationships/customXml" Target="../ink/ink1207.xml"/><Relationship Id="rId258" Type="http://schemas.openxmlformats.org/officeDocument/2006/relationships/customXml" Target="../ink/ink1228.xml"/><Relationship Id="rId22" Type="http://schemas.openxmlformats.org/officeDocument/2006/relationships/customXml" Target="../ink/ink1110.xml"/><Relationship Id="rId64" Type="http://schemas.openxmlformats.org/officeDocument/2006/relationships/customXml" Target="../ink/ink1131.xml"/><Relationship Id="rId118" Type="http://schemas.openxmlformats.org/officeDocument/2006/relationships/customXml" Target="../ink/ink1158.xml"/><Relationship Id="rId171" Type="http://schemas.openxmlformats.org/officeDocument/2006/relationships/image" Target="../media/image1182.png"/><Relationship Id="rId227" Type="http://schemas.openxmlformats.org/officeDocument/2006/relationships/image" Target="../media/image1210.png"/><Relationship Id="rId269" Type="http://schemas.openxmlformats.org/officeDocument/2006/relationships/image" Target="../media/image1231.png"/><Relationship Id="rId33" Type="http://schemas.openxmlformats.org/officeDocument/2006/relationships/image" Target="../media/image1113.png"/><Relationship Id="rId129" Type="http://schemas.openxmlformats.org/officeDocument/2006/relationships/image" Target="../media/image1161.png"/><Relationship Id="rId280" Type="http://schemas.openxmlformats.org/officeDocument/2006/relationships/customXml" Target="../ink/ink1239.xml"/><Relationship Id="rId75" Type="http://schemas.openxmlformats.org/officeDocument/2006/relationships/image" Target="../media/image1134.png"/><Relationship Id="rId140" Type="http://schemas.openxmlformats.org/officeDocument/2006/relationships/customXml" Target="../ink/ink1169.xml"/><Relationship Id="rId182" Type="http://schemas.openxmlformats.org/officeDocument/2006/relationships/customXml" Target="../ink/ink119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5.png"/><Relationship Id="rId299" Type="http://schemas.openxmlformats.org/officeDocument/2006/relationships/image" Target="../media/image1395.png"/><Relationship Id="rId21" Type="http://schemas.openxmlformats.org/officeDocument/2006/relationships/image" Target="../media/image1258.png"/><Relationship Id="rId63" Type="http://schemas.openxmlformats.org/officeDocument/2006/relationships/image" Target="../media/image1278.png"/><Relationship Id="rId159" Type="http://schemas.openxmlformats.org/officeDocument/2006/relationships/image" Target="../media/image1326.png"/><Relationship Id="rId170" Type="http://schemas.openxmlformats.org/officeDocument/2006/relationships/customXml" Target="../ink/ink1335.xml"/><Relationship Id="rId226" Type="http://schemas.openxmlformats.org/officeDocument/2006/relationships/customXml" Target="../ink/ink1363.xml"/><Relationship Id="rId268" Type="http://schemas.openxmlformats.org/officeDocument/2006/relationships/customXml" Target="../ink/ink1384.xml"/><Relationship Id="rId32" Type="http://schemas.openxmlformats.org/officeDocument/2006/relationships/customXml" Target="../ink/ink1266.xml"/><Relationship Id="rId74" Type="http://schemas.openxmlformats.org/officeDocument/2006/relationships/customXml" Target="../ink/ink1287.xml"/><Relationship Id="rId128" Type="http://schemas.openxmlformats.org/officeDocument/2006/relationships/customXml" Target="../ink/ink1314.xml"/><Relationship Id="rId5" Type="http://schemas.openxmlformats.org/officeDocument/2006/relationships/image" Target="../media/image1250.png"/><Relationship Id="rId181" Type="http://schemas.openxmlformats.org/officeDocument/2006/relationships/image" Target="../media/image1337.png"/><Relationship Id="rId237" Type="http://schemas.openxmlformats.org/officeDocument/2006/relationships/image" Target="../media/image1364.png"/><Relationship Id="rId279" Type="http://schemas.openxmlformats.org/officeDocument/2006/relationships/image" Target="../media/image1385.png"/><Relationship Id="rId43" Type="http://schemas.openxmlformats.org/officeDocument/2006/relationships/image" Target="../media/image1269.png"/><Relationship Id="rId139" Type="http://schemas.openxmlformats.org/officeDocument/2006/relationships/image" Target="../media/image1316.png"/><Relationship Id="rId290" Type="http://schemas.openxmlformats.org/officeDocument/2006/relationships/customXml" Target="../ink/ink1395.xml"/><Relationship Id="rId304" Type="http://schemas.openxmlformats.org/officeDocument/2006/relationships/customXml" Target="../ink/ink1402.xml"/><Relationship Id="rId85" Type="http://schemas.openxmlformats.org/officeDocument/2006/relationships/image" Target="../media/image1289.png"/><Relationship Id="rId150" Type="http://schemas.openxmlformats.org/officeDocument/2006/relationships/customXml" Target="../ink/ink1325.xml"/><Relationship Id="rId192" Type="http://schemas.openxmlformats.org/officeDocument/2006/relationships/customXml" Target="../ink/ink1346.xml"/><Relationship Id="rId206" Type="http://schemas.openxmlformats.org/officeDocument/2006/relationships/customXml" Target="../ink/ink1353.xml"/><Relationship Id="rId248" Type="http://schemas.openxmlformats.org/officeDocument/2006/relationships/customXml" Target="../ink/ink1374.xml"/><Relationship Id="rId12" Type="http://schemas.openxmlformats.org/officeDocument/2006/relationships/customXml" Target="../ink/ink1256.xml"/><Relationship Id="rId108" Type="http://schemas.openxmlformats.org/officeDocument/2006/relationships/customXml" Target="../ink/ink1304.xml"/><Relationship Id="rId315" Type="http://schemas.openxmlformats.org/officeDocument/2006/relationships/image" Target="../media/image1403.png"/><Relationship Id="rId54" Type="http://schemas.openxmlformats.org/officeDocument/2006/relationships/customXml" Target="../ink/ink1277.xml"/><Relationship Id="rId96" Type="http://schemas.openxmlformats.org/officeDocument/2006/relationships/customXml" Target="../ink/ink1298.xml"/><Relationship Id="rId161" Type="http://schemas.openxmlformats.org/officeDocument/2006/relationships/image" Target="../media/image1327.png"/><Relationship Id="rId217" Type="http://schemas.openxmlformats.org/officeDocument/2006/relationships/image" Target="../media/image1354.png"/><Relationship Id="rId259" Type="http://schemas.openxmlformats.org/officeDocument/2006/relationships/image" Target="../media/image1375.png"/><Relationship Id="rId23" Type="http://schemas.openxmlformats.org/officeDocument/2006/relationships/image" Target="../media/image1259.png"/><Relationship Id="rId119" Type="http://schemas.openxmlformats.org/officeDocument/2006/relationships/image" Target="../media/image1306.png"/><Relationship Id="rId270" Type="http://schemas.openxmlformats.org/officeDocument/2006/relationships/customXml" Target="../ink/ink1385.xml"/><Relationship Id="rId65" Type="http://schemas.openxmlformats.org/officeDocument/2006/relationships/image" Target="../media/image1279.png"/><Relationship Id="rId130" Type="http://schemas.openxmlformats.org/officeDocument/2006/relationships/customXml" Target="../ink/ink1315.xml"/><Relationship Id="rId172" Type="http://schemas.openxmlformats.org/officeDocument/2006/relationships/customXml" Target="../ink/ink1336.xml"/><Relationship Id="rId193" Type="http://schemas.openxmlformats.org/officeDocument/2006/relationships/image" Target="../media/image1342.png"/><Relationship Id="rId207" Type="http://schemas.openxmlformats.org/officeDocument/2006/relationships/image" Target="../media/image1349.png"/><Relationship Id="rId228" Type="http://schemas.openxmlformats.org/officeDocument/2006/relationships/customXml" Target="../ink/ink1364.xml"/><Relationship Id="rId249" Type="http://schemas.openxmlformats.org/officeDocument/2006/relationships/image" Target="../media/image1370.png"/><Relationship Id="rId13" Type="http://schemas.openxmlformats.org/officeDocument/2006/relationships/image" Target="../media/image1254.png"/><Relationship Id="rId109" Type="http://schemas.openxmlformats.org/officeDocument/2006/relationships/image" Target="../media/image1301.png"/><Relationship Id="rId260" Type="http://schemas.openxmlformats.org/officeDocument/2006/relationships/customXml" Target="../ink/ink1380.xml"/><Relationship Id="rId281" Type="http://schemas.openxmlformats.org/officeDocument/2006/relationships/image" Target="../media/image1386.png"/><Relationship Id="rId34" Type="http://schemas.openxmlformats.org/officeDocument/2006/relationships/customXml" Target="../ink/ink1267.xml"/><Relationship Id="rId55" Type="http://schemas.openxmlformats.org/officeDocument/2006/relationships/image" Target="../media/image1274.png"/><Relationship Id="rId76" Type="http://schemas.openxmlformats.org/officeDocument/2006/relationships/customXml" Target="../ink/ink1288.xml"/><Relationship Id="rId97" Type="http://schemas.openxmlformats.org/officeDocument/2006/relationships/image" Target="../media/image1295.png"/><Relationship Id="rId120" Type="http://schemas.openxmlformats.org/officeDocument/2006/relationships/customXml" Target="../ink/ink1310.xml"/><Relationship Id="rId141" Type="http://schemas.openxmlformats.org/officeDocument/2006/relationships/image" Target="../media/image1317.png"/><Relationship Id="rId7" Type="http://schemas.openxmlformats.org/officeDocument/2006/relationships/image" Target="../media/image1251.png"/><Relationship Id="rId162" Type="http://schemas.openxmlformats.org/officeDocument/2006/relationships/customXml" Target="../ink/ink1331.xml"/><Relationship Id="rId183" Type="http://schemas.openxmlformats.org/officeDocument/2006/relationships/image" Target="../media/image584.png"/><Relationship Id="rId218" Type="http://schemas.openxmlformats.org/officeDocument/2006/relationships/customXml" Target="../ink/ink1359.xml"/><Relationship Id="rId239" Type="http://schemas.openxmlformats.org/officeDocument/2006/relationships/image" Target="../media/image1365.png"/><Relationship Id="rId250" Type="http://schemas.openxmlformats.org/officeDocument/2006/relationships/customXml" Target="../ink/ink1375.xml"/><Relationship Id="rId271" Type="http://schemas.openxmlformats.org/officeDocument/2006/relationships/image" Target="../media/image1381.png"/><Relationship Id="rId292" Type="http://schemas.openxmlformats.org/officeDocument/2006/relationships/customXml" Target="../ink/ink1396.xml"/><Relationship Id="rId306" Type="http://schemas.openxmlformats.org/officeDocument/2006/relationships/customXml" Target="../ink/ink1403.xml"/><Relationship Id="rId24" Type="http://schemas.openxmlformats.org/officeDocument/2006/relationships/customXml" Target="../ink/ink1262.xml"/><Relationship Id="rId45" Type="http://schemas.openxmlformats.org/officeDocument/2006/relationships/image" Target="../media/image1270.png"/><Relationship Id="rId66" Type="http://schemas.openxmlformats.org/officeDocument/2006/relationships/customXml" Target="../ink/ink1283.xml"/><Relationship Id="rId87" Type="http://schemas.openxmlformats.org/officeDocument/2006/relationships/image" Target="../media/image1290.png"/><Relationship Id="rId110" Type="http://schemas.openxmlformats.org/officeDocument/2006/relationships/customXml" Target="../ink/ink1305.xml"/><Relationship Id="rId131" Type="http://schemas.openxmlformats.org/officeDocument/2006/relationships/image" Target="../media/image1312.png"/><Relationship Id="rId152" Type="http://schemas.openxmlformats.org/officeDocument/2006/relationships/customXml" Target="../ink/ink1326.xml"/><Relationship Id="rId173" Type="http://schemas.openxmlformats.org/officeDocument/2006/relationships/image" Target="../media/image1333.png"/><Relationship Id="rId194" Type="http://schemas.openxmlformats.org/officeDocument/2006/relationships/customXml" Target="../ink/ink1347.xml"/><Relationship Id="rId208" Type="http://schemas.openxmlformats.org/officeDocument/2006/relationships/customXml" Target="../ink/ink1354.xml"/><Relationship Id="rId229" Type="http://schemas.openxmlformats.org/officeDocument/2006/relationships/image" Target="../media/image1360.png"/><Relationship Id="rId240" Type="http://schemas.openxmlformats.org/officeDocument/2006/relationships/customXml" Target="../ink/ink1370.xml"/><Relationship Id="rId261" Type="http://schemas.openxmlformats.org/officeDocument/2006/relationships/image" Target="../media/image1376.png"/><Relationship Id="rId14" Type="http://schemas.openxmlformats.org/officeDocument/2006/relationships/customXml" Target="../ink/ink1257.xml"/><Relationship Id="rId35" Type="http://schemas.openxmlformats.org/officeDocument/2006/relationships/image" Target="../media/image1265.png"/><Relationship Id="rId56" Type="http://schemas.openxmlformats.org/officeDocument/2006/relationships/customXml" Target="../ink/ink1278.xml"/><Relationship Id="rId77" Type="http://schemas.openxmlformats.org/officeDocument/2006/relationships/image" Target="../media/image1285.png"/><Relationship Id="rId100" Type="http://schemas.openxmlformats.org/officeDocument/2006/relationships/customXml" Target="../ink/ink1300.xml"/><Relationship Id="rId282" Type="http://schemas.openxmlformats.org/officeDocument/2006/relationships/customXml" Target="../ink/ink1391.xml"/><Relationship Id="rId8" Type="http://schemas.openxmlformats.org/officeDocument/2006/relationships/customXml" Target="../ink/ink1254.xml"/><Relationship Id="rId98" Type="http://schemas.openxmlformats.org/officeDocument/2006/relationships/customXml" Target="../ink/ink1299.xml"/><Relationship Id="rId121" Type="http://schemas.openxmlformats.org/officeDocument/2006/relationships/image" Target="../media/image1307.png"/><Relationship Id="rId142" Type="http://schemas.openxmlformats.org/officeDocument/2006/relationships/customXml" Target="../ink/ink1321.xml"/><Relationship Id="rId163" Type="http://schemas.openxmlformats.org/officeDocument/2006/relationships/image" Target="../media/image1328.png"/><Relationship Id="rId184" Type="http://schemas.openxmlformats.org/officeDocument/2006/relationships/customXml" Target="../ink/ink1342.xml"/><Relationship Id="rId219" Type="http://schemas.openxmlformats.org/officeDocument/2006/relationships/image" Target="../media/image1355.png"/><Relationship Id="rId230" Type="http://schemas.openxmlformats.org/officeDocument/2006/relationships/customXml" Target="../ink/ink1365.xml"/><Relationship Id="rId251" Type="http://schemas.openxmlformats.org/officeDocument/2006/relationships/image" Target="../media/image1371.png"/><Relationship Id="rId25" Type="http://schemas.openxmlformats.org/officeDocument/2006/relationships/image" Target="../media/image1260.png"/><Relationship Id="rId46" Type="http://schemas.openxmlformats.org/officeDocument/2006/relationships/customXml" Target="../ink/ink1273.xml"/><Relationship Id="rId67" Type="http://schemas.openxmlformats.org/officeDocument/2006/relationships/image" Target="../media/image1280.png"/><Relationship Id="rId272" Type="http://schemas.openxmlformats.org/officeDocument/2006/relationships/customXml" Target="../ink/ink1386.xml"/><Relationship Id="rId293" Type="http://schemas.openxmlformats.org/officeDocument/2006/relationships/image" Target="../media/image1392.png"/><Relationship Id="rId307" Type="http://schemas.openxmlformats.org/officeDocument/2006/relationships/image" Target="../media/image1399.png"/><Relationship Id="rId88" Type="http://schemas.openxmlformats.org/officeDocument/2006/relationships/customXml" Target="../ink/ink1294.xml"/><Relationship Id="rId111" Type="http://schemas.openxmlformats.org/officeDocument/2006/relationships/image" Target="../media/image1302.png"/><Relationship Id="rId132" Type="http://schemas.openxmlformats.org/officeDocument/2006/relationships/customXml" Target="../ink/ink1316.xml"/><Relationship Id="rId153" Type="http://schemas.openxmlformats.org/officeDocument/2006/relationships/image" Target="../media/image1323.png"/><Relationship Id="rId174" Type="http://schemas.openxmlformats.org/officeDocument/2006/relationships/customXml" Target="../ink/ink1337.xml"/><Relationship Id="rId195" Type="http://schemas.openxmlformats.org/officeDocument/2006/relationships/image" Target="../media/image1343.png"/><Relationship Id="rId209" Type="http://schemas.openxmlformats.org/officeDocument/2006/relationships/image" Target="../media/image1350.png"/><Relationship Id="rId220" Type="http://schemas.openxmlformats.org/officeDocument/2006/relationships/customXml" Target="../ink/ink1360.xml"/><Relationship Id="rId241" Type="http://schemas.openxmlformats.org/officeDocument/2006/relationships/image" Target="../media/image1366.png"/><Relationship Id="rId15" Type="http://schemas.openxmlformats.org/officeDocument/2006/relationships/image" Target="../media/image1255.png"/><Relationship Id="rId36" Type="http://schemas.openxmlformats.org/officeDocument/2006/relationships/customXml" Target="../ink/ink1268.xml"/><Relationship Id="rId57" Type="http://schemas.openxmlformats.org/officeDocument/2006/relationships/image" Target="../media/image1275.png"/><Relationship Id="rId262" Type="http://schemas.openxmlformats.org/officeDocument/2006/relationships/customXml" Target="../ink/ink1381.xml"/><Relationship Id="rId283" Type="http://schemas.openxmlformats.org/officeDocument/2006/relationships/image" Target="../media/image1387.png"/><Relationship Id="rId78" Type="http://schemas.openxmlformats.org/officeDocument/2006/relationships/customXml" Target="../ink/ink1289.xml"/><Relationship Id="rId99" Type="http://schemas.openxmlformats.org/officeDocument/2006/relationships/image" Target="../media/image1296.png"/><Relationship Id="rId101" Type="http://schemas.openxmlformats.org/officeDocument/2006/relationships/image" Target="../media/image1297.png"/><Relationship Id="rId122" Type="http://schemas.openxmlformats.org/officeDocument/2006/relationships/customXml" Target="../ink/ink1311.xml"/><Relationship Id="rId143" Type="http://schemas.openxmlformats.org/officeDocument/2006/relationships/image" Target="../media/image1318.png"/><Relationship Id="rId164" Type="http://schemas.openxmlformats.org/officeDocument/2006/relationships/customXml" Target="../ink/ink1332.xml"/><Relationship Id="rId185" Type="http://schemas.openxmlformats.org/officeDocument/2006/relationships/image" Target="../media/image1338.png"/><Relationship Id="rId9" Type="http://schemas.openxmlformats.org/officeDocument/2006/relationships/image" Target="../media/image1252.png"/><Relationship Id="rId210" Type="http://schemas.openxmlformats.org/officeDocument/2006/relationships/customXml" Target="../ink/ink1355.xml"/><Relationship Id="rId26" Type="http://schemas.openxmlformats.org/officeDocument/2006/relationships/customXml" Target="../ink/ink1263.xml"/><Relationship Id="rId231" Type="http://schemas.openxmlformats.org/officeDocument/2006/relationships/image" Target="../media/image1361.png"/><Relationship Id="rId252" Type="http://schemas.openxmlformats.org/officeDocument/2006/relationships/customXml" Target="../ink/ink1376.xml"/><Relationship Id="rId273" Type="http://schemas.openxmlformats.org/officeDocument/2006/relationships/image" Target="../media/image1382.png"/><Relationship Id="rId294" Type="http://schemas.openxmlformats.org/officeDocument/2006/relationships/customXml" Target="../ink/ink1397.xml"/><Relationship Id="rId308" Type="http://schemas.openxmlformats.org/officeDocument/2006/relationships/customXml" Target="../ink/ink1404.xml"/><Relationship Id="rId47" Type="http://schemas.openxmlformats.org/officeDocument/2006/relationships/image" Target="../media/image1271.png"/><Relationship Id="rId68" Type="http://schemas.openxmlformats.org/officeDocument/2006/relationships/customXml" Target="../ink/ink1284.xml"/><Relationship Id="rId89" Type="http://schemas.openxmlformats.org/officeDocument/2006/relationships/image" Target="../media/image1291.png"/><Relationship Id="rId112" Type="http://schemas.openxmlformats.org/officeDocument/2006/relationships/customXml" Target="../ink/ink1306.xml"/><Relationship Id="rId133" Type="http://schemas.openxmlformats.org/officeDocument/2006/relationships/image" Target="../media/image1313.png"/><Relationship Id="rId154" Type="http://schemas.openxmlformats.org/officeDocument/2006/relationships/customXml" Target="../ink/ink1327.xml"/><Relationship Id="rId175" Type="http://schemas.openxmlformats.org/officeDocument/2006/relationships/image" Target="../media/image1334.png"/><Relationship Id="rId196" Type="http://schemas.openxmlformats.org/officeDocument/2006/relationships/customXml" Target="../ink/ink1348.xml"/><Relationship Id="rId200" Type="http://schemas.openxmlformats.org/officeDocument/2006/relationships/customXml" Target="../ink/ink1350.xml"/><Relationship Id="rId16" Type="http://schemas.openxmlformats.org/officeDocument/2006/relationships/customXml" Target="../ink/ink1258.xml"/><Relationship Id="rId221" Type="http://schemas.openxmlformats.org/officeDocument/2006/relationships/image" Target="../media/image1356.png"/><Relationship Id="rId242" Type="http://schemas.openxmlformats.org/officeDocument/2006/relationships/customXml" Target="../ink/ink1371.xml"/><Relationship Id="rId263" Type="http://schemas.openxmlformats.org/officeDocument/2006/relationships/image" Target="../media/image1377.png"/><Relationship Id="rId284" Type="http://schemas.openxmlformats.org/officeDocument/2006/relationships/customXml" Target="../ink/ink1392.xml"/><Relationship Id="rId37" Type="http://schemas.openxmlformats.org/officeDocument/2006/relationships/image" Target="../media/image1266.png"/><Relationship Id="rId58" Type="http://schemas.openxmlformats.org/officeDocument/2006/relationships/customXml" Target="../ink/ink1279.xml"/><Relationship Id="rId79" Type="http://schemas.openxmlformats.org/officeDocument/2006/relationships/image" Target="../media/image1286.png"/><Relationship Id="rId102" Type="http://schemas.openxmlformats.org/officeDocument/2006/relationships/customXml" Target="../ink/ink1301.xml"/><Relationship Id="rId123" Type="http://schemas.openxmlformats.org/officeDocument/2006/relationships/image" Target="../media/image1308.png"/><Relationship Id="rId144" Type="http://schemas.openxmlformats.org/officeDocument/2006/relationships/customXml" Target="../ink/ink1322.xml"/><Relationship Id="rId90" Type="http://schemas.openxmlformats.org/officeDocument/2006/relationships/customXml" Target="../ink/ink1295.xml"/><Relationship Id="rId165" Type="http://schemas.openxmlformats.org/officeDocument/2006/relationships/image" Target="../media/image1329.png"/><Relationship Id="rId186" Type="http://schemas.openxmlformats.org/officeDocument/2006/relationships/customXml" Target="../ink/ink1343.xml"/><Relationship Id="rId211" Type="http://schemas.openxmlformats.org/officeDocument/2006/relationships/image" Target="../media/image1351.png"/><Relationship Id="rId232" Type="http://schemas.openxmlformats.org/officeDocument/2006/relationships/customXml" Target="../ink/ink1366.xml"/><Relationship Id="rId253" Type="http://schemas.openxmlformats.org/officeDocument/2006/relationships/image" Target="../media/image1372.png"/><Relationship Id="rId274" Type="http://schemas.openxmlformats.org/officeDocument/2006/relationships/customXml" Target="../ink/ink1387.xml"/><Relationship Id="rId295" Type="http://schemas.openxmlformats.org/officeDocument/2006/relationships/image" Target="../media/image1393.png"/><Relationship Id="rId309" Type="http://schemas.openxmlformats.org/officeDocument/2006/relationships/image" Target="../media/image1400.png"/><Relationship Id="rId27" Type="http://schemas.openxmlformats.org/officeDocument/2006/relationships/image" Target="../media/image1261.png"/><Relationship Id="rId48" Type="http://schemas.openxmlformats.org/officeDocument/2006/relationships/customXml" Target="../ink/ink1274.xml"/><Relationship Id="rId69" Type="http://schemas.openxmlformats.org/officeDocument/2006/relationships/image" Target="../media/image1281.png"/><Relationship Id="rId113" Type="http://schemas.openxmlformats.org/officeDocument/2006/relationships/image" Target="../media/image1303.png"/><Relationship Id="rId134" Type="http://schemas.openxmlformats.org/officeDocument/2006/relationships/customXml" Target="../ink/ink1317.xml"/><Relationship Id="rId80" Type="http://schemas.openxmlformats.org/officeDocument/2006/relationships/customXml" Target="../ink/ink1290.xml"/><Relationship Id="rId155" Type="http://schemas.openxmlformats.org/officeDocument/2006/relationships/image" Target="../media/image1324.png"/><Relationship Id="rId176" Type="http://schemas.openxmlformats.org/officeDocument/2006/relationships/customXml" Target="../ink/ink1338.xml"/><Relationship Id="rId197" Type="http://schemas.openxmlformats.org/officeDocument/2006/relationships/image" Target="../media/image1344.png"/><Relationship Id="rId201" Type="http://schemas.openxmlformats.org/officeDocument/2006/relationships/image" Target="../media/image1346.png"/><Relationship Id="rId222" Type="http://schemas.openxmlformats.org/officeDocument/2006/relationships/customXml" Target="../ink/ink1361.xml"/><Relationship Id="rId243" Type="http://schemas.openxmlformats.org/officeDocument/2006/relationships/image" Target="../media/image1367.png"/><Relationship Id="rId264" Type="http://schemas.openxmlformats.org/officeDocument/2006/relationships/customXml" Target="../ink/ink1382.xml"/><Relationship Id="rId285" Type="http://schemas.openxmlformats.org/officeDocument/2006/relationships/image" Target="../media/image1388.png"/><Relationship Id="rId17" Type="http://schemas.openxmlformats.org/officeDocument/2006/relationships/image" Target="../media/image1256.png"/><Relationship Id="rId38" Type="http://schemas.openxmlformats.org/officeDocument/2006/relationships/customXml" Target="../ink/ink1269.xml"/><Relationship Id="rId59" Type="http://schemas.openxmlformats.org/officeDocument/2006/relationships/image" Target="../media/image1276.png"/><Relationship Id="rId103" Type="http://schemas.openxmlformats.org/officeDocument/2006/relationships/image" Target="../media/image1298.png"/><Relationship Id="rId124" Type="http://schemas.openxmlformats.org/officeDocument/2006/relationships/customXml" Target="../ink/ink1312.xml"/><Relationship Id="rId310" Type="http://schemas.openxmlformats.org/officeDocument/2006/relationships/customXml" Target="../ink/ink1405.xml"/><Relationship Id="rId70" Type="http://schemas.openxmlformats.org/officeDocument/2006/relationships/customXml" Target="../ink/ink1285.xml"/><Relationship Id="rId91" Type="http://schemas.openxmlformats.org/officeDocument/2006/relationships/image" Target="../media/image1292.png"/><Relationship Id="rId145" Type="http://schemas.openxmlformats.org/officeDocument/2006/relationships/image" Target="../media/image1319.png"/><Relationship Id="rId166" Type="http://schemas.openxmlformats.org/officeDocument/2006/relationships/customXml" Target="../ink/ink1333.xml"/><Relationship Id="rId187" Type="http://schemas.openxmlformats.org/officeDocument/2006/relationships/image" Target="../media/image1339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356.xml"/><Relationship Id="rId233" Type="http://schemas.openxmlformats.org/officeDocument/2006/relationships/image" Target="../media/image1362.png"/><Relationship Id="rId254" Type="http://schemas.openxmlformats.org/officeDocument/2006/relationships/customXml" Target="../ink/ink1377.xml"/><Relationship Id="rId28" Type="http://schemas.openxmlformats.org/officeDocument/2006/relationships/customXml" Target="../ink/ink1264.xml"/><Relationship Id="rId49" Type="http://schemas.openxmlformats.org/officeDocument/2006/relationships/image" Target="../media/image858.png"/><Relationship Id="rId114" Type="http://schemas.openxmlformats.org/officeDocument/2006/relationships/customXml" Target="../ink/ink1307.xml"/><Relationship Id="rId275" Type="http://schemas.openxmlformats.org/officeDocument/2006/relationships/image" Target="../media/image1383.png"/><Relationship Id="rId296" Type="http://schemas.openxmlformats.org/officeDocument/2006/relationships/customXml" Target="../ink/ink1398.xml"/><Relationship Id="rId300" Type="http://schemas.openxmlformats.org/officeDocument/2006/relationships/customXml" Target="../ink/ink1400.xml"/><Relationship Id="rId60" Type="http://schemas.openxmlformats.org/officeDocument/2006/relationships/customXml" Target="../ink/ink1280.xml"/><Relationship Id="rId81" Type="http://schemas.openxmlformats.org/officeDocument/2006/relationships/image" Target="../media/image1287.png"/><Relationship Id="rId135" Type="http://schemas.openxmlformats.org/officeDocument/2006/relationships/image" Target="../media/image1314.png"/><Relationship Id="rId156" Type="http://schemas.openxmlformats.org/officeDocument/2006/relationships/customXml" Target="../ink/ink1328.xml"/><Relationship Id="rId177" Type="http://schemas.openxmlformats.org/officeDocument/2006/relationships/image" Target="../media/image1335.png"/><Relationship Id="rId198" Type="http://schemas.openxmlformats.org/officeDocument/2006/relationships/customXml" Target="../ink/ink1349.xml"/><Relationship Id="rId202" Type="http://schemas.openxmlformats.org/officeDocument/2006/relationships/customXml" Target="../ink/ink1351.xml"/><Relationship Id="rId223" Type="http://schemas.openxmlformats.org/officeDocument/2006/relationships/image" Target="../media/image1357.png"/><Relationship Id="rId244" Type="http://schemas.openxmlformats.org/officeDocument/2006/relationships/customXml" Target="../ink/ink1372.xml"/><Relationship Id="rId18" Type="http://schemas.openxmlformats.org/officeDocument/2006/relationships/customXml" Target="../ink/ink1259.xml"/><Relationship Id="rId39" Type="http://schemas.openxmlformats.org/officeDocument/2006/relationships/image" Target="../media/image1267.png"/><Relationship Id="rId265" Type="http://schemas.openxmlformats.org/officeDocument/2006/relationships/image" Target="../media/image1378.png"/><Relationship Id="rId286" Type="http://schemas.openxmlformats.org/officeDocument/2006/relationships/customXml" Target="../ink/ink1393.xml"/><Relationship Id="rId50" Type="http://schemas.openxmlformats.org/officeDocument/2006/relationships/customXml" Target="../ink/ink1275.xml"/><Relationship Id="rId104" Type="http://schemas.openxmlformats.org/officeDocument/2006/relationships/customXml" Target="../ink/ink1302.xml"/><Relationship Id="rId125" Type="http://schemas.openxmlformats.org/officeDocument/2006/relationships/image" Target="../media/image1309.png"/><Relationship Id="rId146" Type="http://schemas.openxmlformats.org/officeDocument/2006/relationships/customXml" Target="../ink/ink1323.xml"/><Relationship Id="rId167" Type="http://schemas.openxmlformats.org/officeDocument/2006/relationships/image" Target="../media/image1330.png"/><Relationship Id="rId188" Type="http://schemas.openxmlformats.org/officeDocument/2006/relationships/customXml" Target="../ink/ink1344.xml"/><Relationship Id="rId311" Type="http://schemas.openxmlformats.org/officeDocument/2006/relationships/image" Target="../media/image1401.png"/><Relationship Id="rId71" Type="http://schemas.openxmlformats.org/officeDocument/2006/relationships/image" Target="../media/image1282.png"/><Relationship Id="rId92" Type="http://schemas.openxmlformats.org/officeDocument/2006/relationships/customXml" Target="../ink/ink1296.xml"/><Relationship Id="rId213" Type="http://schemas.openxmlformats.org/officeDocument/2006/relationships/image" Target="../media/image1352.png"/><Relationship Id="rId234" Type="http://schemas.openxmlformats.org/officeDocument/2006/relationships/customXml" Target="../ink/ink1367.xml"/><Relationship Id="rId2" Type="http://schemas.openxmlformats.org/officeDocument/2006/relationships/customXml" Target="../ink/ink1251.xml"/><Relationship Id="rId29" Type="http://schemas.openxmlformats.org/officeDocument/2006/relationships/image" Target="../media/image1262.png"/><Relationship Id="rId255" Type="http://schemas.openxmlformats.org/officeDocument/2006/relationships/image" Target="../media/image1373.png"/><Relationship Id="rId276" Type="http://schemas.openxmlformats.org/officeDocument/2006/relationships/customXml" Target="../ink/ink1388.xml"/><Relationship Id="rId297" Type="http://schemas.openxmlformats.org/officeDocument/2006/relationships/image" Target="../media/image1394.png"/><Relationship Id="rId40" Type="http://schemas.openxmlformats.org/officeDocument/2006/relationships/customXml" Target="../ink/ink1270.xml"/><Relationship Id="rId115" Type="http://schemas.openxmlformats.org/officeDocument/2006/relationships/image" Target="../media/image1304.png"/><Relationship Id="rId136" Type="http://schemas.openxmlformats.org/officeDocument/2006/relationships/customXml" Target="../ink/ink1318.xml"/><Relationship Id="rId157" Type="http://schemas.openxmlformats.org/officeDocument/2006/relationships/image" Target="../media/image1325.png"/><Relationship Id="rId178" Type="http://schemas.openxmlformats.org/officeDocument/2006/relationships/customXml" Target="../ink/ink1339.xml"/><Relationship Id="rId301" Type="http://schemas.openxmlformats.org/officeDocument/2006/relationships/image" Target="../media/image1396.png"/><Relationship Id="rId61" Type="http://schemas.openxmlformats.org/officeDocument/2006/relationships/image" Target="../media/image1277.png"/><Relationship Id="rId82" Type="http://schemas.openxmlformats.org/officeDocument/2006/relationships/customXml" Target="../ink/ink1291.xml"/><Relationship Id="rId199" Type="http://schemas.openxmlformats.org/officeDocument/2006/relationships/image" Target="../media/image1345.png"/><Relationship Id="rId203" Type="http://schemas.openxmlformats.org/officeDocument/2006/relationships/image" Target="../media/image1347.png"/><Relationship Id="rId19" Type="http://schemas.openxmlformats.org/officeDocument/2006/relationships/image" Target="../media/image1257.png"/><Relationship Id="rId224" Type="http://schemas.openxmlformats.org/officeDocument/2006/relationships/customXml" Target="../ink/ink1362.xml"/><Relationship Id="rId245" Type="http://schemas.openxmlformats.org/officeDocument/2006/relationships/image" Target="../media/image1368.png"/><Relationship Id="rId266" Type="http://schemas.openxmlformats.org/officeDocument/2006/relationships/customXml" Target="../ink/ink1383.xml"/><Relationship Id="rId287" Type="http://schemas.openxmlformats.org/officeDocument/2006/relationships/image" Target="../media/image1389.png"/><Relationship Id="rId30" Type="http://schemas.openxmlformats.org/officeDocument/2006/relationships/customXml" Target="../ink/ink1265.xml"/><Relationship Id="rId105" Type="http://schemas.openxmlformats.org/officeDocument/2006/relationships/image" Target="../media/image1299.png"/><Relationship Id="rId126" Type="http://schemas.openxmlformats.org/officeDocument/2006/relationships/customXml" Target="../ink/ink1313.xml"/><Relationship Id="rId147" Type="http://schemas.openxmlformats.org/officeDocument/2006/relationships/image" Target="../media/image1320.png"/><Relationship Id="rId168" Type="http://schemas.openxmlformats.org/officeDocument/2006/relationships/customXml" Target="../ink/ink1334.xml"/><Relationship Id="rId312" Type="http://schemas.openxmlformats.org/officeDocument/2006/relationships/customXml" Target="../ink/ink1406.xml"/><Relationship Id="rId51" Type="http://schemas.openxmlformats.org/officeDocument/2006/relationships/image" Target="../media/image1272.png"/><Relationship Id="rId72" Type="http://schemas.openxmlformats.org/officeDocument/2006/relationships/customXml" Target="../ink/ink1286.xml"/><Relationship Id="rId93" Type="http://schemas.openxmlformats.org/officeDocument/2006/relationships/image" Target="../media/image1293.png"/><Relationship Id="rId189" Type="http://schemas.openxmlformats.org/officeDocument/2006/relationships/image" Target="../media/image1340.png"/><Relationship Id="rId3" Type="http://schemas.openxmlformats.org/officeDocument/2006/relationships/image" Target="../media/image1249.png"/><Relationship Id="rId214" Type="http://schemas.openxmlformats.org/officeDocument/2006/relationships/customXml" Target="../ink/ink1357.xml"/><Relationship Id="rId235" Type="http://schemas.openxmlformats.org/officeDocument/2006/relationships/image" Target="../media/image1363.png"/><Relationship Id="rId256" Type="http://schemas.openxmlformats.org/officeDocument/2006/relationships/customXml" Target="../ink/ink1378.xml"/><Relationship Id="rId277" Type="http://schemas.openxmlformats.org/officeDocument/2006/relationships/image" Target="../media/image1384.png"/><Relationship Id="rId298" Type="http://schemas.openxmlformats.org/officeDocument/2006/relationships/customXml" Target="../ink/ink1399.xml"/><Relationship Id="rId116" Type="http://schemas.openxmlformats.org/officeDocument/2006/relationships/customXml" Target="../ink/ink1308.xml"/><Relationship Id="rId137" Type="http://schemas.openxmlformats.org/officeDocument/2006/relationships/image" Target="../media/image1315.png"/><Relationship Id="rId158" Type="http://schemas.openxmlformats.org/officeDocument/2006/relationships/customXml" Target="../ink/ink1329.xml"/><Relationship Id="rId302" Type="http://schemas.openxmlformats.org/officeDocument/2006/relationships/customXml" Target="../ink/ink1401.xml"/><Relationship Id="rId20" Type="http://schemas.openxmlformats.org/officeDocument/2006/relationships/customXml" Target="../ink/ink1260.xml"/><Relationship Id="rId41" Type="http://schemas.openxmlformats.org/officeDocument/2006/relationships/image" Target="../media/image1268.png"/><Relationship Id="rId62" Type="http://schemas.openxmlformats.org/officeDocument/2006/relationships/customXml" Target="../ink/ink1281.xml"/><Relationship Id="rId83" Type="http://schemas.openxmlformats.org/officeDocument/2006/relationships/image" Target="../media/image1288.png"/><Relationship Id="rId179" Type="http://schemas.openxmlformats.org/officeDocument/2006/relationships/image" Target="../media/image1336.png"/><Relationship Id="rId190" Type="http://schemas.openxmlformats.org/officeDocument/2006/relationships/customXml" Target="../ink/ink1345.xml"/><Relationship Id="rId204" Type="http://schemas.openxmlformats.org/officeDocument/2006/relationships/customXml" Target="../ink/ink1352.xml"/><Relationship Id="rId225" Type="http://schemas.openxmlformats.org/officeDocument/2006/relationships/image" Target="../media/image1358.png"/><Relationship Id="rId246" Type="http://schemas.openxmlformats.org/officeDocument/2006/relationships/customXml" Target="../ink/ink1373.xml"/><Relationship Id="rId267" Type="http://schemas.openxmlformats.org/officeDocument/2006/relationships/image" Target="../media/image1379.png"/><Relationship Id="rId288" Type="http://schemas.openxmlformats.org/officeDocument/2006/relationships/customXml" Target="../ink/ink1394.xml"/><Relationship Id="rId106" Type="http://schemas.openxmlformats.org/officeDocument/2006/relationships/customXml" Target="../ink/ink1303.xml"/><Relationship Id="rId127" Type="http://schemas.openxmlformats.org/officeDocument/2006/relationships/image" Target="../media/image1310.png"/><Relationship Id="rId313" Type="http://schemas.openxmlformats.org/officeDocument/2006/relationships/image" Target="../media/image1402.png"/><Relationship Id="rId10" Type="http://schemas.openxmlformats.org/officeDocument/2006/relationships/customXml" Target="../ink/ink1255.xml"/><Relationship Id="rId31" Type="http://schemas.openxmlformats.org/officeDocument/2006/relationships/image" Target="../media/image1263.png"/><Relationship Id="rId52" Type="http://schemas.openxmlformats.org/officeDocument/2006/relationships/customXml" Target="../ink/ink1276.xml"/><Relationship Id="rId73" Type="http://schemas.openxmlformats.org/officeDocument/2006/relationships/image" Target="../media/image1283.png"/><Relationship Id="rId94" Type="http://schemas.openxmlformats.org/officeDocument/2006/relationships/customXml" Target="../ink/ink1297.xml"/><Relationship Id="rId148" Type="http://schemas.openxmlformats.org/officeDocument/2006/relationships/customXml" Target="../ink/ink1324.xml"/><Relationship Id="rId169" Type="http://schemas.openxmlformats.org/officeDocument/2006/relationships/image" Target="../media/image1331.png"/><Relationship Id="rId4" Type="http://schemas.openxmlformats.org/officeDocument/2006/relationships/customXml" Target="../ink/ink1252.xml"/><Relationship Id="rId180" Type="http://schemas.openxmlformats.org/officeDocument/2006/relationships/customXml" Target="../ink/ink1340.xml"/><Relationship Id="rId215" Type="http://schemas.openxmlformats.org/officeDocument/2006/relationships/image" Target="../media/image1353.png"/><Relationship Id="rId236" Type="http://schemas.openxmlformats.org/officeDocument/2006/relationships/customXml" Target="../ink/ink1368.xml"/><Relationship Id="rId257" Type="http://schemas.openxmlformats.org/officeDocument/2006/relationships/image" Target="../media/image1374.png"/><Relationship Id="rId278" Type="http://schemas.openxmlformats.org/officeDocument/2006/relationships/customXml" Target="../ink/ink1389.xml"/><Relationship Id="rId303" Type="http://schemas.openxmlformats.org/officeDocument/2006/relationships/image" Target="../media/image1397.png"/><Relationship Id="rId42" Type="http://schemas.openxmlformats.org/officeDocument/2006/relationships/customXml" Target="../ink/ink1271.xml"/><Relationship Id="rId84" Type="http://schemas.openxmlformats.org/officeDocument/2006/relationships/customXml" Target="../ink/ink1292.xml"/><Relationship Id="rId138" Type="http://schemas.openxmlformats.org/officeDocument/2006/relationships/customXml" Target="../ink/ink1319.xml"/><Relationship Id="rId191" Type="http://schemas.openxmlformats.org/officeDocument/2006/relationships/image" Target="../media/image1341.png"/><Relationship Id="rId205" Type="http://schemas.openxmlformats.org/officeDocument/2006/relationships/image" Target="../media/image1348.png"/><Relationship Id="rId247" Type="http://schemas.openxmlformats.org/officeDocument/2006/relationships/image" Target="../media/image1369.png"/><Relationship Id="rId107" Type="http://schemas.openxmlformats.org/officeDocument/2006/relationships/image" Target="../media/image1300.png"/><Relationship Id="rId289" Type="http://schemas.openxmlformats.org/officeDocument/2006/relationships/image" Target="../media/image1390.png"/><Relationship Id="rId11" Type="http://schemas.openxmlformats.org/officeDocument/2006/relationships/image" Target="../media/image1253.png"/><Relationship Id="rId53" Type="http://schemas.openxmlformats.org/officeDocument/2006/relationships/image" Target="../media/image1273.png"/><Relationship Id="rId149" Type="http://schemas.openxmlformats.org/officeDocument/2006/relationships/image" Target="../media/image1321.png"/><Relationship Id="rId314" Type="http://schemas.openxmlformats.org/officeDocument/2006/relationships/customXml" Target="../ink/ink1407.xml"/><Relationship Id="rId95" Type="http://schemas.openxmlformats.org/officeDocument/2006/relationships/image" Target="../media/image1294.png"/><Relationship Id="rId160" Type="http://schemas.openxmlformats.org/officeDocument/2006/relationships/customXml" Target="../ink/ink1330.xml"/><Relationship Id="rId216" Type="http://schemas.openxmlformats.org/officeDocument/2006/relationships/customXml" Target="../ink/ink1358.xml"/><Relationship Id="rId258" Type="http://schemas.openxmlformats.org/officeDocument/2006/relationships/customXml" Target="../ink/ink1379.xml"/><Relationship Id="rId22" Type="http://schemas.openxmlformats.org/officeDocument/2006/relationships/customXml" Target="../ink/ink1261.xml"/><Relationship Id="rId64" Type="http://schemas.openxmlformats.org/officeDocument/2006/relationships/customXml" Target="../ink/ink1282.xml"/><Relationship Id="rId118" Type="http://schemas.openxmlformats.org/officeDocument/2006/relationships/customXml" Target="../ink/ink1309.xml"/><Relationship Id="rId171" Type="http://schemas.openxmlformats.org/officeDocument/2006/relationships/image" Target="../media/image1332.png"/><Relationship Id="rId227" Type="http://schemas.openxmlformats.org/officeDocument/2006/relationships/image" Target="../media/image1359.png"/><Relationship Id="rId269" Type="http://schemas.openxmlformats.org/officeDocument/2006/relationships/image" Target="../media/image1380.png"/><Relationship Id="rId33" Type="http://schemas.openxmlformats.org/officeDocument/2006/relationships/image" Target="../media/image1264.png"/><Relationship Id="rId129" Type="http://schemas.openxmlformats.org/officeDocument/2006/relationships/image" Target="../media/image1311.png"/><Relationship Id="rId280" Type="http://schemas.openxmlformats.org/officeDocument/2006/relationships/customXml" Target="../ink/ink1390.xml"/><Relationship Id="rId75" Type="http://schemas.openxmlformats.org/officeDocument/2006/relationships/image" Target="../media/image1284.png"/><Relationship Id="rId140" Type="http://schemas.openxmlformats.org/officeDocument/2006/relationships/customXml" Target="../ink/ink1320.xml"/><Relationship Id="rId182" Type="http://schemas.openxmlformats.org/officeDocument/2006/relationships/customXml" Target="../ink/ink1341.xml"/><Relationship Id="rId6" Type="http://schemas.openxmlformats.org/officeDocument/2006/relationships/customXml" Target="../ink/ink1253.xml"/><Relationship Id="rId238" Type="http://schemas.openxmlformats.org/officeDocument/2006/relationships/customXml" Target="../ink/ink1369.xml"/><Relationship Id="rId291" Type="http://schemas.openxmlformats.org/officeDocument/2006/relationships/image" Target="../media/image1391.png"/><Relationship Id="rId305" Type="http://schemas.openxmlformats.org/officeDocument/2006/relationships/image" Target="../media/image1398.png"/><Relationship Id="rId44" Type="http://schemas.openxmlformats.org/officeDocument/2006/relationships/customXml" Target="../ink/ink1272.xml"/><Relationship Id="rId86" Type="http://schemas.openxmlformats.org/officeDocument/2006/relationships/customXml" Target="../ink/ink1293.xml"/><Relationship Id="rId151" Type="http://schemas.openxmlformats.org/officeDocument/2006/relationships/image" Target="../media/image13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511087-4356-DDC1-4AE1-96667F230A37}"/>
                  </a:ext>
                </a:extLst>
              </p14:cNvPr>
              <p14:cNvContentPartPr/>
              <p14:nvPr/>
            </p14:nvContentPartPr>
            <p14:xfrm>
              <a:off x="5040346" y="351651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511087-4356-DDC1-4AE1-96667F230A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6026" y="351219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9E274F2-031A-2786-776A-3750A81D2CB4}"/>
              </a:ext>
            </a:extLst>
          </p:cNvPr>
          <p:cNvGrpSpPr/>
          <p:nvPr/>
        </p:nvGrpSpPr>
        <p:grpSpPr>
          <a:xfrm>
            <a:off x="1063066" y="46110"/>
            <a:ext cx="8807400" cy="4084920"/>
            <a:chOff x="1063066" y="46110"/>
            <a:chExt cx="8807400" cy="40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BB91E6-44CA-1267-20C6-A7EB36011A90}"/>
                    </a:ext>
                  </a:extLst>
                </p14:cNvPr>
                <p14:cNvContentPartPr/>
                <p14:nvPr/>
              </p14:nvContentPartPr>
              <p14:xfrm>
                <a:off x="1063066" y="677190"/>
                <a:ext cx="671400" cy="633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BB91E6-44CA-1267-20C6-A7EB36011A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8746" y="672870"/>
                  <a:ext cx="68004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B134B7-F37B-461D-3394-378DBE46C53D}"/>
                    </a:ext>
                  </a:extLst>
                </p14:cNvPr>
                <p14:cNvContentPartPr/>
                <p14:nvPr/>
              </p14:nvContentPartPr>
              <p14:xfrm>
                <a:off x="1264666" y="902190"/>
                <a:ext cx="272520" cy="185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B134B7-F37B-461D-3394-378DBE46C5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0346" y="897870"/>
                  <a:ext cx="281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5DCEBE-2846-2F4E-73DA-715C41C04D7A}"/>
                    </a:ext>
                  </a:extLst>
                </p14:cNvPr>
                <p14:cNvContentPartPr/>
                <p14:nvPr/>
              </p14:nvContentPartPr>
              <p14:xfrm>
                <a:off x="1777306" y="918390"/>
                <a:ext cx="795240" cy="64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5DCEBE-2846-2F4E-73DA-715C41C04D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2986" y="914070"/>
                  <a:ext cx="803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82130E-0A8F-ED97-C98E-E6333867843D}"/>
                    </a:ext>
                  </a:extLst>
                </p14:cNvPr>
                <p14:cNvContentPartPr/>
                <p14:nvPr/>
              </p14:nvContentPartPr>
              <p14:xfrm>
                <a:off x="2001946" y="568830"/>
                <a:ext cx="158040" cy="79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82130E-0A8F-ED97-C98E-E633386784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97626" y="564510"/>
                  <a:ext cx="16668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3B0B03-2428-8213-04B8-0D90AAC09E0D}"/>
                    </a:ext>
                  </a:extLst>
                </p14:cNvPr>
                <p14:cNvContentPartPr/>
                <p14:nvPr/>
              </p14:nvContentPartPr>
              <p14:xfrm>
                <a:off x="2360866" y="789150"/>
                <a:ext cx="3140640" cy="282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3B0B03-2428-8213-04B8-0D90AAC09E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6546" y="784830"/>
                  <a:ext cx="3149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6FA7C5-6B66-BE3C-3731-A9C29BC4D821}"/>
                    </a:ext>
                  </a:extLst>
                </p14:cNvPr>
                <p14:cNvContentPartPr/>
                <p14:nvPr/>
              </p14:nvContentPartPr>
              <p14:xfrm>
                <a:off x="4925506" y="588990"/>
                <a:ext cx="37440" cy="91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6FA7C5-6B66-BE3C-3731-A9C29BC4D8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21186" y="584670"/>
                  <a:ext cx="4608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EBDE9D-572C-5CF8-5C28-BDDB4C284DC0}"/>
                    </a:ext>
                  </a:extLst>
                </p14:cNvPr>
                <p14:cNvContentPartPr/>
                <p14:nvPr/>
              </p14:nvContentPartPr>
              <p14:xfrm>
                <a:off x="5371546" y="656670"/>
                <a:ext cx="1819800" cy="732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EBDE9D-572C-5CF8-5C28-BDDB4C284D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67226" y="652350"/>
                  <a:ext cx="182844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DD78C8-7A0A-472E-FEF1-C42C6450991F}"/>
                    </a:ext>
                  </a:extLst>
                </p14:cNvPr>
                <p14:cNvContentPartPr/>
                <p14:nvPr/>
              </p14:nvContentPartPr>
              <p14:xfrm>
                <a:off x="6618586" y="988590"/>
                <a:ext cx="306720" cy="231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DD78C8-7A0A-472E-FEF1-C42C645099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14266" y="984270"/>
                  <a:ext cx="315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E6D835-EB7E-D2D7-52EA-C6E7E28312AF}"/>
                    </a:ext>
                  </a:extLst>
                </p14:cNvPr>
                <p14:cNvContentPartPr/>
                <p14:nvPr/>
              </p14:nvContentPartPr>
              <p14:xfrm>
                <a:off x="4968706" y="1301070"/>
                <a:ext cx="563400" cy="54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E6D835-EB7E-D2D7-52EA-C6E7E28312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64386" y="1296750"/>
                  <a:ext cx="5720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C80814-5511-6D99-3F97-73C87A873DA7}"/>
                    </a:ext>
                  </a:extLst>
                </p14:cNvPr>
                <p14:cNvContentPartPr/>
                <p14:nvPr/>
              </p14:nvContentPartPr>
              <p14:xfrm>
                <a:off x="5282626" y="1774470"/>
                <a:ext cx="432360" cy="4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C80814-5511-6D99-3F97-73C87A873D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78306" y="1770150"/>
                  <a:ext cx="441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18923BE-B786-4D85-7EBE-CD24B9F3D4C8}"/>
                    </a:ext>
                  </a:extLst>
                </p14:cNvPr>
                <p14:cNvContentPartPr/>
                <p14:nvPr/>
              </p14:nvContentPartPr>
              <p14:xfrm>
                <a:off x="5339146" y="1822710"/>
                <a:ext cx="254160" cy="249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18923BE-B786-4D85-7EBE-CD24B9F3D4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34826" y="1818390"/>
                  <a:ext cx="262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EEAA9F7-6A31-B95D-C100-E61BC14528BF}"/>
                    </a:ext>
                  </a:extLst>
                </p14:cNvPr>
                <p14:cNvContentPartPr/>
                <p14:nvPr/>
              </p14:nvContentPartPr>
              <p14:xfrm>
                <a:off x="5610586" y="1762230"/>
                <a:ext cx="220680" cy="339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EEAA9F7-6A31-B95D-C100-E61BC14528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06266" y="1757910"/>
                  <a:ext cx="2293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2F862C9-A060-CE93-C421-F0D7A673D4BC}"/>
                    </a:ext>
                  </a:extLst>
                </p14:cNvPr>
                <p14:cNvContentPartPr/>
                <p14:nvPr/>
              </p14:nvContentPartPr>
              <p14:xfrm>
                <a:off x="1740226" y="203070"/>
                <a:ext cx="48600" cy="176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2F862C9-A060-CE93-C421-F0D7A673D4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35906" y="198750"/>
                  <a:ext cx="57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3EDAFCE-4630-5B7E-641D-27A795456A94}"/>
                    </a:ext>
                  </a:extLst>
                </p14:cNvPr>
                <p14:cNvContentPartPr/>
                <p14:nvPr/>
              </p14:nvContentPartPr>
              <p14:xfrm>
                <a:off x="2000506" y="46110"/>
                <a:ext cx="533160" cy="331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3EDAFCE-4630-5B7E-641D-27A795456A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96186" y="41790"/>
                  <a:ext cx="5418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9F8A59-99FC-434F-C514-A2EE137C3023}"/>
                    </a:ext>
                  </a:extLst>
                </p14:cNvPr>
                <p14:cNvContentPartPr/>
                <p14:nvPr/>
              </p14:nvContentPartPr>
              <p14:xfrm>
                <a:off x="2241346" y="142950"/>
                <a:ext cx="188280" cy="156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9F8A59-99FC-434F-C514-A2EE137C30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37026" y="138630"/>
                  <a:ext cx="196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7968981-AA7A-160C-3C85-25F6FC1DBF7D}"/>
                    </a:ext>
                  </a:extLst>
                </p14:cNvPr>
                <p14:cNvContentPartPr/>
                <p14:nvPr/>
              </p14:nvContentPartPr>
              <p14:xfrm>
                <a:off x="4932346" y="163470"/>
                <a:ext cx="217080" cy="390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7968981-AA7A-160C-3C85-25F6FC1DBF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28026" y="159150"/>
                  <a:ext cx="2257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877428D-4E89-3486-4DA6-9D80D5249C86}"/>
                    </a:ext>
                  </a:extLst>
                </p14:cNvPr>
                <p14:cNvContentPartPr/>
                <p14:nvPr/>
              </p14:nvContentPartPr>
              <p14:xfrm>
                <a:off x="5262466" y="524190"/>
                <a:ext cx="209520" cy="134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877428D-4E89-3486-4DA6-9D80D5249C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58146" y="519870"/>
                  <a:ext cx="218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0B45987-3786-FE05-8AD4-B7D43BCE6F24}"/>
                    </a:ext>
                  </a:extLst>
                </p14:cNvPr>
                <p14:cNvContentPartPr/>
                <p14:nvPr/>
              </p14:nvContentPartPr>
              <p14:xfrm>
                <a:off x="5547586" y="255270"/>
                <a:ext cx="456120" cy="392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0B45987-3786-FE05-8AD4-B7D43BCE6F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43266" y="250950"/>
                  <a:ext cx="464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8E9DFE4-93B6-FFC2-BFE5-C8193A78D386}"/>
                    </a:ext>
                  </a:extLst>
                </p14:cNvPr>
                <p14:cNvContentPartPr/>
                <p14:nvPr/>
              </p14:nvContentPartPr>
              <p14:xfrm>
                <a:off x="5795986" y="169230"/>
                <a:ext cx="164160" cy="382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8E9DFE4-93B6-FFC2-BFE5-C8193A78D3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1666" y="164910"/>
                  <a:ext cx="172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3282551-D9C6-E766-1573-5F4B78528D7F}"/>
                    </a:ext>
                  </a:extLst>
                </p14:cNvPr>
                <p14:cNvContentPartPr/>
                <p14:nvPr/>
              </p14:nvContentPartPr>
              <p14:xfrm>
                <a:off x="6088306" y="403950"/>
                <a:ext cx="178200" cy="140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3282551-D9C6-E766-1573-5F4B78528D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3986" y="399630"/>
                  <a:ext cx="186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C22948-BF7E-402B-3778-F08F05A63793}"/>
                    </a:ext>
                  </a:extLst>
                </p14:cNvPr>
                <p14:cNvContentPartPr/>
                <p14:nvPr/>
              </p14:nvContentPartPr>
              <p14:xfrm>
                <a:off x="3251506" y="230790"/>
                <a:ext cx="121680" cy="393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C22948-BF7E-402B-3778-F08F05A6379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47186" y="226470"/>
                  <a:ext cx="1303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126C4F-41BC-A96E-5D21-1D5703B44A62}"/>
                    </a:ext>
                  </a:extLst>
                </p14:cNvPr>
                <p14:cNvContentPartPr/>
                <p14:nvPr/>
              </p14:nvContentPartPr>
              <p14:xfrm>
                <a:off x="3509266" y="299190"/>
                <a:ext cx="204120" cy="198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126C4F-41BC-A96E-5D21-1D5703B44A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04946" y="294870"/>
                  <a:ext cx="212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072FE8-9FA8-1B34-4BFD-4AE1E5110298}"/>
                    </a:ext>
                  </a:extLst>
                </p14:cNvPr>
                <p14:cNvContentPartPr/>
                <p14:nvPr/>
              </p14:nvContentPartPr>
              <p14:xfrm>
                <a:off x="3566866" y="214950"/>
                <a:ext cx="79920" cy="302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072FE8-9FA8-1B34-4BFD-4AE1E51102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2546" y="210630"/>
                  <a:ext cx="885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5D700EC-5CDF-AD0D-28E8-657C39CA68CB}"/>
                    </a:ext>
                  </a:extLst>
                </p14:cNvPr>
                <p14:cNvContentPartPr/>
                <p14:nvPr/>
              </p14:nvContentPartPr>
              <p14:xfrm>
                <a:off x="1924546" y="2180190"/>
                <a:ext cx="57960" cy="61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5D700EC-5CDF-AD0D-28E8-657C39CA68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20226" y="2175870"/>
                  <a:ext cx="66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6220AA1-CE68-1D52-7E97-AC080E8AE6BD}"/>
                    </a:ext>
                  </a:extLst>
                </p14:cNvPr>
                <p14:cNvContentPartPr/>
                <p14:nvPr/>
              </p14:nvContentPartPr>
              <p14:xfrm>
                <a:off x="1787386" y="2429670"/>
                <a:ext cx="354600" cy="319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6220AA1-CE68-1D52-7E97-AC080E8AE6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83066" y="2425350"/>
                  <a:ext cx="363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40AD353-EFF2-FD01-D894-67135BB194B0}"/>
                    </a:ext>
                  </a:extLst>
                </p14:cNvPr>
                <p14:cNvContentPartPr/>
                <p14:nvPr/>
              </p14:nvContentPartPr>
              <p14:xfrm>
                <a:off x="2024986" y="2726670"/>
                <a:ext cx="262080" cy="174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40AD353-EFF2-FD01-D894-67135BB194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0666" y="2722350"/>
                  <a:ext cx="270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0A89C12-B94C-49A1-656A-417E857789AE}"/>
                    </a:ext>
                  </a:extLst>
                </p14:cNvPr>
                <p14:cNvContentPartPr/>
                <p14:nvPr/>
              </p14:nvContentPartPr>
              <p14:xfrm>
                <a:off x="2598826" y="2509950"/>
                <a:ext cx="315360" cy="23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0A89C12-B94C-49A1-656A-417E857789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94506" y="2505630"/>
                  <a:ext cx="324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D3998A2-557E-2A29-7721-159E77451798}"/>
                    </a:ext>
                  </a:extLst>
                </p14:cNvPr>
                <p14:cNvContentPartPr/>
                <p14:nvPr/>
              </p14:nvContentPartPr>
              <p14:xfrm>
                <a:off x="2461666" y="2694990"/>
                <a:ext cx="458640" cy="36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D3998A2-557E-2A29-7721-159E774517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57346" y="2690670"/>
                  <a:ext cx="467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A82DC36-6671-D5AA-AF0F-303D1B519A4C}"/>
                    </a:ext>
                  </a:extLst>
                </p14:cNvPr>
                <p14:cNvContentPartPr/>
                <p14:nvPr/>
              </p14:nvContentPartPr>
              <p14:xfrm>
                <a:off x="3283906" y="2226630"/>
                <a:ext cx="325080" cy="285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A82DC36-6671-D5AA-AF0F-303D1B519A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79586" y="2222310"/>
                  <a:ext cx="3337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DE40CA3-E2B3-22C6-0E6C-1629B1D7C445}"/>
                    </a:ext>
                  </a:extLst>
                </p14:cNvPr>
                <p14:cNvContentPartPr/>
                <p14:nvPr/>
              </p14:nvContentPartPr>
              <p14:xfrm>
                <a:off x="3705466" y="2389350"/>
                <a:ext cx="213120" cy="186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DE40CA3-E2B3-22C6-0E6C-1629B1D7C4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01146" y="2385030"/>
                  <a:ext cx="221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75FF6AD-E6A0-C56B-2BBD-8B0426D92B7B}"/>
                    </a:ext>
                  </a:extLst>
                </p14:cNvPr>
                <p14:cNvContentPartPr/>
                <p14:nvPr/>
              </p14:nvContentPartPr>
              <p14:xfrm>
                <a:off x="4057546" y="2405190"/>
                <a:ext cx="122760" cy="14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75FF6AD-E6A0-C56B-2BBD-8B0426D92B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53226" y="2400870"/>
                  <a:ext cx="131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E96C326-FEBB-9324-416B-C0AD92E88C13}"/>
                    </a:ext>
                  </a:extLst>
                </p14:cNvPr>
                <p14:cNvContentPartPr/>
                <p14:nvPr/>
              </p14:nvContentPartPr>
              <p14:xfrm>
                <a:off x="4335466" y="2272710"/>
                <a:ext cx="76320" cy="1699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E96C326-FEBB-9324-416B-C0AD92E88C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31146" y="2268390"/>
                  <a:ext cx="84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F7D8BC1-2347-3970-03A8-DB7EB85AA823}"/>
                    </a:ext>
                  </a:extLst>
                </p14:cNvPr>
                <p14:cNvContentPartPr/>
                <p14:nvPr/>
              </p14:nvContentPartPr>
              <p14:xfrm>
                <a:off x="4581706" y="2188110"/>
                <a:ext cx="153000" cy="5241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F7D8BC1-2347-3970-03A8-DB7EB85AA8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77386" y="2183790"/>
                  <a:ext cx="1616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2DBB2A0-EE62-79EC-6E2D-E04DC5AA39FD}"/>
                    </a:ext>
                  </a:extLst>
                </p14:cNvPr>
                <p14:cNvContentPartPr/>
                <p14:nvPr/>
              </p14:nvContentPartPr>
              <p14:xfrm>
                <a:off x="3131986" y="2139870"/>
                <a:ext cx="166320" cy="649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2DBB2A0-EE62-79EC-6E2D-E04DC5AA39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27666" y="2135550"/>
                  <a:ext cx="17496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D0C8480-DE30-B521-823B-07FC262B4C61}"/>
                    </a:ext>
                  </a:extLst>
                </p14:cNvPr>
                <p14:cNvContentPartPr/>
                <p14:nvPr/>
              </p14:nvContentPartPr>
              <p14:xfrm>
                <a:off x="4992466" y="2293950"/>
                <a:ext cx="361080" cy="302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D0C8480-DE30-B521-823B-07FC262B4C6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88146" y="2289630"/>
                  <a:ext cx="369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DAAF86B-5576-864A-3CAD-55D6C1277FEC}"/>
                    </a:ext>
                  </a:extLst>
                </p14:cNvPr>
                <p14:cNvContentPartPr/>
                <p14:nvPr/>
              </p14:nvContentPartPr>
              <p14:xfrm>
                <a:off x="5470186" y="2477910"/>
                <a:ext cx="146880" cy="1742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DAAF86B-5576-864A-3CAD-55D6C1277F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65866" y="2473590"/>
                  <a:ext cx="155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981E04F-6884-7214-D9F0-87658B103EEE}"/>
                    </a:ext>
                  </a:extLst>
                </p14:cNvPr>
                <p14:cNvContentPartPr/>
                <p14:nvPr/>
              </p14:nvContentPartPr>
              <p14:xfrm>
                <a:off x="5205226" y="2489430"/>
                <a:ext cx="21960" cy="403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981E04F-6884-7214-D9F0-87658B103E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00906" y="2485110"/>
                  <a:ext cx="30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85BD2B2-49C1-2704-0D74-021A57BC03D4}"/>
                    </a:ext>
                  </a:extLst>
                </p14:cNvPr>
                <p14:cNvContentPartPr/>
                <p14:nvPr/>
              </p14:nvContentPartPr>
              <p14:xfrm>
                <a:off x="5133586" y="2513910"/>
                <a:ext cx="10080" cy="496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85BD2B2-49C1-2704-0D74-021A57BC03D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9266" y="2509590"/>
                  <a:ext cx="18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165A3B1-66B1-ECE4-EF76-19024B71399B}"/>
                    </a:ext>
                  </a:extLst>
                </p14:cNvPr>
                <p14:cNvContentPartPr/>
                <p14:nvPr/>
              </p14:nvContentPartPr>
              <p14:xfrm>
                <a:off x="5166706" y="2513910"/>
                <a:ext cx="53280" cy="103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165A3B1-66B1-ECE4-EF76-19024B7139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62386" y="2509590"/>
                  <a:ext cx="6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CA109A2-E475-07AF-91E2-A9F8702C7739}"/>
                    </a:ext>
                  </a:extLst>
                </p14:cNvPr>
                <p14:cNvContentPartPr/>
                <p14:nvPr/>
              </p14:nvContentPartPr>
              <p14:xfrm>
                <a:off x="7596346" y="1681950"/>
                <a:ext cx="410400" cy="3106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CA109A2-E475-07AF-91E2-A9F8702C77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92026" y="1677630"/>
                  <a:ext cx="419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301E09E-47DA-97DF-BE85-5288B1A7A39D}"/>
                    </a:ext>
                  </a:extLst>
                </p14:cNvPr>
                <p14:cNvContentPartPr/>
                <p14:nvPr/>
              </p14:nvContentPartPr>
              <p14:xfrm>
                <a:off x="7819906" y="1597710"/>
                <a:ext cx="58680" cy="3823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301E09E-47DA-97DF-BE85-5288B1A7A3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15586" y="1593390"/>
                  <a:ext cx="673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2E90D7D-E661-6645-A97F-42FDEF40241C}"/>
                    </a:ext>
                  </a:extLst>
                </p14:cNvPr>
                <p14:cNvContentPartPr/>
                <p14:nvPr/>
              </p14:nvContentPartPr>
              <p14:xfrm>
                <a:off x="7575826" y="2100270"/>
                <a:ext cx="448560" cy="705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2E90D7D-E661-6645-A97F-42FDEF4024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71506" y="2095950"/>
                  <a:ext cx="457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26C1290-4E15-5940-F23C-40D384FAF81D}"/>
                    </a:ext>
                  </a:extLst>
                </p14:cNvPr>
                <p14:cNvContentPartPr/>
                <p14:nvPr/>
              </p14:nvContentPartPr>
              <p14:xfrm>
                <a:off x="7592386" y="1392870"/>
                <a:ext cx="36360" cy="1148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26C1290-4E15-5940-F23C-40D384FAF8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88066" y="1388550"/>
                  <a:ext cx="45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DD37F6B-A054-B71A-B55A-4B46EBEACC2B}"/>
                    </a:ext>
                  </a:extLst>
                </p14:cNvPr>
                <p14:cNvContentPartPr/>
                <p14:nvPr/>
              </p14:nvContentPartPr>
              <p14:xfrm>
                <a:off x="8188906" y="1608150"/>
                <a:ext cx="203040" cy="702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DD37F6B-A054-B71A-B55A-4B46EBEACC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84586" y="1603830"/>
                  <a:ext cx="211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5D688E8-2F6D-6859-981C-96DE3E0A4276}"/>
                    </a:ext>
                  </a:extLst>
                </p14:cNvPr>
                <p14:cNvContentPartPr/>
                <p14:nvPr/>
              </p14:nvContentPartPr>
              <p14:xfrm>
                <a:off x="8237146" y="1745310"/>
                <a:ext cx="184320" cy="525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5D688E8-2F6D-6859-981C-96DE3E0A42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32826" y="1740990"/>
                  <a:ext cx="192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FB12666-7363-4655-2DBB-B8F8A3772693}"/>
                    </a:ext>
                  </a:extLst>
                </p14:cNvPr>
                <p14:cNvContentPartPr/>
                <p14:nvPr/>
              </p14:nvContentPartPr>
              <p14:xfrm>
                <a:off x="8637466" y="1452990"/>
                <a:ext cx="144000" cy="7804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FB12666-7363-4655-2DBB-B8F8A37726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33146" y="1448670"/>
                  <a:ext cx="15264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B948DDF-774D-1C00-40BD-806B49C1FF8B}"/>
                    </a:ext>
                  </a:extLst>
                </p14:cNvPr>
                <p14:cNvContentPartPr/>
                <p14:nvPr/>
              </p14:nvContentPartPr>
              <p14:xfrm>
                <a:off x="8615866" y="1940070"/>
                <a:ext cx="198720" cy="720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B948DDF-774D-1C00-40BD-806B49C1FF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11546" y="1935750"/>
                  <a:ext cx="207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67AA289-344E-F82A-A205-68D75862B944}"/>
                    </a:ext>
                  </a:extLst>
                </p14:cNvPr>
                <p14:cNvContentPartPr/>
                <p14:nvPr/>
              </p14:nvContentPartPr>
              <p14:xfrm>
                <a:off x="8892706" y="1561710"/>
                <a:ext cx="171000" cy="4010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67AA289-344E-F82A-A205-68D75862B9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88386" y="1557390"/>
                  <a:ext cx="1796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D219F1F-9DA8-F29D-9454-AE8F79E3148B}"/>
                    </a:ext>
                  </a:extLst>
                </p14:cNvPr>
                <p14:cNvContentPartPr/>
                <p14:nvPr/>
              </p14:nvContentPartPr>
              <p14:xfrm>
                <a:off x="9038866" y="1746390"/>
                <a:ext cx="253080" cy="1674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D219F1F-9DA8-F29D-9454-AE8F79E3148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34546" y="1742070"/>
                  <a:ext cx="261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D9CC3A3-8963-0200-A46D-564993711598}"/>
                    </a:ext>
                  </a:extLst>
                </p14:cNvPr>
                <p14:cNvContentPartPr/>
                <p14:nvPr/>
              </p14:nvContentPartPr>
              <p14:xfrm>
                <a:off x="9124906" y="1638030"/>
                <a:ext cx="87480" cy="3160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D9CC3A3-8963-0200-A46D-5649937115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0586" y="1633710"/>
                  <a:ext cx="961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37EA2AD-B9D4-2F00-634D-9F0172374DBF}"/>
                    </a:ext>
                  </a:extLst>
                </p14:cNvPr>
                <p14:cNvContentPartPr/>
                <p14:nvPr/>
              </p14:nvContentPartPr>
              <p14:xfrm>
                <a:off x="9143986" y="2080470"/>
                <a:ext cx="76320" cy="158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37EA2AD-B9D4-2F00-634D-9F0172374DB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39666" y="2076150"/>
                  <a:ext cx="84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4BDB4DF-6034-3E09-BA9E-BB862B694D1B}"/>
                    </a:ext>
                  </a:extLst>
                </p14:cNvPr>
                <p14:cNvContentPartPr/>
                <p14:nvPr/>
              </p14:nvContentPartPr>
              <p14:xfrm>
                <a:off x="9430186" y="2027550"/>
                <a:ext cx="1800" cy="439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4BDB4DF-6034-3E09-BA9E-BB862B694D1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25866" y="2023230"/>
                  <a:ext cx="10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BE58E59-925F-B90A-AEE4-3C4EFFE469A5}"/>
                    </a:ext>
                  </a:extLst>
                </p14:cNvPr>
                <p14:cNvContentPartPr/>
                <p14:nvPr/>
              </p14:nvContentPartPr>
              <p14:xfrm>
                <a:off x="9498586" y="1744950"/>
                <a:ext cx="207000" cy="4550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BE58E59-925F-B90A-AEE4-3C4EFFE469A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94266" y="1740630"/>
                  <a:ext cx="2156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8DE6C93-33D9-4902-D80A-FF974C72987A}"/>
                    </a:ext>
                  </a:extLst>
                </p14:cNvPr>
                <p14:cNvContentPartPr/>
                <p14:nvPr/>
              </p14:nvContentPartPr>
              <p14:xfrm>
                <a:off x="9510826" y="1963110"/>
                <a:ext cx="187560" cy="468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8DE6C93-33D9-4902-D80A-FF974C7298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6506" y="1958790"/>
                  <a:ext cx="196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C44620B-5084-C2E3-64F9-3C5055EAEA14}"/>
                    </a:ext>
                  </a:extLst>
                </p14:cNvPr>
                <p14:cNvContentPartPr/>
                <p14:nvPr/>
              </p14:nvContentPartPr>
              <p14:xfrm>
                <a:off x="9695866" y="1549470"/>
                <a:ext cx="174600" cy="5025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C44620B-5084-C2E3-64F9-3C5055EAEA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91546" y="1545150"/>
                  <a:ext cx="1832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D81F6A3-6C88-BA57-12CC-B3FD01F8DEBD}"/>
                    </a:ext>
                  </a:extLst>
                </p14:cNvPr>
                <p14:cNvContentPartPr/>
                <p14:nvPr/>
              </p14:nvContentPartPr>
              <p14:xfrm>
                <a:off x="9333346" y="1650270"/>
                <a:ext cx="75240" cy="1206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D81F6A3-6C88-BA57-12CC-B3FD01F8DE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29026" y="1645950"/>
                  <a:ext cx="83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8403783-3DC3-8979-99A5-4B45129AB886}"/>
                    </a:ext>
                  </a:extLst>
                </p14:cNvPr>
                <p14:cNvContentPartPr/>
                <p14:nvPr/>
              </p14:nvContentPartPr>
              <p14:xfrm>
                <a:off x="7760146" y="2454870"/>
                <a:ext cx="250200" cy="2041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8403783-3DC3-8979-99A5-4B45129AB8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55826" y="2450550"/>
                  <a:ext cx="258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37DB832-2681-6A00-125F-F879B39EF9D4}"/>
                    </a:ext>
                  </a:extLst>
                </p14:cNvPr>
                <p14:cNvContentPartPr/>
                <p14:nvPr/>
              </p14:nvContentPartPr>
              <p14:xfrm>
                <a:off x="7741426" y="2869230"/>
                <a:ext cx="230040" cy="986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37DB832-2681-6A00-125F-F879B39EF9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37106" y="2864910"/>
                  <a:ext cx="238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A8C882F7-DA5B-70BB-D638-E4C9771EA3A9}"/>
                    </a:ext>
                  </a:extLst>
                </p14:cNvPr>
                <p14:cNvContentPartPr/>
                <p14:nvPr/>
              </p14:nvContentPartPr>
              <p14:xfrm>
                <a:off x="8204746" y="2498070"/>
                <a:ext cx="177840" cy="2491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8C882F7-DA5B-70BB-D638-E4C9771EA3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00426" y="2493750"/>
                  <a:ext cx="186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31398F4-A43B-A750-74D1-26DA07E6E24C}"/>
                    </a:ext>
                  </a:extLst>
                </p14:cNvPr>
                <p14:cNvContentPartPr/>
                <p14:nvPr/>
              </p14:nvContentPartPr>
              <p14:xfrm>
                <a:off x="8592826" y="2417430"/>
                <a:ext cx="274320" cy="6696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31398F4-A43B-A750-74D1-26DA07E6E24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88506" y="2413110"/>
                  <a:ext cx="28296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1BD4175-D89A-1567-ACAB-F4D79339A459}"/>
                    </a:ext>
                  </a:extLst>
                </p14:cNvPr>
                <p14:cNvContentPartPr/>
                <p14:nvPr/>
              </p14:nvContentPartPr>
              <p14:xfrm>
                <a:off x="8535226" y="2664390"/>
                <a:ext cx="320760" cy="504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1BD4175-D89A-1567-ACAB-F4D79339A45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30906" y="2660070"/>
                  <a:ext cx="329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EBF2F70-EE8B-ADB2-06BB-9403671220DF}"/>
                    </a:ext>
                  </a:extLst>
                </p14:cNvPr>
                <p14:cNvContentPartPr/>
                <p14:nvPr/>
              </p14:nvContentPartPr>
              <p14:xfrm>
                <a:off x="8934466" y="2377110"/>
                <a:ext cx="117000" cy="4104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EBF2F70-EE8B-ADB2-06BB-9403671220D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30146" y="2372790"/>
                  <a:ext cx="1256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72347C6-4DE9-DE75-D653-ED2B1D31853E}"/>
                    </a:ext>
                  </a:extLst>
                </p14:cNvPr>
                <p14:cNvContentPartPr/>
                <p14:nvPr/>
              </p14:nvContentPartPr>
              <p14:xfrm>
                <a:off x="9103306" y="2518230"/>
                <a:ext cx="147600" cy="1274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72347C6-4DE9-DE75-D653-ED2B1D3185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98986" y="2513910"/>
                  <a:ext cx="156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542D25F-EDAF-B4E1-FC5B-59865D8A2691}"/>
                    </a:ext>
                  </a:extLst>
                </p14:cNvPr>
                <p14:cNvContentPartPr/>
                <p14:nvPr/>
              </p14:nvContentPartPr>
              <p14:xfrm>
                <a:off x="9066946" y="2457750"/>
                <a:ext cx="237240" cy="4212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542D25F-EDAF-B4E1-FC5B-59865D8A269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62626" y="2453430"/>
                  <a:ext cx="2458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7E612F5-2E57-0D3E-4B51-5948A1070EEE}"/>
                    </a:ext>
                  </a:extLst>
                </p14:cNvPr>
                <p14:cNvContentPartPr/>
                <p14:nvPr/>
              </p14:nvContentPartPr>
              <p14:xfrm>
                <a:off x="9341266" y="2642430"/>
                <a:ext cx="12960" cy="1656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7E612F5-2E57-0D3E-4B51-5948A1070E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36946" y="2638110"/>
                  <a:ext cx="2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7365509-C7A1-8839-2F83-070AF496C04C}"/>
                    </a:ext>
                  </a:extLst>
                </p14:cNvPr>
                <p14:cNvContentPartPr/>
                <p14:nvPr/>
              </p14:nvContentPartPr>
              <p14:xfrm>
                <a:off x="9494266" y="2494830"/>
                <a:ext cx="181440" cy="4564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7365509-C7A1-8839-2F83-070AF496C04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89946" y="2490510"/>
                  <a:ext cx="1900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50BDA32-6277-DA2A-9581-6EFB6CF9B00E}"/>
                    </a:ext>
                  </a:extLst>
                </p14:cNvPr>
                <p14:cNvContentPartPr/>
                <p14:nvPr/>
              </p14:nvContentPartPr>
              <p14:xfrm>
                <a:off x="9506506" y="2685270"/>
                <a:ext cx="195840" cy="716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50BDA32-6277-DA2A-9581-6EFB6CF9B0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02186" y="2680950"/>
                  <a:ext cx="204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64E2DC4-2752-A79A-50E5-12EA28D91CBB}"/>
                    </a:ext>
                  </a:extLst>
                </p14:cNvPr>
                <p14:cNvContentPartPr/>
                <p14:nvPr/>
              </p14:nvContentPartPr>
              <p14:xfrm>
                <a:off x="9712426" y="2341110"/>
                <a:ext cx="148680" cy="4327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64E2DC4-2752-A79A-50E5-12EA28D91C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08106" y="2336790"/>
                  <a:ext cx="1573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A08A6E0-8A15-AA69-0132-8B184B92ED53}"/>
                    </a:ext>
                  </a:extLst>
                </p14:cNvPr>
                <p14:cNvContentPartPr/>
                <p14:nvPr/>
              </p14:nvContentPartPr>
              <p14:xfrm>
                <a:off x="8156506" y="516270"/>
                <a:ext cx="54000" cy="4608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A08A6E0-8A15-AA69-0132-8B184B92ED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52186" y="511950"/>
                  <a:ext cx="626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16D4042C-AB7B-DBA2-0F09-71FA4BAA6A55}"/>
                    </a:ext>
                  </a:extLst>
                </p14:cNvPr>
                <p14:cNvContentPartPr/>
                <p14:nvPr/>
              </p14:nvContentPartPr>
              <p14:xfrm>
                <a:off x="8027266" y="540390"/>
                <a:ext cx="411480" cy="6541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16D4042C-AB7B-DBA2-0F09-71FA4BAA6A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22946" y="536070"/>
                  <a:ext cx="42012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E3E1338-64B7-014B-1348-8382E6946F21}"/>
                    </a:ext>
                  </a:extLst>
                </p14:cNvPr>
                <p14:cNvContentPartPr/>
                <p14:nvPr/>
              </p14:nvContentPartPr>
              <p14:xfrm>
                <a:off x="8499226" y="378390"/>
                <a:ext cx="394200" cy="6890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E3E1338-64B7-014B-1348-8382E6946F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94906" y="374070"/>
                  <a:ext cx="4028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3798DD9-CD4C-5C96-7EDF-3C90121E5D9A}"/>
                    </a:ext>
                  </a:extLst>
                </p14:cNvPr>
                <p14:cNvContentPartPr/>
                <p14:nvPr/>
              </p14:nvContentPartPr>
              <p14:xfrm>
                <a:off x="9083506" y="468030"/>
                <a:ext cx="308160" cy="3924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3798DD9-CD4C-5C96-7EDF-3C90121E5D9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79186" y="463710"/>
                  <a:ext cx="3168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2680507A-46A4-96EC-5DB7-4F43B0E82F7B}"/>
                    </a:ext>
                  </a:extLst>
                </p14:cNvPr>
                <p14:cNvContentPartPr/>
                <p14:nvPr/>
              </p14:nvContentPartPr>
              <p14:xfrm>
                <a:off x="9135706" y="380550"/>
                <a:ext cx="149400" cy="561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2680507A-46A4-96EC-5DB7-4F43B0E82F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31386" y="376230"/>
                  <a:ext cx="158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27945E07-8EB6-AA4C-CD9E-25E8D7884F4E}"/>
                    </a:ext>
                  </a:extLst>
                </p14:cNvPr>
                <p14:cNvContentPartPr/>
                <p14:nvPr/>
              </p14:nvContentPartPr>
              <p14:xfrm>
                <a:off x="9131746" y="639750"/>
                <a:ext cx="202320" cy="234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27945E07-8EB6-AA4C-CD9E-25E8D7884F4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27426" y="635430"/>
                  <a:ext cx="210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8C9073A-78CD-2692-E14A-2675D3A85A35}"/>
                    </a:ext>
                  </a:extLst>
                </p14:cNvPr>
                <p14:cNvContentPartPr/>
                <p14:nvPr/>
              </p14:nvContentPartPr>
              <p14:xfrm>
                <a:off x="8551426" y="753510"/>
                <a:ext cx="252000" cy="309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8C9073A-78CD-2692-E14A-2675D3A85A3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47106" y="749190"/>
                  <a:ext cx="260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D733A85-355B-768F-08E8-F7AF18B595EB}"/>
                    </a:ext>
                  </a:extLst>
                </p14:cNvPr>
                <p14:cNvContentPartPr/>
                <p14:nvPr/>
              </p14:nvContentPartPr>
              <p14:xfrm>
                <a:off x="8128066" y="1140870"/>
                <a:ext cx="1468440" cy="1663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D733A85-355B-768F-08E8-F7AF18B595E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23746" y="1136550"/>
                  <a:ext cx="1477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266AF61-B736-C18E-08BE-3652B7AC27DA}"/>
                    </a:ext>
                  </a:extLst>
                </p14:cNvPr>
                <p14:cNvContentPartPr/>
                <p14:nvPr/>
              </p14:nvContentPartPr>
              <p14:xfrm>
                <a:off x="1969906" y="3286830"/>
                <a:ext cx="398880" cy="3661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266AF61-B736-C18E-08BE-3652B7AC27D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65586" y="3282510"/>
                  <a:ext cx="4075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B72F879-B155-1067-D6D3-161716E493B1}"/>
                    </a:ext>
                  </a:extLst>
                </p14:cNvPr>
                <p14:cNvContentPartPr/>
                <p14:nvPr/>
              </p14:nvContentPartPr>
              <p14:xfrm>
                <a:off x="2411986" y="3522270"/>
                <a:ext cx="165240" cy="1584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B72F879-B155-1067-D6D3-161716E493B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07666" y="3517950"/>
                  <a:ext cx="173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F34B3B7-44D9-3598-D912-FF9712FF67DE}"/>
                    </a:ext>
                  </a:extLst>
                </p14:cNvPr>
                <p14:cNvContentPartPr/>
                <p14:nvPr/>
              </p14:nvContentPartPr>
              <p14:xfrm>
                <a:off x="2001946" y="3100710"/>
                <a:ext cx="21240" cy="954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F34B3B7-44D9-3598-D912-FF9712FF67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97626" y="3096390"/>
                  <a:ext cx="29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82974D0-17DA-0E27-CA89-535A0856713E}"/>
                    </a:ext>
                  </a:extLst>
                </p14:cNvPr>
                <p14:cNvContentPartPr/>
                <p14:nvPr/>
              </p14:nvContentPartPr>
              <p14:xfrm>
                <a:off x="2815906" y="3269550"/>
                <a:ext cx="164520" cy="316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82974D0-17DA-0E27-CA89-535A0856713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11586" y="3265230"/>
                  <a:ext cx="173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4175553-4BB3-2427-FEEA-2AC562C47030}"/>
                    </a:ext>
                  </a:extLst>
                </p14:cNvPr>
                <p14:cNvContentPartPr/>
                <p14:nvPr/>
              </p14:nvContentPartPr>
              <p14:xfrm>
                <a:off x="2828506" y="3462150"/>
                <a:ext cx="163440" cy="90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4175553-4BB3-2427-FEEA-2AC562C470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24186" y="3457830"/>
                  <a:ext cx="1720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15C2C23-DF48-1C96-DC51-2C4BE66CA266}"/>
                    </a:ext>
                  </a:extLst>
                </p14:cNvPr>
                <p14:cNvContentPartPr/>
                <p14:nvPr/>
              </p14:nvContentPartPr>
              <p14:xfrm>
                <a:off x="3408826" y="3108630"/>
                <a:ext cx="45000" cy="2048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15C2C23-DF48-1C96-DC51-2C4BE66CA2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04506" y="3104310"/>
                  <a:ext cx="53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3A7AD627-6F54-0A11-4F50-E950691BD0CC}"/>
                    </a:ext>
                  </a:extLst>
                </p14:cNvPr>
                <p14:cNvContentPartPr/>
                <p14:nvPr/>
              </p14:nvContentPartPr>
              <p14:xfrm>
                <a:off x="3178786" y="3389430"/>
                <a:ext cx="614520" cy="1054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A7AD627-6F54-0A11-4F50-E950691BD0C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74466" y="3385110"/>
                  <a:ext cx="623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403BAC9D-29F1-D133-716A-B7A7C385DB1C}"/>
                    </a:ext>
                  </a:extLst>
                </p14:cNvPr>
                <p14:cNvContentPartPr/>
                <p14:nvPr/>
              </p14:nvContentPartPr>
              <p14:xfrm>
                <a:off x="3203266" y="3639270"/>
                <a:ext cx="276120" cy="3412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403BAC9D-29F1-D133-716A-B7A7C385DB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98946" y="3634950"/>
                  <a:ext cx="2847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9BF45ECA-1B5A-D9A6-64F5-ED9CCD986F57}"/>
                    </a:ext>
                  </a:extLst>
                </p14:cNvPr>
                <p14:cNvContentPartPr/>
                <p14:nvPr/>
              </p14:nvContentPartPr>
              <p14:xfrm>
                <a:off x="3605746" y="3539190"/>
                <a:ext cx="112680" cy="3877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9BF45ECA-1B5A-D9A6-64F5-ED9CCD986F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01426" y="3534870"/>
                  <a:ext cx="1213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6555B5B4-B93C-E253-8208-D266D05F6836}"/>
                    </a:ext>
                  </a:extLst>
                </p14:cNvPr>
                <p14:cNvContentPartPr/>
                <p14:nvPr/>
              </p14:nvContentPartPr>
              <p14:xfrm>
                <a:off x="3791506" y="3534870"/>
                <a:ext cx="84600" cy="2746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6555B5B4-B93C-E253-8208-D266D05F68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87186" y="3530550"/>
                  <a:ext cx="93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18A5CC4-DB00-7657-5341-D85C3363465F}"/>
                    </a:ext>
                  </a:extLst>
                </p14:cNvPr>
                <p14:cNvContentPartPr/>
                <p14:nvPr/>
              </p14:nvContentPartPr>
              <p14:xfrm>
                <a:off x="3642466" y="3658350"/>
                <a:ext cx="211320" cy="939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18A5CC4-DB00-7657-5341-D85C3363465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38146" y="3654030"/>
                  <a:ext cx="219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D83880F-0C01-4D8B-33C6-D364C72EE32F}"/>
                    </a:ext>
                  </a:extLst>
                </p14:cNvPr>
                <p14:cNvContentPartPr/>
                <p14:nvPr/>
              </p14:nvContentPartPr>
              <p14:xfrm>
                <a:off x="4016146" y="3724230"/>
                <a:ext cx="204120" cy="1944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D83880F-0C01-4D8B-33C6-D364C72EE3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11826" y="3719910"/>
                  <a:ext cx="212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F6189F8-EF5A-B203-B0D9-660BEB7F7B0E}"/>
                    </a:ext>
                  </a:extLst>
                </p14:cNvPr>
                <p14:cNvContentPartPr/>
                <p14:nvPr/>
              </p14:nvContentPartPr>
              <p14:xfrm>
                <a:off x="4295146" y="2971830"/>
                <a:ext cx="371520" cy="6314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F6189F8-EF5A-B203-B0D9-660BEB7F7B0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90826" y="2967510"/>
                  <a:ext cx="38016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BBB795F2-E6CE-5CCF-7CB3-AD6FC059F331}"/>
                    </a:ext>
                  </a:extLst>
                </p14:cNvPr>
                <p14:cNvContentPartPr/>
                <p14:nvPr/>
              </p14:nvContentPartPr>
              <p14:xfrm>
                <a:off x="4703746" y="2943750"/>
                <a:ext cx="47160" cy="4773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BBB795F2-E6CE-5CCF-7CB3-AD6FC059F3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99426" y="2939430"/>
                  <a:ext cx="558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2949B7E-3C3D-3D18-EAD6-0F73E6F1EC94}"/>
                    </a:ext>
                  </a:extLst>
                </p14:cNvPr>
                <p14:cNvContentPartPr/>
                <p14:nvPr/>
              </p14:nvContentPartPr>
              <p14:xfrm>
                <a:off x="4555426" y="2922150"/>
                <a:ext cx="346680" cy="3056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2949B7E-3C3D-3D18-EAD6-0F73E6F1EC9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51106" y="2917830"/>
                  <a:ext cx="355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833AE29-1165-CC1B-3362-15221FE879D4}"/>
                    </a:ext>
                  </a:extLst>
                </p14:cNvPr>
                <p14:cNvContentPartPr/>
                <p14:nvPr/>
              </p14:nvContentPartPr>
              <p14:xfrm>
                <a:off x="4887706" y="3261630"/>
                <a:ext cx="235440" cy="3182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833AE29-1165-CC1B-3362-15221FE879D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83386" y="3257310"/>
                  <a:ext cx="2440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922A960-B769-E185-1194-2AF546A2E301}"/>
                    </a:ext>
                  </a:extLst>
                </p14:cNvPr>
                <p14:cNvContentPartPr/>
                <p14:nvPr/>
              </p14:nvContentPartPr>
              <p14:xfrm>
                <a:off x="5265706" y="3482310"/>
                <a:ext cx="219600" cy="1785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922A960-B769-E185-1194-2AF546A2E30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61386" y="3477990"/>
                  <a:ext cx="228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584AC6E8-E347-D488-4BAB-02523EBFA29F}"/>
                    </a:ext>
                  </a:extLst>
                </p14:cNvPr>
                <p14:cNvContentPartPr/>
                <p14:nvPr/>
              </p14:nvContentPartPr>
              <p14:xfrm>
                <a:off x="5471986" y="3327870"/>
                <a:ext cx="149400" cy="450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584AC6E8-E347-D488-4BAB-02523EBFA29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67666" y="3323550"/>
                  <a:ext cx="158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E2875B9-26FE-16C6-2F7D-9C5BEB002B74}"/>
                    </a:ext>
                  </a:extLst>
                </p14:cNvPr>
                <p14:cNvContentPartPr/>
                <p14:nvPr/>
              </p14:nvContentPartPr>
              <p14:xfrm>
                <a:off x="5783026" y="3068670"/>
                <a:ext cx="113400" cy="3740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E2875B9-26FE-16C6-2F7D-9C5BEB002B7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78706" y="3064350"/>
                  <a:ext cx="1220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9FB603D-2848-E987-7634-2DC1C17D0809}"/>
                    </a:ext>
                  </a:extLst>
                </p14:cNvPr>
                <p14:cNvContentPartPr/>
                <p14:nvPr/>
              </p14:nvContentPartPr>
              <p14:xfrm>
                <a:off x="5758546" y="3024750"/>
                <a:ext cx="173880" cy="1987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9FB603D-2848-E987-7634-2DC1C17D080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54226" y="3020430"/>
                  <a:ext cx="182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266700F2-DDD8-EEF0-B89F-4AC60C3B419E}"/>
                    </a:ext>
                  </a:extLst>
                </p14:cNvPr>
                <p14:cNvContentPartPr/>
                <p14:nvPr/>
              </p14:nvContentPartPr>
              <p14:xfrm>
                <a:off x="5973106" y="3237870"/>
                <a:ext cx="193320" cy="2001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266700F2-DDD8-EEF0-B89F-4AC60C3B419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68786" y="3233550"/>
                  <a:ext cx="201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08CD95C-0A15-9217-BA23-CAC93E8138D0}"/>
                    </a:ext>
                  </a:extLst>
                </p14:cNvPr>
                <p14:cNvContentPartPr/>
                <p14:nvPr/>
              </p14:nvContentPartPr>
              <p14:xfrm>
                <a:off x="6299266" y="3313830"/>
                <a:ext cx="182160" cy="1584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08CD95C-0A15-9217-BA23-CAC93E8138D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294946" y="3309510"/>
                  <a:ext cx="190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988BA39-6463-9FAB-972A-B81512ECAA04}"/>
                    </a:ext>
                  </a:extLst>
                </p14:cNvPr>
                <p14:cNvContentPartPr/>
                <p14:nvPr/>
              </p14:nvContentPartPr>
              <p14:xfrm>
                <a:off x="5838826" y="3767790"/>
                <a:ext cx="167040" cy="327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988BA39-6463-9FAB-972A-B81512ECAA0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34506" y="3763470"/>
                  <a:ext cx="175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D5B2F42A-9EEC-B02E-32D3-12F3B44D61E3}"/>
                    </a:ext>
                  </a:extLst>
                </p14:cNvPr>
                <p14:cNvContentPartPr/>
                <p14:nvPr/>
              </p14:nvContentPartPr>
              <p14:xfrm>
                <a:off x="6173626" y="3623430"/>
                <a:ext cx="122400" cy="3693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D5B2F42A-9EEC-B02E-32D3-12F3B44D61E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69306" y="3618750"/>
                  <a:ext cx="131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7323A686-7746-EBF9-3C3E-43DD5960C608}"/>
                    </a:ext>
                  </a:extLst>
                </p14:cNvPr>
                <p14:cNvContentPartPr/>
                <p14:nvPr/>
              </p14:nvContentPartPr>
              <p14:xfrm>
                <a:off x="6259666" y="3623430"/>
                <a:ext cx="184320" cy="2721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7323A686-7746-EBF9-3C3E-43DD5960C60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55346" y="3618750"/>
                  <a:ext cx="192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644A037-686C-1B6C-3AD7-CA6A528D47FE}"/>
                    </a:ext>
                  </a:extLst>
                </p14:cNvPr>
                <p14:cNvContentPartPr/>
                <p14:nvPr/>
              </p14:nvContentPartPr>
              <p14:xfrm>
                <a:off x="6576466" y="3808110"/>
                <a:ext cx="360" cy="1836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644A037-686C-1B6C-3AD7-CA6A528D47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72146" y="3803790"/>
                  <a:ext cx="9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3719A3AF-BC42-815A-34A2-673C0C9B0E3D}"/>
                    </a:ext>
                  </a:extLst>
                </p14:cNvPr>
                <p14:cNvContentPartPr/>
                <p14:nvPr/>
              </p14:nvContentPartPr>
              <p14:xfrm>
                <a:off x="6520306" y="3800190"/>
                <a:ext cx="219960" cy="3002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3719A3AF-BC42-815A-34A2-673C0C9B0E3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15986" y="3795870"/>
                  <a:ext cx="2286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48C37B1-36AC-F8C2-1348-F198909B1DAD}"/>
                    </a:ext>
                  </a:extLst>
                </p14:cNvPr>
                <p14:cNvContentPartPr/>
                <p14:nvPr/>
              </p14:nvContentPartPr>
              <p14:xfrm>
                <a:off x="6796066" y="3965790"/>
                <a:ext cx="151560" cy="1652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48C37B1-36AC-F8C2-1348-F198909B1DA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91746" y="3961470"/>
                  <a:ext cx="160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A6D9DF0-CCAF-DE0A-5BC4-418125245692}"/>
                    </a:ext>
                  </a:extLst>
                </p14:cNvPr>
                <p14:cNvContentPartPr/>
                <p14:nvPr/>
              </p14:nvContentPartPr>
              <p14:xfrm>
                <a:off x="7084426" y="3639270"/>
                <a:ext cx="68040" cy="3344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A6D9DF0-CCAF-DE0A-5BC4-41812524569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80106" y="3634950"/>
                  <a:ext cx="76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84DF323-79EE-C99B-461B-458F3A7B5051}"/>
                    </a:ext>
                  </a:extLst>
                </p14:cNvPr>
                <p14:cNvContentPartPr/>
                <p14:nvPr/>
              </p14:nvContentPartPr>
              <p14:xfrm>
                <a:off x="7200346" y="3598230"/>
                <a:ext cx="270720" cy="2862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84DF323-79EE-C99B-461B-458F3A7B505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96026" y="3593910"/>
                  <a:ext cx="279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A8AE1C96-8784-DB6E-A6A0-C86ABDA8DF30}"/>
                    </a:ext>
                  </a:extLst>
                </p14:cNvPr>
                <p14:cNvContentPartPr/>
                <p14:nvPr/>
              </p14:nvContentPartPr>
              <p14:xfrm>
                <a:off x="7606426" y="3800190"/>
                <a:ext cx="154440" cy="1648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A8AE1C96-8784-DB6E-A6A0-C86ABDA8DF3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02106" y="3795870"/>
                  <a:ext cx="163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188FAFE-1158-2FC4-F641-7023FEFA3AD0}"/>
                    </a:ext>
                  </a:extLst>
                </p14:cNvPr>
                <p14:cNvContentPartPr/>
                <p14:nvPr/>
              </p14:nvContentPartPr>
              <p14:xfrm>
                <a:off x="7805506" y="3634230"/>
                <a:ext cx="123120" cy="180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188FAFE-1158-2FC4-F641-7023FEFA3AD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01186" y="3629910"/>
                  <a:ext cx="131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2DA0206-2CCC-5ED3-4CD2-6E49A54CA491}"/>
                    </a:ext>
                  </a:extLst>
                </p14:cNvPr>
                <p14:cNvContentPartPr/>
                <p14:nvPr/>
              </p14:nvContentPartPr>
              <p14:xfrm>
                <a:off x="8047426" y="3458550"/>
                <a:ext cx="41040" cy="1652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2DA0206-2CCC-5ED3-4CD2-6E49A54CA4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43106" y="3454230"/>
                  <a:ext cx="49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7F0131D-EC6B-42F3-90B8-F60CE04E3DC3}"/>
                    </a:ext>
                  </a:extLst>
                </p14:cNvPr>
                <p14:cNvContentPartPr/>
                <p14:nvPr/>
              </p14:nvContentPartPr>
              <p14:xfrm>
                <a:off x="8132026" y="3317790"/>
                <a:ext cx="243360" cy="4568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7F0131D-EC6B-42F3-90B8-F60CE04E3DC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27706" y="3313470"/>
                  <a:ext cx="252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B68574B-37F6-F70E-039C-FCD1A715C0FC}"/>
                    </a:ext>
                  </a:extLst>
                </p14:cNvPr>
                <p14:cNvContentPartPr/>
                <p14:nvPr/>
              </p14:nvContentPartPr>
              <p14:xfrm>
                <a:off x="8309506" y="3233550"/>
                <a:ext cx="309600" cy="7488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B68574B-37F6-F70E-039C-FCD1A715C0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05186" y="3229230"/>
                  <a:ext cx="318240" cy="75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98B1B6B-905B-8A55-A045-39B509B97006}"/>
              </a:ext>
            </a:extLst>
          </p:cNvPr>
          <p:cNvGrpSpPr/>
          <p:nvPr/>
        </p:nvGrpSpPr>
        <p:grpSpPr>
          <a:xfrm>
            <a:off x="2167186" y="4149750"/>
            <a:ext cx="1256760" cy="899280"/>
            <a:chOff x="2167186" y="4149750"/>
            <a:chExt cx="1256760" cy="89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89E36B7-28B1-5A0E-9557-01B51E75B663}"/>
                    </a:ext>
                  </a:extLst>
                </p14:cNvPr>
                <p14:cNvContentPartPr/>
                <p14:nvPr/>
              </p14:nvContentPartPr>
              <p14:xfrm>
                <a:off x="2167186" y="4455030"/>
                <a:ext cx="32760" cy="4226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89E36B7-28B1-5A0E-9557-01B51E75B66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62866" y="4450710"/>
                  <a:ext cx="414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8EEA6E1-5CFB-45A8-82C7-EEFE7DF29828}"/>
                    </a:ext>
                  </a:extLst>
                </p14:cNvPr>
                <p14:cNvContentPartPr/>
                <p14:nvPr/>
              </p14:nvContentPartPr>
              <p14:xfrm>
                <a:off x="2179426" y="4455030"/>
                <a:ext cx="204840" cy="468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8EEA6E1-5CFB-45A8-82C7-EEFE7DF2982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5106" y="4450710"/>
                  <a:ext cx="2134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D9270ED-0E47-3220-AADC-B4498F4BD671}"/>
                    </a:ext>
                  </a:extLst>
                </p14:cNvPr>
                <p14:cNvContentPartPr/>
                <p14:nvPr/>
              </p14:nvContentPartPr>
              <p14:xfrm>
                <a:off x="2187346" y="4599750"/>
                <a:ext cx="94320" cy="486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D9270ED-0E47-3220-AADC-B4498F4BD67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83026" y="4595430"/>
                  <a:ext cx="102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5EF3EA4-6EFA-0BB8-DE89-AF72DD98F017}"/>
                    </a:ext>
                  </a:extLst>
                </p14:cNvPr>
                <p14:cNvContentPartPr/>
                <p14:nvPr/>
              </p14:nvContentPartPr>
              <p14:xfrm>
                <a:off x="2183746" y="4766430"/>
                <a:ext cx="192600" cy="1270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5EF3EA4-6EFA-0BB8-DE89-AF72DD98F01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79426" y="4762110"/>
                  <a:ext cx="201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BC67FB0-714E-1172-B702-5B7E02ED41FC}"/>
                    </a:ext>
                  </a:extLst>
                </p14:cNvPr>
                <p14:cNvContentPartPr/>
                <p14:nvPr/>
              </p14:nvContentPartPr>
              <p14:xfrm>
                <a:off x="2576146" y="4149750"/>
                <a:ext cx="38880" cy="2876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BC67FB0-714E-1172-B702-5B7E02ED41F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71826" y="4145430"/>
                  <a:ext cx="47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F5BA6A0E-CF66-36D7-ED89-BDA449890872}"/>
                    </a:ext>
                  </a:extLst>
                </p14:cNvPr>
                <p14:cNvContentPartPr/>
                <p14:nvPr/>
              </p14:nvContentPartPr>
              <p14:xfrm>
                <a:off x="2580106" y="4746990"/>
                <a:ext cx="151200" cy="3020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F5BA6A0E-CF66-36D7-ED89-BDA44989087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75786" y="4742670"/>
                  <a:ext cx="159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A742BF7-AA18-BAD4-8BA8-B44471816E81}"/>
                    </a:ext>
                  </a:extLst>
                </p14:cNvPr>
                <p14:cNvContentPartPr/>
                <p14:nvPr/>
              </p14:nvContentPartPr>
              <p14:xfrm>
                <a:off x="2824186" y="4780830"/>
                <a:ext cx="251280" cy="2304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A742BF7-AA18-BAD4-8BA8-B44471816E8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19866" y="4776510"/>
                  <a:ext cx="259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A3ED854B-840A-0819-1746-A67E6D8B7790}"/>
                    </a:ext>
                  </a:extLst>
                </p14:cNvPr>
                <p14:cNvContentPartPr/>
                <p14:nvPr/>
              </p14:nvContentPartPr>
              <p14:xfrm>
                <a:off x="2171506" y="4173870"/>
                <a:ext cx="4320" cy="892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A3ED854B-840A-0819-1746-A67E6D8B779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167186" y="4169550"/>
                  <a:ext cx="12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704C9D7-56EF-3914-90B1-CD1A91095CB6}"/>
                    </a:ext>
                  </a:extLst>
                </p14:cNvPr>
                <p14:cNvContentPartPr/>
                <p14:nvPr/>
              </p14:nvContentPartPr>
              <p14:xfrm>
                <a:off x="3122626" y="4549350"/>
                <a:ext cx="301320" cy="3852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704C9D7-56EF-3914-90B1-CD1A91095CB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18306" y="4545030"/>
                  <a:ext cx="309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F20BC92-26EF-EBCE-1422-F8BFAEFAD58F}"/>
                    </a:ext>
                  </a:extLst>
                </p14:cNvPr>
                <p14:cNvContentPartPr/>
                <p14:nvPr/>
              </p14:nvContentPartPr>
              <p14:xfrm>
                <a:off x="3219106" y="4766070"/>
                <a:ext cx="176040" cy="208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F20BC92-26EF-EBCE-1422-F8BFAEFAD58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14786" y="4761750"/>
                  <a:ext cx="1846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2F559E80-018F-87CD-2E3D-A5A39BADE2D4}"/>
              </a:ext>
            </a:extLst>
          </p:cNvPr>
          <p:cNvGrpSpPr/>
          <p:nvPr/>
        </p:nvGrpSpPr>
        <p:grpSpPr>
          <a:xfrm>
            <a:off x="3670546" y="4286190"/>
            <a:ext cx="1423440" cy="1103760"/>
            <a:chOff x="3670546" y="4286190"/>
            <a:chExt cx="1423440" cy="11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8DFB7C87-16E3-3579-9D2A-ABE65BF335B3}"/>
                    </a:ext>
                  </a:extLst>
                </p14:cNvPr>
                <p14:cNvContentPartPr/>
                <p14:nvPr/>
              </p14:nvContentPartPr>
              <p14:xfrm>
                <a:off x="3860266" y="4306350"/>
                <a:ext cx="19440" cy="2761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8DFB7C87-16E3-3579-9D2A-ABE65BF335B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55946" y="4302030"/>
                  <a:ext cx="28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57E63D67-4C2F-A3DB-4ECE-1653A1C06C87}"/>
                    </a:ext>
                  </a:extLst>
                </p14:cNvPr>
                <p14:cNvContentPartPr/>
                <p14:nvPr/>
              </p14:nvContentPartPr>
              <p14:xfrm>
                <a:off x="3670546" y="4658430"/>
                <a:ext cx="574920" cy="1000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57E63D67-4C2F-A3DB-4ECE-1653A1C06C8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66226" y="4654110"/>
                  <a:ext cx="583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4C3E162-A853-872D-63CE-DA0942269F12}"/>
                    </a:ext>
                  </a:extLst>
                </p14:cNvPr>
                <p14:cNvContentPartPr/>
                <p14:nvPr/>
              </p14:nvContentPartPr>
              <p14:xfrm>
                <a:off x="3884386" y="4880910"/>
                <a:ext cx="79560" cy="3603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4C3E162-A853-872D-63CE-DA0942269F1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880066" y="4876590"/>
                  <a:ext cx="882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5ACE9C7-12C7-9761-6E10-EE22892FF8DC}"/>
                    </a:ext>
                  </a:extLst>
                </p14:cNvPr>
                <p14:cNvContentPartPr/>
                <p14:nvPr/>
              </p14:nvContentPartPr>
              <p14:xfrm>
                <a:off x="3686746" y="4854630"/>
                <a:ext cx="419400" cy="1465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5ACE9C7-12C7-9761-6E10-EE22892FF8D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82426" y="4850310"/>
                  <a:ext cx="428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E56D230-3D48-361B-58D6-47909B30D5E2}"/>
                    </a:ext>
                  </a:extLst>
                </p14:cNvPr>
                <p14:cNvContentPartPr/>
                <p14:nvPr/>
              </p14:nvContentPartPr>
              <p14:xfrm>
                <a:off x="4091026" y="5011590"/>
                <a:ext cx="351000" cy="35892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E56D230-3D48-361B-58D6-47909B30D5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086706" y="5007270"/>
                  <a:ext cx="359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82E8417-21B8-6969-5FE3-BE9257AA3E31}"/>
                    </a:ext>
                  </a:extLst>
                </p14:cNvPr>
                <p14:cNvContentPartPr/>
                <p14:nvPr/>
              </p14:nvContentPartPr>
              <p14:xfrm>
                <a:off x="4438426" y="5166390"/>
                <a:ext cx="167400" cy="1414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82E8417-21B8-6969-5FE3-BE9257AA3E3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34106" y="5162070"/>
                  <a:ext cx="176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53F53B1-60D8-CA69-7B5C-067EF24D489C}"/>
                    </a:ext>
                  </a:extLst>
                </p14:cNvPr>
                <p14:cNvContentPartPr/>
                <p14:nvPr/>
              </p14:nvContentPartPr>
              <p14:xfrm>
                <a:off x="4290826" y="4748430"/>
                <a:ext cx="93600" cy="24552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53F53B1-60D8-CA69-7B5C-067EF24D48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86506" y="4744110"/>
                  <a:ext cx="102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6737F0D-3108-04E6-5ECE-005DA8D1A9D6}"/>
                    </a:ext>
                  </a:extLst>
                </p14:cNvPr>
                <p14:cNvContentPartPr/>
                <p14:nvPr/>
              </p14:nvContentPartPr>
              <p14:xfrm>
                <a:off x="4713826" y="5183310"/>
                <a:ext cx="130320" cy="2066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6737F0D-3108-04E6-5ECE-005DA8D1A9D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709506" y="5178990"/>
                  <a:ext cx="13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019B024C-53D0-4388-CF35-119B0E607237}"/>
                    </a:ext>
                  </a:extLst>
                </p14:cNvPr>
                <p14:cNvContentPartPr/>
                <p14:nvPr/>
              </p14:nvContentPartPr>
              <p14:xfrm>
                <a:off x="4809946" y="4286190"/>
                <a:ext cx="284040" cy="7297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019B024C-53D0-4388-CF35-119B0E6072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05626" y="4281870"/>
                  <a:ext cx="292680" cy="73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A0340B8A-B612-3BF6-12E2-D303057FA2A6}"/>
                  </a:ext>
                </a:extLst>
              </p14:cNvPr>
              <p14:cNvContentPartPr/>
              <p14:nvPr/>
            </p14:nvContentPartPr>
            <p14:xfrm>
              <a:off x="7217266" y="4349910"/>
              <a:ext cx="420120" cy="65448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A0340B8A-B612-3BF6-12E2-D303057FA2A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212946" y="4345590"/>
                <a:ext cx="42876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1" name="Group 430">
            <a:extLst>
              <a:ext uri="{FF2B5EF4-FFF2-40B4-BE49-F238E27FC236}">
                <a16:creationId xmlns:a16="http://schemas.microsoft.com/office/drawing/2014/main" id="{C897A849-A7DF-28D1-91A1-DCE7772CF3E9}"/>
              </a:ext>
            </a:extLst>
          </p:cNvPr>
          <p:cNvGrpSpPr/>
          <p:nvPr/>
        </p:nvGrpSpPr>
        <p:grpSpPr>
          <a:xfrm>
            <a:off x="2203906" y="5290950"/>
            <a:ext cx="1375200" cy="1014480"/>
            <a:chOff x="2203906" y="5290950"/>
            <a:chExt cx="1375200" cy="10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76167EFD-6B40-882A-5DC6-7FA7D38FE924}"/>
                    </a:ext>
                  </a:extLst>
                </p14:cNvPr>
                <p14:cNvContentPartPr/>
                <p14:nvPr/>
              </p14:nvContentPartPr>
              <p14:xfrm>
                <a:off x="2224066" y="5636550"/>
                <a:ext cx="21240" cy="4395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76167EFD-6B40-882A-5DC6-7FA7D38FE9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19746" y="5632230"/>
                  <a:ext cx="298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854E25DC-6FE8-3BB7-6BC4-6C0EB99B512D}"/>
                    </a:ext>
                  </a:extLst>
                </p14:cNvPr>
                <p14:cNvContentPartPr/>
                <p14:nvPr/>
              </p14:nvContentPartPr>
              <p14:xfrm>
                <a:off x="2203906" y="5588310"/>
                <a:ext cx="347040" cy="6732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854E25DC-6FE8-3BB7-6BC4-6C0EB99B512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99586" y="5583990"/>
                  <a:ext cx="355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0203765-34A0-E660-163D-B8C3BDC1B36A}"/>
                    </a:ext>
                  </a:extLst>
                </p14:cNvPr>
                <p14:cNvContentPartPr/>
                <p14:nvPr/>
              </p14:nvContentPartPr>
              <p14:xfrm>
                <a:off x="2271946" y="5987550"/>
                <a:ext cx="261720" cy="12384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0203765-34A0-E660-163D-B8C3BDC1B36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67626" y="5983230"/>
                  <a:ext cx="270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B5797056-0816-2DBF-162E-D5DC8C3DE2A3}"/>
                    </a:ext>
                  </a:extLst>
                </p14:cNvPr>
                <p14:cNvContentPartPr/>
                <p14:nvPr/>
              </p14:nvContentPartPr>
              <p14:xfrm>
                <a:off x="2622586" y="5330910"/>
                <a:ext cx="16920" cy="1558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B5797056-0816-2DBF-162E-D5DC8C3DE2A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18266" y="5326590"/>
                  <a:ext cx="25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79502B9-89D0-D873-53D6-878276B524B7}"/>
                    </a:ext>
                  </a:extLst>
                </p14:cNvPr>
                <p14:cNvContentPartPr/>
                <p14:nvPr/>
              </p14:nvContentPartPr>
              <p14:xfrm>
                <a:off x="2239906" y="5812590"/>
                <a:ext cx="290520" cy="244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79502B9-89D0-D873-53D6-878276B524B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235586" y="5808270"/>
                  <a:ext cx="299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A7F8BFAB-3632-306A-B0CA-5AF4DA0F0296}"/>
                    </a:ext>
                  </a:extLst>
                </p14:cNvPr>
                <p14:cNvContentPartPr/>
                <p14:nvPr/>
              </p14:nvContentPartPr>
              <p14:xfrm>
                <a:off x="2643106" y="5916270"/>
                <a:ext cx="255240" cy="3891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A7F8BFAB-3632-306A-B0CA-5AF4DA0F02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638786" y="5911950"/>
                  <a:ext cx="2638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8F3FA3C-4216-D5B4-73AD-37D08654F921}"/>
                    </a:ext>
                  </a:extLst>
                </p14:cNvPr>
                <p14:cNvContentPartPr/>
                <p14:nvPr/>
              </p14:nvContentPartPr>
              <p14:xfrm>
                <a:off x="2382826" y="5290950"/>
                <a:ext cx="26640" cy="378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8F3FA3C-4216-D5B4-73AD-37D08654F92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378506" y="5286630"/>
                  <a:ext cx="35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70FD789-2710-C09E-A10B-9AD1194840C5}"/>
                    </a:ext>
                  </a:extLst>
                </p14:cNvPr>
                <p14:cNvContentPartPr/>
                <p14:nvPr/>
              </p14:nvContentPartPr>
              <p14:xfrm>
                <a:off x="3021826" y="6042630"/>
                <a:ext cx="168120" cy="2307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70FD789-2710-C09E-A10B-9AD1194840C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017506" y="6038310"/>
                  <a:ext cx="176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8EAFF24-5D3F-C225-0079-170AEF00E1D5}"/>
                    </a:ext>
                  </a:extLst>
                </p14:cNvPr>
                <p14:cNvContentPartPr/>
                <p14:nvPr/>
              </p14:nvContentPartPr>
              <p14:xfrm>
                <a:off x="3336106" y="5881710"/>
                <a:ext cx="121320" cy="270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8EAFF24-5D3F-C225-0079-170AEF00E1D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331786" y="5877390"/>
                  <a:ext cx="129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ED48E03-2853-E4A8-3CFF-9C04506ECA6B}"/>
                    </a:ext>
                  </a:extLst>
                </p14:cNvPr>
                <p14:cNvContentPartPr/>
                <p14:nvPr/>
              </p14:nvContentPartPr>
              <p14:xfrm>
                <a:off x="3453106" y="6057030"/>
                <a:ext cx="126000" cy="295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ED48E03-2853-E4A8-3CFF-9C04506ECA6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448786" y="6052710"/>
                  <a:ext cx="1346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04C9941E-4D58-D5C3-D4FF-83C5C2E41630}"/>
              </a:ext>
            </a:extLst>
          </p:cNvPr>
          <p:cNvGrpSpPr/>
          <p:nvPr/>
        </p:nvGrpSpPr>
        <p:grpSpPr>
          <a:xfrm>
            <a:off x="3832186" y="5604510"/>
            <a:ext cx="1487520" cy="1095480"/>
            <a:chOff x="3832186" y="5604510"/>
            <a:chExt cx="1487520" cy="10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78FAC4B-BDFE-9354-4A3A-FFFE1ECB1CE2}"/>
                    </a:ext>
                  </a:extLst>
                </p14:cNvPr>
                <p14:cNvContentPartPr/>
                <p14:nvPr/>
              </p14:nvContentPartPr>
              <p14:xfrm>
                <a:off x="4049986" y="5604510"/>
                <a:ext cx="18360" cy="3150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78FAC4B-BDFE-9354-4A3A-FFFE1ECB1CE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45666" y="5600190"/>
                  <a:ext cx="27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805E7AB1-271F-97CD-3F34-29AE6927B0CB}"/>
                    </a:ext>
                  </a:extLst>
                </p14:cNvPr>
                <p14:cNvContentPartPr/>
                <p14:nvPr/>
              </p14:nvContentPartPr>
              <p14:xfrm>
                <a:off x="3892306" y="5932830"/>
                <a:ext cx="555840" cy="1288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805E7AB1-271F-97CD-3F34-29AE6927B0C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887986" y="5928510"/>
                  <a:ext cx="564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F8FB3919-5405-4107-F14A-8B58802074B0}"/>
                    </a:ext>
                  </a:extLst>
                </p14:cNvPr>
                <p14:cNvContentPartPr/>
                <p14:nvPr/>
              </p14:nvContentPartPr>
              <p14:xfrm>
                <a:off x="3961786" y="6227310"/>
                <a:ext cx="82800" cy="2959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F8FB3919-5405-4107-F14A-8B58802074B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57466" y="6222990"/>
                  <a:ext cx="91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87BCF82B-6904-982F-B43A-9204425215CC}"/>
                    </a:ext>
                  </a:extLst>
                </p14:cNvPr>
                <p14:cNvContentPartPr/>
                <p14:nvPr/>
              </p14:nvContentPartPr>
              <p14:xfrm>
                <a:off x="3832186" y="6183390"/>
                <a:ext cx="389520" cy="1602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87BCF82B-6904-982F-B43A-9204425215C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27866" y="6179070"/>
                  <a:ext cx="398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8C84E46-68C5-9A96-EFC2-058E66B3BBFF}"/>
                    </a:ext>
                  </a:extLst>
                </p14:cNvPr>
                <p14:cNvContentPartPr/>
                <p14:nvPr/>
              </p14:nvContentPartPr>
              <p14:xfrm>
                <a:off x="4190026" y="6373830"/>
                <a:ext cx="218520" cy="3261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8C84E46-68C5-9A96-EFC2-058E66B3BBF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185706" y="6369510"/>
                  <a:ext cx="227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1311486B-A624-5417-2881-B3F91BED099D}"/>
                    </a:ext>
                  </a:extLst>
                </p14:cNvPr>
                <p14:cNvContentPartPr/>
                <p14:nvPr/>
              </p14:nvContentPartPr>
              <p14:xfrm>
                <a:off x="4462906" y="6454830"/>
                <a:ext cx="74520" cy="9648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1311486B-A624-5417-2881-B3F91BED099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458586" y="6450510"/>
                  <a:ext cx="83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20C20FE-05F6-BDDB-6E43-8E5EA0BC0B72}"/>
                    </a:ext>
                  </a:extLst>
                </p14:cNvPr>
                <p14:cNvContentPartPr/>
                <p14:nvPr/>
              </p14:nvContentPartPr>
              <p14:xfrm>
                <a:off x="4634266" y="6477150"/>
                <a:ext cx="227520" cy="1000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20C20FE-05F6-BDDB-6E43-8E5EA0BC0B7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29946" y="6472830"/>
                  <a:ext cx="236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06EEFAD5-641B-49C5-24B7-7832BBCEC9F7}"/>
                    </a:ext>
                  </a:extLst>
                </p14:cNvPr>
                <p14:cNvContentPartPr/>
                <p14:nvPr/>
              </p14:nvContentPartPr>
              <p14:xfrm>
                <a:off x="4421866" y="6042630"/>
                <a:ext cx="127800" cy="1407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06EEFAD5-641B-49C5-24B7-7832BBCEC9F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417546" y="6038310"/>
                  <a:ext cx="136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4561EBD-8331-BC00-FEC8-E387C1B947B7}"/>
                    </a:ext>
                  </a:extLst>
                </p14:cNvPr>
                <p14:cNvContentPartPr/>
                <p14:nvPr/>
              </p14:nvContentPartPr>
              <p14:xfrm>
                <a:off x="5071306" y="5676870"/>
                <a:ext cx="248400" cy="7275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4561EBD-8331-BC00-FEC8-E387C1B947B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066986" y="5672550"/>
                  <a:ext cx="257040" cy="73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249A8F0F-FC3D-9686-A8BB-93102C51DC9B}"/>
                  </a:ext>
                </a:extLst>
              </p14:cNvPr>
              <p14:cNvContentPartPr/>
              <p14:nvPr/>
            </p14:nvContentPartPr>
            <p14:xfrm>
              <a:off x="7656826" y="5620710"/>
              <a:ext cx="311760" cy="92340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249A8F0F-FC3D-9686-A8BB-93102C51DC9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652506" y="5616390"/>
                <a:ext cx="320400" cy="9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0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E3925EC-46F9-BECA-872E-459BC8264A4C}"/>
                  </a:ext>
                </a:extLst>
              </p14:cNvPr>
              <p14:cNvContentPartPr/>
              <p14:nvPr/>
            </p14:nvContentPartPr>
            <p14:xfrm>
              <a:off x="8009626" y="2723070"/>
              <a:ext cx="253800" cy="304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E3925EC-46F9-BECA-872E-459BC8264A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5306" y="2718750"/>
                <a:ext cx="2624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8ED92969-F698-680A-B1F4-1D1E99438573}"/>
              </a:ext>
            </a:extLst>
          </p:cNvPr>
          <p:cNvGrpSpPr/>
          <p:nvPr/>
        </p:nvGrpSpPr>
        <p:grpSpPr>
          <a:xfrm>
            <a:off x="6560626" y="4061190"/>
            <a:ext cx="907200" cy="1048320"/>
            <a:chOff x="6560626" y="4061190"/>
            <a:chExt cx="907200" cy="10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37476CC-0A3D-530F-D298-D6E48B68719D}"/>
                    </a:ext>
                  </a:extLst>
                </p14:cNvPr>
                <p14:cNvContentPartPr/>
                <p14:nvPr/>
              </p14:nvContentPartPr>
              <p14:xfrm>
                <a:off x="6690946" y="4061190"/>
                <a:ext cx="90360" cy="1048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37476CC-0A3D-530F-D298-D6E48B6871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86626" y="4056870"/>
                  <a:ext cx="99000" cy="10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9A70094-F382-D746-2342-126CFDD76344}"/>
                    </a:ext>
                  </a:extLst>
                </p14:cNvPr>
                <p14:cNvContentPartPr/>
                <p14:nvPr/>
              </p14:nvContentPartPr>
              <p14:xfrm>
                <a:off x="6560626" y="4312470"/>
                <a:ext cx="907200" cy="410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9A70094-F382-D746-2342-126CFDD763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6306" y="4308150"/>
                  <a:ext cx="91584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E7F7733-E605-D56D-D47A-43F5DC0C3D14}"/>
              </a:ext>
            </a:extLst>
          </p:cNvPr>
          <p:cNvGrpSpPr/>
          <p:nvPr/>
        </p:nvGrpSpPr>
        <p:grpSpPr>
          <a:xfrm>
            <a:off x="7769506" y="3900630"/>
            <a:ext cx="2069280" cy="837000"/>
            <a:chOff x="7769506" y="3900630"/>
            <a:chExt cx="206928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63F40A7-EB57-857F-1B14-4EB0D482E484}"/>
                    </a:ext>
                  </a:extLst>
                </p14:cNvPr>
                <p14:cNvContentPartPr/>
                <p14:nvPr/>
              </p14:nvContentPartPr>
              <p14:xfrm>
                <a:off x="7919986" y="4079910"/>
                <a:ext cx="23400" cy="13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63F40A7-EB57-857F-1B14-4EB0D482E4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15666" y="4075590"/>
                  <a:ext cx="32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558EEF-247B-B10E-CD70-8DD2B3F8D4DA}"/>
                    </a:ext>
                  </a:extLst>
                </p14:cNvPr>
                <p14:cNvContentPartPr/>
                <p14:nvPr/>
              </p14:nvContentPartPr>
              <p14:xfrm>
                <a:off x="7809826" y="4041030"/>
                <a:ext cx="66600" cy="696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558EEF-247B-B10E-CD70-8DD2B3F8D4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05506" y="4036710"/>
                  <a:ext cx="7524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F3CD40-4C50-34A9-52DD-E992D4CFF307}"/>
                    </a:ext>
                  </a:extLst>
                </p14:cNvPr>
                <p14:cNvContentPartPr/>
                <p14:nvPr/>
              </p14:nvContentPartPr>
              <p14:xfrm>
                <a:off x="7769506" y="4255950"/>
                <a:ext cx="568800" cy="404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F3CD40-4C50-34A9-52DD-E992D4CFF3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65186" y="4251630"/>
                  <a:ext cx="5774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F6DD445-1812-B1A0-06D6-1B24FAB50B19}"/>
                    </a:ext>
                  </a:extLst>
                </p14:cNvPr>
                <p14:cNvContentPartPr/>
                <p14:nvPr/>
              </p14:nvContentPartPr>
              <p14:xfrm>
                <a:off x="8426506" y="4475550"/>
                <a:ext cx="205200" cy="206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F6DD445-1812-B1A0-06D6-1B24FAB50B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22186" y="4471230"/>
                  <a:ext cx="213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2C14248-5B05-4118-A97C-D58801E71BCF}"/>
                    </a:ext>
                  </a:extLst>
                </p14:cNvPr>
                <p14:cNvContentPartPr/>
                <p14:nvPr/>
              </p14:nvContentPartPr>
              <p14:xfrm>
                <a:off x="8652226" y="3900630"/>
                <a:ext cx="202320" cy="728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2C14248-5B05-4118-A97C-D58801E71B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47906" y="3896310"/>
                  <a:ext cx="21096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20EB158-9C55-4B00-C196-A9BF6FB863B7}"/>
                    </a:ext>
                  </a:extLst>
                </p14:cNvPr>
                <p14:cNvContentPartPr/>
                <p14:nvPr/>
              </p14:nvContentPartPr>
              <p14:xfrm>
                <a:off x="8881906" y="4349190"/>
                <a:ext cx="183600" cy="173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20EB158-9C55-4B00-C196-A9BF6FB863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77586" y="4344870"/>
                  <a:ext cx="192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ECC698D-6BCA-DE8F-786F-EBD9972D51F6}"/>
                    </a:ext>
                  </a:extLst>
                </p14:cNvPr>
                <p14:cNvContentPartPr/>
                <p14:nvPr/>
              </p14:nvContentPartPr>
              <p14:xfrm>
                <a:off x="9140026" y="4327950"/>
                <a:ext cx="198000" cy="107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ECC698D-6BCA-DE8F-786F-EBD9972D51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5706" y="4323630"/>
                  <a:ext cx="206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749F24-4E73-0AC0-ED13-C892FA7AF4DA}"/>
                    </a:ext>
                  </a:extLst>
                </p14:cNvPr>
                <p14:cNvContentPartPr/>
                <p14:nvPr/>
              </p14:nvContentPartPr>
              <p14:xfrm>
                <a:off x="9669946" y="4181790"/>
                <a:ext cx="168840" cy="254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749F24-4E73-0AC0-ED13-C892FA7AF4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65626" y="4177470"/>
                  <a:ext cx="177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BC8155-50F6-B982-A473-1B619238D774}"/>
                    </a:ext>
                  </a:extLst>
                </p14:cNvPr>
                <p14:cNvContentPartPr/>
                <p14:nvPr/>
              </p14:nvContentPartPr>
              <p14:xfrm>
                <a:off x="9355306" y="4082070"/>
                <a:ext cx="311760" cy="438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BC8155-50F6-B982-A473-1B619238D7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50986" y="4077750"/>
                  <a:ext cx="32040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8FA4BF0-7DEE-EF4F-A456-9F882B977FAB}"/>
              </a:ext>
            </a:extLst>
          </p:cNvPr>
          <p:cNvGrpSpPr/>
          <p:nvPr/>
        </p:nvGrpSpPr>
        <p:grpSpPr>
          <a:xfrm>
            <a:off x="1937506" y="3818550"/>
            <a:ext cx="4237560" cy="2588760"/>
            <a:chOff x="1937506" y="3818550"/>
            <a:chExt cx="4237560" cy="258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149BA6F-575F-AD64-8577-376AF7642E4A}"/>
                    </a:ext>
                  </a:extLst>
                </p14:cNvPr>
                <p14:cNvContentPartPr/>
                <p14:nvPr/>
              </p14:nvContentPartPr>
              <p14:xfrm>
                <a:off x="1937506" y="4691190"/>
                <a:ext cx="546120" cy="607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149BA6F-575F-AD64-8577-376AF7642E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33186" y="4686870"/>
                  <a:ext cx="55476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F8ADE6-5931-5FAA-8DC7-6DF14522E55A}"/>
                    </a:ext>
                  </a:extLst>
                </p14:cNvPr>
                <p14:cNvContentPartPr/>
                <p14:nvPr/>
              </p14:nvContentPartPr>
              <p14:xfrm>
                <a:off x="2050186" y="4798830"/>
                <a:ext cx="490680" cy="255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F8ADE6-5931-5FAA-8DC7-6DF14522E5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5866" y="4794510"/>
                  <a:ext cx="499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5ECCD38-8822-3D84-7378-B4B31087DDC8}"/>
                    </a:ext>
                  </a:extLst>
                </p14:cNvPr>
                <p14:cNvContentPartPr/>
                <p14:nvPr/>
              </p14:nvContentPartPr>
              <p14:xfrm>
                <a:off x="2812306" y="4615590"/>
                <a:ext cx="46800" cy="542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5ECCD38-8822-3D84-7378-B4B31087DD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07986" y="4611270"/>
                  <a:ext cx="554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479370-9262-162C-553E-B541B7D8C152}"/>
                    </a:ext>
                  </a:extLst>
                </p14:cNvPr>
                <p14:cNvContentPartPr/>
                <p14:nvPr/>
              </p14:nvContentPartPr>
              <p14:xfrm>
                <a:off x="3033706" y="4672110"/>
                <a:ext cx="177480" cy="462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479370-9262-162C-553E-B541B7D8C1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29386" y="4667790"/>
                  <a:ext cx="1861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55469B-3B49-47D3-E373-803AF1459B9F}"/>
                    </a:ext>
                  </a:extLst>
                </p14:cNvPr>
                <p14:cNvContentPartPr/>
                <p14:nvPr/>
              </p14:nvContentPartPr>
              <p14:xfrm>
                <a:off x="2973586" y="4706310"/>
                <a:ext cx="297720" cy="302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55469B-3B49-47D3-E373-803AF1459B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69266" y="4701990"/>
                  <a:ext cx="306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A5B180-3BAA-4490-9279-649671EF9AE2}"/>
                    </a:ext>
                  </a:extLst>
                </p14:cNvPr>
                <p14:cNvContentPartPr/>
                <p14:nvPr/>
              </p14:nvContentPartPr>
              <p14:xfrm>
                <a:off x="4492786" y="3818550"/>
                <a:ext cx="52920" cy="658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A5B180-3BAA-4490-9279-649671EF9A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88466" y="3814230"/>
                  <a:ext cx="6156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EF0EC5-E055-AAAC-E6A2-44B4EF87F0E0}"/>
                    </a:ext>
                  </a:extLst>
                </p14:cNvPr>
                <p14:cNvContentPartPr/>
                <p14:nvPr/>
              </p14:nvContentPartPr>
              <p14:xfrm>
                <a:off x="4082026" y="4084590"/>
                <a:ext cx="937800" cy="92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EF0EC5-E055-AAAC-E6A2-44B4EF87F0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77706" y="4080270"/>
                  <a:ext cx="946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6C2F43B-15F4-BD54-9B7A-4E4297369E29}"/>
                    </a:ext>
                  </a:extLst>
                </p14:cNvPr>
                <p14:cNvContentPartPr/>
                <p14:nvPr/>
              </p14:nvContentPartPr>
              <p14:xfrm>
                <a:off x="3765226" y="4587150"/>
                <a:ext cx="665280" cy="503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6C2F43B-15F4-BD54-9B7A-4E4297369E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60906" y="4582830"/>
                  <a:ext cx="6739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9E1AFC7-B641-9899-FC72-E0C44E96C6EE}"/>
                    </a:ext>
                  </a:extLst>
                </p14:cNvPr>
                <p14:cNvContentPartPr/>
                <p14:nvPr/>
              </p14:nvContentPartPr>
              <p14:xfrm>
                <a:off x="4454986" y="4681470"/>
                <a:ext cx="257760" cy="276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9E1AFC7-B641-9899-FC72-E0C44E96C6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50666" y="4677150"/>
                  <a:ext cx="266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17A166-9572-0BAF-C00B-994D15A8E0F0}"/>
                    </a:ext>
                  </a:extLst>
                </p14:cNvPr>
                <p14:cNvContentPartPr/>
                <p14:nvPr/>
              </p14:nvContentPartPr>
              <p14:xfrm>
                <a:off x="4841986" y="4362510"/>
                <a:ext cx="462960" cy="527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17A166-9572-0BAF-C00B-994D15A8E0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37666" y="4358190"/>
                  <a:ext cx="47160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8C40A3-128E-3A6F-6A8B-1598043C6CBF}"/>
                    </a:ext>
                  </a:extLst>
                </p14:cNvPr>
                <p14:cNvContentPartPr/>
                <p14:nvPr/>
              </p14:nvContentPartPr>
              <p14:xfrm>
                <a:off x="5405746" y="4495710"/>
                <a:ext cx="211680" cy="375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8C40A3-128E-3A6F-6A8B-1598043C6C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01426" y="4491390"/>
                  <a:ext cx="2203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97AFDAA-0594-5A54-E67A-58E8CF90D2A0}"/>
                    </a:ext>
                  </a:extLst>
                </p14:cNvPr>
                <p14:cNvContentPartPr/>
                <p14:nvPr/>
              </p14:nvContentPartPr>
              <p14:xfrm>
                <a:off x="5581066" y="4169910"/>
                <a:ext cx="277560" cy="846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97AFDAA-0594-5A54-E67A-58E8CF90D2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76746" y="4165590"/>
                  <a:ext cx="28620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51FDA2-F21D-EA1A-256B-CC9232EB3981}"/>
                    </a:ext>
                  </a:extLst>
                </p14:cNvPr>
                <p14:cNvContentPartPr/>
                <p14:nvPr/>
              </p14:nvContentPartPr>
              <p14:xfrm>
                <a:off x="6020986" y="4655910"/>
                <a:ext cx="154080" cy="289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51FDA2-F21D-EA1A-256B-CC9232EB39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16666" y="4651590"/>
                  <a:ext cx="162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3F35D6-2341-88C4-514C-CDE0FCDF7AC0}"/>
                    </a:ext>
                  </a:extLst>
                </p14:cNvPr>
                <p14:cNvContentPartPr/>
                <p14:nvPr/>
              </p14:nvContentPartPr>
              <p14:xfrm>
                <a:off x="3408826" y="5322990"/>
                <a:ext cx="92520" cy="1056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3F35D6-2341-88C4-514C-CDE0FCDF7A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04506" y="5318670"/>
                  <a:ext cx="101160" cy="10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EF66DD5-8DB2-6881-60B1-479F9704FC13}"/>
                    </a:ext>
                  </a:extLst>
                </p14:cNvPr>
                <p14:cNvContentPartPr/>
                <p14:nvPr/>
              </p14:nvContentPartPr>
              <p14:xfrm>
                <a:off x="3251506" y="5439990"/>
                <a:ext cx="590760" cy="727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EF66DD5-8DB2-6881-60B1-479F9704FC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47186" y="5435670"/>
                  <a:ext cx="59940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3532911-2DB4-DD65-F973-936FFF03A0CB}"/>
                    </a:ext>
                  </a:extLst>
                </p14:cNvPr>
                <p14:cNvContentPartPr/>
                <p14:nvPr/>
              </p14:nvContentPartPr>
              <p14:xfrm>
                <a:off x="3056746" y="4694430"/>
                <a:ext cx="312120" cy="589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3532911-2DB4-DD65-F973-936FFF03A0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52426" y="4690110"/>
                  <a:ext cx="32076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2338397-76D6-7643-35A8-294C519E4871}"/>
                    </a:ext>
                  </a:extLst>
                </p14:cNvPr>
                <p14:cNvContentPartPr/>
                <p14:nvPr/>
              </p14:nvContentPartPr>
              <p14:xfrm>
                <a:off x="4026946" y="5809710"/>
                <a:ext cx="243360" cy="597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2338397-76D6-7643-35A8-294C519E48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2626" y="5805390"/>
                  <a:ext cx="25200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91E52A0-E763-F3E0-F406-11CEC1D50B98}"/>
                    </a:ext>
                  </a:extLst>
                </p14:cNvPr>
                <p14:cNvContentPartPr/>
                <p14:nvPr/>
              </p14:nvContentPartPr>
              <p14:xfrm>
                <a:off x="4500706" y="6082950"/>
                <a:ext cx="106200" cy="298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91E52A0-E763-F3E0-F406-11CEC1D50B9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96386" y="6078630"/>
                  <a:ext cx="114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0335DD4-AB37-509E-C489-5FACDFFC1E82}"/>
                    </a:ext>
                  </a:extLst>
                </p14:cNvPr>
                <p14:cNvContentPartPr/>
                <p14:nvPr/>
              </p14:nvContentPartPr>
              <p14:xfrm>
                <a:off x="4432306" y="5803950"/>
                <a:ext cx="772200" cy="83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0335DD4-AB37-509E-C489-5FACDFFC1E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7986" y="5799630"/>
                  <a:ext cx="780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0B6722F-965A-7033-C89A-AA23DC562637}"/>
                    </a:ext>
                  </a:extLst>
                </p14:cNvPr>
                <p14:cNvContentPartPr/>
                <p14:nvPr/>
              </p14:nvContentPartPr>
              <p14:xfrm>
                <a:off x="5057266" y="5970270"/>
                <a:ext cx="217080" cy="57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0B6722F-965A-7033-C89A-AA23DC5626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52946" y="5965950"/>
                  <a:ext cx="225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148ED29-B5C4-DFA6-695A-EC15A2361561}"/>
                    </a:ext>
                  </a:extLst>
                </p14:cNvPr>
                <p14:cNvContentPartPr/>
                <p14:nvPr/>
              </p14:nvContentPartPr>
              <p14:xfrm>
                <a:off x="5451826" y="5593710"/>
                <a:ext cx="484560" cy="300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148ED29-B5C4-DFA6-695A-EC15A23615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47506" y="5589390"/>
                  <a:ext cx="49320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79ED402-9CA8-CDDD-3F17-1871F76310BF}"/>
              </a:ext>
            </a:extLst>
          </p:cNvPr>
          <p:cNvGrpSpPr/>
          <p:nvPr/>
        </p:nvGrpSpPr>
        <p:grpSpPr>
          <a:xfrm>
            <a:off x="647986" y="102630"/>
            <a:ext cx="9239760" cy="3503160"/>
            <a:chOff x="647986" y="102630"/>
            <a:chExt cx="9239760" cy="350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C34DE2E-D72C-344F-0F09-56E628E18C7E}"/>
                    </a:ext>
                  </a:extLst>
                </p14:cNvPr>
                <p14:cNvContentPartPr/>
                <p14:nvPr/>
              </p14:nvContentPartPr>
              <p14:xfrm>
                <a:off x="1119586" y="922350"/>
                <a:ext cx="76680" cy="344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C34DE2E-D72C-344F-0F09-56E628E18C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5266" y="918030"/>
                  <a:ext cx="85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961303-2182-8401-92F3-B8B0AE6DCC86}"/>
                    </a:ext>
                  </a:extLst>
                </p14:cNvPr>
                <p14:cNvContentPartPr/>
                <p14:nvPr/>
              </p14:nvContentPartPr>
              <p14:xfrm>
                <a:off x="934186" y="680430"/>
                <a:ext cx="435240" cy="198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961303-2182-8401-92F3-B8B0AE6DCC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9866" y="676110"/>
                  <a:ext cx="443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7F0D4D-E29B-D8C3-4EEE-53BF0D71B81A}"/>
                    </a:ext>
                  </a:extLst>
                </p14:cNvPr>
                <p14:cNvContentPartPr/>
                <p14:nvPr/>
              </p14:nvContentPartPr>
              <p14:xfrm>
                <a:off x="1417666" y="939630"/>
                <a:ext cx="1082880" cy="651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7F0D4D-E29B-D8C3-4EEE-53BF0D71B8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13346" y="935310"/>
                  <a:ext cx="109152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6A8973-799B-97F3-A6DF-E035B55DD343}"/>
                    </a:ext>
                  </a:extLst>
                </p14:cNvPr>
                <p14:cNvContentPartPr/>
                <p14:nvPr/>
              </p14:nvContentPartPr>
              <p14:xfrm>
                <a:off x="2969266" y="504750"/>
                <a:ext cx="172080" cy="54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6A8973-799B-97F3-A6DF-E035B55DD3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64946" y="500430"/>
                  <a:ext cx="1807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7866DC-F553-A097-E5B5-909272E3B851}"/>
                    </a:ext>
                  </a:extLst>
                </p14:cNvPr>
                <p14:cNvContentPartPr/>
                <p14:nvPr/>
              </p14:nvContentPartPr>
              <p14:xfrm>
                <a:off x="3517906" y="560910"/>
                <a:ext cx="682920" cy="56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7866DC-F553-A097-E5B5-909272E3B8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13586" y="556590"/>
                  <a:ext cx="6915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14CD30-3887-CD07-2BD6-3FA6A1A95815}"/>
                    </a:ext>
                  </a:extLst>
                </p14:cNvPr>
                <p14:cNvContentPartPr/>
                <p14:nvPr/>
              </p14:nvContentPartPr>
              <p14:xfrm>
                <a:off x="4505746" y="907230"/>
                <a:ext cx="165240" cy="147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14CD30-3887-CD07-2BD6-3FA6A1A958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01426" y="902910"/>
                  <a:ext cx="173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0D6E23-D934-B654-9929-478A0DA66B4A}"/>
                    </a:ext>
                  </a:extLst>
                </p14:cNvPr>
                <p14:cNvContentPartPr/>
                <p14:nvPr/>
              </p14:nvContentPartPr>
              <p14:xfrm>
                <a:off x="4852066" y="550110"/>
                <a:ext cx="291960" cy="432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0D6E23-D934-B654-9929-478A0DA66B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47746" y="545790"/>
                  <a:ext cx="3006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7F01DC-6C5D-3809-49EA-42779184BDEB}"/>
                    </a:ext>
                  </a:extLst>
                </p14:cNvPr>
                <p14:cNvContentPartPr/>
                <p14:nvPr/>
              </p14:nvContentPartPr>
              <p14:xfrm>
                <a:off x="5299186" y="324390"/>
                <a:ext cx="568440" cy="622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7F01DC-6C5D-3809-49EA-42779184BD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94866" y="320070"/>
                  <a:ext cx="57708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79D505-D673-EB02-6A56-8D9CEB1702A6}"/>
                    </a:ext>
                  </a:extLst>
                </p14:cNvPr>
                <p14:cNvContentPartPr/>
                <p14:nvPr/>
              </p14:nvContentPartPr>
              <p14:xfrm>
                <a:off x="1030666" y="1328790"/>
                <a:ext cx="4846680" cy="34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79D505-D673-EB02-6A56-8D9CEB1702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6346" y="1324470"/>
                  <a:ext cx="48553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B30267-DBBE-94E6-3F20-DB1994152828}"/>
                    </a:ext>
                  </a:extLst>
                </p14:cNvPr>
                <p14:cNvContentPartPr/>
                <p14:nvPr/>
              </p14:nvContentPartPr>
              <p14:xfrm>
                <a:off x="2224786" y="1894710"/>
                <a:ext cx="346320" cy="64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B30267-DBBE-94E6-3F20-DB19941528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20466" y="1890390"/>
                  <a:ext cx="35496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6F2E54-30FA-43AE-922F-96B945BD870A}"/>
                    </a:ext>
                  </a:extLst>
                </p14:cNvPr>
                <p14:cNvContentPartPr/>
                <p14:nvPr/>
              </p14:nvContentPartPr>
              <p14:xfrm>
                <a:off x="2614666" y="2056710"/>
                <a:ext cx="366120" cy="303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6F2E54-30FA-43AE-922F-96B945BD87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10346" y="2052390"/>
                  <a:ext cx="3747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E86C4C-627E-917E-D921-FCDF387594F0}"/>
                    </a:ext>
                  </a:extLst>
                </p14:cNvPr>
                <p14:cNvContentPartPr/>
                <p14:nvPr/>
              </p14:nvContentPartPr>
              <p14:xfrm>
                <a:off x="3215506" y="2039790"/>
                <a:ext cx="22320" cy="136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E86C4C-627E-917E-D921-FCDF387594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11186" y="2035470"/>
                  <a:ext cx="30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9F24DD-D1E1-9427-6E64-B81F0A1AECCD}"/>
                    </a:ext>
                  </a:extLst>
                </p14:cNvPr>
                <p14:cNvContentPartPr/>
                <p14:nvPr/>
              </p14:nvContentPartPr>
              <p14:xfrm>
                <a:off x="3457426" y="2006670"/>
                <a:ext cx="335880" cy="136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9F24DD-D1E1-9427-6E64-B81F0A1AEC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53106" y="2002350"/>
                  <a:ext cx="344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A7E05A-1297-6981-5001-7B3F8257E895}"/>
                    </a:ext>
                  </a:extLst>
                </p14:cNvPr>
                <p14:cNvContentPartPr/>
                <p14:nvPr/>
              </p14:nvContentPartPr>
              <p14:xfrm>
                <a:off x="3968266" y="1875270"/>
                <a:ext cx="228960" cy="59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A7E05A-1297-6981-5001-7B3F8257E8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3946" y="1870950"/>
                  <a:ext cx="23760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AAF798-0985-850B-3A3F-3576605530B8}"/>
                    </a:ext>
                  </a:extLst>
                </p14:cNvPr>
                <p14:cNvContentPartPr/>
                <p14:nvPr/>
              </p14:nvContentPartPr>
              <p14:xfrm>
                <a:off x="4702306" y="1766550"/>
                <a:ext cx="132840" cy="32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AAF798-0985-850B-3A3F-3576605530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97986" y="1762230"/>
                  <a:ext cx="1414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102500-668F-AC57-D9D7-3A682C43E5B4}"/>
                    </a:ext>
                  </a:extLst>
                </p14:cNvPr>
                <p14:cNvContentPartPr/>
                <p14:nvPr/>
              </p14:nvContentPartPr>
              <p14:xfrm>
                <a:off x="4694386" y="1754310"/>
                <a:ext cx="198720" cy="237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102500-668F-AC57-D9D7-3A682C43E5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90066" y="1749990"/>
                  <a:ext cx="207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3FB0C7-1195-7FBA-E374-C8C88B5F5A51}"/>
                    </a:ext>
                  </a:extLst>
                </p14:cNvPr>
                <p14:cNvContentPartPr/>
                <p14:nvPr/>
              </p14:nvContentPartPr>
              <p14:xfrm>
                <a:off x="4767106" y="2125110"/>
                <a:ext cx="240840" cy="44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3FB0C7-1195-7FBA-E374-C8C88B5F5A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62786" y="2120790"/>
                  <a:ext cx="249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28F2C6-A8B8-2220-D650-84847F5E5EFE}"/>
                    </a:ext>
                  </a:extLst>
                </p14:cNvPr>
                <p14:cNvContentPartPr/>
                <p14:nvPr/>
              </p14:nvContentPartPr>
              <p14:xfrm>
                <a:off x="5163106" y="1920630"/>
                <a:ext cx="346680" cy="420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28F2C6-A8B8-2220-D650-84847F5E5EF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58786" y="1916310"/>
                  <a:ext cx="355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91CCE8-0A3E-1FAA-CD17-2C5D80BA0B6A}"/>
                    </a:ext>
                  </a:extLst>
                </p14:cNvPr>
                <p14:cNvContentPartPr/>
                <p14:nvPr/>
              </p14:nvContentPartPr>
              <p14:xfrm>
                <a:off x="5588986" y="1943310"/>
                <a:ext cx="358560" cy="9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91CCE8-0A3E-1FAA-CD17-2C5D80BA0B6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84666" y="1938990"/>
                  <a:ext cx="367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358918-8DEC-D16F-C497-D1A659B84DFE}"/>
                    </a:ext>
                  </a:extLst>
                </p14:cNvPr>
                <p14:cNvContentPartPr/>
                <p14:nvPr/>
              </p14:nvContentPartPr>
              <p14:xfrm>
                <a:off x="6592666" y="1533270"/>
                <a:ext cx="230040" cy="466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358918-8DEC-D16F-C497-D1A659B84D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88346" y="1528950"/>
                  <a:ext cx="2386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8D986F-0934-95C7-386C-CFC2FEB72ADD}"/>
                    </a:ext>
                  </a:extLst>
                </p14:cNvPr>
                <p14:cNvContentPartPr/>
                <p14:nvPr/>
              </p14:nvContentPartPr>
              <p14:xfrm>
                <a:off x="6176146" y="1915230"/>
                <a:ext cx="191160" cy="13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8D986F-0934-95C7-386C-CFC2FEB72AD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71826" y="1910910"/>
                  <a:ext cx="199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D7F1045-9D76-AE59-40D5-B0D0C09AB1B8}"/>
                    </a:ext>
                  </a:extLst>
                </p14:cNvPr>
                <p14:cNvContentPartPr/>
                <p14:nvPr/>
              </p14:nvContentPartPr>
              <p14:xfrm>
                <a:off x="6584746" y="1771590"/>
                <a:ext cx="320040" cy="4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D7F1045-9D76-AE59-40D5-B0D0C09AB1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80426" y="1767270"/>
                  <a:ext cx="328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5D18BA-8DFC-D548-3AFF-E520819CC54A}"/>
                    </a:ext>
                  </a:extLst>
                </p14:cNvPr>
                <p14:cNvContentPartPr/>
                <p14:nvPr/>
              </p14:nvContentPartPr>
              <p14:xfrm>
                <a:off x="7066426" y="1754310"/>
                <a:ext cx="50760" cy="20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5D18BA-8DFC-D548-3AFF-E520819CC5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62106" y="1749990"/>
                  <a:ext cx="59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78F30D-6517-4973-23B0-69485F82D537}"/>
                    </a:ext>
                  </a:extLst>
                </p14:cNvPr>
                <p14:cNvContentPartPr/>
                <p14:nvPr/>
              </p14:nvContentPartPr>
              <p14:xfrm>
                <a:off x="7233466" y="1799310"/>
                <a:ext cx="434520" cy="189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78F30D-6517-4973-23B0-69485F82D5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29146" y="1794990"/>
                  <a:ext cx="443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82D1D5-2C24-7D18-2185-98083C400959}"/>
                    </a:ext>
                  </a:extLst>
                </p14:cNvPr>
                <p14:cNvContentPartPr/>
                <p14:nvPr/>
              </p14:nvContentPartPr>
              <p14:xfrm>
                <a:off x="7826746" y="1613550"/>
                <a:ext cx="25200" cy="268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82D1D5-2C24-7D18-2185-98083C4009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22426" y="1609230"/>
                  <a:ext cx="33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6A32C7-6033-BE7E-6FDE-22AC38F16F6B}"/>
                    </a:ext>
                  </a:extLst>
                </p14:cNvPr>
                <p14:cNvContentPartPr/>
                <p14:nvPr/>
              </p14:nvContentPartPr>
              <p14:xfrm>
                <a:off x="7265146" y="1400790"/>
                <a:ext cx="77760" cy="65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6A32C7-6033-BE7E-6FDE-22AC38F16F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60826" y="1396470"/>
                  <a:ext cx="86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019B6E-E8A4-7DF9-338D-9E5A47D45948}"/>
                    </a:ext>
                  </a:extLst>
                </p14:cNvPr>
                <p14:cNvContentPartPr/>
                <p14:nvPr/>
              </p14:nvContentPartPr>
              <p14:xfrm>
                <a:off x="4489186" y="2393670"/>
                <a:ext cx="137520" cy="362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019B6E-E8A4-7DF9-338D-9E5A47D459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84866" y="2389350"/>
                  <a:ext cx="1461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C301D3D-6EDB-D88F-52DA-E09A763911B8}"/>
                    </a:ext>
                  </a:extLst>
                </p14:cNvPr>
                <p14:cNvContentPartPr/>
                <p14:nvPr/>
              </p14:nvContentPartPr>
              <p14:xfrm>
                <a:off x="4392346" y="2509950"/>
                <a:ext cx="450720" cy="96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C301D3D-6EDB-D88F-52DA-E09A763911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88026" y="2505630"/>
                  <a:ext cx="459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6ECFC3-D9B3-548D-49CC-5805C07E7E95}"/>
                    </a:ext>
                  </a:extLst>
                </p14:cNvPr>
                <p14:cNvContentPartPr/>
                <p14:nvPr/>
              </p14:nvContentPartPr>
              <p14:xfrm>
                <a:off x="2059186" y="2847630"/>
                <a:ext cx="112680" cy="468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6ECFC3-D9B3-548D-49CC-5805C07E7E9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54866" y="2843310"/>
                  <a:ext cx="1213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2E5A461-35B4-80AF-5F0B-7AA9DED3FDA8}"/>
                    </a:ext>
                  </a:extLst>
                </p14:cNvPr>
                <p14:cNvContentPartPr/>
                <p14:nvPr/>
              </p14:nvContentPartPr>
              <p14:xfrm>
                <a:off x="1772266" y="2891910"/>
                <a:ext cx="344520" cy="165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2E5A461-35B4-80AF-5F0B-7AA9DED3FD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67946" y="2887590"/>
                  <a:ext cx="353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6FC589-7621-1512-5A1F-99C3C20A492C}"/>
                    </a:ext>
                  </a:extLst>
                </p14:cNvPr>
                <p14:cNvContentPartPr/>
                <p14:nvPr/>
              </p14:nvContentPartPr>
              <p14:xfrm>
                <a:off x="2405146" y="3129870"/>
                <a:ext cx="454320" cy="34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6FC589-7621-1512-5A1F-99C3C20A492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00826" y="3125550"/>
                  <a:ext cx="462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A2DC62-A3B7-F590-E509-6E932E25FCB5}"/>
                    </a:ext>
                  </a:extLst>
                </p14:cNvPr>
                <p14:cNvContentPartPr/>
                <p14:nvPr/>
              </p14:nvContentPartPr>
              <p14:xfrm>
                <a:off x="2941546" y="3141750"/>
                <a:ext cx="135360" cy="112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A2DC62-A3B7-F590-E509-6E932E25FCB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37226" y="3137430"/>
                  <a:ext cx="144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5534E4-1843-723D-60F2-457DC3E447B1}"/>
                    </a:ext>
                  </a:extLst>
                </p14:cNvPr>
                <p14:cNvContentPartPr/>
                <p14:nvPr/>
              </p14:nvContentPartPr>
              <p14:xfrm>
                <a:off x="3308026" y="3237510"/>
                <a:ext cx="124200" cy="25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5534E4-1843-723D-60F2-457DC3E447B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03706" y="3233190"/>
                  <a:ext cx="132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7F30C0-C98D-71E6-8088-093852F2EF39}"/>
                    </a:ext>
                  </a:extLst>
                </p14:cNvPr>
                <p14:cNvContentPartPr/>
                <p14:nvPr/>
              </p14:nvContentPartPr>
              <p14:xfrm>
                <a:off x="3631666" y="2915310"/>
                <a:ext cx="235080" cy="459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7F30C0-C98D-71E6-8088-093852F2EF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27346" y="2910990"/>
                  <a:ext cx="2437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EA7B14-5546-260B-F7A0-4E7A8ED46CFB}"/>
                    </a:ext>
                  </a:extLst>
                </p14:cNvPr>
                <p14:cNvContentPartPr/>
                <p14:nvPr/>
              </p14:nvContentPartPr>
              <p14:xfrm>
                <a:off x="3650746" y="3165150"/>
                <a:ext cx="234720" cy="36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EA7B14-5546-260B-F7A0-4E7A8ED46CF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46426" y="3160830"/>
                  <a:ext cx="243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3919E2-5885-6859-D44D-3B69A14689E9}"/>
                    </a:ext>
                  </a:extLst>
                </p14:cNvPr>
                <p14:cNvContentPartPr/>
                <p14:nvPr/>
              </p14:nvContentPartPr>
              <p14:xfrm>
                <a:off x="4089946" y="3008550"/>
                <a:ext cx="331920" cy="349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3919E2-5885-6859-D44D-3B69A14689E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85626" y="3004230"/>
                  <a:ext cx="3405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6B8AF8B-78B5-6C65-367F-17C5E1DFE9C1}"/>
                    </a:ext>
                  </a:extLst>
                </p14:cNvPr>
                <p14:cNvContentPartPr/>
                <p14:nvPr/>
              </p14:nvContentPartPr>
              <p14:xfrm>
                <a:off x="4492786" y="2971830"/>
                <a:ext cx="77040" cy="267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6B8AF8B-78B5-6C65-367F-17C5E1DFE9C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88466" y="2967510"/>
                  <a:ext cx="85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2737EE-63A8-856E-FD2F-995728E66B43}"/>
                    </a:ext>
                  </a:extLst>
                </p14:cNvPr>
                <p14:cNvContentPartPr/>
                <p14:nvPr/>
              </p14:nvContentPartPr>
              <p14:xfrm>
                <a:off x="4468306" y="2755470"/>
                <a:ext cx="388800" cy="483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2737EE-63A8-856E-FD2F-995728E66B4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63986" y="2751150"/>
                  <a:ext cx="3974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9DD988-9736-0C95-B56B-FAC57D47156B}"/>
                    </a:ext>
                  </a:extLst>
                </p14:cNvPr>
                <p14:cNvContentPartPr/>
                <p14:nvPr/>
              </p14:nvContentPartPr>
              <p14:xfrm>
                <a:off x="5343826" y="2839350"/>
                <a:ext cx="40320" cy="369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9DD988-9736-0C95-B56B-FAC57D47156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39506" y="2835030"/>
                  <a:ext cx="489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4DE886-8D5A-1408-E725-7C2BF76951D3}"/>
                    </a:ext>
                  </a:extLst>
                </p14:cNvPr>
                <p14:cNvContentPartPr/>
                <p14:nvPr/>
              </p14:nvContentPartPr>
              <p14:xfrm>
                <a:off x="5327266" y="2791470"/>
                <a:ext cx="290520" cy="21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4DE886-8D5A-1408-E725-7C2BF76951D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22946" y="2787150"/>
                  <a:ext cx="299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0DF032-5CA2-E25D-534D-30EB685A363F}"/>
                    </a:ext>
                  </a:extLst>
                </p14:cNvPr>
                <p14:cNvContentPartPr/>
                <p14:nvPr/>
              </p14:nvContentPartPr>
              <p14:xfrm>
                <a:off x="5801386" y="2626590"/>
                <a:ext cx="340200" cy="522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0DF032-5CA2-E25D-534D-30EB685A363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97066" y="2622270"/>
                  <a:ext cx="3488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11BF6C-AD77-5A8E-25EC-CCA54E2BABE9}"/>
                    </a:ext>
                  </a:extLst>
                </p14:cNvPr>
                <p14:cNvContentPartPr/>
                <p14:nvPr/>
              </p14:nvContentPartPr>
              <p14:xfrm>
                <a:off x="5311066" y="3128790"/>
                <a:ext cx="226440" cy="1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11BF6C-AD77-5A8E-25EC-CCA54E2BABE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06746" y="3124470"/>
                  <a:ext cx="235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9177DB-DF3D-F54F-4EF7-D0A761379AE9}"/>
                    </a:ext>
                  </a:extLst>
                </p14:cNvPr>
                <p14:cNvContentPartPr/>
                <p14:nvPr/>
              </p14:nvContentPartPr>
              <p14:xfrm>
                <a:off x="6000466" y="2980470"/>
                <a:ext cx="348840" cy="19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9177DB-DF3D-F54F-4EF7-D0A761379AE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96146" y="2976150"/>
                  <a:ext cx="357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44F19FE-3FE1-0582-ED1C-A0DF959BF188}"/>
                    </a:ext>
                  </a:extLst>
                </p14:cNvPr>
                <p14:cNvContentPartPr/>
                <p14:nvPr/>
              </p14:nvContentPartPr>
              <p14:xfrm>
                <a:off x="6419146" y="2867430"/>
                <a:ext cx="330840" cy="181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4F19FE-3FE1-0582-ED1C-A0DF959BF1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14826" y="2863110"/>
                  <a:ext cx="339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2A7D85-D2BC-0BE0-DE47-5EFA110B0572}"/>
                    </a:ext>
                  </a:extLst>
                </p14:cNvPr>
                <p14:cNvContentPartPr/>
                <p14:nvPr/>
              </p14:nvContentPartPr>
              <p14:xfrm>
                <a:off x="6356146" y="2915670"/>
                <a:ext cx="249120" cy="254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2A7D85-D2BC-0BE0-DE47-5EFA110B05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51826" y="2911350"/>
                  <a:ext cx="257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1489A4B-6658-200E-8DBA-1B2A6254F89C}"/>
                    </a:ext>
                  </a:extLst>
                </p14:cNvPr>
                <p14:cNvContentPartPr/>
                <p14:nvPr/>
              </p14:nvContentPartPr>
              <p14:xfrm>
                <a:off x="5356786" y="3012150"/>
                <a:ext cx="20160" cy="332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1489A4B-6658-200E-8DBA-1B2A6254F89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52466" y="3007830"/>
                  <a:ext cx="288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1C20AD-48DB-A679-A761-8842CE452022}"/>
                    </a:ext>
                  </a:extLst>
                </p14:cNvPr>
                <p14:cNvContentPartPr/>
                <p14:nvPr/>
              </p14:nvContentPartPr>
              <p14:xfrm>
                <a:off x="958306" y="2139870"/>
                <a:ext cx="363960" cy="259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1C20AD-48DB-A679-A761-8842CE45202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3986" y="2135550"/>
                  <a:ext cx="372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28B943-2E87-DF69-DC5F-043170FDF19C}"/>
                    </a:ext>
                  </a:extLst>
                </p14:cNvPr>
                <p14:cNvContentPartPr/>
                <p14:nvPr/>
              </p14:nvContentPartPr>
              <p14:xfrm>
                <a:off x="647986" y="3282870"/>
                <a:ext cx="512640" cy="322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28B943-2E87-DF69-DC5F-043170FDF19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3666" y="3278550"/>
                  <a:ext cx="521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F39260-864D-C394-045D-4C8F753BE947}"/>
                    </a:ext>
                  </a:extLst>
                </p14:cNvPr>
                <p14:cNvContentPartPr/>
                <p14:nvPr/>
              </p14:nvContentPartPr>
              <p14:xfrm>
                <a:off x="7034746" y="2524710"/>
                <a:ext cx="268200" cy="460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F39260-864D-C394-045D-4C8F753BE94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30426" y="2520390"/>
                  <a:ext cx="2768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7E03461-9C99-863B-E53A-7D068D94EEF1}"/>
                    </a:ext>
                  </a:extLst>
                </p14:cNvPr>
                <p14:cNvContentPartPr/>
                <p14:nvPr/>
              </p14:nvContentPartPr>
              <p14:xfrm>
                <a:off x="7446226" y="2759790"/>
                <a:ext cx="250920" cy="218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7E03461-9C99-863B-E53A-7D068D94EEF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41906" y="2755470"/>
                  <a:ext cx="259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8145C99-CAFF-BA93-1377-7C207AA8D06C}"/>
                    </a:ext>
                  </a:extLst>
                </p14:cNvPr>
                <p14:cNvContentPartPr/>
                <p14:nvPr/>
              </p14:nvContentPartPr>
              <p14:xfrm>
                <a:off x="7802626" y="2791470"/>
                <a:ext cx="87840" cy="112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8145C99-CAFF-BA93-1377-7C207AA8D06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798306" y="2787150"/>
                  <a:ext cx="96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A1911E-57BF-A79D-9725-A7AFC0DD5E57}"/>
                    </a:ext>
                  </a:extLst>
                </p14:cNvPr>
                <p14:cNvContentPartPr/>
                <p14:nvPr/>
              </p14:nvContentPartPr>
              <p14:xfrm>
                <a:off x="8058226" y="2763390"/>
                <a:ext cx="94320" cy="57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A1911E-57BF-A79D-9725-A7AFC0DD5E5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53906" y="2759070"/>
                  <a:ext cx="102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FAA68CD-377B-3184-15E5-A377D893CCF7}"/>
                    </a:ext>
                  </a:extLst>
                </p14:cNvPr>
                <p14:cNvContentPartPr/>
                <p14:nvPr/>
              </p14:nvContentPartPr>
              <p14:xfrm>
                <a:off x="8256946" y="2670510"/>
                <a:ext cx="300600" cy="517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FAA68CD-377B-3184-15E5-A377D893CC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52626" y="2666190"/>
                  <a:ext cx="3092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974CA73-CEF6-D566-6A1A-373E0D8FC027}"/>
                    </a:ext>
                  </a:extLst>
                </p14:cNvPr>
                <p14:cNvContentPartPr/>
                <p14:nvPr/>
              </p14:nvContentPartPr>
              <p14:xfrm>
                <a:off x="6945826" y="337350"/>
                <a:ext cx="82440" cy="6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974CA73-CEF6-D566-6A1A-373E0D8FC02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41506" y="333030"/>
                  <a:ext cx="910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1444048-5C1D-2A80-1440-8660BAEC5F09}"/>
                    </a:ext>
                  </a:extLst>
                </p14:cNvPr>
                <p14:cNvContentPartPr/>
                <p14:nvPr/>
              </p14:nvContentPartPr>
              <p14:xfrm>
                <a:off x="6842506" y="222870"/>
                <a:ext cx="434160" cy="498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1444048-5C1D-2A80-1440-8660BAEC5F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38186" y="218550"/>
                  <a:ext cx="4428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1804A0D-1035-FC62-BA0C-803C14CE9937}"/>
                    </a:ext>
                  </a:extLst>
                </p14:cNvPr>
                <p14:cNvContentPartPr/>
                <p14:nvPr/>
              </p14:nvContentPartPr>
              <p14:xfrm>
                <a:off x="7010626" y="319350"/>
                <a:ext cx="259560" cy="357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1804A0D-1035-FC62-BA0C-803C14CE993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06306" y="315030"/>
                  <a:ext cx="2682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AD55EC-82B0-811D-7F01-F0618DFA62D3}"/>
                    </a:ext>
                  </a:extLst>
                </p14:cNvPr>
                <p14:cNvContentPartPr/>
                <p14:nvPr/>
              </p14:nvContentPartPr>
              <p14:xfrm>
                <a:off x="6778066" y="789150"/>
                <a:ext cx="562680" cy="97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AD55EC-82B0-811D-7F01-F0618DFA62D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73746" y="784830"/>
                  <a:ext cx="571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F804721-F181-7A17-6BB0-6DB8B8DD2A36}"/>
                    </a:ext>
                  </a:extLst>
                </p14:cNvPr>
                <p14:cNvContentPartPr/>
                <p14:nvPr/>
              </p14:nvContentPartPr>
              <p14:xfrm>
                <a:off x="7052746" y="102630"/>
                <a:ext cx="128520" cy="57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F804721-F181-7A17-6BB0-6DB8B8DD2A3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48426" y="98310"/>
                  <a:ext cx="137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13F20CC-F67A-8CF4-EF0C-6BA95E48E96B}"/>
                    </a:ext>
                  </a:extLst>
                </p14:cNvPr>
                <p14:cNvContentPartPr/>
                <p14:nvPr/>
              </p14:nvContentPartPr>
              <p14:xfrm>
                <a:off x="7596346" y="472350"/>
                <a:ext cx="148680" cy="35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13F20CC-F67A-8CF4-EF0C-6BA95E48E96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92026" y="468030"/>
                  <a:ext cx="157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304BD63-7A50-3085-0123-77EABDE8F505}"/>
                    </a:ext>
                  </a:extLst>
                </p14:cNvPr>
                <p14:cNvContentPartPr/>
                <p14:nvPr/>
              </p14:nvContentPartPr>
              <p14:xfrm>
                <a:off x="7906306" y="335910"/>
                <a:ext cx="173880" cy="493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304BD63-7A50-3085-0123-77EABDE8F50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01986" y="331590"/>
                  <a:ext cx="1825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1EEA6A5-FD36-E32D-A068-2C5232EE6A9A}"/>
                    </a:ext>
                  </a:extLst>
                </p14:cNvPr>
                <p14:cNvContentPartPr/>
                <p14:nvPr/>
              </p14:nvContentPartPr>
              <p14:xfrm>
                <a:off x="7894426" y="538230"/>
                <a:ext cx="330120" cy="43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1EEA6A5-FD36-E32D-A068-2C5232EE6A9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90106" y="533910"/>
                  <a:ext cx="338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7842273-D393-66E4-7438-E263E3433DEF}"/>
                    </a:ext>
                  </a:extLst>
                </p14:cNvPr>
                <p14:cNvContentPartPr/>
                <p14:nvPr/>
              </p14:nvContentPartPr>
              <p14:xfrm>
                <a:off x="7608226" y="656670"/>
                <a:ext cx="274680" cy="56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7842273-D393-66E4-7438-E263E3433DE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03906" y="652350"/>
                  <a:ext cx="283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A6968F5-137A-9D86-1660-B7C66FB98F76}"/>
                    </a:ext>
                  </a:extLst>
                </p14:cNvPr>
                <p14:cNvContentPartPr/>
                <p14:nvPr/>
              </p14:nvContentPartPr>
              <p14:xfrm>
                <a:off x="8412106" y="396030"/>
                <a:ext cx="141840" cy="295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A6968F5-137A-9D86-1660-B7C66FB98F7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07786" y="391710"/>
                  <a:ext cx="1504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6FE1DB2-22E3-FF88-4E50-F274D9E5A2F1}"/>
                    </a:ext>
                  </a:extLst>
                </p14:cNvPr>
                <p14:cNvContentPartPr/>
                <p14:nvPr/>
              </p14:nvContentPartPr>
              <p14:xfrm>
                <a:off x="8664106" y="335910"/>
                <a:ext cx="271800" cy="444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6FE1DB2-22E3-FF88-4E50-F274D9E5A2F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59786" y="331590"/>
                  <a:ext cx="2804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E1D0B4-D11C-868E-680D-3FDFDEF7BA30}"/>
                    </a:ext>
                  </a:extLst>
                </p14:cNvPr>
                <p14:cNvContentPartPr/>
                <p14:nvPr/>
              </p14:nvContentPartPr>
              <p14:xfrm>
                <a:off x="8636026" y="766470"/>
                <a:ext cx="390240" cy="25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E1D0B4-D11C-868E-680D-3FDFDEF7BA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31706" y="762150"/>
                  <a:ext cx="398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C21E2FA-360E-660A-0381-C13EC30D8A58}"/>
                    </a:ext>
                  </a:extLst>
                </p14:cNvPr>
                <p14:cNvContentPartPr/>
                <p14:nvPr/>
              </p14:nvContentPartPr>
              <p14:xfrm>
                <a:off x="9123826" y="697350"/>
                <a:ext cx="53640" cy="64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C21E2FA-360E-660A-0381-C13EC30D8A5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19506" y="693030"/>
                  <a:ext cx="62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456412-AD71-8AE3-9842-22E46358D40F}"/>
                    </a:ext>
                  </a:extLst>
                </p14:cNvPr>
                <p14:cNvContentPartPr/>
                <p14:nvPr/>
              </p14:nvContentPartPr>
              <p14:xfrm>
                <a:off x="9296986" y="501150"/>
                <a:ext cx="343800" cy="515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456412-AD71-8AE3-9842-22E46358D40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92666" y="496830"/>
                  <a:ext cx="3524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C97E5A7-BE9F-D933-ED84-A6C9553FA631}"/>
                    </a:ext>
                  </a:extLst>
                </p14:cNvPr>
                <p14:cNvContentPartPr/>
                <p14:nvPr/>
              </p14:nvContentPartPr>
              <p14:xfrm>
                <a:off x="9316786" y="392070"/>
                <a:ext cx="450360" cy="534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C97E5A7-BE9F-D933-ED84-A6C9553FA63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12466" y="387750"/>
                  <a:ext cx="4590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F96E3A7-5D8C-DC82-F11F-C562D26B8574}"/>
                    </a:ext>
                  </a:extLst>
                </p14:cNvPr>
                <p14:cNvContentPartPr/>
                <p14:nvPr/>
              </p14:nvContentPartPr>
              <p14:xfrm>
                <a:off x="7100626" y="1072830"/>
                <a:ext cx="428760" cy="236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F96E3A7-5D8C-DC82-F11F-C562D26B857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96306" y="1068510"/>
                  <a:ext cx="437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0255A33-4011-FF57-BB9A-3D6014D2C8CE}"/>
                    </a:ext>
                  </a:extLst>
                </p14:cNvPr>
                <p14:cNvContentPartPr/>
                <p14:nvPr/>
              </p14:nvContentPartPr>
              <p14:xfrm>
                <a:off x="7193146" y="1459110"/>
                <a:ext cx="359280" cy="81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0255A33-4011-FF57-BB9A-3D6014D2C8C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88826" y="1454790"/>
                  <a:ext cx="367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232C0B0-74D3-BB2A-D282-B8B400AF3734}"/>
                    </a:ext>
                  </a:extLst>
                </p14:cNvPr>
                <p14:cNvContentPartPr/>
                <p14:nvPr/>
              </p14:nvContentPartPr>
              <p14:xfrm>
                <a:off x="7801906" y="1174710"/>
                <a:ext cx="165600" cy="21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232C0B0-74D3-BB2A-D282-B8B400AF373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97586" y="1170390"/>
                  <a:ext cx="174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80BDF12-6311-5401-F864-F54CEB08AFDD}"/>
                    </a:ext>
                  </a:extLst>
                </p14:cNvPr>
                <p14:cNvContentPartPr/>
                <p14:nvPr/>
              </p14:nvContentPartPr>
              <p14:xfrm>
                <a:off x="7781746" y="1392870"/>
                <a:ext cx="142560" cy="5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80BDF12-6311-5401-F864-F54CEB08AFD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77426" y="1388550"/>
                  <a:ext cx="1512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5DE0A54-A96F-FDB1-0827-7321E7AA94D5}"/>
                    </a:ext>
                  </a:extLst>
                </p14:cNvPr>
                <p14:cNvContentPartPr/>
                <p14:nvPr/>
              </p14:nvContentPartPr>
              <p14:xfrm>
                <a:off x="8197186" y="1174710"/>
                <a:ext cx="233280" cy="585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5DE0A54-A96F-FDB1-0827-7321E7AA94D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92866" y="1170390"/>
                  <a:ext cx="24192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81BE7CB-6D2B-CD01-D83C-59980BA7DB2B}"/>
                    </a:ext>
                  </a:extLst>
                </p14:cNvPr>
                <p14:cNvContentPartPr/>
                <p14:nvPr/>
              </p14:nvContentPartPr>
              <p14:xfrm>
                <a:off x="8120146" y="1400790"/>
                <a:ext cx="240840" cy="36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81BE7CB-6D2B-CD01-D83C-59980BA7DB2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15826" y="1396470"/>
                  <a:ext cx="249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74DAEC7-FCD5-86B8-0548-E4B19AFF9587}"/>
                    </a:ext>
                  </a:extLst>
                </p14:cNvPr>
                <p14:cNvContentPartPr/>
                <p14:nvPr/>
              </p14:nvContentPartPr>
              <p14:xfrm>
                <a:off x="8143546" y="1158870"/>
                <a:ext cx="210960" cy="107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74DAEC7-FCD5-86B8-0548-E4B19AFF958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39226" y="1154550"/>
                  <a:ext cx="219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95A200F-5FD3-7EE7-F6E2-7DB96121532A}"/>
                    </a:ext>
                  </a:extLst>
                </p14:cNvPr>
                <p14:cNvContentPartPr/>
                <p14:nvPr/>
              </p14:nvContentPartPr>
              <p14:xfrm>
                <a:off x="8591386" y="1179750"/>
                <a:ext cx="194040" cy="248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95A200F-5FD3-7EE7-F6E2-7DB96121532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87066" y="1175430"/>
                  <a:ext cx="202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6223EDA-A0BB-7C1A-6426-0FC46652EC6E}"/>
                    </a:ext>
                  </a:extLst>
                </p14:cNvPr>
                <p14:cNvContentPartPr/>
                <p14:nvPr/>
              </p14:nvContentPartPr>
              <p14:xfrm>
                <a:off x="8796946" y="1187670"/>
                <a:ext cx="319680" cy="186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6223EDA-A0BB-7C1A-6426-0FC46652EC6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92626" y="1183350"/>
                  <a:ext cx="328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3F85EF7-DEDE-F33E-3A02-4FEC46B354D5}"/>
                    </a:ext>
                  </a:extLst>
                </p14:cNvPr>
                <p14:cNvContentPartPr/>
                <p14:nvPr/>
              </p14:nvContentPartPr>
              <p14:xfrm>
                <a:off x="8721706" y="1127550"/>
                <a:ext cx="225000" cy="395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3F85EF7-DEDE-F33E-3A02-4FEC46B354D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17386" y="1123230"/>
                  <a:ext cx="2336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15EAFEB-6CAA-FBF1-D30D-F7AFA29E6774}"/>
                    </a:ext>
                  </a:extLst>
                </p14:cNvPr>
                <p14:cNvContentPartPr/>
                <p14:nvPr/>
              </p14:nvContentPartPr>
              <p14:xfrm>
                <a:off x="9204106" y="1368390"/>
                <a:ext cx="28800" cy="45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15EAFEB-6CAA-FBF1-D30D-F7AFA29E677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99786" y="1364070"/>
                  <a:ext cx="37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7D6769-A1E7-0DD1-77CA-CFE04310DFA5}"/>
                    </a:ext>
                  </a:extLst>
                </p14:cNvPr>
                <p14:cNvContentPartPr/>
                <p14:nvPr/>
              </p14:nvContentPartPr>
              <p14:xfrm>
                <a:off x="8760946" y="1577550"/>
                <a:ext cx="220680" cy="33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7D6769-A1E7-0DD1-77CA-CFE04310DFA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56626" y="1573230"/>
                  <a:ext cx="229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FCEEBBE-92A8-E684-8CFF-0CAEFF2467E6}"/>
                    </a:ext>
                  </a:extLst>
                </p14:cNvPr>
                <p14:cNvContentPartPr/>
                <p14:nvPr/>
              </p14:nvContentPartPr>
              <p14:xfrm>
                <a:off x="9421906" y="1186590"/>
                <a:ext cx="250200" cy="587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FCEEBBE-92A8-E684-8CFF-0CAEFF2467E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17586" y="1182270"/>
                  <a:ext cx="2588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089329F-E486-59F7-9C9D-9D43D603F2F3}"/>
                    </a:ext>
                  </a:extLst>
                </p14:cNvPr>
                <p14:cNvContentPartPr/>
                <p14:nvPr/>
              </p14:nvContentPartPr>
              <p14:xfrm>
                <a:off x="9768586" y="1151310"/>
                <a:ext cx="119160" cy="470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089329F-E486-59F7-9C9D-9D43D603F2F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64266" y="1146990"/>
                  <a:ext cx="12780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CB73611-7688-E303-3728-3E9B5E4C3417}"/>
                    </a:ext>
                  </a:extLst>
                </p14:cNvPr>
                <p14:cNvContentPartPr/>
                <p14:nvPr/>
              </p14:nvContentPartPr>
              <p14:xfrm>
                <a:off x="9236506" y="1400790"/>
                <a:ext cx="28800" cy="214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CB73611-7688-E303-3728-3E9B5E4C341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32186" y="1396470"/>
                  <a:ext cx="3744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2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EDF62EB-6501-1A2F-B9DD-9D0F7442AAFF}"/>
              </a:ext>
            </a:extLst>
          </p:cNvPr>
          <p:cNvGrpSpPr/>
          <p:nvPr/>
        </p:nvGrpSpPr>
        <p:grpSpPr>
          <a:xfrm>
            <a:off x="990706" y="1878870"/>
            <a:ext cx="1317600" cy="1209240"/>
            <a:chOff x="990706" y="1878870"/>
            <a:chExt cx="1317600" cy="12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DDC9AD-ACC9-3B98-2510-A6B6243B87FB}"/>
                    </a:ext>
                  </a:extLst>
                </p14:cNvPr>
                <p14:cNvContentPartPr/>
                <p14:nvPr/>
              </p14:nvContentPartPr>
              <p14:xfrm>
                <a:off x="990706" y="2192070"/>
                <a:ext cx="608760" cy="770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DDC9AD-ACC9-3B98-2510-A6B6243B87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6386" y="2187750"/>
                  <a:ext cx="61740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3727AC-A916-8A1B-906A-1525F6E3A892}"/>
                    </a:ext>
                  </a:extLst>
                </p14:cNvPr>
                <p14:cNvContentPartPr/>
                <p14:nvPr/>
              </p14:nvContentPartPr>
              <p14:xfrm>
                <a:off x="1268266" y="2602110"/>
                <a:ext cx="271080" cy="60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3727AC-A916-8A1B-906A-1525F6E3A8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3946" y="2597790"/>
                  <a:ext cx="279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C2C67D-BF7C-497A-E99B-FDE4A81D0CB5}"/>
                    </a:ext>
                  </a:extLst>
                </p14:cNvPr>
                <p14:cNvContentPartPr/>
                <p14:nvPr/>
              </p14:nvContentPartPr>
              <p14:xfrm>
                <a:off x="1772266" y="2535150"/>
                <a:ext cx="300960" cy="147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C2C67D-BF7C-497A-E99B-FDE4A81D0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7946" y="2530830"/>
                  <a:ext cx="309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A3392C0-596A-D4C1-D750-96A4806DEC6E}"/>
                    </a:ext>
                  </a:extLst>
                </p14:cNvPr>
                <p14:cNvContentPartPr/>
                <p14:nvPr/>
              </p14:nvContentPartPr>
              <p14:xfrm>
                <a:off x="2216506" y="1878870"/>
                <a:ext cx="91800" cy="1209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A3392C0-596A-D4C1-D750-96A4806DE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2186" y="1874550"/>
                  <a:ext cx="100440" cy="12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E7A7963-030B-150B-BC0B-6C62B4792A9E}"/>
              </a:ext>
            </a:extLst>
          </p:cNvPr>
          <p:cNvGrpSpPr/>
          <p:nvPr/>
        </p:nvGrpSpPr>
        <p:grpSpPr>
          <a:xfrm>
            <a:off x="7809826" y="331590"/>
            <a:ext cx="1468800" cy="581400"/>
            <a:chOff x="7809826" y="331590"/>
            <a:chExt cx="1468800" cy="5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D0C9007-579E-4D86-8811-280714E6F00B}"/>
                    </a:ext>
                  </a:extLst>
                </p14:cNvPr>
                <p14:cNvContentPartPr/>
                <p14:nvPr/>
              </p14:nvContentPartPr>
              <p14:xfrm>
                <a:off x="7809826" y="436350"/>
                <a:ext cx="120240" cy="459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D0C9007-579E-4D86-8811-280714E6F0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05506" y="432030"/>
                  <a:ext cx="1288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92893F-2968-28DE-9608-D0C039564E2E}"/>
                    </a:ext>
                  </a:extLst>
                </p14:cNvPr>
                <p14:cNvContentPartPr/>
                <p14:nvPr/>
              </p14:nvContentPartPr>
              <p14:xfrm>
                <a:off x="7890466" y="650190"/>
                <a:ext cx="706680" cy="50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92893F-2968-28DE-9608-D0C039564E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6146" y="645870"/>
                  <a:ext cx="715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D215D13-91FB-AA99-C178-8810964BB271}"/>
                    </a:ext>
                  </a:extLst>
                </p14:cNvPr>
                <p14:cNvContentPartPr/>
                <p14:nvPr/>
              </p14:nvContentPartPr>
              <p14:xfrm>
                <a:off x="8691826" y="331590"/>
                <a:ext cx="586800" cy="581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D215D13-91FB-AA99-C178-8810964BB2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87506" y="327270"/>
                  <a:ext cx="5954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C33886-559F-8DD8-9D1B-1815F1A111FF}"/>
                    </a:ext>
                  </a:extLst>
                </p14:cNvPr>
                <p14:cNvContentPartPr/>
                <p14:nvPr/>
              </p14:nvContentPartPr>
              <p14:xfrm>
                <a:off x="8841586" y="741990"/>
                <a:ext cx="203040" cy="4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C33886-559F-8DD8-9D1B-1815F1A111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37266" y="737670"/>
                  <a:ext cx="211680" cy="1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BE2825E-CBA3-F0F9-DA50-FB0EEE512BF5}"/>
                  </a:ext>
                </a:extLst>
              </p14:cNvPr>
              <p14:cNvContentPartPr/>
              <p14:nvPr/>
            </p14:nvContentPartPr>
            <p14:xfrm>
              <a:off x="3271666" y="307830"/>
              <a:ext cx="168120" cy="8697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BE2825E-CBA3-F0F9-DA50-FB0EEE512B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7346" y="303510"/>
                <a:ext cx="17676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E0F05AE-7CB1-D2F7-B8D4-D42108DC8F33}"/>
                  </a:ext>
                </a:extLst>
              </p14:cNvPr>
              <p14:cNvContentPartPr/>
              <p14:nvPr/>
            </p14:nvContentPartPr>
            <p14:xfrm>
              <a:off x="4545346" y="576750"/>
              <a:ext cx="124560" cy="4071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E0F05AE-7CB1-D2F7-B8D4-D42108DC8F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1026" y="572430"/>
                <a:ext cx="1332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28A21A2-9F1B-4B84-C86B-7F8D3CDA25BD}"/>
                  </a:ext>
                </a:extLst>
              </p14:cNvPr>
              <p14:cNvContentPartPr/>
              <p14:nvPr/>
            </p14:nvContentPartPr>
            <p14:xfrm>
              <a:off x="5464066" y="363990"/>
              <a:ext cx="75600" cy="4024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28A21A2-9F1B-4B84-C86B-7F8D3CDA25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9746" y="359670"/>
                <a:ext cx="842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9B90767-9FB0-6B5C-A2A4-F3B96A7E869F}"/>
                  </a:ext>
                </a:extLst>
              </p14:cNvPr>
              <p14:cNvContentPartPr/>
              <p14:nvPr/>
            </p14:nvContentPartPr>
            <p14:xfrm>
              <a:off x="6986866" y="588990"/>
              <a:ext cx="45720" cy="561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9B90767-9FB0-6B5C-A2A4-F3B96A7E869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82546" y="584670"/>
                <a:ext cx="543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F0AE850-696A-469D-A6B8-90FC8417CD89}"/>
                  </a:ext>
                </a:extLst>
              </p14:cNvPr>
              <p14:cNvContentPartPr/>
              <p14:nvPr/>
            </p14:nvContentPartPr>
            <p14:xfrm>
              <a:off x="2888986" y="1376310"/>
              <a:ext cx="49320" cy="8474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F0AE850-696A-469D-A6B8-90FC8417CD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84666" y="1371990"/>
                <a:ext cx="5796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A4287AA-49D6-2891-2A22-959519955798}"/>
                  </a:ext>
                </a:extLst>
              </p14:cNvPr>
              <p14:cNvContentPartPr/>
              <p14:nvPr/>
            </p14:nvContentPartPr>
            <p14:xfrm>
              <a:off x="2716546" y="343830"/>
              <a:ext cx="15480" cy="2527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A4287AA-49D6-2891-2A22-9595199557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12226" y="339510"/>
                <a:ext cx="241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36F4AE0-3052-91B8-C088-6F39A71706D7}"/>
                  </a:ext>
                </a:extLst>
              </p14:cNvPr>
              <p14:cNvContentPartPr/>
              <p14:nvPr/>
            </p14:nvContentPartPr>
            <p14:xfrm>
              <a:off x="4498906" y="488190"/>
              <a:ext cx="36360" cy="16927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36F4AE0-3052-91B8-C088-6F39A71706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4586" y="483870"/>
                <a:ext cx="45000" cy="17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ACDFE2A-EA0E-F568-603B-2E553E9096A8}"/>
                  </a:ext>
                </a:extLst>
              </p14:cNvPr>
              <p14:cNvContentPartPr/>
              <p14:nvPr/>
            </p14:nvContentPartPr>
            <p14:xfrm>
              <a:off x="5540746" y="279750"/>
              <a:ext cx="21960" cy="16927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ACDFE2A-EA0E-F568-603B-2E553E9096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36426" y="275430"/>
                <a:ext cx="30600" cy="17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90BB80A-30F8-938D-2315-7E3CCC3253DE}"/>
                  </a:ext>
                </a:extLst>
              </p14:cNvPr>
              <p14:cNvContentPartPr/>
              <p14:nvPr/>
            </p14:nvContentPartPr>
            <p14:xfrm>
              <a:off x="6305386" y="564510"/>
              <a:ext cx="110520" cy="11404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90BB80A-30F8-938D-2315-7E3CCC3253D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01066" y="560190"/>
                <a:ext cx="11916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CDBBDE9-F7EA-7B00-8ED7-91D4F1703689}"/>
                  </a:ext>
                </a:extLst>
              </p14:cNvPr>
              <p14:cNvContentPartPr/>
              <p14:nvPr/>
            </p14:nvContentPartPr>
            <p14:xfrm>
              <a:off x="2616466" y="126750"/>
              <a:ext cx="71280" cy="5184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CDBBDE9-F7EA-7B00-8ED7-91D4F17036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12146" y="122430"/>
                <a:ext cx="79920" cy="52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C142BCB-BE38-6B95-5BB5-A2EFC0CA8FE2}"/>
              </a:ext>
            </a:extLst>
          </p:cNvPr>
          <p:cNvGrpSpPr/>
          <p:nvPr/>
        </p:nvGrpSpPr>
        <p:grpSpPr>
          <a:xfrm>
            <a:off x="700546" y="70590"/>
            <a:ext cx="1559520" cy="1533600"/>
            <a:chOff x="700546" y="70590"/>
            <a:chExt cx="1559520" cy="15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9AA0EA6-26BB-F9DB-570F-58F6FD81C52E}"/>
                    </a:ext>
                  </a:extLst>
                </p14:cNvPr>
                <p14:cNvContentPartPr/>
                <p14:nvPr/>
              </p14:nvContentPartPr>
              <p14:xfrm>
                <a:off x="700546" y="574950"/>
                <a:ext cx="670680" cy="586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9AA0EA6-26BB-F9DB-570F-58F6FD81C5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6226" y="570630"/>
                  <a:ext cx="67932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06176C-C11B-C417-84EC-957EBD9DBE16}"/>
                    </a:ext>
                  </a:extLst>
                </p14:cNvPr>
                <p14:cNvContentPartPr/>
                <p14:nvPr/>
              </p14:nvContentPartPr>
              <p14:xfrm>
                <a:off x="978466" y="818310"/>
                <a:ext cx="189720" cy="92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06176C-C11B-C417-84EC-957EBD9DBE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4146" y="813990"/>
                  <a:ext cx="198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B408A-2E8B-2926-1327-78C07EDE6E07}"/>
                    </a:ext>
                  </a:extLst>
                </p14:cNvPr>
                <p14:cNvContentPartPr/>
                <p14:nvPr/>
              </p14:nvContentPartPr>
              <p14:xfrm>
                <a:off x="1462306" y="927390"/>
                <a:ext cx="634320" cy="43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B408A-2E8B-2926-1327-78C07EDE6E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57986" y="923070"/>
                  <a:ext cx="642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80D868-E55D-C959-1D46-EAE2AA122D66}"/>
                    </a:ext>
                  </a:extLst>
                </p14:cNvPr>
                <p14:cNvContentPartPr/>
                <p14:nvPr/>
              </p14:nvContentPartPr>
              <p14:xfrm>
                <a:off x="2090866" y="319350"/>
                <a:ext cx="102960" cy="642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80D868-E55D-C959-1D46-EAE2AA122D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86546" y="315030"/>
                  <a:ext cx="11160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44520A6-F52D-190F-864A-F1EE1894FCC0}"/>
                    </a:ext>
                  </a:extLst>
                </p14:cNvPr>
                <p14:cNvContentPartPr/>
                <p14:nvPr/>
              </p14:nvContentPartPr>
              <p14:xfrm>
                <a:off x="1603066" y="230790"/>
                <a:ext cx="62640" cy="2451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44520A6-F52D-190F-864A-F1EE1894FC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98746" y="226470"/>
                  <a:ext cx="71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7C306F2-1C97-7E26-096B-3E42AAAB2CDF}"/>
                    </a:ext>
                  </a:extLst>
                </p14:cNvPr>
                <p14:cNvContentPartPr/>
                <p14:nvPr/>
              </p14:nvContentPartPr>
              <p14:xfrm>
                <a:off x="1816186" y="70590"/>
                <a:ext cx="425880" cy="4366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7C306F2-1C97-7E26-096B-3E42AAAB2C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11866" y="66270"/>
                  <a:ext cx="4345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FDA301F-DDC4-9DA2-4BBB-0D0FFC855DB1}"/>
                    </a:ext>
                  </a:extLst>
                </p14:cNvPr>
                <p14:cNvContentPartPr/>
                <p14:nvPr/>
              </p14:nvContentPartPr>
              <p14:xfrm>
                <a:off x="2006266" y="151950"/>
                <a:ext cx="189000" cy="1371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FDA301F-DDC4-9DA2-4BBB-0D0FFC855D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1946" y="147630"/>
                  <a:ext cx="197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F635042-CA93-D1A1-6446-D056D5C27B03}"/>
                    </a:ext>
                  </a:extLst>
                </p14:cNvPr>
                <p14:cNvContentPartPr/>
                <p14:nvPr/>
              </p14:nvContentPartPr>
              <p14:xfrm>
                <a:off x="2213986" y="781590"/>
                <a:ext cx="46080" cy="4780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F635042-CA93-D1A1-6446-D056D5C27B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09666" y="777270"/>
                  <a:ext cx="547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B3C8294-33C5-39F4-1971-013D6D9BC351}"/>
                    </a:ext>
                  </a:extLst>
                </p14:cNvPr>
                <p14:cNvContentPartPr/>
                <p14:nvPr/>
              </p14:nvContentPartPr>
              <p14:xfrm>
                <a:off x="1808986" y="1159590"/>
                <a:ext cx="132840" cy="1681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B3C8294-33C5-39F4-1971-013D6D9BC3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04666" y="1155270"/>
                  <a:ext cx="141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B2E7A38-524D-5E9F-01A4-283CA97B125F}"/>
                    </a:ext>
                  </a:extLst>
                </p14:cNvPr>
                <p14:cNvContentPartPr/>
                <p14:nvPr/>
              </p14:nvContentPartPr>
              <p14:xfrm>
                <a:off x="1513426" y="981030"/>
                <a:ext cx="673560" cy="6231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B2E7A38-524D-5E9F-01A4-283CA97B12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09106" y="976710"/>
                  <a:ext cx="682200" cy="63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6595234E-D44C-B287-0F8E-78234A4E9AB5}"/>
              </a:ext>
            </a:extLst>
          </p:cNvPr>
          <p:cNvGrpSpPr/>
          <p:nvPr/>
        </p:nvGrpSpPr>
        <p:grpSpPr>
          <a:xfrm>
            <a:off x="2705026" y="2196750"/>
            <a:ext cx="7105680" cy="4044600"/>
            <a:chOff x="2705026" y="2196750"/>
            <a:chExt cx="7105680" cy="40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7C207A-1236-4E7C-9E55-267A8D0EB975}"/>
                    </a:ext>
                  </a:extLst>
                </p14:cNvPr>
                <p14:cNvContentPartPr/>
                <p14:nvPr/>
              </p14:nvContentPartPr>
              <p14:xfrm>
                <a:off x="7642066" y="2196750"/>
                <a:ext cx="109800" cy="780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7C207A-1236-4E7C-9E55-267A8D0EB9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37746" y="2192430"/>
                  <a:ext cx="11844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D0C6A8B-819D-2BC9-B1E0-4290EEC840EF}"/>
                    </a:ext>
                  </a:extLst>
                </p14:cNvPr>
                <p14:cNvContentPartPr/>
                <p14:nvPr/>
              </p14:nvContentPartPr>
              <p14:xfrm>
                <a:off x="7886506" y="2570070"/>
                <a:ext cx="256680" cy="44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D0C6A8B-819D-2BC9-B1E0-4290EEC840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82186" y="2565750"/>
                  <a:ext cx="265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FA30EEE-8446-3596-F846-B5B8B8E38AEA}"/>
                    </a:ext>
                  </a:extLst>
                </p14:cNvPr>
                <p14:cNvContentPartPr/>
                <p14:nvPr/>
              </p14:nvContentPartPr>
              <p14:xfrm>
                <a:off x="8405266" y="2337150"/>
                <a:ext cx="633960" cy="621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FA30EEE-8446-3596-F846-B5B8B8E38AE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00946" y="2332830"/>
                  <a:ext cx="64260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65B1EAC-88E0-E1B6-BB8C-D5D2A2C3093C}"/>
                    </a:ext>
                  </a:extLst>
                </p14:cNvPr>
                <p14:cNvContentPartPr/>
                <p14:nvPr/>
              </p14:nvContentPartPr>
              <p14:xfrm>
                <a:off x="8659786" y="2555670"/>
                <a:ext cx="216360" cy="259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65B1EAC-88E0-E1B6-BB8C-D5D2A2C309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55466" y="2551350"/>
                  <a:ext cx="225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7EB0C26-E2F9-508B-E667-A19645D8E08B}"/>
                    </a:ext>
                  </a:extLst>
                </p14:cNvPr>
                <p14:cNvContentPartPr/>
                <p14:nvPr/>
              </p14:nvContentPartPr>
              <p14:xfrm>
                <a:off x="3815626" y="3209070"/>
                <a:ext cx="50400" cy="5796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7EB0C26-E2F9-508B-E667-A19645D8E0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11306" y="3204750"/>
                  <a:ext cx="590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ADB5ADC-60FE-A622-48D9-6B9F4DF7F726}"/>
                    </a:ext>
                  </a:extLst>
                </p14:cNvPr>
                <p14:cNvContentPartPr/>
                <p14:nvPr/>
              </p14:nvContentPartPr>
              <p14:xfrm>
                <a:off x="4077706" y="3245070"/>
                <a:ext cx="20160" cy="477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ADB5ADC-60FE-A622-48D9-6B9F4DF7F7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3386" y="3240750"/>
                  <a:ext cx="288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31125C3-4B3D-B1BA-DFA1-8A4F4CD445E8}"/>
                    </a:ext>
                  </a:extLst>
                </p14:cNvPr>
                <p14:cNvContentPartPr/>
                <p14:nvPr/>
              </p14:nvContentPartPr>
              <p14:xfrm>
                <a:off x="3905266" y="3916470"/>
                <a:ext cx="411480" cy="4086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31125C3-4B3D-B1BA-DFA1-8A4F4CD445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00946" y="3912150"/>
                  <a:ext cx="4201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E3EFF60-D37A-B7CA-8A6D-B20D0B3E75C6}"/>
                    </a:ext>
                  </a:extLst>
                </p14:cNvPr>
                <p14:cNvContentPartPr/>
                <p14:nvPr/>
              </p14:nvContentPartPr>
              <p14:xfrm>
                <a:off x="4166266" y="4101510"/>
                <a:ext cx="70920" cy="4309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E3EFF60-D37A-B7CA-8A6D-B20D0B3E75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61946" y="4097190"/>
                  <a:ext cx="795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F58A106-FFEF-4C0D-6562-438A8AB21D31}"/>
                    </a:ext>
                  </a:extLst>
                </p14:cNvPr>
                <p14:cNvContentPartPr/>
                <p14:nvPr/>
              </p14:nvContentPartPr>
              <p14:xfrm>
                <a:off x="4815346" y="2951670"/>
                <a:ext cx="306000" cy="6847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F58A106-FFEF-4C0D-6562-438A8AB21D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11026" y="2947350"/>
                  <a:ext cx="31464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683F547-67D0-9392-DEFC-82D0908823D2}"/>
                    </a:ext>
                  </a:extLst>
                </p14:cNvPr>
                <p14:cNvContentPartPr/>
                <p14:nvPr/>
              </p14:nvContentPartPr>
              <p14:xfrm>
                <a:off x="5271106" y="3265230"/>
                <a:ext cx="223200" cy="1411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683F547-67D0-9392-DEFC-82D0908823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66786" y="3260910"/>
                  <a:ext cx="231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3A68DA1-F5B9-2663-D0F8-5581A1D379BE}"/>
                    </a:ext>
                  </a:extLst>
                </p14:cNvPr>
                <p14:cNvContentPartPr/>
                <p14:nvPr/>
              </p14:nvContentPartPr>
              <p14:xfrm>
                <a:off x="5796706" y="3096750"/>
                <a:ext cx="167400" cy="3646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3A68DA1-F5B9-2663-D0F8-5581A1D379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92386" y="3092430"/>
                  <a:ext cx="1760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346621C-BEC3-63C5-B36B-164680A57847}"/>
                    </a:ext>
                  </a:extLst>
                </p14:cNvPr>
                <p14:cNvContentPartPr/>
                <p14:nvPr/>
              </p14:nvContentPartPr>
              <p14:xfrm>
                <a:off x="4760626" y="4033830"/>
                <a:ext cx="370800" cy="3772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346621C-BEC3-63C5-B36B-164680A578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56306" y="4029510"/>
                  <a:ext cx="3794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63200F7-07AC-B8EB-AC67-6E9A12318400}"/>
                    </a:ext>
                  </a:extLst>
                </p14:cNvPr>
                <p14:cNvContentPartPr/>
                <p14:nvPr/>
              </p14:nvContentPartPr>
              <p14:xfrm>
                <a:off x="5290906" y="4080630"/>
                <a:ext cx="210240" cy="150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63200F7-07AC-B8EB-AC67-6E9A123184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86586" y="4076310"/>
                  <a:ext cx="218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C5A4313-4E04-CF89-F1BC-ECD36D840FBE}"/>
                    </a:ext>
                  </a:extLst>
                </p14:cNvPr>
                <p14:cNvContentPartPr/>
                <p14:nvPr/>
              </p14:nvContentPartPr>
              <p14:xfrm>
                <a:off x="5760706" y="3850590"/>
                <a:ext cx="396720" cy="4050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C5A4313-4E04-CF89-F1BC-ECD36D840F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56386" y="3846270"/>
                  <a:ext cx="405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501D087-9761-36B7-ED9E-54610DE370F7}"/>
                    </a:ext>
                  </a:extLst>
                </p14:cNvPr>
                <p14:cNvContentPartPr/>
                <p14:nvPr/>
              </p14:nvContentPartPr>
              <p14:xfrm>
                <a:off x="6274066" y="3908550"/>
                <a:ext cx="111600" cy="2912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501D087-9761-36B7-ED9E-54610DE370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69746" y="3904230"/>
                  <a:ext cx="1202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A3748D7-BB92-9A8D-8DD8-A12F765136D7}"/>
                    </a:ext>
                  </a:extLst>
                </p14:cNvPr>
                <p14:cNvContentPartPr/>
                <p14:nvPr/>
              </p14:nvContentPartPr>
              <p14:xfrm>
                <a:off x="6532546" y="3982710"/>
                <a:ext cx="214200" cy="1105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A3748D7-BB92-9A8D-8DD8-A12F765136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28226" y="3978390"/>
                  <a:ext cx="222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7A9728D-39DE-CC1E-1DA7-95A33B9FCF28}"/>
                    </a:ext>
                  </a:extLst>
                </p14:cNvPr>
                <p14:cNvContentPartPr/>
                <p14:nvPr/>
              </p14:nvContentPartPr>
              <p14:xfrm>
                <a:off x="6855466" y="3834750"/>
                <a:ext cx="527760" cy="3034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7A9728D-39DE-CC1E-1DA7-95A33B9FCF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51146" y="3830430"/>
                  <a:ext cx="536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E0289C0-EC54-C874-2348-E1AFF601FBA6}"/>
                    </a:ext>
                  </a:extLst>
                </p14:cNvPr>
                <p14:cNvContentPartPr/>
                <p14:nvPr/>
              </p14:nvContentPartPr>
              <p14:xfrm>
                <a:off x="6568546" y="3635310"/>
                <a:ext cx="360" cy="9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E0289C0-EC54-C874-2348-E1AFF601FB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64226" y="3630990"/>
                  <a:ext cx="9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7E640C3-4397-A5DB-459F-E2FD973819EC}"/>
                    </a:ext>
                  </a:extLst>
                </p14:cNvPr>
                <p14:cNvContentPartPr/>
                <p14:nvPr/>
              </p14:nvContentPartPr>
              <p14:xfrm>
                <a:off x="7636666" y="3880470"/>
                <a:ext cx="313560" cy="34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7E640C3-4397-A5DB-459F-E2FD973819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32346" y="3876150"/>
                  <a:ext cx="322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25F1EDE-B088-F34A-0360-F6A109442CFC}"/>
                    </a:ext>
                  </a:extLst>
                </p14:cNvPr>
                <p14:cNvContentPartPr/>
                <p14:nvPr/>
              </p14:nvContentPartPr>
              <p14:xfrm>
                <a:off x="7523626" y="4077030"/>
                <a:ext cx="269280" cy="169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25F1EDE-B088-F34A-0360-F6A109442C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19306" y="4072710"/>
                  <a:ext cx="277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FE23849-7310-0BA0-7858-3DEC604FD211}"/>
                    </a:ext>
                  </a:extLst>
                </p14:cNvPr>
                <p14:cNvContentPartPr/>
                <p14:nvPr/>
              </p14:nvContentPartPr>
              <p14:xfrm>
                <a:off x="7834306" y="3783630"/>
                <a:ext cx="194400" cy="6775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FE23849-7310-0BA0-7858-3DEC604FD21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29986" y="3779310"/>
                  <a:ext cx="20304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F39616A-B0A3-E97D-9AD4-087CCD3C0612}"/>
                    </a:ext>
                  </a:extLst>
                </p14:cNvPr>
                <p14:cNvContentPartPr/>
                <p14:nvPr/>
              </p14:nvContentPartPr>
              <p14:xfrm>
                <a:off x="8237146" y="3772110"/>
                <a:ext cx="162720" cy="6138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F39616A-B0A3-E97D-9AD4-087CCD3C06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32826" y="3767790"/>
                  <a:ext cx="1713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4C2DE72-9ACA-63D3-646F-7B8536265703}"/>
                    </a:ext>
                  </a:extLst>
                </p14:cNvPr>
                <p14:cNvContentPartPr/>
                <p14:nvPr/>
              </p14:nvContentPartPr>
              <p14:xfrm>
                <a:off x="8253346" y="3724950"/>
                <a:ext cx="361800" cy="3949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4C2DE72-9ACA-63D3-646F-7B85362657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49026" y="3720630"/>
                  <a:ext cx="3704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20E0243-A75F-117C-5238-26C8C9623FE6}"/>
                    </a:ext>
                  </a:extLst>
                </p14:cNvPr>
                <p14:cNvContentPartPr/>
                <p14:nvPr/>
              </p14:nvContentPartPr>
              <p14:xfrm>
                <a:off x="8756986" y="3980550"/>
                <a:ext cx="253800" cy="3690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20E0243-A75F-117C-5238-26C8C9623F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52666" y="3976230"/>
                  <a:ext cx="262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4774594-57BC-41BF-CCEE-54B7971C8F05}"/>
                    </a:ext>
                  </a:extLst>
                </p14:cNvPr>
                <p14:cNvContentPartPr/>
                <p14:nvPr/>
              </p14:nvContentPartPr>
              <p14:xfrm>
                <a:off x="8938426" y="3769950"/>
                <a:ext cx="229320" cy="421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4774594-57BC-41BF-CCEE-54B7971C8F0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34106" y="3765630"/>
                  <a:ext cx="237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837D183-3295-5014-7356-DFC841DD5973}"/>
                    </a:ext>
                  </a:extLst>
                </p14:cNvPr>
                <p14:cNvContentPartPr/>
                <p14:nvPr/>
              </p14:nvContentPartPr>
              <p14:xfrm>
                <a:off x="8898106" y="3926190"/>
                <a:ext cx="270000" cy="914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837D183-3295-5014-7356-DFC841DD59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93786" y="3921870"/>
                  <a:ext cx="278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B57B333-EAB6-E893-E42B-227F7504BDDF}"/>
                    </a:ext>
                  </a:extLst>
                </p14:cNvPr>
                <p14:cNvContentPartPr/>
                <p14:nvPr/>
              </p14:nvContentPartPr>
              <p14:xfrm>
                <a:off x="9224266" y="3526950"/>
                <a:ext cx="437400" cy="5342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B57B333-EAB6-E893-E42B-227F7504BD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9946" y="3522630"/>
                  <a:ext cx="4460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C63D55F-88DF-D900-4731-5626F84EEB82}"/>
                    </a:ext>
                  </a:extLst>
                </p14:cNvPr>
                <p14:cNvContentPartPr/>
                <p14:nvPr/>
              </p14:nvContentPartPr>
              <p14:xfrm>
                <a:off x="3517906" y="4599750"/>
                <a:ext cx="187560" cy="5223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C63D55F-88DF-D900-4731-5626F84EEB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13586" y="4595430"/>
                  <a:ext cx="1962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98959D2-BEC8-C682-0624-078D4C775A36}"/>
                    </a:ext>
                  </a:extLst>
                </p14:cNvPr>
                <p14:cNvContentPartPr/>
                <p14:nvPr/>
              </p14:nvContentPartPr>
              <p14:xfrm>
                <a:off x="3654706" y="4491030"/>
                <a:ext cx="150480" cy="5810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98959D2-BEC8-C682-0624-078D4C775A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50386" y="4486710"/>
                  <a:ext cx="1591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52D157A-5F25-E517-B8AF-DD5C41716EC8}"/>
                    </a:ext>
                  </a:extLst>
                </p14:cNvPr>
                <p14:cNvContentPartPr/>
                <p14:nvPr/>
              </p14:nvContentPartPr>
              <p14:xfrm>
                <a:off x="3295786" y="4736190"/>
                <a:ext cx="663480" cy="3070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52D157A-5F25-E517-B8AF-DD5C41716EC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91466" y="4731870"/>
                  <a:ext cx="672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5F05FE8-9274-5FDE-36EE-7A2CDFAB342B}"/>
                    </a:ext>
                  </a:extLst>
                </p14:cNvPr>
                <p14:cNvContentPartPr/>
                <p14:nvPr/>
              </p14:nvContentPartPr>
              <p14:xfrm>
                <a:off x="3977266" y="4692270"/>
                <a:ext cx="415080" cy="240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5F05FE8-9274-5FDE-36EE-7A2CDFAB342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72946" y="4687950"/>
                  <a:ext cx="423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C75643A-EEEC-295E-C79E-0955FB56D23C}"/>
                    </a:ext>
                  </a:extLst>
                </p14:cNvPr>
                <p14:cNvContentPartPr/>
                <p14:nvPr/>
              </p14:nvContentPartPr>
              <p14:xfrm>
                <a:off x="4121266" y="4688310"/>
                <a:ext cx="86040" cy="3783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C75643A-EEEC-295E-C79E-0955FB56D23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16946" y="4683990"/>
                  <a:ext cx="946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4C94B5B4-5456-04A9-5D10-91C05E142CD2}"/>
                    </a:ext>
                  </a:extLst>
                </p14:cNvPr>
                <p14:cNvContentPartPr/>
                <p14:nvPr/>
              </p14:nvContentPartPr>
              <p14:xfrm>
                <a:off x="4557226" y="4735830"/>
                <a:ext cx="469080" cy="2937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C94B5B4-5456-04A9-5D10-91C05E142C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52906" y="4731510"/>
                  <a:ext cx="477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1C28E07-9B77-9192-F089-D5DF9234A797}"/>
                    </a:ext>
                  </a:extLst>
                </p14:cNvPr>
                <p14:cNvContentPartPr/>
                <p14:nvPr/>
              </p14:nvContentPartPr>
              <p14:xfrm>
                <a:off x="5077066" y="4632150"/>
                <a:ext cx="75600" cy="4068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1C28E07-9B77-9192-F089-D5DF9234A79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72746" y="4627830"/>
                  <a:ext cx="842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5E9FB4E-08B9-BCC7-9E3D-755851FBB208}"/>
                    </a:ext>
                  </a:extLst>
                </p14:cNvPr>
                <p14:cNvContentPartPr/>
                <p14:nvPr/>
              </p14:nvContentPartPr>
              <p14:xfrm>
                <a:off x="5351386" y="4674630"/>
                <a:ext cx="533880" cy="3027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5E9FB4E-08B9-BCC7-9E3D-755851FBB20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47066" y="4670310"/>
                  <a:ext cx="542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1D55CBC-6476-582E-A34F-C50739CB2E19}"/>
                    </a:ext>
                  </a:extLst>
                </p14:cNvPr>
                <p14:cNvContentPartPr/>
                <p14:nvPr/>
              </p14:nvContentPartPr>
              <p14:xfrm>
                <a:off x="4424386" y="5568150"/>
                <a:ext cx="57240" cy="5256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1D55CBC-6476-582E-A34F-C50739CB2E1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20066" y="5563830"/>
                  <a:ext cx="658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752D24F-1B7B-4F50-C1A7-8B0B3797CF8E}"/>
                    </a:ext>
                  </a:extLst>
                </p14:cNvPr>
                <p14:cNvContentPartPr/>
                <p14:nvPr/>
              </p14:nvContentPartPr>
              <p14:xfrm>
                <a:off x="4400266" y="5507310"/>
                <a:ext cx="492120" cy="3880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752D24F-1B7B-4F50-C1A7-8B0B3797CF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95946" y="5502990"/>
                  <a:ext cx="5007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557F37F-76F8-50D4-D13B-AB7F2B0F5ED2}"/>
                    </a:ext>
                  </a:extLst>
                </p14:cNvPr>
                <p14:cNvContentPartPr/>
                <p14:nvPr/>
              </p14:nvContentPartPr>
              <p14:xfrm>
                <a:off x="5052946" y="5596230"/>
                <a:ext cx="344880" cy="378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557F37F-76F8-50D4-D13B-AB7F2B0F5E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48626" y="5591910"/>
                  <a:ext cx="353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9D982F7-611E-4BCA-0023-152D2B9A1FEC}"/>
                    </a:ext>
                  </a:extLst>
                </p14:cNvPr>
                <p14:cNvContentPartPr/>
                <p14:nvPr/>
              </p14:nvContentPartPr>
              <p14:xfrm>
                <a:off x="5097226" y="5793150"/>
                <a:ext cx="399600" cy="738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9D982F7-611E-4BCA-0023-152D2B9A1F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92906" y="5788830"/>
                  <a:ext cx="408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CC45C85-9BFA-7EC5-35F5-473D2B315A27}"/>
                    </a:ext>
                  </a:extLst>
                </p14:cNvPr>
                <p14:cNvContentPartPr/>
                <p14:nvPr/>
              </p14:nvContentPartPr>
              <p14:xfrm>
                <a:off x="5508706" y="5387790"/>
                <a:ext cx="190440" cy="5076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CC45C85-9BFA-7EC5-35F5-473D2B315A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04386" y="5383470"/>
                  <a:ext cx="1990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05C4457-988E-7A8E-4894-EB655C9870FD}"/>
                    </a:ext>
                  </a:extLst>
                </p14:cNvPr>
                <p14:cNvContentPartPr/>
                <p14:nvPr/>
              </p14:nvContentPartPr>
              <p14:xfrm>
                <a:off x="5721826" y="5339550"/>
                <a:ext cx="175320" cy="5533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05C4457-988E-7A8E-4894-EB655C9870F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17506" y="5335230"/>
                  <a:ext cx="1839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FA1C29A-6775-DECD-77B9-0617E2A2FCBB}"/>
                    </a:ext>
                  </a:extLst>
                </p14:cNvPr>
                <p14:cNvContentPartPr/>
                <p14:nvPr/>
              </p14:nvContentPartPr>
              <p14:xfrm>
                <a:off x="6258226" y="5544390"/>
                <a:ext cx="399960" cy="313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FA1C29A-6775-DECD-77B9-0617E2A2FC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53906" y="5540070"/>
                  <a:ext cx="408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FD26B90-021A-A808-CE45-156DAA3D5B29}"/>
                    </a:ext>
                  </a:extLst>
                </p14:cNvPr>
                <p14:cNvContentPartPr/>
                <p14:nvPr/>
              </p14:nvContentPartPr>
              <p14:xfrm>
                <a:off x="6233746" y="5714670"/>
                <a:ext cx="617400" cy="687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FD26B90-021A-A808-CE45-156DAA3D5B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29426" y="5710350"/>
                  <a:ext cx="626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6B26819-DB69-430B-C81B-EDA67E5A4F5A}"/>
                    </a:ext>
                  </a:extLst>
                </p14:cNvPr>
                <p14:cNvContentPartPr/>
                <p14:nvPr/>
              </p14:nvContentPartPr>
              <p14:xfrm>
                <a:off x="6523906" y="5254950"/>
                <a:ext cx="420480" cy="7434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6B26819-DB69-430B-C81B-EDA67E5A4F5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19586" y="5250630"/>
                  <a:ext cx="42912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642B7B8-B74B-C4EB-A08C-A79BB9618025}"/>
                    </a:ext>
                  </a:extLst>
                </p14:cNvPr>
                <p14:cNvContentPartPr/>
                <p14:nvPr/>
              </p14:nvContentPartPr>
              <p14:xfrm>
                <a:off x="7330306" y="5206710"/>
                <a:ext cx="127800" cy="6505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642B7B8-B74B-C4EB-A08C-A79BB961802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25986" y="5202390"/>
                  <a:ext cx="13644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FBA12FE-F7ED-C06A-D406-B125AB69401C}"/>
                    </a:ext>
                  </a:extLst>
                </p14:cNvPr>
                <p14:cNvContentPartPr/>
                <p14:nvPr/>
              </p14:nvContentPartPr>
              <p14:xfrm>
                <a:off x="7450906" y="5114550"/>
                <a:ext cx="213120" cy="5947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FBA12FE-F7ED-C06A-D406-B125AB6940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46586" y="5110230"/>
                  <a:ext cx="22176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26A385B-98FC-6C26-E40F-754E1E84057A}"/>
                    </a:ext>
                  </a:extLst>
                </p14:cNvPr>
                <p14:cNvContentPartPr/>
                <p14:nvPr/>
              </p14:nvContentPartPr>
              <p14:xfrm>
                <a:off x="7144906" y="5450790"/>
                <a:ext cx="453600" cy="2498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26A385B-98FC-6C26-E40F-754E1E84057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40586" y="5446470"/>
                  <a:ext cx="462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EDBFD13-EA82-8C43-0067-FF90E6869016}"/>
                    </a:ext>
                  </a:extLst>
                </p14:cNvPr>
                <p14:cNvContentPartPr/>
                <p14:nvPr/>
              </p14:nvContentPartPr>
              <p14:xfrm>
                <a:off x="7700746" y="5367630"/>
                <a:ext cx="461160" cy="8737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EDBFD13-EA82-8C43-0067-FF90E686901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96426" y="5363310"/>
                  <a:ext cx="46980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AFE9C69-A74F-8884-0D08-74EEDAA45475}"/>
                    </a:ext>
                  </a:extLst>
                </p14:cNvPr>
                <p14:cNvContentPartPr/>
                <p14:nvPr/>
              </p14:nvContentPartPr>
              <p14:xfrm>
                <a:off x="8128066" y="5403630"/>
                <a:ext cx="310320" cy="396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AFE9C69-A74F-8884-0D08-74EEDAA4547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23746" y="5399310"/>
                  <a:ext cx="318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59E5E03-6B89-5B55-3F39-76777D027C45}"/>
                    </a:ext>
                  </a:extLst>
                </p14:cNvPr>
                <p14:cNvContentPartPr/>
                <p14:nvPr/>
              </p14:nvContentPartPr>
              <p14:xfrm>
                <a:off x="8184586" y="5597310"/>
                <a:ext cx="347400" cy="694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59E5E03-6B89-5B55-3F39-76777D027C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80266" y="5592990"/>
                  <a:ext cx="356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0F548E4-9A8A-A827-7937-8BC8EF832A48}"/>
                    </a:ext>
                  </a:extLst>
                </p14:cNvPr>
                <p14:cNvContentPartPr/>
                <p14:nvPr/>
              </p14:nvContentPartPr>
              <p14:xfrm>
                <a:off x="8708746" y="5266830"/>
                <a:ext cx="428400" cy="2923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0F548E4-9A8A-A827-7937-8BC8EF832A4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04426" y="5262510"/>
                  <a:ext cx="437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F407DCE-2E04-3CCF-4D57-2E89924B9DDF}"/>
                    </a:ext>
                  </a:extLst>
                </p14:cNvPr>
                <p14:cNvContentPartPr/>
                <p14:nvPr/>
              </p14:nvContentPartPr>
              <p14:xfrm>
                <a:off x="9172066" y="5319390"/>
                <a:ext cx="300600" cy="1497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F407DCE-2E04-3CCF-4D57-2E89924B9D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67746" y="5315070"/>
                  <a:ext cx="309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8B800BB-0493-1CF8-AC1B-77C163EDA0FA}"/>
                    </a:ext>
                  </a:extLst>
                </p14:cNvPr>
                <p14:cNvContentPartPr/>
                <p14:nvPr/>
              </p14:nvContentPartPr>
              <p14:xfrm>
                <a:off x="8753026" y="5711430"/>
                <a:ext cx="929880" cy="1425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8B800BB-0493-1CF8-AC1B-77C163EDA0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48706" y="5707110"/>
                  <a:ext cx="938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322A47C-5F09-D8F4-F35D-3E2526087CEF}"/>
                    </a:ext>
                  </a:extLst>
                </p14:cNvPr>
                <p14:cNvContentPartPr/>
                <p14:nvPr/>
              </p14:nvContentPartPr>
              <p14:xfrm>
                <a:off x="2705026" y="4374750"/>
                <a:ext cx="3767760" cy="9694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322A47C-5F09-D8F4-F35D-3E2526087C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00706" y="4370430"/>
                  <a:ext cx="377640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020B2F6-BC57-9E3D-D1FA-E26BB8ECC549}"/>
                    </a:ext>
                  </a:extLst>
                </p14:cNvPr>
                <p14:cNvContentPartPr/>
                <p14:nvPr/>
              </p14:nvContentPartPr>
              <p14:xfrm>
                <a:off x="6871306" y="4770030"/>
                <a:ext cx="2939400" cy="12996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020B2F6-BC57-9E3D-D1FA-E26BB8ECC5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66986" y="4765710"/>
                  <a:ext cx="2948040" cy="130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9F1C5298-BF37-A52B-1E17-4F4CE8B85A91}"/>
              </a:ext>
            </a:extLst>
          </p:cNvPr>
          <p:cNvGrpSpPr/>
          <p:nvPr/>
        </p:nvGrpSpPr>
        <p:grpSpPr>
          <a:xfrm>
            <a:off x="321466" y="3615150"/>
            <a:ext cx="2053800" cy="1949760"/>
            <a:chOff x="321466" y="3615150"/>
            <a:chExt cx="2053800" cy="19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FEB1B5B-B38B-13C3-A887-307D74066E05}"/>
                    </a:ext>
                  </a:extLst>
                </p14:cNvPr>
                <p14:cNvContentPartPr/>
                <p14:nvPr/>
              </p14:nvContentPartPr>
              <p14:xfrm>
                <a:off x="321466" y="4519110"/>
                <a:ext cx="330480" cy="4230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FEB1B5B-B38B-13C3-A887-307D74066E0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7146" y="4514790"/>
                  <a:ext cx="339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5DFCC55-AC4C-90A4-9420-138964E16608}"/>
                    </a:ext>
                  </a:extLst>
                </p14:cNvPr>
                <p14:cNvContentPartPr/>
                <p14:nvPr/>
              </p14:nvContentPartPr>
              <p14:xfrm>
                <a:off x="547546" y="4310670"/>
                <a:ext cx="349200" cy="4410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5DFCC55-AC4C-90A4-9420-138964E1660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3226" y="4306350"/>
                  <a:ext cx="357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F3BAF16-51D3-C5A1-6568-8DCE9146C8A0}"/>
                    </a:ext>
                  </a:extLst>
                </p14:cNvPr>
                <p14:cNvContentPartPr/>
                <p14:nvPr/>
              </p14:nvContentPartPr>
              <p14:xfrm>
                <a:off x="623506" y="4603350"/>
                <a:ext cx="122040" cy="2419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F3BAF16-51D3-C5A1-6568-8DCE9146C8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9186" y="4599030"/>
                  <a:ext cx="130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8F9371A-7BD3-FCC2-A66A-326E7529FDD1}"/>
                    </a:ext>
                  </a:extLst>
                </p14:cNvPr>
                <p14:cNvContentPartPr/>
                <p14:nvPr/>
              </p14:nvContentPartPr>
              <p14:xfrm>
                <a:off x="950386" y="3866430"/>
                <a:ext cx="410040" cy="4374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8F9371A-7BD3-FCC2-A66A-326E7529FDD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6066" y="3862110"/>
                  <a:ext cx="4186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02A32E6-3635-A4CA-9974-E988C71B4472}"/>
                    </a:ext>
                  </a:extLst>
                </p14:cNvPr>
                <p14:cNvContentPartPr/>
                <p14:nvPr/>
              </p14:nvContentPartPr>
              <p14:xfrm>
                <a:off x="1514506" y="3615150"/>
                <a:ext cx="437760" cy="5886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02A32E6-3635-A4CA-9974-E988C71B447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10186" y="3610830"/>
                  <a:ext cx="4464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D896FD0-59A0-DC5E-A0D2-1D833D6BCB82}"/>
                    </a:ext>
                  </a:extLst>
                </p14:cNvPr>
                <p14:cNvContentPartPr/>
                <p14:nvPr/>
              </p14:nvContentPartPr>
              <p14:xfrm>
                <a:off x="897826" y="3804510"/>
                <a:ext cx="1477440" cy="17604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D896FD0-59A0-DC5E-A0D2-1D833D6BCB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3506" y="3800190"/>
                  <a:ext cx="1486080" cy="176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877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E4ACD74-0154-E463-B302-DED8A2D147F4}"/>
              </a:ext>
            </a:extLst>
          </p:cNvPr>
          <p:cNvGrpSpPr/>
          <p:nvPr/>
        </p:nvGrpSpPr>
        <p:grpSpPr>
          <a:xfrm>
            <a:off x="696226" y="311430"/>
            <a:ext cx="9098280" cy="5490360"/>
            <a:chOff x="696226" y="311430"/>
            <a:chExt cx="9098280" cy="54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AC2DDE-84FD-157C-B954-6AD7923A16E0}"/>
                    </a:ext>
                  </a:extLst>
                </p14:cNvPr>
                <p14:cNvContentPartPr/>
                <p14:nvPr/>
              </p14:nvContentPartPr>
              <p14:xfrm>
                <a:off x="1804666" y="584670"/>
                <a:ext cx="291240" cy="375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AC2DDE-84FD-157C-B954-6AD7923A16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0346" y="580350"/>
                  <a:ext cx="2998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9080FC-5A89-B36B-5237-57177B3840B5}"/>
                    </a:ext>
                  </a:extLst>
                </p14:cNvPr>
                <p14:cNvContentPartPr/>
                <p14:nvPr/>
              </p14:nvContentPartPr>
              <p14:xfrm>
                <a:off x="1879546" y="560910"/>
                <a:ext cx="183240" cy="412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9080FC-5A89-B36B-5237-57177B3840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5226" y="556590"/>
                  <a:ext cx="1918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62D812-580F-0132-2143-673F7F21AE00}"/>
                    </a:ext>
                  </a:extLst>
                </p14:cNvPr>
                <p14:cNvContentPartPr/>
                <p14:nvPr/>
              </p14:nvContentPartPr>
              <p14:xfrm>
                <a:off x="1684066" y="1081470"/>
                <a:ext cx="466200" cy="8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62D812-580F-0132-2143-673F7F21AE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79746" y="1077150"/>
                  <a:ext cx="474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A5E0B2-5B67-5C9D-B3F1-84FCBC1E7E06}"/>
                    </a:ext>
                  </a:extLst>
                </p14:cNvPr>
                <p14:cNvContentPartPr/>
                <p14:nvPr/>
              </p14:nvContentPartPr>
              <p14:xfrm>
                <a:off x="1795666" y="311430"/>
                <a:ext cx="66240" cy="12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A5E0B2-5B67-5C9D-B3F1-84FCBC1E7E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1346" y="307110"/>
                  <a:ext cx="74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D15359-18B5-D307-BF07-0585F19FCEFB}"/>
                    </a:ext>
                  </a:extLst>
                </p14:cNvPr>
                <p14:cNvContentPartPr/>
                <p14:nvPr/>
              </p14:nvContentPartPr>
              <p14:xfrm>
                <a:off x="2437186" y="641190"/>
                <a:ext cx="249840" cy="225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D15359-18B5-D307-BF07-0585F19FCE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32866" y="636870"/>
                  <a:ext cx="258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58FF7B-F619-A357-217A-01BC6952C7E2}"/>
                    </a:ext>
                  </a:extLst>
                </p14:cNvPr>
                <p14:cNvContentPartPr/>
                <p14:nvPr/>
              </p14:nvContentPartPr>
              <p14:xfrm>
                <a:off x="3073666" y="448230"/>
                <a:ext cx="246960" cy="672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58FF7B-F619-A357-217A-01BC6952C7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69346" y="443910"/>
                  <a:ext cx="25560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ECFB81-6D40-2BAF-0434-48AEE9D7AC69}"/>
                    </a:ext>
                  </a:extLst>
                </p14:cNvPr>
                <p14:cNvContentPartPr/>
                <p14:nvPr/>
              </p14:nvContentPartPr>
              <p14:xfrm>
                <a:off x="3066106" y="780870"/>
                <a:ext cx="321840" cy="12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ECFB81-6D40-2BAF-0434-48AEE9D7AC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61786" y="776550"/>
                  <a:ext cx="330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F74257-FDE7-BBB2-F49D-7064C0C61BE8}"/>
                    </a:ext>
                  </a:extLst>
                </p14:cNvPr>
                <p14:cNvContentPartPr/>
                <p14:nvPr/>
              </p14:nvContentPartPr>
              <p14:xfrm>
                <a:off x="2949106" y="1198830"/>
                <a:ext cx="547920" cy="11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F74257-FDE7-BBB2-F49D-7064C0C61B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4786" y="1194510"/>
                  <a:ext cx="556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BB1430-43AE-688B-818D-18BBDBC7790E}"/>
                    </a:ext>
                  </a:extLst>
                </p14:cNvPr>
                <p14:cNvContentPartPr/>
                <p14:nvPr/>
              </p14:nvContentPartPr>
              <p14:xfrm>
                <a:off x="3815266" y="584670"/>
                <a:ext cx="98280" cy="340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BB1430-43AE-688B-818D-18BBDBC779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10946" y="580350"/>
                  <a:ext cx="1069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04CB125-3B3E-22F1-BB56-3711522388CF}"/>
                    </a:ext>
                  </a:extLst>
                </p14:cNvPr>
                <p14:cNvContentPartPr/>
                <p14:nvPr/>
              </p14:nvContentPartPr>
              <p14:xfrm>
                <a:off x="4013266" y="556590"/>
                <a:ext cx="252000" cy="430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04CB125-3B3E-22F1-BB56-3711522388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8946" y="552270"/>
                  <a:ext cx="2606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76B7AB-CA80-8D53-0E14-A01025DDB83F}"/>
                    </a:ext>
                  </a:extLst>
                </p14:cNvPr>
                <p14:cNvContentPartPr/>
                <p14:nvPr/>
              </p14:nvContentPartPr>
              <p14:xfrm>
                <a:off x="4025506" y="1053390"/>
                <a:ext cx="199800" cy="18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76B7AB-CA80-8D53-0E14-A01025DDB8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21186" y="1049070"/>
                  <a:ext cx="208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7ACDE07-8FF5-2B8D-D061-A9C682E2C875}"/>
                    </a:ext>
                  </a:extLst>
                </p14:cNvPr>
                <p14:cNvContentPartPr/>
                <p14:nvPr/>
              </p14:nvContentPartPr>
              <p14:xfrm>
                <a:off x="4637866" y="681150"/>
                <a:ext cx="48240" cy="18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7ACDE07-8FF5-2B8D-D061-A9C682E2C8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33546" y="676830"/>
                  <a:ext cx="56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D272FE-154A-9B64-75B0-8A101D8BF8B5}"/>
                    </a:ext>
                  </a:extLst>
                </p14:cNvPr>
                <p14:cNvContentPartPr/>
                <p14:nvPr/>
              </p14:nvContentPartPr>
              <p14:xfrm>
                <a:off x="4912186" y="656670"/>
                <a:ext cx="384480" cy="529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D272FE-154A-9B64-75B0-8A101D8BF8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07866" y="652350"/>
                  <a:ext cx="3931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E20D7A-C93F-E7D0-6B69-C5441A92B0C1}"/>
                    </a:ext>
                  </a:extLst>
                </p14:cNvPr>
                <p14:cNvContentPartPr/>
                <p14:nvPr/>
              </p14:nvContentPartPr>
              <p14:xfrm>
                <a:off x="5307106" y="488190"/>
                <a:ext cx="223920" cy="655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E20D7A-C93F-E7D0-6B69-C5441A92B0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02786" y="483870"/>
                  <a:ext cx="23256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210887-B70D-2601-DAA7-E32067A62206}"/>
                    </a:ext>
                  </a:extLst>
                </p14:cNvPr>
                <p14:cNvContentPartPr/>
                <p14:nvPr/>
              </p14:nvContentPartPr>
              <p14:xfrm>
                <a:off x="1977106" y="1571790"/>
                <a:ext cx="336960" cy="273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210887-B70D-2601-DAA7-E32067A622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72786" y="1567470"/>
                  <a:ext cx="345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72AB6B-9984-D88F-F8B7-A5E67455802C}"/>
                    </a:ext>
                  </a:extLst>
                </p14:cNvPr>
                <p14:cNvContentPartPr/>
                <p14:nvPr/>
              </p14:nvContentPartPr>
              <p14:xfrm>
                <a:off x="2026426" y="2103510"/>
                <a:ext cx="321480" cy="40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72AB6B-9984-D88F-F8B7-A5E6745580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22106" y="2099190"/>
                  <a:ext cx="330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41162B-14DA-90D1-8ACF-DA42389C9A7A}"/>
                    </a:ext>
                  </a:extLst>
                </p14:cNvPr>
                <p14:cNvContentPartPr/>
                <p14:nvPr/>
              </p14:nvContentPartPr>
              <p14:xfrm>
                <a:off x="2840746" y="1729110"/>
                <a:ext cx="142920" cy="186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41162B-14DA-90D1-8ACF-DA42389C9A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6426" y="1724790"/>
                  <a:ext cx="151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E4DABA-5A50-6A23-305E-3CF1F75EB490}"/>
                    </a:ext>
                  </a:extLst>
                </p14:cNvPr>
                <p14:cNvContentPartPr/>
                <p14:nvPr/>
              </p14:nvContentPartPr>
              <p14:xfrm>
                <a:off x="2582266" y="1778430"/>
                <a:ext cx="309960" cy="24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E4DABA-5A50-6A23-305E-3CF1F75EB4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7946" y="1774110"/>
                  <a:ext cx="31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01A747-5B3A-8A7B-880F-70044CCAEE2E}"/>
                    </a:ext>
                  </a:extLst>
                </p14:cNvPr>
                <p14:cNvContentPartPr/>
                <p14:nvPr/>
              </p14:nvContentPartPr>
              <p14:xfrm>
                <a:off x="3499546" y="1573230"/>
                <a:ext cx="303480" cy="624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01A747-5B3A-8A7B-880F-70044CCAEE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95226" y="1568910"/>
                  <a:ext cx="31212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8F3AEE-C867-62B1-465A-DFB41946F4DB}"/>
                    </a:ext>
                  </a:extLst>
                </p14:cNvPr>
                <p14:cNvContentPartPr/>
                <p14:nvPr/>
              </p14:nvContentPartPr>
              <p14:xfrm>
                <a:off x="3300106" y="1843950"/>
                <a:ext cx="469080" cy="52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8F3AEE-C867-62B1-465A-DFB41946F4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95786" y="1839630"/>
                  <a:ext cx="477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C02307-D8FA-0CE1-A1A1-E8C5FCFA01A3}"/>
                    </a:ext>
                  </a:extLst>
                </p14:cNvPr>
                <p14:cNvContentPartPr/>
                <p14:nvPr/>
              </p14:nvContentPartPr>
              <p14:xfrm>
                <a:off x="4017946" y="1505190"/>
                <a:ext cx="147600" cy="29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C02307-D8FA-0CE1-A1A1-E8C5FCFA01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13626" y="1500870"/>
                  <a:ext cx="156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DC48A1-09B5-72DD-341F-2761C7CFCE64}"/>
                    </a:ext>
                  </a:extLst>
                </p14:cNvPr>
                <p14:cNvContentPartPr/>
                <p14:nvPr/>
              </p14:nvContentPartPr>
              <p14:xfrm>
                <a:off x="4235026" y="1473150"/>
                <a:ext cx="332640" cy="159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DC48A1-09B5-72DD-341F-2761C7CFCE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30706" y="1468830"/>
                  <a:ext cx="341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C7CC5B-DDA4-118E-8EC6-66EE3386AE3A}"/>
                    </a:ext>
                  </a:extLst>
                </p14:cNvPr>
                <p14:cNvContentPartPr/>
                <p14:nvPr/>
              </p14:nvContentPartPr>
              <p14:xfrm>
                <a:off x="4215586" y="1396470"/>
                <a:ext cx="335880" cy="510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C7CC5B-DDA4-118E-8EC6-66EE3386AE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11266" y="1392150"/>
                  <a:ext cx="3445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48749F-16C3-9428-FC2F-1893B9C368F6}"/>
                    </a:ext>
                  </a:extLst>
                </p14:cNvPr>
                <p14:cNvContentPartPr/>
                <p14:nvPr/>
              </p14:nvContentPartPr>
              <p14:xfrm>
                <a:off x="4795186" y="1577550"/>
                <a:ext cx="57960" cy="165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48749F-16C3-9428-FC2F-1893B9C368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90866" y="1573230"/>
                  <a:ext cx="66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A2BE45-09C2-3FB8-DA72-5490C0F1032B}"/>
                    </a:ext>
                  </a:extLst>
                </p14:cNvPr>
                <p14:cNvContentPartPr/>
                <p14:nvPr/>
              </p14:nvContentPartPr>
              <p14:xfrm>
                <a:off x="5125306" y="1418790"/>
                <a:ext cx="306000" cy="582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A2BE45-09C2-3FB8-DA72-5490C0F103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20986" y="1414470"/>
                  <a:ext cx="3146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173BB0-583B-A393-06B9-DD69997D50FA}"/>
                    </a:ext>
                  </a:extLst>
                </p14:cNvPr>
                <p14:cNvContentPartPr/>
                <p14:nvPr/>
              </p14:nvContentPartPr>
              <p14:xfrm>
                <a:off x="5137546" y="1641630"/>
                <a:ext cx="247680" cy="77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173BB0-583B-A393-06B9-DD69997D50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33226" y="1637310"/>
                  <a:ext cx="256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0B0E56-0EB0-E283-4384-7DF17E481835}"/>
                    </a:ext>
                  </a:extLst>
                </p14:cNvPr>
                <p14:cNvContentPartPr/>
                <p14:nvPr/>
              </p14:nvContentPartPr>
              <p14:xfrm>
                <a:off x="5670346" y="1356150"/>
                <a:ext cx="126360" cy="58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0B0E56-0EB0-E283-4384-7DF17E4818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66026" y="1351830"/>
                  <a:ext cx="1350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4A8508-C5D8-2934-360E-5D949480B3BC}"/>
                    </a:ext>
                  </a:extLst>
                </p14:cNvPr>
                <p14:cNvContentPartPr/>
                <p14:nvPr/>
              </p14:nvContentPartPr>
              <p14:xfrm>
                <a:off x="6217906" y="1995510"/>
                <a:ext cx="281520" cy="21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4A8508-C5D8-2934-360E-5D949480B3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3586" y="1991190"/>
                  <a:ext cx="290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6EA6AD7-4811-B82C-9897-C364B955193C}"/>
                    </a:ext>
                  </a:extLst>
                </p14:cNvPr>
                <p14:cNvContentPartPr/>
                <p14:nvPr/>
              </p14:nvContentPartPr>
              <p14:xfrm>
                <a:off x="6145546" y="2180550"/>
                <a:ext cx="375840" cy="22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6EA6AD7-4811-B82C-9897-C364B955193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41226" y="2176230"/>
                  <a:ext cx="384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839C87-21F0-5656-6E13-CBB3A47A84D4}"/>
                    </a:ext>
                  </a:extLst>
                </p14:cNvPr>
                <p14:cNvContentPartPr/>
                <p14:nvPr/>
              </p14:nvContentPartPr>
              <p14:xfrm>
                <a:off x="6201706" y="1790310"/>
                <a:ext cx="432360" cy="426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839C87-21F0-5656-6E13-CBB3A47A84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97386" y="1785990"/>
                  <a:ext cx="4410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F383FF-1D85-F059-EEA4-9A3709C05C54}"/>
                    </a:ext>
                  </a:extLst>
                </p14:cNvPr>
                <p14:cNvContentPartPr/>
                <p14:nvPr/>
              </p14:nvContentPartPr>
              <p14:xfrm>
                <a:off x="6923146" y="1922430"/>
                <a:ext cx="440280" cy="651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F383FF-1D85-F059-EEA4-9A3709C05C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18826" y="1918110"/>
                  <a:ext cx="44892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EBF3547-828A-0199-0784-C48EAC7AE74B}"/>
                    </a:ext>
                  </a:extLst>
                </p14:cNvPr>
                <p14:cNvContentPartPr/>
                <p14:nvPr/>
              </p14:nvContentPartPr>
              <p14:xfrm>
                <a:off x="7003786" y="2094150"/>
                <a:ext cx="366480" cy="101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EBF3547-828A-0199-0784-C48EAC7AE7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99466" y="2089830"/>
                  <a:ext cx="375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92C05C-E2F0-4D19-2F84-A0A4DC09FEC3}"/>
                    </a:ext>
                  </a:extLst>
                </p14:cNvPr>
                <p14:cNvContentPartPr/>
                <p14:nvPr/>
              </p14:nvContentPartPr>
              <p14:xfrm>
                <a:off x="7628386" y="1923510"/>
                <a:ext cx="184320" cy="45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92C05C-E2F0-4D19-2F84-A0A4DC09FE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24066" y="1919190"/>
                  <a:ext cx="192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16AC20-C1E0-2ECC-D817-89DD57F73C37}"/>
                    </a:ext>
                  </a:extLst>
                </p14:cNvPr>
                <p14:cNvContentPartPr/>
                <p14:nvPr/>
              </p14:nvContentPartPr>
              <p14:xfrm>
                <a:off x="7616506" y="2089470"/>
                <a:ext cx="114120" cy="6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16AC20-C1E0-2ECC-D817-89DD57F73C3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12186" y="2085150"/>
                  <a:ext cx="1227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E312BB1-AAF8-6C67-BFC7-8ED1B6C87710}"/>
                    </a:ext>
                  </a:extLst>
                </p14:cNvPr>
                <p14:cNvContentPartPr/>
                <p14:nvPr/>
              </p14:nvContentPartPr>
              <p14:xfrm>
                <a:off x="8022586" y="1771950"/>
                <a:ext cx="242640" cy="54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E312BB1-AAF8-6C67-BFC7-8ED1B6C877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18266" y="1767630"/>
                  <a:ext cx="2512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057DDA-F592-1F43-9059-A9938ACD5BD0}"/>
                    </a:ext>
                  </a:extLst>
                </p14:cNvPr>
                <p14:cNvContentPartPr/>
                <p14:nvPr/>
              </p14:nvContentPartPr>
              <p14:xfrm>
                <a:off x="8039506" y="2470710"/>
                <a:ext cx="300240" cy="67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057DDA-F592-1F43-9059-A9938ACD5B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35186" y="2466390"/>
                  <a:ext cx="308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55D71D-7D2F-F453-8C66-3CBB6DD1BC18}"/>
                    </a:ext>
                  </a:extLst>
                </p14:cNvPr>
                <p14:cNvContentPartPr/>
                <p14:nvPr/>
              </p14:nvContentPartPr>
              <p14:xfrm>
                <a:off x="8462506" y="1894710"/>
                <a:ext cx="329040" cy="285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55D71D-7D2F-F453-8C66-3CBB6DD1BC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58186" y="1890390"/>
                  <a:ext cx="337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CF44001-1695-71E6-7F25-72829024DA41}"/>
                    </a:ext>
                  </a:extLst>
                </p14:cNvPr>
                <p14:cNvContentPartPr/>
                <p14:nvPr/>
              </p14:nvContentPartPr>
              <p14:xfrm>
                <a:off x="8723866" y="1818390"/>
                <a:ext cx="286560" cy="225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CF44001-1695-71E6-7F25-72829024DA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9546" y="1814070"/>
                  <a:ext cx="295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89F2038-1F13-00DB-750E-6E2C13925DA5}"/>
                    </a:ext>
                  </a:extLst>
                </p14:cNvPr>
                <p14:cNvContentPartPr/>
                <p14:nvPr/>
              </p14:nvContentPartPr>
              <p14:xfrm>
                <a:off x="8802706" y="1770510"/>
                <a:ext cx="87480" cy="254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89F2038-1F13-00DB-750E-6E2C13925D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98386" y="1766190"/>
                  <a:ext cx="96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16245-8A74-9BAB-E4CF-D915E7FB5635}"/>
                    </a:ext>
                  </a:extLst>
                </p14:cNvPr>
                <p14:cNvContentPartPr/>
                <p14:nvPr/>
              </p14:nvContentPartPr>
              <p14:xfrm>
                <a:off x="8785066" y="1689870"/>
                <a:ext cx="414360" cy="561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16245-8A74-9BAB-E4CF-D915E7FB56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80746" y="1685550"/>
                  <a:ext cx="4230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A4E168-A8B5-68F9-3C0A-F9ADE08312E1}"/>
                    </a:ext>
                  </a:extLst>
                </p14:cNvPr>
                <p14:cNvContentPartPr/>
                <p14:nvPr/>
              </p14:nvContentPartPr>
              <p14:xfrm>
                <a:off x="6161386" y="916230"/>
                <a:ext cx="304920" cy="30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A4E168-A8B5-68F9-3C0A-F9ADE08312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7066" y="911910"/>
                  <a:ext cx="313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EA025A-D060-72B2-379F-58307B994A63}"/>
                    </a:ext>
                  </a:extLst>
                </p14:cNvPr>
                <p14:cNvContentPartPr/>
                <p14:nvPr/>
              </p14:nvContentPartPr>
              <p14:xfrm>
                <a:off x="6161386" y="1058430"/>
                <a:ext cx="530640" cy="101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EA025A-D060-72B2-379F-58307B994A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57066" y="1054110"/>
                  <a:ext cx="539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7E6D42-40EC-AF5E-43DB-C105B2850093}"/>
                    </a:ext>
                  </a:extLst>
                </p14:cNvPr>
                <p14:cNvContentPartPr/>
                <p14:nvPr/>
              </p14:nvContentPartPr>
              <p14:xfrm>
                <a:off x="6648826" y="709590"/>
                <a:ext cx="210240" cy="561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7E6D42-40EC-AF5E-43DB-C105B28500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4506" y="705270"/>
                  <a:ext cx="2188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0BD7B79-2A94-09C3-0DF6-0D5BA4E10167}"/>
                    </a:ext>
                  </a:extLst>
                </p14:cNvPr>
                <p14:cNvContentPartPr/>
                <p14:nvPr/>
              </p14:nvContentPartPr>
              <p14:xfrm>
                <a:off x="7076146" y="789510"/>
                <a:ext cx="422640" cy="345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0BD7B79-2A94-09C3-0DF6-0D5BA4E101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71826" y="785190"/>
                  <a:ext cx="4312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4FC7E7-9F07-6D60-D6B3-FD30AD90D73F}"/>
                    </a:ext>
                  </a:extLst>
                </p14:cNvPr>
                <p14:cNvContentPartPr/>
                <p14:nvPr/>
              </p14:nvContentPartPr>
              <p14:xfrm>
                <a:off x="7255786" y="777990"/>
                <a:ext cx="139320" cy="328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4FC7E7-9F07-6D60-D6B3-FD30AD90D7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51466" y="773670"/>
                  <a:ext cx="147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AD3C4CC-5588-FA49-8C41-2BBCE7BF1016}"/>
                    </a:ext>
                  </a:extLst>
                </p14:cNvPr>
                <p14:cNvContentPartPr/>
                <p14:nvPr/>
              </p14:nvContentPartPr>
              <p14:xfrm>
                <a:off x="7217266" y="1274430"/>
                <a:ext cx="342720" cy="54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AD3C4CC-5588-FA49-8C41-2BBCE7BF10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12946" y="1270110"/>
                  <a:ext cx="351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5FCE8AE-F79D-AE40-1D93-83198BE80290}"/>
                    </a:ext>
                  </a:extLst>
                </p14:cNvPr>
                <p14:cNvContentPartPr/>
                <p14:nvPr/>
              </p14:nvContentPartPr>
              <p14:xfrm>
                <a:off x="7205746" y="572790"/>
                <a:ext cx="44280" cy="11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5FCE8AE-F79D-AE40-1D93-83198BE802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01426" y="568470"/>
                  <a:ext cx="52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C35FF4-8FA1-072A-8BD1-C6E82D0C5C13}"/>
                    </a:ext>
                  </a:extLst>
                </p14:cNvPr>
                <p14:cNvContentPartPr/>
                <p14:nvPr/>
              </p14:nvContentPartPr>
              <p14:xfrm>
                <a:off x="7669066" y="870150"/>
                <a:ext cx="210240" cy="23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C35FF4-8FA1-072A-8BD1-C6E82D0C5C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4746" y="865830"/>
                  <a:ext cx="218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CE04D27-1E77-3414-404A-3DEDDC079861}"/>
                    </a:ext>
                  </a:extLst>
                </p14:cNvPr>
                <p14:cNvContentPartPr/>
                <p14:nvPr/>
              </p14:nvContentPartPr>
              <p14:xfrm>
                <a:off x="7697146" y="1002990"/>
                <a:ext cx="263880" cy="17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CE04D27-1E77-3414-404A-3DEDDC0798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92826" y="998670"/>
                  <a:ext cx="272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390AE3-C222-31F9-A2C7-F98D3EAE6DE5}"/>
                    </a:ext>
                  </a:extLst>
                </p14:cNvPr>
                <p14:cNvContentPartPr/>
                <p14:nvPr/>
              </p14:nvContentPartPr>
              <p14:xfrm>
                <a:off x="8042386" y="612750"/>
                <a:ext cx="167040" cy="844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390AE3-C222-31F9-A2C7-F98D3EAE6DE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38066" y="608430"/>
                  <a:ext cx="17568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6B3C627-7329-B568-D49E-72B8E134A74E}"/>
                    </a:ext>
                  </a:extLst>
                </p14:cNvPr>
                <p14:cNvContentPartPr/>
                <p14:nvPr/>
              </p14:nvContentPartPr>
              <p14:xfrm>
                <a:off x="8003146" y="1068510"/>
                <a:ext cx="272520" cy="111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6B3C627-7329-B568-D49E-72B8E134A7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98826" y="1064190"/>
                  <a:ext cx="281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DEC9AEF-1261-E679-359A-080A786900AD}"/>
                    </a:ext>
                  </a:extLst>
                </p14:cNvPr>
                <p14:cNvContentPartPr/>
                <p14:nvPr/>
              </p14:nvContentPartPr>
              <p14:xfrm>
                <a:off x="8209066" y="689430"/>
                <a:ext cx="153720" cy="659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DEC9AEF-1261-E679-359A-080A786900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04746" y="685110"/>
                  <a:ext cx="1623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43764E1-6A39-458B-51A6-D2919A7444F2}"/>
                    </a:ext>
                  </a:extLst>
                </p14:cNvPr>
                <p14:cNvContentPartPr/>
                <p14:nvPr/>
              </p14:nvContentPartPr>
              <p14:xfrm>
                <a:off x="8391946" y="934590"/>
                <a:ext cx="245160" cy="254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43764E1-6A39-458B-51A6-D2919A7444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87626" y="930270"/>
                  <a:ext cx="253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EE5A424-AABE-4F58-5969-E0F519BC8916}"/>
                    </a:ext>
                  </a:extLst>
                </p14:cNvPr>
                <p14:cNvContentPartPr/>
                <p14:nvPr/>
              </p14:nvContentPartPr>
              <p14:xfrm>
                <a:off x="8373946" y="962670"/>
                <a:ext cx="238320" cy="345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EE5A424-AABE-4F58-5969-E0F519BC891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69626" y="958350"/>
                  <a:ext cx="246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1E115E2-EB27-9D1F-078E-0B946283B136}"/>
                    </a:ext>
                  </a:extLst>
                </p14:cNvPr>
                <p14:cNvContentPartPr/>
                <p14:nvPr/>
              </p14:nvContentPartPr>
              <p14:xfrm>
                <a:off x="8438746" y="1159590"/>
                <a:ext cx="341640" cy="173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1E115E2-EB27-9D1F-078E-0B946283B1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34426" y="1155270"/>
                  <a:ext cx="350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4420A1-ED2D-06D2-EB48-9E060C22B3AF}"/>
                    </a:ext>
                  </a:extLst>
                </p14:cNvPr>
                <p14:cNvContentPartPr/>
                <p14:nvPr/>
              </p14:nvContentPartPr>
              <p14:xfrm>
                <a:off x="8889826" y="689430"/>
                <a:ext cx="362880" cy="454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4420A1-ED2D-06D2-EB48-9E060C22B3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85506" y="685110"/>
                  <a:ext cx="3715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FD958B-EB6B-D81B-8B9E-455C16EFFC4E}"/>
                    </a:ext>
                  </a:extLst>
                </p14:cNvPr>
                <p14:cNvContentPartPr/>
                <p14:nvPr/>
              </p14:nvContentPartPr>
              <p14:xfrm>
                <a:off x="9309226" y="813990"/>
                <a:ext cx="105840" cy="380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FD958B-EB6B-D81B-8B9E-455C16EFFC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04906" y="809670"/>
                  <a:ext cx="1144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6705A0B-8E45-AFDD-A558-6B71EE80C56E}"/>
                    </a:ext>
                  </a:extLst>
                </p14:cNvPr>
                <p14:cNvContentPartPr/>
                <p14:nvPr/>
              </p14:nvContentPartPr>
              <p14:xfrm>
                <a:off x="9393466" y="954750"/>
                <a:ext cx="246600" cy="336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6705A0B-8E45-AFDD-A558-6B71EE80C5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89146" y="950430"/>
                  <a:ext cx="255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CD2FD21-0663-7DA2-0876-F5636939AE0D}"/>
                    </a:ext>
                  </a:extLst>
                </p14:cNvPr>
                <p14:cNvContentPartPr/>
                <p14:nvPr/>
              </p14:nvContentPartPr>
              <p14:xfrm>
                <a:off x="9397786" y="910470"/>
                <a:ext cx="338760" cy="446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D2FD21-0663-7DA2-0876-F5636939AE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93466" y="906150"/>
                  <a:ext cx="3474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AC114D-CD3E-38A7-32C2-0370F20F7495}"/>
                    </a:ext>
                  </a:extLst>
                </p14:cNvPr>
                <p14:cNvContentPartPr/>
                <p14:nvPr/>
              </p14:nvContentPartPr>
              <p14:xfrm>
                <a:off x="9647626" y="649110"/>
                <a:ext cx="146880" cy="669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AC114D-CD3E-38A7-32C2-0370F20F749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43306" y="644790"/>
                  <a:ext cx="15552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31265D1-6D2F-34E1-EC92-0C60CFB7613D}"/>
                    </a:ext>
                  </a:extLst>
                </p14:cNvPr>
                <p14:cNvContentPartPr/>
                <p14:nvPr/>
              </p14:nvContentPartPr>
              <p14:xfrm>
                <a:off x="7624426" y="2743230"/>
                <a:ext cx="89280" cy="227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31265D1-6D2F-34E1-EC92-0C60CFB761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20106" y="2738910"/>
                  <a:ext cx="97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49BE60-E910-4CE1-4F8B-94BF34E84622}"/>
                    </a:ext>
                  </a:extLst>
                </p14:cNvPr>
                <p14:cNvContentPartPr/>
                <p14:nvPr/>
              </p14:nvContentPartPr>
              <p14:xfrm>
                <a:off x="7878226" y="2622270"/>
                <a:ext cx="18000" cy="267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49BE60-E910-4CE1-4F8B-94BF34E846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73906" y="2617950"/>
                  <a:ext cx="26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84E086-E5E7-91BB-C66E-7E1326FA476D}"/>
                    </a:ext>
                  </a:extLst>
                </p14:cNvPr>
                <p14:cNvContentPartPr/>
                <p14:nvPr/>
              </p14:nvContentPartPr>
              <p14:xfrm>
                <a:off x="7342546" y="2756910"/>
                <a:ext cx="797760" cy="397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84E086-E5E7-91BB-C66E-7E1326FA47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38226" y="2752590"/>
                  <a:ext cx="8064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E3474D-7EAD-652F-EE36-A943C230746C}"/>
                    </a:ext>
                  </a:extLst>
                </p14:cNvPr>
                <p14:cNvContentPartPr/>
                <p14:nvPr/>
              </p14:nvContentPartPr>
              <p14:xfrm>
                <a:off x="6387826" y="3329670"/>
                <a:ext cx="372600" cy="261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E3474D-7EAD-652F-EE36-A943C23074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83506" y="3325350"/>
                  <a:ext cx="381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3A21CF8-151F-ED8F-5F25-2C87FCF1D1A8}"/>
                    </a:ext>
                  </a:extLst>
                </p14:cNvPr>
                <p14:cNvContentPartPr/>
                <p14:nvPr/>
              </p14:nvContentPartPr>
              <p14:xfrm>
                <a:off x="6500146" y="3305550"/>
                <a:ext cx="213840" cy="437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3A21CF8-151F-ED8F-5F25-2C87FCF1D1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95826" y="3301230"/>
                  <a:ext cx="2224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EFC9BAF-512C-E16D-ECAC-1889D67E67AF}"/>
                    </a:ext>
                  </a:extLst>
                </p14:cNvPr>
                <p14:cNvContentPartPr/>
                <p14:nvPr/>
              </p14:nvContentPartPr>
              <p14:xfrm>
                <a:off x="6483586" y="3748350"/>
                <a:ext cx="207360" cy="32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EFC9BAF-512C-E16D-ECAC-1889D67E67A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79266" y="3744030"/>
                  <a:ext cx="21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994BB8-0C3A-FAA4-389E-D7A0C5DFA031}"/>
                    </a:ext>
                  </a:extLst>
                </p14:cNvPr>
                <p14:cNvContentPartPr/>
                <p14:nvPr/>
              </p14:nvContentPartPr>
              <p14:xfrm>
                <a:off x="6427066" y="3160830"/>
                <a:ext cx="118080" cy="80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994BB8-0C3A-FAA4-389E-D7A0C5DFA03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22746" y="3156510"/>
                  <a:ext cx="126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122AF6A-8D2B-6874-FE3A-3A2AE5B02807}"/>
                    </a:ext>
                  </a:extLst>
                </p14:cNvPr>
                <p14:cNvContentPartPr/>
                <p14:nvPr/>
              </p14:nvContentPartPr>
              <p14:xfrm>
                <a:off x="7092346" y="3414990"/>
                <a:ext cx="64080" cy="3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122AF6A-8D2B-6874-FE3A-3A2AE5B0280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88026" y="3410670"/>
                  <a:ext cx="727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141ECB7-F2D6-00ED-6696-5CFEF840A188}"/>
                    </a:ext>
                  </a:extLst>
                </p14:cNvPr>
                <p14:cNvContentPartPr/>
                <p14:nvPr/>
              </p14:nvContentPartPr>
              <p14:xfrm>
                <a:off x="7188826" y="3493110"/>
                <a:ext cx="159120" cy="130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141ECB7-F2D6-00ED-6696-5CFEF840A18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84506" y="3488790"/>
                  <a:ext cx="167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ACD05E5-C97F-26C5-31BC-147239FCA2CE}"/>
                    </a:ext>
                  </a:extLst>
                </p14:cNvPr>
                <p14:cNvContentPartPr/>
                <p14:nvPr/>
              </p14:nvContentPartPr>
              <p14:xfrm>
                <a:off x="7035826" y="3386190"/>
                <a:ext cx="309600" cy="23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ACD05E5-C97F-26C5-31BC-147239FCA2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31506" y="3381870"/>
                  <a:ext cx="318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234E0F8-AA01-9A0E-155E-46557EB0D59A}"/>
                    </a:ext>
                  </a:extLst>
                </p14:cNvPr>
                <p14:cNvContentPartPr/>
                <p14:nvPr/>
              </p14:nvContentPartPr>
              <p14:xfrm>
                <a:off x="7180906" y="3551430"/>
                <a:ext cx="214200" cy="39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234E0F8-AA01-9A0E-155E-46557EB0D5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76586" y="3547110"/>
                  <a:ext cx="222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849962-9C58-587E-5794-20CFEAB5365E}"/>
                    </a:ext>
                  </a:extLst>
                </p14:cNvPr>
                <p14:cNvContentPartPr/>
                <p14:nvPr/>
              </p14:nvContentPartPr>
              <p14:xfrm>
                <a:off x="7652506" y="3290790"/>
                <a:ext cx="363240" cy="474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849962-9C58-587E-5794-20CFEAB5365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8186" y="3286470"/>
                  <a:ext cx="3718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F8F6B8-760B-3E98-2923-00393EC43DC9}"/>
                    </a:ext>
                  </a:extLst>
                </p14:cNvPr>
                <p14:cNvContentPartPr/>
                <p14:nvPr/>
              </p14:nvContentPartPr>
              <p14:xfrm>
                <a:off x="7733146" y="3510390"/>
                <a:ext cx="216720" cy="68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F8F6B8-760B-3E98-2923-00393EC43D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28826" y="3506070"/>
                  <a:ext cx="225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9FD3DD9-9BFC-B935-3FF4-26F0015C8BFD}"/>
                    </a:ext>
                  </a:extLst>
                </p14:cNvPr>
                <p14:cNvContentPartPr/>
                <p14:nvPr/>
              </p14:nvContentPartPr>
              <p14:xfrm>
                <a:off x="8273146" y="3245070"/>
                <a:ext cx="545040" cy="355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9FD3DD9-9BFC-B935-3FF4-26F0015C8BF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68826" y="3240750"/>
                  <a:ext cx="553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2450A99-EFA8-4F93-0ADE-9BF593F85827}"/>
                    </a:ext>
                  </a:extLst>
                </p14:cNvPr>
                <p14:cNvContentPartPr/>
                <p14:nvPr/>
              </p14:nvContentPartPr>
              <p14:xfrm>
                <a:off x="8468266" y="3289710"/>
                <a:ext cx="204120" cy="352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2450A99-EFA8-4F93-0ADE-9BF593F858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63946" y="3285390"/>
                  <a:ext cx="212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992F05-FD8B-28EA-DD64-7D3E6E9D4F73}"/>
                    </a:ext>
                  </a:extLst>
                </p14:cNvPr>
                <p14:cNvContentPartPr/>
                <p14:nvPr/>
              </p14:nvContentPartPr>
              <p14:xfrm>
                <a:off x="8430106" y="3108630"/>
                <a:ext cx="684720" cy="797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992F05-FD8B-28EA-DD64-7D3E6E9D4F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25786" y="3104310"/>
                  <a:ext cx="6933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78C8DAC-308D-FD85-3284-6B8A46214328}"/>
                    </a:ext>
                  </a:extLst>
                </p14:cNvPr>
                <p14:cNvContentPartPr/>
                <p14:nvPr/>
              </p14:nvContentPartPr>
              <p14:xfrm>
                <a:off x="6153466" y="3157230"/>
                <a:ext cx="203040" cy="995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78C8DAC-308D-FD85-3284-6B8A4621432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49146" y="3152910"/>
                  <a:ext cx="211680" cy="10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5E2B8CA-5CF7-865E-A533-ED91BEAB2635}"/>
                    </a:ext>
                  </a:extLst>
                </p14:cNvPr>
                <p14:cNvContentPartPr/>
                <p14:nvPr/>
              </p14:nvContentPartPr>
              <p14:xfrm>
                <a:off x="5815066" y="3016110"/>
                <a:ext cx="3693600" cy="1298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5E2B8CA-5CF7-865E-A533-ED91BEAB263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10746" y="3011790"/>
                  <a:ext cx="3702240" cy="13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0B3FFC-6EEB-B1C3-7CB7-50F76D0496D1}"/>
                    </a:ext>
                  </a:extLst>
                </p14:cNvPr>
                <p14:cNvContentPartPr/>
                <p14:nvPr/>
              </p14:nvContentPartPr>
              <p14:xfrm>
                <a:off x="7026826" y="3480510"/>
                <a:ext cx="440280" cy="176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0B3FFC-6EEB-B1C3-7CB7-50F76D0496D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22506" y="3476190"/>
                  <a:ext cx="448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4BA35CA-4E7F-FDCA-A3B6-0D2CC6981833}"/>
                    </a:ext>
                  </a:extLst>
                </p14:cNvPr>
                <p14:cNvContentPartPr/>
                <p14:nvPr/>
              </p14:nvContentPartPr>
              <p14:xfrm>
                <a:off x="1043626" y="3759870"/>
                <a:ext cx="494280" cy="582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4BA35CA-4E7F-FDCA-A3B6-0D2CC69818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9306" y="3755550"/>
                  <a:ext cx="5029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DC6BB16-1172-BB0B-3228-A3B51399C4D7}"/>
                    </a:ext>
                  </a:extLst>
                </p14:cNvPr>
                <p14:cNvContentPartPr/>
                <p14:nvPr/>
              </p14:nvContentPartPr>
              <p14:xfrm>
                <a:off x="1107346" y="3702630"/>
                <a:ext cx="682200" cy="360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DC6BB16-1172-BB0B-3228-A3B51399C4D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3026" y="3698310"/>
                  <a:ext cx="6908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B2F51F-C630-33C6-0150-779B6C813103}"/>
                    </a:ext>
                  </a:extLst>
                </p14:cNvPr>
                <p14:cNvContentPartPr/>
                <p14:nvPr/>
              </p14:nvContentPartPr>
              <p14:xfrm>
                <a:off x="1895386" y="3704790"/>
                <a:ext cx="304200" cy="308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B2F51F-C630-33C6-0150-779B6C81310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91066" y="3700470"/>
                  <a:ext cx="312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A01A5C9-26BE-2B1F-024C-9AA40CDC79DB}"/>
                    </a:ext>
                  </a:extLst>
                </p14:cNvPr>
                <p14:cNvContentPartPr/>
                <p14:nvPr/>
              </p14:nvContentPartPr>
              <p14:xfrm>
                <a:off x="1977826" y="3261630"/>
                <a:ext cx="572400" cy="544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A01A5C9-26BE-2B1F-024C-9AA40CDC79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73506" y="3257310"/>
                  <a:ext cx="5810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E325D8B-E9A6-7428-DB9C-23DD57BCA07B}"/>
                    </a:ext>
                  </a:extLst>
                </p14:cNvPr>
                <p14:cNvContentPartPr/>
                <p14:nvPr/>
              </p14:nvContentPartPr>
              <p14:xfrm>
                <a:off x="2187346" y="3287910"/>
                <a:ext cx="629280" cy="431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E325D8B-E9A6-7428-DB9C-23DD57BCA0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83026" y="3283590"/>
                  <a:ext cx="6379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BE5C104-1C09-F229-CD5A-C3A03EF43117}"/>
                    </a:ext>
                  </a:extLst>
                </p14:cNvPr>
                <p14:cNvContentPartPr/>
                <p14:nvPr/>
              </p14:nvContentPartPr>
              <p14:xfrm>
                <a:off x="2888986" y="2941230"/>
                <a:ext cx="345600" cy="419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BE5C104-1C09-F229-CD5A-C3A03EF431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84666" y="2936910"/>
                  <a:ext cx="3542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382EFF4-32DD-0377-B05E-54BC25758434}"/>
                    </a:ext>
                  </a:extLst>
                </p14:cNvPr>
                <p14:cNvContentPartPr/>
                <p14:nvPr/>
              </p14:nvContentPartPr>
              <p14:xfrm>
                <a:off x="3142786" y="2730990"/>
                <a:ext cx="471240" cy="395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382EFF4-32DD-0377-B05E-54BC2575843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38466" y="2726670"/>
                  <a:ext cx="4798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2A5F096-B18C-ACDD-9E7E-5569BFDEB7CD}"/>
                    </a:ext>
                  </a:extLst>
                </p14:cNvPr>
                <p14:cNvContentPartPr/>
                <p14:nvPr/>
              </p14:nvContentPartPr>
              <p14:xfrm>
                <a:off x="3354466" y="2763390"/>
                <a:ext cx="415800" cy="236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2A5F096-B18C-ACDD-9E7E-5569BFDEB7C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350146" y="2759070"/>
                  <a:ext cx="424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DDEEC3-476E-4042-CA76-8D2919CF2204}"/>
                    </a:ext>
                  </a:extLst>
                </p14:cNvPr>
                <p14:cNvContentPartPr/>
                <p14:nvPr/>
              </p14:nvContentPartPr>
              <p14:xfrm>
                <a:off x="1733026" y="4491030"/>
                <a:ext cx="437400" cy="405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DDEEC3-476E-4042-CA76-8D2919CF220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28706" y="4486710"/>
                  <a:ext cx="4460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D390EC2-EDF0-F745-ACD1-1AC67E83DAC5}"/>
                    </a:ext>
                  </a:extLst>
                </p14:cNvPr>
                <p14:cNvContentPartPr/>
                <p14:nvPr/>
              </p14:nvContentPartPr>
              <p14:xfrm>
                <a:off x="1812586" y="4497510"/>
                <a:ext cx="470520" cy="370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D390EC2-EDF0-F745-ACD1-1AC67E83DAC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08266" y="4493190"/>
                  <a:ext cx="4791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53781B-58A6-08C8-A154-5AA9CF6D57D5}"/>
                    </a:ext>
                  </a:extLst>
                </p14:cNvPr>
                <p14:cNvContentPartPr/>
                <p14:nvPr/>
              </p14:nvContentPartPr>
              <p14:xfrm>
                <a:off x="2393986" y="4033470"/>
                <a:ext cx="760320" cy="711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53781B-58A6-08C8-A154-5AA9CF6D57D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89666" y="4029150"/>
                  <a:ext cx="76896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0EB945E-C0B3-BBE1-2035-2D8683FF5160}"/>
                    </a:ext>
                  </a:extLst>
                </p14:cNvPr>
                <p14:cNvContentPartPr/>
                <p14:nvPr/>
              </p14:nvContentPartPr>
              <p14:xfrm>
                <a:off x="3134506" y="4055070"/>
                <a:ext cx="252360" cy="152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0EB945E-C0B3-BBE1-2035-2D8683FF516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30186" y="4050750"/>
                  <a:ext cx="261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F1CF70F-799F-07C4-8763-8E4E47525005}"/>
                    </a:ext>
                  </a:extLst>
                </p14:cNvPr>
                <p14:cNvContentPartPr/>
                <p14:nvPr/>
              </p14:nvContentPartPr>
              <p14:xfrm>
                <a:off x="3516106" y="3759870"/>
                <a:ext cx="294480" cy="144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F1CF70F-799F-07C4-8763-8E4E4752500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11786" y="3755550"/>
                  <a:ext cx="303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16DB55F-1F56-1BA4-C9A5-63761E1A8AD2}"/>
                    </a:ext>
                  </a:extLst>
                </p14:cNvPr>
                <p14:cNvContentPartPr/>
                <p14:nvPr/>
              </p14:nvContentPartPr>
              <p14:xfrm>
                <a:off x="3662626" y="3358110"/>
                <a:ext cx="321120" cy="306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16DB55F-1F56-1BA4-C9A5-63761E1A8A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58306" y="3353790"/>
                  <a:ext cx="329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5DBF236-A6E8-CE4D-126E-2E81B9F7C089}"/>
                    </a:ext>
                  </a:extLst>
                </p14:cNvPr>
                <p14:cNvContentPartPr/>
                <p14:nvPr/>
              </p14:nvContentPartPr>
              <p14:xfrm>
                <a:off x="3763426" y="3477990"/>
                <a:ext cx="317160" cy="322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5DBF236-A6E8-CE4D-126E-2E81B9F7C08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59106" y="3473670"/>
                  <a:ext cx="325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3DB40E3-C8CB-362A-8B7D-BAFD0FB6A6C3}"/>
                    </a:ext>
                  </a:extLst>
                </p14:cNvPr>
                <p14:cNvContentPartPr/>
                <p14:nvPr/>
              </p14:nvContentPartPr>
              <p14:xfrm>
                <a:off x="4247266" y="3224910"/>
                <a:ext cx="388080" cy="195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3DB40E3-C8CB-362A-8B7D-BAFD0FB6A6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42946" y="3220590"/>
                  <a:ext cx="396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2AAD6A3-6C74-971F-5893-3F0BA91C015C}"/>
                    </a:ext>
                  </a:extLst>
                </p14:cNvPr>
                <p14:cNvContentPartPr/>
                <p14:nvPr/>
              </p14:nvContentPartPr>
              <p14:xfrm>
                <a:off x="4073386" y="3205470"/>
                <a:ext cx="2880" cy="16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2AAD6A3-6C74-971F-5893-3F0BA91C015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069066" y="3201150"/>
                  <a:ext cx="11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140F1B6-5424-DBE1-A42A-C38BE497D9DE}"/>
                    </a:ext>
                  </a:extLst>
                </p14:cNvPr>
                <p14:cNvContentPartPr/>
                <p14:nvPr/>
              </p14:nvContentPartPr>
              <p14:xfrm>
                <a:off x="4295506" y="3103230"/>
                <a:ext cx="459720" cy="282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140F1B6-5424-DBE1-A42A-C38BE497D9D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91186" y="3098910"/>
                  <a:ext cx="468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3E29AC3-9068-6475-019E-3D5C423D464A}"/>
                    </a:ext>
                  </a:extLst>
                </p14:cNvPr>
                <p14:cNvContentPartPr/>
                <p14:nvPr/>
              </p14:nvContentPartPr>
              <p14:xfrm>
                <a:off x="696226" y="2269470"/>
                <a:ext cx="4596120" cy="3532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3E29AC3-9068-6475-019E-3D5C423D46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1906" y="2265150"/>
                  <a:ext cx="4604760" cy="354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242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62C20CE-385E-B276-D41B-FE907F126A0D}"/>
              </a:ext>
            </a:extLst>
          </p:cNvPr>
          <p:cNvGrpSpPr/>
          <p:nvPr/>
        </p:nvGrpSpPr>
        <p:grpSpPr>
          <a:xfrm>
            <a:off x="192226" y="345270"/>
            <a:ext cx="8089560" cy="5767560"/>
            <a:chOff x="192226" y="345270"/>
            <a:chExt cx="8089560" cy="57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CD96C61-4933-BA31-5751-549BC3A313C9}"/>
                    </a:ext>
                  </a:extLst>
                </p14:cNvPr>
                <p14:cNvContentPartPr/>
                <p14:nvPr/>
              </p14:nvContentPartPr>
              <p14:xfrm>
                <a:off x="3975826" y="345270"/>
                <a:ext cx="714600" cy="608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CD96C61-4933-BA31-5751-549BC3A313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1506" y="340950"/>
                  <a:ext cx="7232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38AB02-A610-0B31-7C50-0E8B3B891291}"/>
                    </a:ext>
                  </a:extLst>
                </p14:cNvPr>
                <p14:cNvContentPartPr/>
                <p14:nvPr/>
              </p14:nvContentPartPr>
              <p14:xfrm>
                <a:off x="4283266" y="643710"/>
                <a:ext cx="218160" cy="142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38AB02-A610-0B31-7C50-0E8B3B8912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8946" y="639390"/>
                  <a:ext cx="226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D6B9703-D735-8A00-4679-CEC7A91E7ADC}"/>
                    </a:ext>
                  </a:extLst>
                </p14:cNvPr>
                <p14:cNvContentPartPr/>
                <p14:nvPr/>
              </p14:nvContentPartPr>
              <p14:xfrm>
                <a:off x="4275346" y="1043310"/>
                <a:ext cx="41040" cy="28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D6B9703-D735-8A00-4679-CEC7A91E7A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1026" y="1038990"/>
                  <a:ext cx="496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504E54-1D0D-A374-91E8-71933A5CFA20}"/>
                    </a:ext>
                  </a:extLst>
                </p14:cNvPr>
                <p14:cNvContentPartPr/>
                <p14:nvPr/>
              </p14:nvContentPartPr>
              <p14:xfrm>
                <a:off x="3868186" y="1398990"/>
                <a:ext cx="1493640" cy="102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504E54-1D0D-A374-91E8-71933A5CFA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63866" y="1394670"/>
                  <a:ext cx="1502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36F75E-7E40-6503-1B6D-EF2C0DAC85B8}"/>
                    </a:ext>
                  </a:extLst>
                </p14:cNvPr>
                <p14:cNvContentPartPr/>
                <p14:nvPr/>
              </p14:nvContentPartPr>
              <p14:xfrm>
                <a:off x="5201986" y="950430"/>
                <a:ext cx="77400" cy="216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36F75E-7E40-6503-1B6D-EF2C0DAC85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97666" y="946110"/>
                  <a:ext cx="86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D06E68-2911-8FF0-BEA0-FF0BE3AAAE3F}"/>
                    </a:ext>
                  </a:extLst>
                </p14:cNvPr>
                <p14:cNvContentPartPr/>
                <p14:nvPr/>
              </p14:nvContentPartPr>
              <p14:xfrm>
                <a:off x="5568826" y="689430"/>
                <a:ext cx="476640" cy="709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D06E68-2911-8FF0-BEA0-FF0BE3AAAE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64506" y="685110"/>
                  <a:ext cx="48528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92EAB9-FDAD-9B10-9C05-FE8D4C75E857}"/>
                    </a:ext>
                  </a:extLst>
                </p14:cNvPr>
                <p14:cNvContentPartPr/>
                <p14:nvPr/>
              </p14:nvContentPartPr>
              <p14:xfrm>
                <a:off x="5739106" y="1001190"/>
                <a:ext cx="445320" cy="20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92EAB9-FDAD-9B10-9C05-FE8D4C75E8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34786" y="996870"/>
                  <a:ext cx="453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87D797-F93D-3456-6BF6-88DA374ACBF8}"/>
                    </a:ext>
                  </a:extLst>
                </p14:cNvPr>
                <p14:cNvContentPartPr/>
                <p14:nvPr/>
              </p14:nvContentPartPr>
              <p14:xfrm>
                <a:off x="4484866" y="1557390"/>
                <a:ext cx="96840" cy="38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87D797-F93D-3456-6BF6-88DA374ACB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0546" y="1553070"/>
                  <a:ext cx="1054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3A7B66-AF6D-3379-7710-0D9C3AEBABBF}"/>
                    </a:ext>
                  </a:extLst>
                </p14:cNvPr>
                <p14:cNvContentPartPr/>
                <p14:nvPr/>
              </p14:nvContentPartPr>
              <p14:xfrm>
                <a:off x="2235946" y="2063910"/>
                <a:ext cx="4109760" cy="128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3A7B66-AF6D-3379-7710-0D9C3AEBAB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1626" y="2059590"/>
                  <a:ext cx="4118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7B8A52-C205-9F9B-CF08-E54869ACC826}"/>
                    </a:ext>
                  </a:extLst>
                </p14:cNvPr>
                <p14:cNvContentPartPr/>
                <p14:nvPr/>
              </p14:nvContentPartPr>
              <p14:xfrm>
                <a:off x="2489746" y="2047710"/>
                <a:ext cx="447840" cy="3309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7B8A52-C205-9F9B-CF08-E54869ACC8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5426" y="2043390"/>
                  <a:ext cx="456480" cy="33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F897B9-CCF4-64B9-4C7A-DEA8C001DD53}"/>
                    </a:ext>
                  </a:extLst>
                </p14:cNvPr>
                <p14:cNvContentPartPr/>
                <p14:nvPr/>
              </p14:nvContentPartPr>
              <p14:xfrm>
                <a:off x="2899426" y="2043030"/>
                <a:ext cx="3921120" cy="406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F897B9-CCF4-64B9-4C7A-DEA8C001DD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5106" y="2038710"/>
                  <a:ext cx="3929760" cy="40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FC2560-C066-9D94-E39C-1712EACD4658}"/>
                    </a:ext>
                  </a:extLst>
                </p14:cNvPr>
                <p14:cNvContentPartPr/>
                <p14:nvPr/>
              </p14:nvContentPartPr>
              <p14:xfrm>
                <a:off x="192226" y="2230230"/>
                <a:ext cx="558000" cy="72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FC2560-C066-9D94-E39C-1712EACD46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7906" y="2225910"/>
                  <a:ext cx="5666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2664A1-6258-5FCC-2F96-7E5E80009FC8}"/>
                    </a:ext>
                  </a:extLst>
                </p14:cNvPr>
                <p14:cNvContentPartPr/>
                <p14:nvPr/>
              </p14:nvContentPartPr>
              <p14:xfrm>
                <a:off x="502906" y="2507070"/>
                <a:ext cx="139320" cy="163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2664A1-6258-5FCC-2F96-7E5E80009F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8586" y="2502750"/>
                  <a:ext cx="147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E7EF04-2722-5E17-6BFE-5A162FEA92AA}"/>
                    </a:ext>
                  </a:extLst>
                </p14:cNvPr>
                <p14:cNvContentPartPr/>
                <p14:nvPr/>
              </p14:nvContentPartPr>
              <p14:xfrm>
                <a:off x="785146" y="2396910"/>
                <a:ext cx="1517040" cy="125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E7EF04-2722-5E17-6BFE-5A162FEA92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0826" y="2392590"/>
                  <a:ext cx="1525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CC8A7F-22FD-5F7B-DDAB-E0CC07ABA5B5}"/>
                    </a:ext>
                  </a:extLst>
                </p14:cNvPr>
                <p14:cNvContentPartPr/>
                <p14:nvPr/>
              </p14:nvContentPartPr>
              <p14:xfrm>
                <a:off x="1349266" y="2196750"/>
                <a:ext cx="241200" cy="74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CC8A7F-22FD-5F7B-DDAB-E0CC07ABA5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44946" y="2192430"/>
                  <a:ext cx="24984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A329DE-ABEE-26FF-DBCE-13E4B877A885}"/>
                    </a:ext>
                  </a:extLst>
                </p14:cNvPr>
                <p14:cNvContentPartPr/>
                <p14:nvPr/>
              </p14:nvContentPartPr>
              <p14:xfrm>
                <a:off x="1348186" y="2803350"/>
                <a:ext cx="259560" cy="261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A329DE-ABEE-26FF-DBCE-13E4B877A8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43866" y="2799030"/>
                  <a:ext cx="268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983F42-2807-718C-0EE3-D577B2B74937}"/>
                    </a:ext>
                  </a:extLst>
                </p14:cNvPr>
                <p14:cNvContentPartPr/>
                <p14:nvPr/>
              </p14:nvContentPartPr>
              <p14:xfrm>
                <a:off x="1224346" y="3040230"/>
                <a:ext cx="256680" cy="1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983F42-2807-718C-0EE3-D577B2B749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20026" y="3035910"/>
                  <a:ext cx="265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516B87-8DE6-8914-4FD5-395010EAE88A}"/>
                    </a:ext>
                  </a:extLst>
                </p14:cNvPr>
                <p14:cNvContentPartPr/>
                <p14:nvPr/>
              </p14:nvContentPartPr>
              <p14:xfrm>
                <a:off x="1300666" y="3064710"/>
                <a:ext cx="206280" cy="27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516B87-8DE6-8914-4FD5-395010EAE8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96346" y="3060390"/>
                  <a:ext cx="214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F2832F-76FF-BACC-13E7-B82E30AC8E5B}"/>
                    </a:ext>
                  </a:extLst>
                </p14:cNvPr>
                <p14:cNvContentPartPr/>
                <p14:nvPr/>
              </p14:nvContentPartPr>
              <p14:xfrm>
                <a:off x="334786" y="4988190"/>
                <a:ext cx="653400" cy="726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F2832F-76FF-BACC-13E7-B82E30AC8E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466" y="4983870"/>
                  <a:ext cx="66204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3CD4AD-59A3-A58E-313A-A216096A6425}"/>
                    </a:ext>
                  </a:extLst>
                </p14:cNvPr>
                <p14:cNvContentPartPr/>
                <p14:nvPr/>
              </p14:nvContentPartPr>
              <p14:xfrm>
                <a:off x="579586" y="5484630"/>
                <a:ext cx="73440" cy="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3CD4AD-59A3-A58E-313A-A216096A64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5266" y="5480310"/>
                  <a:ext cx="820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4D2827-ACAE-C92E-565D-E6CC0293A7C7}"/>
                    </a:ext>
                  </a:extLst>
                </p14:cNvPr>
                <p14:cNvContentPartPr/>
                <p14:nvPr/>
              </p14:nvContentPartPr>
              <p14:xfrm>
                <a:off x="1050826" y="5306790"/>
                <a:ext cx="1500120" cy="7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4D2827-ACAE-C92E-565D-E6CC0293A7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6506" y="5302470"/>
                  <a:ext cx="1508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B9C718-98C9-89CE-C558-11F87A55B1BD}"/>
                    </a:ext>
                  </a:extLst>
                </p14:cNvPr>
                <p14:cNvContentPartPr/>
                <p14:nvPr/>
              </p14:nvContentPartPr>
              <p14:xfrm>
                <a:off x="1333426" y="4852830"/>
                <a:ext cx="343800" cy="1015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B9C718-98C9-89CE-C558-11F87A55B1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29106" y="4848510"/>
                  <a:ext cx="35244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FFD9C2-EED3-428B-5B56-39C09FDD0B5F}"/>
                    </a:ext>
                  </a:extLst>
                </p14:cNvPr>
                <p14:cNvContentPartPr/>
                <p14:nvPr/>
              </p14:nvContentPartPr>
              <p14:xfrm>
                <a:off x="1329106" y="5785590"/>
                <a:ext cx="183600" cy="103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FFD9C2-EED3-428B-5B56-39C09FDD0B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24786" y="5781270"/>
                  <a:ext cx="192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F88462-7BE9-A2B1-1A2D-464DD0DE892B}"/>
                    </a:ext>
                  </a:extLst>
                </p14:cNvPr>
                <p14:cNvContentPartPr/>
                <p14:nvPr/>
              </p14:nvContentPartPr>
              <p14:xfrm>
                <a:off x="1155226" y="5869470"/>
                <a:ext cx="226800" cy="155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F88462-7BE9-A2B1-1A2D-464DD0DE89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0906" y="5865150"/>
                  <a:ext cx="235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1B2C88-A480-32BD-4203-119F860C061F}"/>
                    </a:ext>
                  </a:extLst>
                </p14:cNvPr>
                <p14:cNvContentPartPr/>
                <p14:nvPr/>
              </p14:nvContentPartPr>
              <p14:xfrm>
                <a:off x="6947626" y="2751150"/>
                <a:ext cx="888840" cy="72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1B2C88-A480-32BD-4203-119F860C06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43306" y="2746830"/>
                  <a:ext cx="897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DD87EF-2AFC-F661-B30B-58989CAF0747}"/>
                    </a:ext>
                  </a:extLst>
                </p14:cNvPr>
                <p14:cNvContentPartPr/>
                <p14:nvPr/>
              </p14:nvContentPartPr>
              <p14:xfrm>
                <a:off x="7226626" y="2566110"/>
                <a:ext cx="112320" cy="56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DD87EF-2AFC-F661-B30B-58989CAF07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22306" y="2561790"/>
                  <a:ext cx="1209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4E8EED-C305-5FCF-0FB9-21ECCF6988B9}"/>
                    </a:ext>
                  </a:extLst>
                </p14:cNvPr>
                <p14:cNvContentPartPr/>
                <p14:nvPr/>
              </p14:nvContentPartPr>
              <p14:xfrm>
                <a:off x="7914586" y="2759070"/>
                <a:ext cx="32040" cy="330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4E8EED-C305-5FCF-0FB9-21ECCF6988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10266" y="2754750"/>
                  <a:ext cx="40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0D2E2D-ADB8-4229-C98B-4504FFE6D1C5}"/>
                    </a:ext>
                  </a:extLst>
                </p14:cNvPr>
                <p14:cNvContentPartPr/>
                <p14:nvPr/>
              </p14:nvContentPartPr>
              <p14:xfrm>
                <a:off x="7809826" y="3012150"/>
                <a:ext cx="372960" cy="2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0D2E2D-ADB8-4229-C98B-4504FFE6D1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05506" y="3007830"/>
                  <a:ext cx="381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592B4B-647F-6EFB-A0B9-0573FB116736}"/>
                    </a:ext>
                  </a:extLst>
                </p14:cNvPr>
                <p14:cNvContentPartPr/>
                <p14:nvPr/>
              </p14:nvContentPartPr>
              <p14:xfrm>
                <a:off x="7773826" y="3004230"/>
                <a:ext cx="330840" cy="32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592B4B-647F-6EFB-A0B9-0573FB1167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69506" y="2999910"/>
                  <a:ext cx="3394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A388A0-8C5B-95EE-D579-39DB3C234A57}"/>
                    </a:ext>
                  </a:extLst>
                </p14:cNvPr>
                <p14:cNvContentPartPr/>
                <p14:nvPr/>
              </p14:nvContentPartPr>
              <p14:xfrm>
                <a:off x="7442986" y="3659430"/>
                <a:ext cx="12600" cy="121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A388A0-8C5B-95EE-D579-39DB3C234A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38666" y="3655110"/>
                  <a:ext cx="2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20BCB8-0F4B-0E57-6275-82850316B0CD}"/>
                    </a:ext>
                  </a:extLst>
                </p14:cNvPr>
                <p14:cNvContentPartPr/>
                <p14:nvPr/>
              </p14:nvContentPartPr>
              <p14:xfrm>
                <a:off x="7507426" y="4326510"/>
                <a:ext cx="105120" cy="333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20BCB8-0F4B-0E57-6275-82850316B0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03106" y="4322190"/>
                  <a:ext cx="113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FFF40C3-5B2D-3ACA-C469-3545D9D936FC}"/>
                    </a:ext>
                  </a:extLst>
                </p14:cNvPr>
                <p14:cNvContentPartPr/>
                <p14:nvPr/>
              </p14:nvContentPartPr>
              <p14:xfrm>
                <a:off x="6834586" y="5348190"/>
                <a:ext cx="736200" cy="65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FFF40C3-5B2D-3ACA-C469-3545D9D936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30266" y="5343870"/>
                  <a:ext cx="744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5B4B43-AFC4-3C61-5AA1-33C2EC371F2E}"/>
                    </a:ext>
                  </a:extLst>
                </p14:cNvPr>
                <p14:cNvContentPartPr/>
                <p14:nvPr/>
              </p14:nvContentPartPr>
              <p14:xfrm>
                <a:off x="7035826" y="5082150"/>
                <a:ext cx="254880" cy="82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5B4B43-AFC4-3C61-5AA1-33C2EC371F2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1506" y="5077830"/>
                  <a:ext cx="26352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F16C45-FE28-4BC8-EF59-C4BF16B59ECA}"/>
                    </a:ext>
                  </a:extLst>
                </p14:cNvPr>
                <p14:cNvContentPartPr/>
                <p14:nvPr/>
              </p14:nvContentPartPr>
              <p14:xfrm>
                <a:off x="7539826" y="5302470"/>
                <a:ext cx="476280" cy="47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F16C45-FE28-4BC8-EF59-C4BF16B59E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506" y="5298150"/>
                  <a:ext cx="4849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43A5E3-D8B9-80EF-3E94-072FD3C6203F}"/>
                    </a:ext>
                  </a:extLst>
                </p14:cNvPr>
                <p14:cNvContentPartPr/>
                <p14:nvPr/>
              </p14:nvContentPartPr>
              <p14:xfrm>
                <a:off x="7802266" y="5721150"/>
                <a:ext cx="417600" cy="47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43A5E3-D8B9-80EF-3E94-072FD3C620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97946" y="5716830"/>
                  <a:ext cx="426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2F2468-B62D-BF44-420B-D8BAA215583B}"/>
                    </a:ext>
                  </a:extLst>
                </p14:cNvPr>
                <p14:cNvContentPartPr/>
                <p14:nvPr/>
              </p14:nvContentPartPr>
              <p14:xfrm>
                <a:off x="7842226" y="5729430"/>
                <a:ext cx="257400" cy="164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2F2468-B62D-BF44-420B-D8BAA21558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7906" y="5725110"/>
                  <a:ext cx="266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AFC4B6-BAF4-7D38-A6E9-B4D5FC6874E8}"/>
                    </a:ext>
                  </a:extLst>
                </p14:cNvPr>
                <p14:cNvContentPartPr/>
                <p14:nvPr/>
              </p14:nvContentPartPr>
              <p14:xfrm>
                <a:off x="8150746" y="5672550"/>
                <a:ext cx="131040" cy="252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AFC4B6-BAF4-7D38-A6E9-B4D5FC6874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46426" y="5668230"/>
                  <a:ext cx="139680" cy="26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030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441D013-FAA5-2A75-D386-7FEB20B2D437}"/>
                  </a:ext>
                </a:extLst>
              </p14:cNvPr>
              <p14:cNvContentPartPr/>
              <p14:nvPr/>
            </p14:nvContentPartPr>
            <p14:xfrm>
              <a:off x="6287386" y="5837430"/>
              <a:ext cx="7200" cy="43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441D013-FAA5-2A75-D386-7FEB20B2D4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3066" y="5833110"/>
                <a:ext cx="1584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421F255-8173-5A31-DE83-D46A041C27AD}"/>
                  </a:ext>
                </a:extLst>
              </p14:cNvPr>
              <p14:cNvContentPartPr/>
              <p14:nvPr/>
            </p14:nvContentPartPr>
            <p14:xfrm>
              <a:off x="9538546" y="2513910"/>
              <a:ext cx="9000" cy="536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421F255-8173-5A31-DE83-D46A041C27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4226" y="2509590"/>
                <a:ext cx="176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A8E51D7-7B5C-9F00-6919-53C5D7108430}"/>
                  </a:ext>
                </a:extLst>
              </p14:cNvPr>
              <p14:cNvContentPartPr/>
              <p14:nvPr/>
            </p14:nvContentPartPr>
            <p14:xfrm>
              <a:off x="2497306" y="3550710"/>
              <a:ext cx="2351880" cy="1054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A8E51D7-7B5C-9F00-6919-53C5D71084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2986" y="3546390"/>
                <a:ext cx="236052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1A799F5-CB71-FEE6-AA0D-0A3076D5082A}"/>
              </a:ext>
            </a:extLst>
          </p:cNvPr>
          <p:cNvGrpSpPr/>
          <p:nvPr/>
        </p:nvGrpSpPr>
        <p:grpSpPr>
          <a:xfrm>
            <a:off x="172426" y="287670"/>
            <a:ext cx="9654120" cy="6509520"/>
            <a:chOff x="172426" y="287670"/>
            <a:chExt cx="9654120" cy="65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5A710FA-46AC-5144-BD05-4E9BB02F72A9}"/>
                    </a:ext>
                  </a:extLst>
                </p14:cNvPr>
                <p14:cNvContentPartPr/>
                <p14:nvPr/>
              </p14:nvContentPartPr>
              <p14:xfrm>
                <a:off x="7765186" y="4919430"/>
                <a:ext cx="248400" cy="14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5A710FA-46AC-5144-BD05-4E9BB02F72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60866" y="4915110"/>
                  <a:ext cx="257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274A5E6-E027-AD26-66E8-5230BC14F776}"/>
                    </a:ext>
                  </a:extLst>
                </p14:cNvPr>
                <p14:cNvContentPartPr/>
                <p14:nvPr/>
              </p14:nvContentPartPr>
              <p14:xfrm>
                <a:off x="7878226" y="5065950"/>
                <a:ext cx="286560" cy="36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274A5E6-E027-AD26-66E8-5230BC14F7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3906" y="5061630"/>
                  <a:ext cx="295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AFE40D3-DD78-4C21-D6C9-442831BD7F10}"/>
                    </a:ext>
                  </a:extLst>
                </p14:cNvPr>
                <p14:cNvContentPartPr/>
                <p14:nvPr/>
              </p14:nvContentPartPr>
              <p14:xfrm>
                <a:off x="8369626" y="4885230"/>
                <a:ext cx="268920" cy="345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AFE40D3-DD78-4C21-D6C9-442831BD7F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65306" y="4880910"/>
                  <a:ext cx="277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8332F59-EBE1-2481-61BE-1C3EB3C7FCAF}"/>
                    </a:ext>
                  </a:extLst>
                </p14:cNvPr>
                <p14:cNvContentPartPr/>
                <p14:nvPr/>
              </p14:nvContentPartPr>
              <p14:xfrm>
                <a:off x="8438026" y="4953630"/>
                <a:ext cx="29160" cy="271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8332F59-EBE1-2481-61BE-1C3EB3C7FC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33706" y="4949310"/>
                  <a:ext cx="37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F3F48B-1C07-E03D-7D69-E56B616819EB}"/>
                    </a:ext>
                  </a:extLst>
                </p14:cNvPr>
                <p14:cNvContentPartPr/>
                <p14:nvPr/>
              </p14:nvContentPartPr>
              <p14:xfrm>
                <a:off x="8701906" y="4692270"/>
                <a:ext cx="75240" cy="298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F3F48B-1C07-E03D-7D69-E56B616819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97586" y="4687950"/>
                  <a:ext cx="83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E823528-1994-F901-D961-DB3A93A72FA2}"/>
                    </a:ext>
                  </a:extLst>
                </p14:cNvPr>
                <p14:cNvContentPartPr/>
                <p14:nvPr/>
              </p14:nvContentPartPr>
              <p14:xfrm>
                <a:off x="8614426" y="5154150"/>
                <a:ext cx="275400" cy="193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E823528-1994-F901-D961-DB3A93A72F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10106" y="5149830"/>
                  <a:ext cx="284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F69FB60-344C-FECC-80DB-513CAF2130A3}"/>
                    </a:ext>
                  </a:extLst>
                </p14:cNvPr>
                <p14:cNvContentPartPr/>
                <p14:nvPr/>
              </p14:nvContentPartPr>
              <p14:xfrm>
                <a:off x="9051106" y="5211390"/>
                <a:ext cx="10080" cy="30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F69FB60-344C-FECC-80DB-513CAF2130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46786" y="5207070"/>
                  <a:ext cx="18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185A204-8629-A728-8ADD-1F9EE72C2363}"/>
                    </a:ext>
                  </a:extLst>
                </p14:cNvPr>
                <p14:cNvContentPartPr/>
                <p14:nvPr/>
              </p14:nvContentPartPr>
              <p14:xfrm>
                <a:off x="8808466" y="4993590"/>
                <a:ext cx="33480" cy="200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185A204-8629-A728-8ADD-1F9EE72C23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04146" y="4989270"/>
                  <a:ext cx="42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E3771F1-C3F3-098D-4302-E527FA1C3A4A}"/>
                    </a:ext>
                  </a:extLst>
                </p14:cNvPr>
                <p14:cNvContentPartPr/>
                <p14:nvPr/>
              </p14:nvContentPartPr>
              <p14:xfrm>
                <a:off x="8970826" y="5286630"/>
                <a:ext cx="160560" cy="160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E3771F1-C3F3-098D-4302-E527FA1C3A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66506" y="5282310"/>
                  <a:ext cx="169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3E16251-F540-52A4-944C-FB6B68C6A65D}"/>
                    </a:ext>
                  </a:extLst>
                </p14:cNvPr>
                <p14:cNvContentPartPr/>
                <p14:nvPr/>
              </p14:nvContentPartPr>
              <p14:xfrm>
                <a:off x="8970826" y="4975590"/>
                <a:ext cx="292680" cy="63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3E16251-F540-52A4-944C-FB6B68C6A6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66506" y="4971270"/>
                  <a:ext cx="301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398DC56-F0A0-CD42-AE69-DE1E2FE3EFBA}"/>
                    </a:ext>
                  </a:extLst>
                </p14:cNvPr>
                <p14:cNvContentPartPr/>
                <p14:nvPr/>
              </p14:nvContentPartPr>
              <p14:xfrm>
                <a:off x="9066946" y="4913310"/>
                <a:ext cx="152640" cy="233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398DC56-F0A0-CD42-AE69-DE1E2FE3EF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62626" y="4908990"/>
                  <a:ext cx="161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80436D8-A7C9-5E97-1DAD-B0C741DB5738}"/>
                    </a:ext>
                  </a:extLst>
                </p14:cNvPr>
                <p14:cNvContentPartPr/>
                <p14:nvPr/>
              </p14:nvContentPartPr>
              <p14:xfrm>
                <a:off x="9192586" y="4812510"/>
                <a:ext cx="261720" cy="226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80436D8-A7C9-5E97-1DAD-B0C741DB573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88266" y="4808190"/>
                  <a:ext cx="270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8857A3F-0902-B78B-8D19-93EC88113721}"/>
                    </a:ext>
                  </a:extLst>
                </p14:cNvPr>
                <p14:cNvContentPartPr/>
                <p14:nvPr/>
              </p14:nvContentPartPr>
              <p14:xfrm>
                <a:off x="9304546" y="4796670"/>
                <a:ext cx="33480" cy="260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8857A3F-0902-B78B-8D19-93EC881137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00226" y="4792350"/>
                  <a:ext cx="42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E425951-29AB-569E-617A-BDB24CDE2A75}"/>
                    </a:ext>
                  </a:extLst>
                </p14:cNvPr>
                <p14:cNvContentPartPr/>
                <p14:nvPr/>
              </p14:nvContentPartPr>
              <p14:xfrm>
                <a:off x="9482026" y="4507590"/>
                <a:ext cx="29160" cy="315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E425951-29AB-569E-617A-BDB24CDE2A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77706" y="4503270"/>
                  <a:ext cx="378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7606A7-B1DB-E275-CEF8-A35FCAC064EC}"/>
                    </a:ext>
                  </a:extLst>
                </p14:cNvPr>
                <p14:cNvContentPartPr/>
                <p14:nvPr/>
              </p14:nvContentPartPr>
              <p14:xfrm>
                <a:off x="9481666" y="4978110"/>
                <a:ext cx="178560" cy="266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7606A7-B1DB-E275-CEF8-A35FCAC064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77346" y="4973790"/>
                  <a:ext cx="187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A0D8CE-D30D-B111-40BB-4F8A6DA3AB11}"/>
                    </a:ext>
                  </a:extLst>
                </p14:cNvPr>
                <p14:cNvContentPartPr/>
                <p14:nvPr/>
              </p14:nvContentPartPr>
              <p14:xfrm>
                <a:off x="9647626" y="5061990"/>
                <a:ext cx="168840" cy="164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A0D8CE-D30D-B111-40BB-4F8A6DA3AB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43306" y="5057670"/>
                  <a:ext cx="177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090B6C7-213B-C443-CF44-3E4F0641D9A6}"/>
                    </a:ext>
                  </a:extLst>
                </p14:cNvPr>
                <p14:cNvContentPartPr/>
                <p14:nvPr/>
              </p14:nvContentPartPr>
              <p14:xfrm>
                <a:off x="8434426" y="5419470"/>
                <a:ext cx="1254960" cy="69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090B6C7-213B-C443-CF44-3E4F0641D9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30106" y="5415150"/>
                  <a:ext cx="1263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F544502-418F-C6FE-4BE0-2ED982F7B7A0}"/>
                    </a:ext>
                  </a:extLst>
                </p14:cNvPr>
                <p14:cNvContentPartPr/>
                <p14:nvPr/>
              </p14:nvContentPartPr>
              <p14:xfrm>
                <a:off x="9075586" y="5572470"/>
                <a:ext cx="468000" cy="266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F544502-418F-C6FE-4BE0-2ED982F7B7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71266" y="5568150"/>
                  <a:ext cx="476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13D029B-E659-1483-6AED-F2DB5C325D6B}"/>
                    </a:ext>
                  </a:extLst>
                </p14:cNvPr>
                <p14:cNvContentPartPr/>
                <p14:nvPr/>
              </p14:nvContentPartPr>
              <p14:xfrm>
                <a:off x="1812586" y="1477110"/>
                <a:ext cx="32760" cy="795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13D029B-E659-1483-6AED-F2DB5C325D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08266" y="1472790"/>
                  <a:ext cx="4140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52519A7-3899-06CD-0D04-A4EB00F1712F}"/>
                    </a:ext>
                  </a:extLst>
                </p14:cNvPr>
                <p14:cNvContentPartPr/>
                <p14:nvPr/>
              </p14:nvContentPartPr>
              <p14:xfrm>
                <a:off x="1365466" y="2232030"/>
                <a:ext cx="984960" cy="773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52519A7-3899-06CD-0D04-A4EB00F171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61146" y="2227710"/>
                  <a:ext cx="99360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01176E-3868-ED9D-ECE3-E746BD640354}"/>
                    </a:ext>
                  </a:extLst>
                </p14:cNvPr>
                <p14:cNvContentPartPr/>
                <p14:nvPr/>
              </p14:nvContentPartPr>
              <p14:xfrm>
                <a:off x="1771186" y="2621910"/>
                <a:ext cx="121320" cy="149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01176E-3868-ED9D-ECE3-E746BD6403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66866" y="2617590"/>
                  <a:ext cx="129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C5EB73-8A61-EF24-CB95-F14DEDA1314F}"/>
                    </a:ext>
                  </a:extLst>
                </p14:cNvPr>
                <p14:cNvContentPartPr/>
                <p14:nvPr/>
              </p14:nvContentPartPr>
              <p14:xfrm>
                <a:off x="1724026" y="2996310"/>
                <a:ext cx="73800" cy="375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C5EB73-8A61-EF24-CB95-F14DEDA1314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19706" y="2991990"/>
                  <a:ext cx="824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D5326E-754D-93D0-2854-FA967A7A94D6}"/>
                    </a:ext>
                  </a:extLst>
                </p14:cNvPr>
                <p14:cNvContentPartPr/>
                <p14:nvPr/>
              </p14:nvContentPartPr>
              <p14:xfrm>
                <a:off x="1175746" y="3345510"/>
                <a:ext cx="1029960" cy="9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D5326E-754D-93D0-2854-FA967A7A94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1426" y="3341190"/>
                  <a:ext cx="1038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78E2EA-6590-BC0F-E21E-957409710046}"/>
                    </a:ext>
                  </a:extLst>
                </p14:cNvPr>
                <p14:cNvContentPartPr/>
                <p14:nvPr/>
              </p14:nvContentPartPr>
              <p14:xfrm>
                <a:off x="1213186" y="3526950"/>
                <a:ext cx="84240" cy="19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78E2EA-6590-BC0F-E21E-9574097100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08866" y="3522630"/>
                  <a:ext cx="92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5DAD88-FAEF-4B84-537A-6E843E7B8671}"/>
                    </a:ext>
                  </a:extLst>
                </p14:cNvPr>
                <p14:cNvContentPartPr/>
                <p14:nvPr/>
              </p14:nvContentPartPr>
              <p14:xfrm>
                <a:off x="1474906" y="3486630"/>
                <a:ext cx="305640" cy="334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5DAD88-FAEF-4B84-537A-6E843E7B8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70586" y="3482310"/>
                  <a:ext cx="314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55E2B6-0D23-CBE6-7391-BF11EC247338}"/>
                    </a:ext>
                  </a:extLst>
                </p14:cNvPr>
                <p14:cNvContentPartPr/>
                <p14:nvPr/>
              </p14:nvContentPartPr>
              <p14:xfrm>
                <a:off x="2023546" y="3373950"/>
                <a:ext cx="87840" cy="315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55E2B6-0D23-CBE6-7391-BF11EC2473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19226" y="3369630"/>
                  <a:ext cx="96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7A7047-9B28-6C02-2DBF-07BDFA139AB2}"/>
                    </a:ext>
                  </a:extLst>
                </p14:cNvPr>
                <p14:cNvContentPartPr/>
                <p14:nvPr/>
              </p14:nvContentPartPr>
              <p14:xfrm>
                <a:off x="322186" y="573150"/>
                <a:ext cx="158400" cy="526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7A7047-9B28-6C02-2DBF-07BDFA139A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7866" y="568830"/>
                  <a:ext cx="16704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246513-6959-2A59-E7FA-502C12AF4E79}"/>
                    </a:ext>
                  </a:extLst>
                </p14:cNvPr>
                <p14:cNvContentPartPr/>
                <p14:nvPr/>
              </p14:nvContentPartPr>
              <p14:xfrm>
                <a:off x="301306" y="492870"/>
                <a:ext cx="319680" cy="505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246513-6959-2A59-E7FA-502C12AF4E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6986" y="488550"/>
                  <a:ext cx="3283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0E8D94-1C89-A36C-3721-9E978D4300AF}"/>
                    </a:ext>
                  </a:extLst>
                </p14:cNvPr>
                <p14:cNvContentPartPr/>
                <p14:nvPr/>
              </p14:nvContentPartPr>
              <p14:xfrm>
                <a:off x="588946" y="882030"/>
                <a:ext cx="204840" cy="8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0E8D94-1C89-A36C-3721-9E978D4300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4626" y="877710"/>
                  <a:ext cx="213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A32530-4250-FEC5-82EA-5E76E81F945D}"/>
                    </a:ext>
                  </a:extLst>
                </p14:cNvPr>
                <p14:cNvContentPartPr/>
                <p14:nvPr/>
              </p14:nvContentPartPr>
              <p14:xfrm>
                <a:off x="934186" y="648030"/>
                <a:ext cx="76680" cy="192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A32530-4250-FEC5-82EA-5E76E81F94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9866" y="643710"/>
                  <a:ext cx="85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4337C0-925B-9B61-8050-28DF2134C799}"/>
                    </a:ext>
                  </a:extLst>
                </p14:cNvPr>
                <p14:cNvContentPartPr/>
                <p14:nvPr/>
              </p14:nvContentPartPr>
              <p14:xfrm>
                <a:off x="946066" y="287670"/>
                <a:ext cx="353880" cy="662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4337C0-925B-9B61-8050-28DF2134C7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1746" y="283350"/>
                  <a:ext cx="36252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BB39AE-67FE-4B5E-AB9A-33D1E3ADC3A7}"/>
                    </a:ext>
                  </a:extLst>
                </p14:cNvPr>
                <p14:cNvContentPartPr/>
                <p14:nvPr/>
              </p14:nvContentPartPr>
              <p14:xfrm>
                <a:off x="1151986" y="520590"/>
                <a:ext cx="315720" cy="211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BB39AE-67FE-4B5E-AB9A-33D1E3ADC3A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7666" y="516270"/>
                  <a:ext cx="324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DC73D4-B60D-708D-C0AA-F8B4B80DACDB}"/>
                    </a:ext>
                  </a:extLst>
                </p14:cNvPr>
                <p14:cNvContentPartPr/>
                <p14:nvPr/>
              </p14:nvContentPartPr>
              <p14:xfrm>
                <a:off x="228586" y="825870"/>
                <a:ext cx="1419840" cy="54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DC73D4-B60D-708D-C0AA-F8B4B80DAC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4266" y="821550"/>
                  <a:ext cx="1428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D1EC096-4D65-A8AA-0227-CB14700079A2}"/>
                    </a:ext>
                  </a:extLst>
                </p14:cNvPr>
                <p14:cNvContentPartPr/>
                <p14:nvPr/>
              </p14:nvContentPartPr>
              <p14:xfrm>
                <a:off x="8188906" y="3229230"/>
                <a:ext cx="86400" cy="434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D1EC096-4D65-A8AA-0227-CB14700079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84586" y="3224910"/>
                  <a:ext cx="950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C455D1-3C41-5A9A-4EDB-5A2CA1822CC3}"/>
                    </a:ext>
                  </a:extLst>
                </p14:cNvPr>
                <p14:cNvContentPartPr/>
                <p14:nvPr/>
              </p14:nvContentPartPr>
              <p14:xfrm>
                <a:off x="1834906" y="1106670"/>
                <a:ext cx="3068640" cy="700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C455D1-3C41-5A9A-4EDB-5A2CA1822C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0586" y="1102350"/>
                  <a:ext cx="307728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B3BE6E-1E4F-CE09-8779-3763D26B037C}"/>
                    </a:ext>
                  </a:extLst>
                </p14:cNvPr>
                <p14:cNvContentPartPr/>
                <p14:nvPr/>
              </p14:nvContentPartPr>
              <p14:xfrm>
                <a:off x="4920106" y="1288470"/>
                <a:ext cx="3233520" cy="39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B3BE6E-1E4F-CE09-8779-3763D26B03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15786" y="1284150"/>
                  <a:ext cx="32421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763B6B-D85A-EA10-4C30-38DACE41A21F}"/>
                    </a:ext>
                  </a:extLst>
                </p14:cNvPr>
                <p14:cNvContentPartPr/>
                <p14:nvPr/>
              </p14:nvContentPartPr>
              <p14:xfrm>
                <a:off x="8096026" y="1372350"/>
                <a:ext cx="185760" cy="155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763B6B-D85A-EA10-4C30-38DACE41A21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91706" y="1368030"/>
                  <a:ext cx="194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099481-5331-2A25-D715-E6F01B9D3D4F}"/>
                    </a:ext>
                  </a:extLst>
                </p14:cNvPr>
                <p14:cNvContentPartPr/>
                <p14:nvPr/>
              </p14:nvContentPartPr>
              <p14:xfrm>
                <a:off x="8124106" y="1706430"/>
                <a:ext cx="31320" cy="33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099481-5331-2A25-D715-E6F01B9D3D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19786" y="1702110"/>
                  <a:ext cx="399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BC2229-861E-1FAF-74CE-CD97A58DEBD9}"/>
                    </a:ext>
                  </a:extLst>
                </p14:cNvPr>
                <p14:cNvContentPartPr/>
                <p14:nvPr/>
              </p14:nvContentPartPr>
              <p14:xfrm>
                <a:off x="7999186" y="1792830"/>
                <a:ext cx="311760" cy="58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BC2229-861E-1FAF-74CE-CD97A58DEB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94866" y="1788510"/>
                  <a:ext cx="320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C51119-5E3C-7ECB-2DFF-98F7A7AC241D}"/>
                    </a:ext>
                  </a:extLst>
                </p14:cNvPr>
                <p14:cNvContentPartPr/>
                <p14:nvPr/>
              </p14:nvContentPartPr>
              <p14:xfrm>
                <a:off x="7019986" y="1324470"/>
                <a:ext cx="297720" cy="61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C51119-5E3C-7ECB-2DFF-98F7A7AC24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15666" y="1320150"/>
                  <a:ext cx="30636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69C5144-EDD2-82B5-9D92-48B8B935949E}"/>
                    </a:ext>
                  </a:extLst>
                </p14:cNvPr>
                <p14:cNvContentPartPr/>
                <p14:nvPr/>
              </p14:nvContentPartPr>
              <p14:xfrm>
                <a:off x="7242826" y="749550"/>
                <a:ext cx="115560" cy="321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69C5144-EDD2-82B5-9D92-48B8B93594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38506" y="745230"/>
                  <a:ext cx="124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C80D2B-2906-65E6-D10A-ADFC37E02B26}"/>
                    </a:ext>
                  </a:extLst>
                </p14:cNvPr>
                <p14:cNvContentPartPr/>
                <p14:nvPr/>
              </p14:nvContentPartPr>
              <p14:xfrm>
                <a:off x="6999826" y="705270"/>
                <a:ext cx="335160" cy="11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C80D2B-2906-65E6-D10A-ADFC37E02B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95506" y="700950"/>
                  <a:ext cx="343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9FD240-5361-603E-F77B-33C043F21412}"/>
                    </a:ext>
                  </a:extLst>
                </p14:cNvPr>
                <p14:cNvContentPartPr/>
                <p14:nvPr/>
              </p14:nvContentPartPr>
              <p14:xfrm>
                <a:off x="7205386" y="1125030"/>
                <a:ext cx="395640" cy="72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9FD240-5361-603E-F77B-33C043F2141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01066" y="1120710"/>
                  <a:ext cx="404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D9FEBD-D903-031F-89D0-476BA78C89B7}"/>
                    </a:ext>
                  </a:extLst>
                </p14:cNvPr>
                <p14:cNvContentPartPr/>
                <p14:nvPr/>
              </p14:nvContentPartPr>
              <p14:xfrm>
                <a:off x="7707946" y="758910"/>
                <a:ext cx="142560" cy="40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D9FEBD-D903-031F-89D0-476BA78C89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03626" y="754590"/>
                  <a:ext cx="1512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B28325-0EAA-391B-9B8C-93AB4624C495}"/>
                    </a:ext>
                  </a:extLst>
                </p14:cNvPr>
                <p14:cNvContentPartPr/>
                <p14:nvPr/>
              </p14:nvContentPartPr>
              <p14:xfrm>
                <a:off x="8038786" y="986790"/>
                <a:ext cx="133560" cy="153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B28325-0EAA-391B-9B8C-93AB4624C4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34466" y="982470"/>
                  <a:ext cx="142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3A78F4-8B3C-C8E5-53A1-369DA2743E4E}"/>
                    </a:ext>
                  </a:extLst>
                </p14:cNvPr>
                <p14:cNvContentPartPr/>
                <p14:nvPr/>
              </p14:nvContentPartPr>
              <p14:xfrm>
                <a:off x="8277106" y="820110"/>
                <a:ext cx="225360" cy="38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3A78F4-8B3C-C8E5-53A1-369DA2743E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72786" y="815790"/>
                  <a:ext cx="234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BF5550-50F7-8322-E5E3-B49E32A88BF8}"/>
                    </a:ext>
                  </a:extLst>
                </p14:cNvPr>
                <p14:cNvContentPartPr/>
                <p14:nvPr/>
              </p14:nvContentPartPr>
              <p14:xfrm>
                <a:off x="8382226" y="717510"/>
                <a:ext cx="86400" cy="323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BF5550-50F7-8322-E5E3-B49E32A88B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77906" y="713190"/>
                  <a:ext cx="95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EF0468B-72E2-702D-36EE-109DDEA520F3}"/>
                    </a:ext>
                  </a:extLst>
                </p14:cNvPr>
                <p14:cNvContentPartPr/>
                <p14:nvPr/>
              </p14:nvContentPartPr>
              <p14:xfrm>
                <a:off x="8780026" y="721470"/>
                <a:ext cx="90720" cy="51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EF0468B-72E2-702D-36EE-109DDEA520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75706" y="717150"/>
                  <a:ext cx="993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EADB97-72C0-2FC6-CD69-923508DEF4D6}"/>
                    </a:ext>
                  </a:extLst>
                </p14:cNvPr>
                <p14:cNvContentPartPr/>
                <p14:nvPr/>
              </p14:nvContentPartPr>
              <p14:xfrm>
                <a:off x="9043186" y="653070"/>
                <a:ext cx="180720" cy="29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EADB97-72C0-2FC6-CD69-923508DEF4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8866" y="648750"/>
                  <a:ext cx="189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B1B558-BA61-DF45-813E-8B3883C7B000}"/>
                    </a:ext>
                  </a:extLst>
                </p14:cNvPr>
                <p14:cNvContentPartPr/>
                <p14:nvPr/>
              </p14:nvContentPartPr>
              <p14:xfrm>
                <a:off x="8950666" y="588630"/>
                <a:ext cx="471600" cy="433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B1B558-BA61-DF45-813E-8B3883C7B0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46346" y="584310"/>
                  <a:ext cx="480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1A2999-9511-6137-64B4-80359B328794}"/>
                    </a:ext>
                  </a:extLst>
                </p14:cNvPr>
                <p14:cNvContentPartPr/>
                <p14:nvPr/>
              </p14:nvContentPartPr>
              <p14:xfrm>
                <a:off x="9439186" y="859350"/>
                <a:ext cx="149400" cy="356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1A2999-9511-6137-64B4-80359B328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34866" y="855030"/>
                  <a:ext cx="1580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0347954-2B74-92A2-D353-A649E5074AC5}"/>
                    </a:ext>
                  </a:extLst>
                </p14:cNvPr>
                <p14:cNvContentPartPr/>
                <p14:nvPr/>
              </p14:nvContentPartPr>
              <p14:xfrm>
                <a:off x="9659866" y="1014870"/>
                <a:ext cx="166680" cy="147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0347954-2B74-92A2-D353-A649E5074A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55546" y="1010550"/>
                  <a:ext cx="175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77F5616-C80E-F74E-35B3-6B5C483ADB58}"/>
                    </a:ext>
                  </a:extLst>
                </p14:cNvPr>
                <p14:cNvContentPartPr/>
                <p14:nvPr/>
              </p14:nvContentPartPr>
              <p14:xfrm>
                <a:off x="2538346" y="2646750"/>
                <a:ext cx="44640" cy="493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77F5616-C80E-F74E-35B3-6B5C483ADB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34026" y="2642430"/>
                  <a:ext cx="532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E6D9C5-B8D8-A1F0-CB9E-4F93165BD848}"/>
                    </a:ext>
                  </a:extLst>
                </p14:cNvPr>
                <p14:cNvContentPartPr/>
                <p14:nvPr/>
              </p14:nvContentPartPr>
              <p14:xfrm>
                <a:off x="2473906" y="2787150"/>
                <a:ext cx="258120" cy="20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E6D9C5-B8D8-A1F0-CB9E-4F93165BD8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69586" y="2782830"/>
                  <a:ext cx="266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4442F86-E555-9B6C-0974-2F05BBA205FE}"/>
                    </a:ext>
                  </a:extLst>
                </p14:cNvPr>
                <p14:cNvContentPartPr/>
                <p14:nvPr/>
              </p14:nvContentPartPr>
              <p14:xfrm>
                <a:off x="2505946" y="2971470"/>
                <a:ext cx="195480" cy="189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4442F86-E555-9B6C-0974-2F05BBA205F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01626" y="2967150"/>
                  <a:ext cx="204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B7F2C97-31D5-F245-89CD-35B52DF0EA3B}"/>
                    </a:ext>
                  </a:extLst>
                </p14:cNvPr>
                <p14:cNvContentPartPr/>
                <p14:nvPr/>
              </p14:nvContentPartPr>
              <p14:xfrm>
                <a:off x="2945146" y="2485830"/>
                <a:ext cx="30960" cy="247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B7F2C97-31D5-F245-89CD-35B52DF0EA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40826" y="2481510"/>
                  <a:ext cx="39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1899AC-24A3-E689-9BF2-48F2167955B3}"/>
                    </a:ext>
                  </a:extLst>
                </p14:cNvPr>
                <p14:cNvContentPartPr/>
                <p14:nvPr/>
              </p14:nvContentPartPr>
              <p14:xfrm>
                <a:off x="2854786" y="2946270"/>
                <a:ext cx="161280" cy="401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1899AC-24A3-E689-9BF2-48F2167955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50466" y="2941950"/>
                  <a:ext cx="1699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A81784-4204-8BBF-D0AD-87E31A37CA1D}"/>
                    </a:ext>
                  </a:extLst>
                </p14:cNvPr>
                <p14:cNvContentPartPr/>
                <p14:nvPr/>
              </p14:nvContentPartPr>
              <p14:xfrm>
                <a:off x="3109306" y="3205110"/>
                <a:ext cx="237600" cy="177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A81784-4204-8BBF-D0AD-87E31A37CA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04986" y="3200790"/>
                  <a:ext cx="246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081F8C-36D7-6290-C65A-7713E4A25C74}"/>
                    </a:ext>
                  </a:extLst>
                </p14:cNvPr>
                <p14:cNvContentPartPr/>
                <p14:nvPr/>
              </p14:nvContentPartPr>
              <p14:xfrm>
                <a:off x="3255826" y="2953110"/>
                <a:ext cx="275760" cy="3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081F8C-36D7-6290-C65A-7713E4A25C7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51506" y="2948790"/>
                  <a:ext cx="284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76F17D-C329-C266-2EF9-A77EC78DF50F}"/>
                    </a:ext>
                  </a:extLst>
                </p14:cNvPr>
                <p14:cNvContentPartPr/>
                <p14:nvPr/>
              </p14:nvContentPartPr>
              <p14:xfrm>
                <a:off x="3420346" y="2847630"/>
                <a:ext cx="45360" cy="393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76F17D-C329-C266-2EF9-A77EC78DF5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16026" y="2843310"/>
                  <a:ext cx="540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91A018-C2F6-4001-105A-D6A6ECE4DC15}"/>
                    </a:ext>
                  </a:extLst>
                </p14:cNvPr>
                <p14:cNvContentPartPr/>
                <p14:nvPr/>
              </p14:nvContentPartPr>
              <p14:xfrm>
                <a:off x="3659386" y="2915670"/>
                <a:ext cx="174960" cy="568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91A018-C2F6-4001-105A-D6A6ECE4DC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55066" y="2911350"/>
                  <a:ext cx="18360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27016A-2871-8343-7575-A05128E3A9A8}"/>
                    </a:ext>
                  </a:extLst>
                </p14:cNvPr>
                <p14:cNvContentPartPr/>
                <p14:nvPr/>
              </p14:nvContentPartPr>
              <p14:xfrm>
                <a:off x="3896266" y="2799390"/>
                <a:ext cx="88200" cy="222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27016A-2871-8343-7575-A05128E3A9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91946" y="2795070"/>
                  <a:ext cx="96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44BE0CE-6343-04CE-280F-78B9B8BAEF22}"/>
                    </a:ext>
                  </a:extLst>
                </p14:cNvPr>
                <p14:cNvContentPartPr/>
                <p14:nvPr/>
              </p14:nvContentPartPr>
              <p14:xfrm>
                <a:off x="3840106" y="2751150"/>
                <a:ext cx="229320" cy="198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44BE0CE-6343-04CE-280F-78B9B8BAEF2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35786" y="2746830"/>
                  <a:ext cx="237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18AEDC-DE11-7E32-4A17-7D66AEC2A79F}"/>
                    </a:ext>
                  </a:extLst>
                </p14:cNvPr>
                <p14:cNvContentPartPr/>
                <p14:nvPr/>
              </p14:nvContentPartPr>
              <p14:xfrm>
                <a:off x="4057546" y="2566110"/>
                <a:ext cx="205920" cy="526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18AEDC-DE11-7E32-4A17-7D66AEC2A79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53226" y="2561790"/>
                  <a:ext cx="2145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88FF5B7-1966-EABF-AE8F-63CA67FF7913}"/>
                    </a:ext>
                  </a:extLst>
                </p14:cNvPr>
                <p14:cNvContentPartPr/>
                <p14:nvPr/>
              </p14:nvContentPartPr>
              <p14:xfrm>
                <a:off x="4263466" y="3015030"/>
                <a:ext cx="286200" cy="352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88FF5B7-1966-EABF-AE8F-63CA67FF791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59146" y="3010710"/>
                  <a:ext cx="2948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0CA3A2-BFE6-70CA-58DC-BB0F0A922384}"/>
                    </a:ext>
                  </a:extLst>
                </p14:cNvPr>
                <p14:cNvContentPartPr/>
                <p14:nvPr/>
              </p14:nvContentPartPr>
              <p14:xfrm>
                <a:off x="4642186" y="3165150"/>
                <a:ext cx="182880" cy="197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0CA3A2-BFE6-70CA-58DC-BB0F0A92238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37866" y="3160830"/>
                  <a:ext cx="191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8F0FD31-BE4A-8736-2515-A9FBF2EA66EB}"/>
                    </a:ext>
                  </a:extLst>
                </p14:cNvPr>
                <p14:cNvContentPartPr/>
                <p14:nvPr/>
              </p14:nvContentPartPr>
              <p14:xfrm>
                <a:off x="3029746" y="384150"/>
                <a:ext cx="167040" cy="628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8F0FD31-BE4A-8736-2515-A9FBF2EA66E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25426" y="379830"/>
                  <a:ext cx="17568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E30991-E9BC-6129-5729-6F8D57CC6319}"/>
                    </a:ext>
                  </a:extLst>
                </p14:cNvPr>
                <p14:cNvContentPartPr/>
                <p14:nvPr/>
              </p14:nvContentPartPr>
              <p14:xfrm>
                <a:off x="3081226" y="528510"/>
                <a:ext cx="304560" cy="412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E30991-E9BC-6129-5729-6F8D57CC631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76906" y="524190"/>
                  <a:ext cx="3132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E56990-FE4B-BDD3-70AF-D4BEF64A2930}"/>
                    </a:ext>
                  </a:extLst>
                </p14:cNvPr>
                <p14:cNvContentPartPr/>
                <p14:nvPr/>
              </p14:nvContentPartPr>
              <p14:xfrm>
                <a:off x="3484426" y="741270"/>
                <a:ext cx="186480" cy="321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E56990-FE4B-BDD3-70AF-D4BEF64A293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80106" y="736950"/>
                  <a:ext cx="195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66554C1-F7B4-A82D-999E-9D991F0A90D8}"/>
                    </a:ext>
                  </a:extLst>
                </p14:cNvPr>
                <p14:cNvContentPartPr/>
                <p14:nvPr/>
              </p14:nvContentPartPr>
              <p14:xfrm>
                <a:off x="3731026" y="821910"/>
                <a:ext cx="221760" cy="217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66554C1-F7B4-A82D-999E-9D991F0A90D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26706" y="817590"/>
                  <a:ext cx="230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FB4544A-BED3-EA59-8D53-A2E4C8D4C24B}"/>
                    </a:ext>
                  </a:extLst>
                </p14:cNvPr>
                <p14:cNvContentPartPr/>
                <p14:nvPr/>
              </p14:nvContentPartPr>
              <p14:xfrm>
                <a:off x="4738666" y="1944030"/>
                <a:ext cx="332280" cy="142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FB4544A-BED3-EA59-8D53-A2E4C8D4C2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34346" y="1939710"/>
                  <a:ext cx="340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CF89E46-EFAB-F4DE-1521-555F0DD1B5B9}"/>
                    </a:ext>
                  </a:extLst>
                </p14:cNvPr>
                <p14:cNvContentPartPr/>
                <p14:nvPr/>
              </p14:nvContentPartPr>
              <p14:xfrm>
                <a:off x="4900306" y="1926750"/>
                <a:ext cx="64440" cy="207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CF89E46-EFAB-F4DE-1521-555F0DD1B5B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95986" y="1922430"/>
                  <a:ext cx="73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991233-A31A-7295-454A-A465CBD341A9}"/>
                    </a:ext>
                  </a:extLst>
                </p14:cNvPr>
                <p14:cNvContentPartPr/>
                <p14:nvPr/>
              </p14:nvContentPartPr>
              <p14:xfrm>
                <a:off x="5229346" y="1742430"/>
                <a:ext cx="17640" cy="124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991233-A31A-7295-454A-A465CBD341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25026" y="1738110"/>
                  <a:ext cx="26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E4958AB-7439-B861-49E7-7FEBFAB55FAD}"/>
                    </a:ext>
                  </a:extLst>
                </p14:cNvPr>
                <p14:cNvContentPartPr/>
                <p14:nvPr/>
              </p14:nvContentPartPr>
              <p14:xfrm>
                <a:off x="5109106" y="2049510"/>
                <a:ext cx="298800" cy="418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E4958AB-7439-B861-49E7-7FEBFAB55F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04786" y="2045190"/>
                  <a:ext cx="3074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F5F81C9-C06F-016B-4248-43CBBFD078AB}"/>
                    </a:ext>
                  </a:extLst>
                </p14:cNvPr>
                <p14:cNvContentPartPr/>
                <p14:nvPr/>
              </p14:nvContentPartPr>
              <p14:xfrm>
                <a:off x="5527786" y="2244270"/>
                <a:ext cx="146880" cy="186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F5F81C9-C06F-016B-4248-43CBBFD078A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23466" y="2239950"/>
                  <a:ext cx="155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4B7A401-338C-BCF7-578D-4964885D8487}"/>
                    </a:ext>
                  </a:extLst>
                </p14:cNvPr>
                <p14:cNvContentPartPr/>
                <p14:nvPr/>
              </p14:nvContentPartPr>
              <p14:xfrm>
                <a:off x="5582506" y="2019630"/>
                <a:ext cx="438120" cy="113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4B7A401-338C-BCF7-578D-4964885D84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78186" y="2015310"/>
                  <a:ext cx="446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B2116FB-E255-A809-D913-2BF1FCE99514}"/>
                    </a:ext>
                  </a:extLst>
                </p14:cNvPr>
                <p14:cNvContentPartPr/>
                <p14:nvPr/>
              </p14:nvContentPartPr>
              <p14:xfrm>
                <a:off x="5991826" y="2007750"/>
                <a:ext cx="151920" cy="237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B2116FB-E255-A809-D913-2BF1FCE9951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87506" y="2003430"/>
                  <a:ext cx="160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74446C-58F5-77F4-FCEB-5CB30F0CE25B}"/>
                    </a:ext>
                  </a:extLst>
                </p14:cNvPr>
                <p14:cNvContentPartPr/>
                <p14:nvPr/>
              </p14:nvContentPartPr>
              <p14:xfrm>
                <a:off x="5506906" y="1923510"/>
                <a:ext cx="114120" cy="215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74446C-58F5-77F4-FCEB-5CB30F0CE2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02586" y="1919190"/>
                  <a:ext cx="122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DB50D7-F722-C35E-27BA-42DFE53AD801}"/>
                    </a:ext>
                  </a:extLst>
                </p14:cNvPr>
                <p14:cNvContentPartPr/>
                <p14:nvPr/>
              </p14:nvContentPartPr>
              <p14:xfrm>
                <a:off x="6366946" y="1991550"/>
                <a:ext cx="42120" cy="194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DB50D7-F722-C35E-27BA-42DFE53AD80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62626" y="1987230"/>
                  <a:ext cx="50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6000B71-CD74-35B0-AA3E-1939408A6FF8}"/>
                    </a:ext>
                  </a:extLst>
                </p14:cNvPr>
                <p14:cNvContentPartPr/>
                <p14:nvPr/>
              </p14:nvContentPartPr>
              <p14:xfrm>
                <a:off x="6238066" y="1927830"/>
                <a:ext cx="304560" cy="317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6000B71-CD74-35B0-AA3E-1939408A6F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33746" y="1923510"/>
                  <a:ext cx="313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C99CBD-3A81-81A2-7CA4-DFB4D072DC5A}"/>
                    </a:ext>
                  </a:extLst>
                </p14:cNvPr>
                <p14:cNvContentPartPr/>
                <p14:nvPr/>
              </p14:nvContentPartPr>
              <p14:xfrm>
                <a:off x="6511306" y="2107830"/>
                <a:ext cx="283320" cy="203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C99CBD-3A81-81A2-7CA4-DFB4D072DC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06986" y="2103510"/>
                  <a:ext cx="291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D376FD-0403-D565-E297-22429CFCE776}"/>
                    </a:ext>
                  </a:extLst>
                </p14:cNvPr>
                <p14:cNvContentPartPr/>
                <p14:nvPr/>
              </p14:nvContentPartPr>
              <p14:xfrm>
                <a:off x="6814426" y="2232390"/>
                <a:ext cx="249120" cy="163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D376FD-0403-D565-E297-22429CFCE7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10106" y="2228070"/>
                  <a:ext cx="257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C0E139D-5C56-DBEF-0033-562972AB016B}"/>
                    </a:ext>
                  </a:extLst>
                </p14:cNvPr>
                <p14:cNvContentPartPr/>
                <p14:nvPr/>
              </p14:nvContentPartPr>
              <p14:xfrm>
                <a:off x="6350746" y="1883190"/>
                <a:ext cx="39960" cy="394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C0E139D-5C56-DBEF-0033-562972AB016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46426" y="1878870"/>
                  <a:ext cx="486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C58542D-3CA3-14B1-980B-6715411D4E0D}"/>
                    </a:ext>
                  </a:extLst>
                </p14:cNvPr>
                <p14:cNvContentPartPr/>
                <p14:nvPr/>
              </p14:nvContentPartPr>
              <p14:xfrm>
                <a:off x="4992466" y="2642430"/>
                <a:ext cx="356040" cy="201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C58542D-3CA3-14B1-980B-6715411D4E0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88146" y="2638110"/>
                  <a:ext cx="364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5C15370-9B23-CF7E-B8BC-493364613196}"/>
                    </a:ext>
                  </a:extLst>
                </p14:cNvPr>
                <p14:cNvContentPartPr/>
                <p14:nvPr/>
              </p14:nvContentPartPr>
              <p14:xfrm>
                <a:off x="5099386" y="2654670"/>
                <a:ext cx="212040" cy="227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5C15370-9B23-CF7E-B8BC-49336461319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95066" y="2650350"/>
                  <a:ext cx="220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AEF1C53-62A8-A12C-5CF2-07E676DD2077}"/>
                    </a:ext>
                  </a:extLst>
                </p14:cNvPr>
                <p14:cNvContentPartPr/>
                <p14:nvPr/>
              </p14:nvContentPartPr>
              <p14:xfrm>
                <a:off x="5475946" y="2594190"/>
                <a:ext cx="9000" cy="73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AEF1C53-62A8-A12C-5CF2-07E676DD207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71626" y="2589870"/>
                  <a:ext cx="17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BEAB61-4CC9-E8F8-3592-99FF04065583}"/>
                    </a:ext>
                  </a:extLst>
                </p14:cNvPr>
                <p14:cNvContentPartPr/>
                <p14:nvPr/>
              </p14:nvContentPartPr>
              <p14:xfrm>
                <a:off x="5385946" y="2955630"/>
                <a:ext cx="207720" cy="434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BEAB61-4CC9-E8F8-3592-99FF0406558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81626" y="2951310"/>
                  <a:ext cx="2163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9EFC2F-FA9A-5305-DA77-BF4A4E74A8B0}"/>
                    </a:ext>
                  </a:extLst>
                </p14:cNvPr>
                <p14:cNvContentPartPr/>
                <p14:nvPr/>
              </p14:nvContentPartPr>
              <p14:xfrm>
                <a:off x="5746306" y="3157230"/>
                <a:ext cx="121680" cy="173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9EFC2F-FA9A-5305-DA77-BF4A4E74A8B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41986" y="3152910"/>
                  <a:ext cx="130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6BF63F-5010-2EE3-3E0C-C42A0489A3CA}"/>
                    </a:ext>
                  </a:extLst>
                </p14:cNvPr>
                <p14:cNvContentPartPr/>
                <p14:nvPr/>
              </p14:nvContentPartPr>
              <p14:xfrm>
                <a:off x="5871226" y="2847630"/>
                <a:ext cx="340920" cy="41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6BF63F-5010-2EE3-3E0C-C42A0489A3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66906" y="2843310"/>
                  <a:ext cx="349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D9E1852-2048-1D5E-1062-883A8D5F8C33}"/>
                    </a:ext>
                  </a:extLst>
                </p14:cNvPr>
                <p14:cNvContentPartPr/>
                <p14:nvPr/>
              </p14:nvContentPartPr>
              <p14:xfrm>
                <a:off x="6177586" y="2766990"/>
                <a:ext cx="65520" cy="213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D9E1852-2048-1D5E-1062-883A8D5F8C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73266" y="2762670"/>
                  <a:ext cx="74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2A8F2E6-3F91-7641-3BDC-A71CBC47913B}"/>
                    </a:ext>
                  </a:extLst>
                </p14:cNvPr>
                <p14:cNvContentPartPr/>
                <p14:nvPr/>
              </p14:nvContentPartPr>
              <p14:xfrm>
                <a:off x="5770786" y="2715150"/>
                <a:ext cx="128880" cy="262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2A8F2E6-3F91-7641-3BDC-A71CBC47913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66466" y="2710830"/>
                  <a:ext cx="137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6830C8-348E-A7EB-E6C3-FDFE7FA98F96}"/>
                    </a:ext>
                  </a:extLst>
                </p14:cNvPr>
                <p14:cNvContentPartPr/>
                <p14:nvPr/>
              </p14:nvContentPartPr>
              <p14:xfrm>
                <a:off x="6512026" y="2634510"/>
                <a:ext cx="36720" cy="254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6830C8-348E-A7EB-E6C3-FDFE7FA98F9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07706" y="2630190"/>
                  <a:ext cx="45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CE6D6E-8C17-D50C-4B7A-13040A02D658}"/>
                    </a:ext>
                  </a:extLst>
                </p14:cNvPr>
                <p14:cNvContentPartPr/>
                <p14:nvPr/>
              </p14:nvContentPartPr>
              <p14:xfrm>
                <a:off x="6318706" y="2617230"/>
                <a:ext cx="248400" cy="81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CE6D6E-8C17-D50C-4B7A-13040A02D65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4386" y="2612910"/>
                  <a:ext cx="257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047BB9B-C0BA-902C-AAE1-77CB835951AD}"/>
                    </a:ext>
                  </a:extLst>
                </p14:cNvPr>
                <p14:cNvContentPartPr/>
                <p14:nvPr/>
              </p14:nvContentPartPr>
              <p14:xfrm>
                <a:off x="6398986" y="2913510"/>
                <a:ext cx="351000" cy="80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047BB9B-C0BA-902C-AAE1-77CB835951A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94666" y="2909190"/>
                  <a:ext cx="359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52594F1-B54F-FE94-9644-71BB4218D9A9}"/>
                    </a:ext>
                  </a:extLst>
                </p14:cNvPr>
                <p14:cNvContentPartPr/>
                <p14:nvPr/>
              </p14:nvContentPartPr>
              <p14:xfrm>
                <a:off x="6674386" y="2868870"/>
                <a:ext cx="221040" cy="323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52594F1-B54F-FE94-9644-71BB4218D9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70066" y="2864550"/>
                  <a:ext cx="229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95A2BD-FFD2-868E-0CD3-72F16222FFD8}"/>
                    </a:ext>
                  </a:extLst>
                </p14:cNvPr>
                <p14:cNvContentPartPr/>
                <p14:nvPr/>
              </p14:nvContentPartPr>
              <p14:xfrm>
                <a:off x="6987586" y="3048510"/>
                <a:ext cx="286200" cy="162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95A2BD-FFD2-868E-0CD3-72F16222FFD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83266" y="3044190"/>
                  <a:ext cx="294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0A3A6C7-CC75-FBC8-431C-03971FD27AB1}"/>
                    </a:ext>
                  </a:extLst>
                </p14:cNvPr>
                <p14:cNvContentPartPr/>
                <p14:nvPr/>
              </p14:nvContentPartPr>
              <p14:xfrm>
                <a:off x="6603466" y="2130870"/>
                <a:ext cx="163080" cy="271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0A3A6C7-CC75-FBC8-431C-03971FD27A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99146" y="2126550"/>
                  <a:ext cx="171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D57006E-6677-17B1-F5DF-629328E1FF62}"/>
                    </a:ext>
                  </a:extLst>
                </p14:cNvPr>
                <p14:cNvContentPartPr/>
                <p14:nvPr/>
              </p14:nvContentPartPr>
              <p14:xfrm>
                <a:off x="5089306" y="3787950"/>
                <a:ext cx="8280" cy="446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D57006E-6677-17B1-F5DF-629328E1FF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84986" y="3783630"/>
                  <a:ext cx="169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5101DD4-DED5-17E6-BA79-9A889A017183}"/>
                    </a:ext>
                  </a:extLst>
                </p14:cNvPr>
                <p14:cNvContentPartPr/>
                <p14:nvPr/>
              </p14:nvContentPartPr>
              <p14:xfrm>
                <a:off x="5345626" y="3699390"/>
                <a:ext cx="97560" cy="579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5101DD4-DED5-17E6-BA79-9A889A01718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41306" y="3695070"/>
                  <a:ext cx="1062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E0BA1E4-0A90-44AE-589D-0AD1A55B066D}"/>
                    </a:ext>
                  </a:extLst>
                </p14:cNvPr>
                <p14:cNvContentPartPr/>
                <p14:nvPr/>
              </p14:nvContentPartPr>
              <p14:xfrm>
                <a:off x="4859626" y="3991350"/>
                <a:ext cx="912960" cy="427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E0BA1E4-0A90-44AE-589D-0AD1A55B06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55306" y="3987030"/>
                  <a:ext cx="9216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613B8AD-16D1-6F09-94C7-BCE275DF714B}"/>
                    </a:ext>
                  </a:extLst>
                </p14:cNvPr>
                <p14:cNvContentPartPr/>
                <p14:nvPr/>
              </p14:nvContentPartPr>
              <p14:xfrm>
                <a:off x="8362066" y="3490230"/>
                <a:ext cx="251280" cy="48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613B8AD-16D1-6F09-94C7-BCE275DF714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57746" y="3485910"/>
                  <a:ext cx="259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F7A7F10-B683-A0EC-CBBC-4C045A2D7399}"/>
                    </a:ext>
                  </a:extLst>
                </p14:cNvPr>
                <p14:cNvContentPartPr/>
                <p14:nvPr/>
              </p14:nvContentPartPr>
              <p14:xfrm>
                <a:off x="7900906" y="3567270"/>
                <a:ext cx="180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F7A7F10-B683-A0EC-CBBC-4C045A2D739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96586" y="3562950"/>
                  <a:ext cx="10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305DB17-1295-7220-ACBC-5471C803753A}"/>
                    </a:ext>
                  </a:extLst>
                </p14:cNvPr>
                <p14:cNvContentPartPr/>
                <p14:nvPr/>
              </p14:nvContentPartPr>
              <p14:xfrm>
                <a:off x="7785346" y="3599310"/>
                <a:ext cx="969120" cy="16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305DB17-1295-7220-ACBC-5471C803753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81026" y="3594990"/>
                  <a:ext cx="977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4F44F4-AA70-97E7-385A-80FE91324EBA}"/>
                    </a:ext>
                  </a:extLst>
                </p14:cNvPr>
                <p14:cNvContentPartPr/>
                <p14:nvPr/>
              </p14:nvContentPartPr>
              <p14:xfrm>
                <a:off x="7851586" y="3631350"/>
                <a:ext cx="156240" cy="195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4F44F4-AA70-97E7-385A-80FE91324EB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847266" y="3627030"/>
                  <a:ext cx="164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5061FF4-F15D-A40B-4CD2-51C5946DC565}"/>
                    </a:ext>
                  </a:extLst>
                </p14:cNvPr>
                <p14:cNvContentPartPr/>
                <p14:nvPr/>
              </p14:nvContentPartPr>
              <p14:xfrm>
                <a:off x="8040946" y="3623070"/>
                <a:ext cx="333720" cy="289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5061FF4-F15D-A40B-4CD2-51C5946DC56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36626" y="3618750"/>
                  <a:ext cx="342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3279BC6-9580-1C02-0F45-DBFC26487C5B}"/>
                    </a:ext>
                  </a:extLst>
                </p14:cNvPr>
                <p14:cNvContentPartPr/>
                <p14:nvPr/>
              </p14:nvContentPartPr>
              <p14:xfrm>
                <a:off x="8644666" y="3627030"/>
                <a:ext cx="20160" cy="135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3279BC6-9580-1C02-0F45-DBFC26487C5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40346" y="3622710"/>
                  <a:ext cx="28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B6E97FC-B53C-C127-3429-F8686CD0CB95}"/>
                    </a:ext>
                  </a:extLst>
                </p14:cNvPr>
                <p14:cNvContentPartPr/>
                <p14:nvPr/>
              </p14:nvContentPartPr>
              <p14:xfrm>
                <a:off x="5906866" y="4233270"/>
                <a:ext cx="474120" cy="326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B6E97FC-B53C-C127-3429-F8686CD0CB9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02546" y="4228950"/>
                  <a:ext cx="4827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CBA1B42-90FD-4C38-3D2B-F8618424BFFC}"/>
                    </a:ext>
                  </a:extLst>
                </p14:cNvPr>
                <p14:cNvContentPartPr/>
                <p14:nvPr/>
              </p14:nvContentPartPr>
              <p14:xfrm>
                <a:off x="6078226" y="4222110"/>
                <a:ext cx="152280" cy="327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CBA1B42-90FD-4C38-3D2B-F8618424BFF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73906" y="4217790"/>
                  <a:ext cx="1609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96880E-9A40-6EBB-A762-4641E5CBCC17}"/>
                    </a:ext>
                  </a:extLst>
                </p14:cNvPr>
                <p14:cNvContentPartPr/>
                <p14:nvPr/>
              </p14:nvContentPartPr>
              <p14:xfrm>
                <a:off x="6385666" y="3884430"/>
                <a:ext cx="17640" cy="233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96880E-9A40-6EBB-A762-4641E5CBCC1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81346" y="3880110"/>
                  <a:ext cx="26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718FD9E-3B8C-4050-D426-D4DCC7723623}"/>
                    </a:ext>
                  </a:extLst>
                </p14:cNvPr>
                <p14:cNvContentPartPr/>
                <p14:nvPr/>
              </p14:nvContentPartPr>
              <p14:xfrm>
                <a:off x="6417706" y="4316430"/>
                <a:ext cx="351360" cy="315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718FD9E-3B8C-4050-D426-D4DCC77236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413386" y="4312110"/>
                  <a:ext cx="360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CF43E56-1695-31BD-E87D-6E025B0B603C}"/>
                    </a:ext>
                  </a:extLst>
                </p14:cNvPr>
                <p14:cNvContentPartPr/>
                <p14:nvPr/>
              </p14:nvContentPartPr>
              <p14:xfrm>
                <a:off x="6925306" y="4486710"/>
                <a:ext cx="161640" cy="167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CF43E56-1695-31BD-E87D-6E025B0B603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20986" y="4482390"/>
                  <a:ext cx="170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3E235B0-4E14-7307-54CE-10F94012F62F}"/>
                    </a:ext>
                  </a:extLst>
                </p14:cNvPr>
                <p14:cNvContentPartPr/>
                <p14:nvPr/>
              </p14:nvContentPartPr>
              <p14:xfrm>
                <a:off x="7160746" y="4091790"/>
                <a:ext cx="224640" cy="24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3E235B0-4E14-7307-54CE-10F94012F62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56426" y="4087470"/>
                  <a:ext cx="233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636B1B-4879-678D-DDE7-9D369AD1B5EB}"/>
                    </a:ext>
                  </a:extLst>
                </p14:cNvPr>
                <p14:cNvContentPartPr/>
                <p14:nvPr/>
              </p14:nvContentPartPr>
              <p14:xfrm>
                <a:off x="7172986" y="4249830"/>
                <a:ext cx="336600" cy="68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636B1B-4879-678D-DDE7-9D369AD1B5E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68666" y="4245510"/>
                  <a:ext cx="345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2F6900-453C-680F-449A-678260DD61B4}"/>
                    </a:ext>
                  </a:extLst>
                </p14:cNvPr>
                <p14:cNvContentPartPr/>
                <p14:nvPr/>
              </p14:nvContentPartPr>
              <p14:xfrm>
                <a:off x="7515346" y="4093590"/>
                <a:ext cx="448560" cy="354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2F6900-453C-680F-449A-678260DD61B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11026" y="4089270"/>
                  <a:ext cx="457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4566116-ED24-2986-1550-B45275F6EA0E}"/>
                    </a:ext>
                  </a:extLst>
                </p14:cNvPr>
                <p14:cNvContentPartPr/>
                <p14:nvPr/>
              </p14:nvContentPartPr>
              <p14:xfrm>
                <a:off x="7635226" y="4073430"/>
                <a:ext cx="182880" cy="340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4566116-ED24-2986-1550-B45275F6EA0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30906" y="4069110"/>
                  <a:ext cx="191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DEB34E3-2FC9-9BE3-76A4-9AAC878A0BC4}"/>
                    </a:ext>
                  </a:extLst>
                </p14:cNvPr>
                <p14:cNvContentPartPr/>
                <p14:nvPr/>
              </p14:nvContentPartPr>
              <p14:xfrm>
                <a:off x="7804066" y="3872190"/>
                <a:ext cx="6120" cy="117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DEB34E3-2FC9-9BE3-76A4-9AAC878A0BC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99746" y="3867870"/>
                  <a:ext cx="1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32C41FD-D08B-C11F-1DCD-07DDB51790CE}"/>
                    </a:ext>
                  </a:extLst>
                </p14:cNvPr>
                <p14:cNvContentPartPr/>
                <p14:nvPr/>
              </p14:nvContentPartPr>
              <p14:xfrm>
                <a:off x="7973986" y="4321830"/>
                <a:ext cx="217440" cy="306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32C41FD-D08B-C11F-1DCD-07DDB51790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69666" y="4317510"/>
                  <a:ext cx="226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C8B1087-A94D-84E2-94E2-FD77425930E3}"/>
                    </a:ext>
                  </a:extLst>
                </p14:cNvPr>
                <p14:cNvContentPartPr/>
                <p14:nvPr/>
              </p14:nvContentPartPr>
              <p14:xfrm>
                <a:off x="8313826" y="4390590"/>
                <a:ext cx="229320" cy="223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C8B1087-A94D-84E2-94E2-FD77425930E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09506" y="4386270"/>
                  <a:ext cx="237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2056600-0F70-E6DE-B860-C222D8947057}"/>
                    </a:ext>
                  </a:extLst>
                </p14:cNvPr>
                <p14:cNvContentPartPr/>
                <p14:nvPr/>
              </p14:nvContentPartPr>
              <p14:xfrm>
                <a:off x="5125306" y="1834950"/>
                <a:ext cx="1816200" cy="968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2056600-0F70-E6DE-B860-C222D894705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20986" y="1830630"/>
                  <a:ext cx="1824840" cy="9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94D79F5-2370-0C22-3A76-BAF8BA707016}"/>
                    </a:ext>
                  </a:extLst>
                </p14:cNvPr>
                <p14:cNvContentPartPr/>
                <p14:nvPr/>
              </p14:nvContentPartPr>
              <p14:xfrm>
                <a:off x="5480266" y="1917390"/>
                <a:ext cx="1264680" cy="1119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94D79F5-2370-0C22-3A76-BAF8BA70701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75946" y="1913070"/>
                  <a:ext cx="1273320" cy="11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2E818ED-7ABB-3356-4514-A3190FE6A8B1}"/>
                    </a:ext>
                  </a:extLst>
                </p14:cNvPr>
                <p14:cNvContentPartPr/>
                <p14:nvPr/>
              </p14:nvContentPartPr>
              <p14:xfrm>
                <a:off x="5556946" y="781590"/>
                <a:ext cx="324000" cy="226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2E818ED-7ABB-3356-4514-A3190FE6A8B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52626" y="777270"/>
                  <a:ext cx="332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C9BCBCE-F280-0876-ECC8-8187B76660F1}"/>
                    </a:ext>
                  </a:extLst>
                </p14:cNvPr>
                <p14:cNvContentPartPr/>
                <p14:nvPr/>
              </p14:nvContentPartPr>
              <p14:xfrm>
                <a:off x="5628946" y="725430"/>
                <a:ext cx="117720" cy="349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C9BCBCE-F280-0876-ECC8-8187B76660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24626" y="721110"/>
                  <a:ext cx="1263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AA91305-3469-CF81-D94C-60C14AAC059A}"/>
                    </a:ext>
                  </a:extLst>
                </p14:cNvPr>
                <p14:cNvContentPartPr/>
                <p14:nvPr/>
              </p14:nvContentPartPr>
              <p14:xfrm>
                <a:off x="5982826" y="496110"/>
                <a:ext cx="18000" cy="154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AA91305-3469-CF81-D94C-60C14AAC059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78506" y="491790"/>
                  <a:ext cx="26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EA23C50-B6D9-535D-1E52-95EED6FA44DE}"/>
                    </a:ext>
                  </a:extLst>
                </p14:cNvPr>
                <p14:cNvContentPartPr/>
                <p14:nvPr/>
              </p14:nvContentPartPr>
              <p14:xfrm>
                <a:off x="5307106" y="741270"/>
                <a:ext cx="133560" cy="558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EA23C50-B6D9-535D-1E52-95EED6FA44D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02786" y="736950"/>
                  <a:ext cx="1422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6D293A0-1CCE-8E84-EA84-B864B85748C2}"/>
                    </a:ext>
                  </a:extLst>
                </p14:cNvPr>
                <p14:cNvContentPartPr/>
                <p14:nvPr/>
              </p14:nvContentPartPr>
              <p14:xfrm>
                <a:off x="5165986" y="536430"/>
                <a:ext cx="59400" cy="15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6D293A0-1CCE-8E84-EA84-B864B85748C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61666" y="532110"/>
                  <a:ext cx="68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EEA2AB1-58C4-3350-F8CC-735D871F8E4C}"/>
                    </a:ext>
                  </a:extLst>
                </p14:cNvPr>
                <p14:cNvContentPartPr/>
                <p14:nvPr/>
              </p14:nvContentPartPr>
              <p14:xfrm>
                <a:off x="1395346" y="4796670"/>
                <a:ext cx="481680" cy="877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EEA2AB1-58C4-3350-F8CC-735D871F8E4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91026" y="4792350"/>
                  <a:ext cx="49032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4E4E84B-4445-AA2C-8E56-5C7835AA411E}"/>
                    </a:ext>
                  </a:extLst>
                </p14:cNvPr>
                <p14:cNvContentPartPr/>
                <p14:nvPr/>
              </p14:nvContentPartPr>
              <p14:xfrm>
                <a:off x="1585426" y="5636550"/>
                <a:ext cx="129960" cy="486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4E4E84B-4445-AA2C-8E56-5C7835AA411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581106" y="5632230"/>
                  <a:ext cx="1386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9F3A9B-5A37-5485-3E19-069B9F733D72}"/>
                    </a:ext>
                  </a:extLst>
                </p14:cNvPr>
                <p14:cNvContentPartPr/>
                <p14:nvPr/>
              </p14:nvContentPartPr>
              <p14:xfrm>
                <a:off x="1107346" y="5993670"/>
                <a:ext cx="882000" cy="76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9F3A9B-5A37-5485-3E19-069B9F733D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03026" y="5989350"/>
                  <a:ext cx="890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C50D62D-5CE4-4726-5BB1-DA7C8A7C7359}"/>
                    </a:ext>
                  </a:extLst>
                </p14:cNvPr>
                <p14:cNvContentPartPr/>
                <p14:nvPr/>
              </p14:nvContentPartPr>
              <p14:xfrm>
                <a:off x="1126066" y="6118950"/>
                <a:ext cx="174960" cy="344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C50D62D-5CE4-4726-5BB1-DA7C8A7C735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1746" y="6114630"/>
                  <a:ext cx="1836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E2310AB-C315-FFC0-B0F9-A3A53FD8C97A}"/>
                    </a:ext>
                  </a:extLst>
                </p14:cNvPr>
                <p14:cNvContentPartPr/>
                <p14:nvPr/>
              </p14:nvContentPartPr>
              <p14:xfrm>
                <a:off x="1361506" y="6046590"/>
                <a:ext cx="417960" cy="412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E2310AB-C315-FFC0-B0F9-A3A53FD8C97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357186" y="6042270"/>
                  <a:ext cx="4266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B3DFE2E-7683-08BC-0397-49EC9392754D}"/>
                    </a:ext>
                  </a:extLst>
                </p14:cNvPr>
                <p14:cNvContentPartPr/>
                <p14:nvPr/>
              </p14:nvContentPartPr>
              <p14:xfrm>
                <a:off x="1772626" y="6038670"/>
                <a:ext cx="80280" cy="258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B3DFE2E-7683-08BC-0397-49EC9392754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768306" y="6034350"/>
                  <a:ext cx="88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56CBFD2-D47F-5C3D-763E-E8DFCDA813B2}"/>
                    </a:ext>
                  </a:extLst>
                </p14:cNvPr>
                <p14:cNvContentPartPr/>
                <p14:nvPr/>
              </p14:nvContentPartPr>
              <p14:xfrm>
                <a:off x="188626" y="4696230"/>
                <a:ext cx="293400" cy="421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56CBFD2-D47F-5C3D-763E-E8DFCDA813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84306" y="4691910"/>
                  <a:ext cx="3020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BCBBAE6-88D0-AE9E-55E2-88CD2DF23BB9}"/>
                    </a:ext>
                  </a:extLst>
                </p14:cNvPr>
                <p14:cNvContentPartPr/>
                <p14:nvPr/>
              </p14:nvContentPartPr>
              <p14:xfrm>
                <a:off x="172426" y="4571310"/>
                <a:ext cx="258840" cy="340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BCBBAE6-88D0-AE9E-55E2-88CD2DF23BB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8106" y="4566990"/>
                  <a:ext cx="2674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338D6FB-CE08-6347-545D-C6A5AD4F75D4}"/>
                    </a:ext>
                  </a:extLst>
                </p14:cNvPr>
                <p14:cNvContentPartPr/>
                <p14:nvPr/>
              </p14:nvContentPartPr>
              <p14:xfrm>
                <a:off x="357826" y="4398870"/>
                <a:ext cx="549000" cy="431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338D6FB-CE08-6347-545D-C6A5AD4F75D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53506" y="4394550"/>
                  <a:ext cx="5576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5E7D2A5-B9A4-FAA1-A128-3501859B10C4}"/>
                    </a:ext>
                  </a:extLst>
                </p14:cNvPr>
                <p14:cNvContentPartPr/>
                <p14:nvPr/>
              </p14:nvContentPartPr>
              <p14:xfrm>
                <a:off x="844546" y="4517310"/>
                <a:ext cx="253080" cy="147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5E7D2A5-B9A4-FAA1-A128-3501859B10C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0226" y="4512990"/>
                  <a:ext cx="261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86AC030-EE6E-FB89-D457-CD1C91DB1E2B}"/>
                    </a:ext>
                  </a:extLst>
                </p14:cNvPr>
                <p14:cNvContentPartPr/>
                <p14:nvPr/>
              </p14:nvContentPartPr>
              <p14:xfrm>
                <a:off x="1014826" y="4102950"/>
                <a:ext cx="585000" cy="401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86AC030-EE6E-FB89-D457-CD1C91DB1E2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0506" y="4098630"/>
                  <a:ext cx="5936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6DDCC68-DDE5-2582-8BE5-1699CDF9DD08}"/>
                    </a:ext>
                  </a:extLst>
                </p14:cNvPr>
                <p14:cNvContentPartPr/>
                <p14:nvPr/>
              </p14:nvContentPartPr>
              <p14:xfrm>
                <a:off x="482746" y="4214190"/>
                <a:ext cx="1298520" cy="977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6DDCC68-DDE5-2582-8BE5-1699CDF9DD0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8426" y="4209870"/>
                  <a:ext cx="1307160" cy="9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10560E5-6A40-64AB-37B5-49252BEC184E}"/>
                    </a:ext>
                  </a:extLst>
                </p14:cNvPr>
                <p14:cNvContentPartPr/>
                <p14:nvPr/>
              </p14:nvContentPartPr>
              <p14:xfrm>
                <a:off x="1647346" y="4638990"/>
                <a:ext cx="2403720" cy="438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10560E5-6A40-64AB-37B5-49252BEC18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43026" y="4634670"/>
                  <a:ext cx="24123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747A0A1-886D-0F80-0DE8-3737365DBD67}"/>
                    </a:ext>
                  </a:extLst>
                </p14:cNvPr>
                <p14:cNvContentPartPr/>
                <p14:nvPr/>
              </p14:nvContentPartPr>
              <p14:xfrm>
                <a:off x="2171866" y="4289790"/>
                <a:ext cx="212760" cy="302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747A0A1-886D-0F80-0DE8-3737365DBD6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167546" y="4285470"/>
                  <a:ext cx="221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82C3D47-3F2B-1288-BA69-D1BE87A29442}"/>
                    </a:ext>
                  </a:extLst>
                </p14:cNvPr>
                <p14:cNvContentPartPr/>
                <p14:nvPr/>
              </p14:nvContentPartPr>
              <p14:xfrm>
                <a:off x="2374546" y="4394910"/>
                <a:ext cx="197640" cy="275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82C3D47-3F2B-1288-BA69-D1BE87A2944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370226" y="4390590"/>
                  <a:ext cx="2062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2E4FF8-6C1A-7F38-B0AB-225578647966}"/>
                    </a:ext>
                  </a:extLst>
                </p14:cNvPr>
                <p14:cNvContentPartPr/>
                <p14:nvPr/>
              </p14:nvContentPartPr>
              <p14:xfrm>
                <a:off x="2961346" y="4254150"/>
                <a:ext cx="210600" cy="574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2E4FF8-6C1A-7F38-B0AB-22557864796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957026" y="4249830"/>
                  <a:ext cx="2192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4FD5FC4-55F2-2A63-20F5-AFA22C7174F5}"/>
                    </a:ext>
                  </a:extLst>
                </p14:cNvPr>
                <p14:cNvContentPartPr/>
                <p14:nvPr/>
              </p14:nvContentPartPr>
              <p14:xfrm>
                <a:off x="3183106" y="4346670"/>
                <a:ext cx="317880" cy="151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4FD5FC4-55F2-2A63-20F5-AFA22C7174F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178786" y="4342350"/>
                  <a:ext cx="326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2B3A3F0-108E-EDF9-4477-7D694C4624B1}"/>
                    </a:ext>
                  </a:extLst>
                </p14:cNvPr>
                <p14:cNvContentPartPr/>
                <p14:nvPr/>
              </p14:nvContentPartPr>
              <p14:xfrm>
                <a:off x="3277066" y="4250190"/>
                <a:ext cx="75600" cy="341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2B3A3F0-108E-EDF9-4477-7D694C4624B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272746" y="4245870"/>
                  <a:ext cx="842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D6B323B-C242-62E7-A1B3-BCE8DF198D63}"/>
                    </a:ext>
                  </a:extLst>
                </p14:cNvPr>
                <p14:cNvContentPartPr/>
                <p14:nvPr/>
              </p14:nvContentPartPr>
              <p14:xfrm>
                <a:off x="3551746" y="4093590"/>
                <a:ext cx="91440" cy="281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D6B323B-C242-62E7-A1B3-BCE8DF198D6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547426" y="4089270"/>
                  <a:ext cx="100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23FFF55-02C6-B68F-8510-0D94893F28FB}"/>
                    </a:ext>
                  </a:extLst>
                </p14:cNvPr>
                <p14:cNvContentPartPr/>
                <p14:nvPr/>
              </p14:nvContentPartPr>
              <p14:xfrm>
                <a:off x="246946" y="5515950"/>
                <a:ext cx="215280" cy="450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23FFF55-02C6-B68F-8510-0D94893F28F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42626" y="5511630"/>
                  <a:ext cx="2239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3A939D4-F0EA-4AA7-7BFE-737DD0C11272}"/>
                    </a:ext>
                  </a:extLst>
                </p14:cNvPr>
                <p14:cNvContentPartPr/>
                <p14:nvPr/>
              </p14:nvContentPartPr>
              <p14:xfrm>
                <a:off x="341266" y="5419470"/>
                <a:ext cx="308880" cy="393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3A939D4-F0EA-4AA7-7BFE-737DD0C1127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36946" y="5415150"/>
                  <a:ext cx="3175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3622811-8B71-5F2E-16FC-2AAA7541D865}"/>
                    </a:ext>
                  </a:extLst>
                </p14:cNvPr>
                <p14:cNvContentPartPr/>
                <p14:nvPr/>
              </p14:nvContentPartPr>
              <p14:xfrm>
                <a:off x="361786" y="5605230"/>
                <a:ext cx="109440" cy="1202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3622811-8B71-5F2E-16FC-2AAA7541D86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57466" y="5600910"/>
                  <a:ext cx="118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83271B5-7BE0-D658-2E06-D4C024A93425}"/>
                    </a:ext>
                  </a:extLst>
                </p14:cNvPr>
                <p14:cNvContentPartPr/>
                <p14:nvPr/>
              </p14:nvContentPartPr>
              <p14:xfrm>
                <a:off x="682186" y="5465190"/>
                <a:ext cx="248400" cy="183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83271B5-7BE0-D658-2E06-D4C024A9342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77866" y="5460870"/>
                  <a:ext cx="257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C5CD52E-714C-93D0-C32D-1751D8EFB446}"/>
                    </a:ext>
                  </a:extLst>
                </p14:cNvPr>
                <p14:cNvContentPartPr/>
                <p14:nvPr/>
              </p14:nvContentPartPr>
              <p14:xfrm>
                <a:off x="728626" y="5266830"/>
                <a:ext cx="418320" cy="358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C5CD52E-714C-93D0-C32D-1751D8EFB44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24306" y="5262510"/>
                  <a:ext cx="426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BCA85C0-3DF4-366B-E64A-4828528F7C47}"/>
                    </a:ext>
                  </a:extLst>
                </p14:cNvPr>
                <p14:cNvContentPartPr/>
                <p14:nvPr/>
              </p14:nvContentPartPr>
              <p14:xfrm>
                <a:off x="736186" y="4972710"/>
                <a:ext cx="374760" cy="515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BCA85C0-3DF4-366B-E64A-4828528F7C4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1866" y="4968390"/>
                  <a:ext cx="3834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282EB82-DED7-B1B5-A262-A5024FD186D3}"/>
                    </a:ext>
                  </a:extLst>
                </p14:cNvPr>
                <p14:cNvContentPartPr/>
                <p14:nvPr/>
              </p14:nvContentPartPr>
              <p14:xfrm>
                <a:off x="635746" y="5253510"/>
                <a:ext cx="637920" cy="809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282EB82-DED7-B1B5-A262-A5024FD186D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31426" y="5249190"/>
                  <a:ext cx="646560" cy="8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EEEA848-2841-1355-198C-CD99CCCAADDF}"/>
                    </a:ext>
                  </a:extLst>
                </p14:cNvPr>
                <p14:cNvContentPartPr/>
                <p14:nvPr/>
              </p14:nvContentPartPr>
              <p14:xfrm>
                <a:off x="3867826" y="5099790"/>
                <a:ext cx="807480" cy="69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EEEA848-2841-1355-198C-CD99CCCAADD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863506" y="5095470"/>
                  <a:ext cx="816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C82A5B8-1F42-18FE-0930-992929AD1064}"/>
                    </a:ext>
                  </a:extLst>
                </p14:cNvPr>
                <p14:cNvContentPartPr/>
                <p14:nvPr/>
              </p14:nvContentPartPr>
              <p14:xfrm>
                <a:off x="4510426" y="5003670"/>
                <a:ext cx="437400" cy="169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C82A5B8-1F42-18FE-0930-992929AD106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06106" y="4999350"/>
                  <a:ext cx="446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2B06D37-EBD8-4FC9-A76B-209966C9AD5F}"/>
                    </a:ext>
                  </a:extLst>
                </p14:cNvPr>
                <p14:cNvContentPartPr/>
                <p14:nvPr/>
              </p14:nvContentPartPr>
              <p14:xfrm>
                <a:off x="4061866" y="4893150"/>
                <a:ext cx="203040" cy="471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2B06D37-EBD8-4FC9-A76B-209966C9AD5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057546" y="4888830"/>
                  <a:ext cx="2116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B672B27-FAA7-F176-051E-4A3A73A4BB29}"/>
                    </a:ext>
                  </a:extLst>
                </p14:cNvPr>
                <p14:cNvContentPartPr/>
                <p14:nvPr/>
              </p14:nvContentPartPr>
              <p14:xfrm>
                <a:off x="4960426" y="5319390"/>
                <a:ext cx="32400" cy="500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B672B27-FAA7-F176-051E-4A3A73A4BB2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956106" y="5315070"/>
                  <a:ext cx="410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9D9109D-28C6-FB4D-3744-104A8C4DA02E}"/>
                    </a:ext>
                  </a:extLst>
                </p14:cNvPr>
                <p14:cNvContentPartPr/>
                <p14:nvPr/>
              </p14:nvContentPartPr>
              <p14:xfrm>
                <a:off x="4847386" y="5281590"/>
                <a:ext cx="248040" cy="130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9D9109D-28C6-FB4D-3744-104A8C4DA02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843066" y="5277270"/>
                  <a:ext cx="25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F67F8FB-E37D-EEB9-9286-241E68F83008}"/>
                    </a:ext>
                  </a:extLst>
                </p14:cNvPr>
                <p14:cNvContentPartPr/>
                <p14:nvPr/>
              </p14:nvContentPartPr>
              <p14:xfrm>
                <a:off x="5007586" y="5668950"/>
                <a:ext cx="164880" cy="491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F67F8FB-E37D-EEB9-9286-241E68F8300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003266" y="5664630"/>
                  <a:ext cx="173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1930F18-B94A-3D81-F001-0839A7ABE460}"/>
                    </a:ext>
                  </a:extLst>
                </p14:cNvPr>
                <p14:cNvContentPartPr/>
                <p14:nvPr/>
              </p14:nvContentPartPr>
              <p14:xfrm>
                <a:off x="5258866" y="6019590"/>
                <a:ext cx="209520" cy="193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1930F18-B94A-3D81-F001-0839A7ABE46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254546" y="6015270"/>
                  <a:ext cx="218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49B02BE-3DA4-84A7-1EA7-B8CD1F86E209}"/>
                    </a:ext>
                  </a:extLst>
                </p14:cNvPr>
                <p14:cNvContentPartPr/>
                <p14:nvPr/>
              </p14:nvContentPartPr>
              <p14:xfrm>
                <a:off x="5604106" y="5725110"/>
                <a:ext cx="323280" cy="582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49B02BE-3DA4-84A7-1EA7-B8CD1F86E20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599786" y="5720790"/>
                  <a:ext cx="33192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F952C53-4F0F-E529-8F19-8C1A981BB4C4}"/>
                    </a:ext>
                  </a:extLst>
                </p14:cNvPr>
                <p14:cNvContentPartPr/>
                <p14:nvPr/>
              </p14:nvContentPartPr>
              <p14:xfrm>
                <a:off x="5853946" y="5704590"/>
                <a:ext cx="213480" cy="570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F952C53-4F0F-E529-8F19-8C1A981BB4C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849626" y="5700270"/>
                  <a:ext cx="22212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435141C-84AB-A0BC-DCAF-FA685B6DAA32}"/>
                    </a:ext>
                  </a:extLst>
                </p14:cNvPr>
                <p14:cNvContentPartPr/>
                <p14:nvPr/>
              </p14:nvContentPartPr>
              <p14:xfrm>
                <a:off x="6177586" y="6022470"/>
                <a:ext cx="208440" cy="226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435141C-84AB-A0BC-DCAF-FA685B6DAA3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173266" y="6018150"/>
                  <a:ext cx="217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0FEFC67-DE80-B67D-7304-7CC27C4ACE7A}"/>
                    </a:ext>
                  </a:extLst>
                </p14:cNvPr>
                <p14:cNvContentPartPr/>
                <p14:nvPr/>
              </p14:nvContentPartPr>
              <p14:xfrm>
                <a:off x="5037106" y="6227670"/>
                <a:ext cx="53280" cy="569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0FEFC67-DE80-B67D-7304-7CC27C4ACE7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32786" y="6223350"/>
                  <a:ext cx="619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C48AC78-B993-9EA7-80F1-F22478D24210}"/>
                    </a:ext>
                  </a:extLst>
                </p14:cNvPr>
                <p14:cNvContentPartPr/>
                <p14:nvPr/>
              </p14:nvContentPartPr>
              <p14:xfrm>
                <a:off x="3872506" y="665310"/>
                <a:ext cx="360" cy="9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C48AC78-B993-9EA7-80F1-F22478D2421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868186" y="660990"/>
                  <a:ext cx="9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F6F22B-9646-46F9-3B1C-89843098143D}"/>
                    </a:ext>
                  </a:extLst>
                </p14:cNvPr>
                <p14:cNvContentPartPr/>
                <p14:nvPr/>
              </p14:nvContentPartPr>
              <p14:xfrm>
                <a:off x="8015386" y="886350"/>
                <a:ext cx="7560" cy="9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F6F22B-9646-46F9-3B1C-89843098143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011066" y="882030"/>
                  <a:ext cx="1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FF46257-E06D-FD51-1F4E-198419A3B49D}"/>
                    </a:ext>
                  </a:extLst>
                </p14:cNvPr>
                <p14:cNvContentPartPr/>
                <p14:nvPr/>
              </p14:nvContentPartPr>
              <p14:xfrm>
                <a:off x="9651586" y="870150"/>
                <a:ext cx="684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FF46257-E06D-FD51-1F4E-198419A3B49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647266" y="865830"/>
                  <a:ext cx="15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3B3B2E-131C-DFA4-FFD6-EA36FD3BC62E}"/>
                    </a:ext>
                  </a:extLst>
                </p14:cNvPr>
                <p14:cNvContentPartPr/>
                <p14:nvPr/>
              </p14:nvContentPartPr>
              <p14:xfrm>
                <a:off x="7467466" y="2385750"/>
                <a:ext cx="434520" cy="399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3B3B2E-131C-DFA4-FFD6-EA36FD3BC62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463146" y="2381430"/>
                  <a:ext cx="443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0EA969-ACC1-0511-FE6E-B97D2DDB4B36}"/>
                    </a:ext>
                  </a:extLst>
                </p14:cNvPr>
                <p14:cNvContentPartPr/>
                <p14:nvPr/>
              </p14:nvContentPartPr>
              <p14:xfrm>
                <a:off x="7937986" y="2441550"/>
                <a:ext cx="239040" cy="467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0EA969-ACC1-0511-FE6E-B97D2DDB4B3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33666" y="2437230"/>
                  <a:ext cx="247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7342DA-F163-2E4C-990E-882A361B5B5A}"/>
                    </a:ext>
                  </a:extLst>
                </p14:cNvPr>
                <p14:cNvContentPartPr/>
                <p14:nvPr/>
              </p14:nvContentPartPr>
              <p14:xfrm>
                <a:off x="8290426" y="2839350"/>
                <a:ext cx="67320" cy="12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7342DA-F163-2E4C-990E-882A361B5B5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86106" y="2835030"/>
                  <a:ext cx="75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B4849B-F5D8-AACC-8C76-7626840B4DD2}"/>
                    </a:ext>
                  </a:extLst>
                </p14:cNvPr>
                <p14:cNvContentPartPr/>
                <p14:nvPr/>
              </p14:nvContentPartPr>
              <p14:xfrm>
                <a:off x="8390146" y="2643150"/>
                <a:ext cx="235800" cy="1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B4849B-F5D8-AACC-8C76-7626840B4DD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385826" y="2638830"/>
                  <a:ext cx="244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2D25053-C2FA-C42F-4F24-D74917C5404D}"/>
                    </a:ext>
                  </a:extLst>
                </p14:cNvPr>
                <p14:cNvContentPartPr/>
                <p14:nvPr/>
              </p14:nvContentPartPr>
              <p14:xfrm>
                <a:off x="8479066" y="2550270"/>
                <a:ext cx="112680" cy="23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2D25053-C2FA-C42F-4F24-D74917C5404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474746" y="2545950"/>
                  <a:ext cx="121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0F1516-175F-68B1-2E03-01F2B9E2B37C}"/>
                    </a:ext>
                  </a:extLst>
                </p14:cNvPr>
                <p14:cNvContentPartPr/>
                <p14:nvPr/>
              </p14:nvContentPartPr>
              <p14:xfrm>
                <a:off x="8764906" y="2493750"/>
                <a:ext cx="169920" cy="470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0F1516-175F-68B1-2E03-01F2B9E2B37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760586" y="2489430"/>
                  <a:ext cx="1785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503526-B887-3401-CBA2-A69708BB18A9}"/>
                    </a:ext>
                  </a:extLst>
                </p14:cNvPr>
                <p14:cNvContentPartPr/>
                <p14:nvPr/>
              </p14:nvContentPartPr>
              <p14:xfrm>
                <a:off x="8857786" y="2353350"/>
                <a:ext cx="319680" cy="313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503526-B887-3401-CBA2-A69708BB18A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853466" y="2349030"/>
                  <a:ext cx="328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B89700-06B7-9B0E-3BD7-1D53C1EDEFE5}"/>
                    </a:ext>
                  </a:extLst>
                </p14:cNvPr>
                <p14:cNvContentPartPr/>
                <p14:nvPr/>
              </p14:nvContentPartPr>
              <p14:xfrm>
                <a:off x="9225706" y="2568270"/>
                <a:ext cx="273240" cy="29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B89700-06B7-9B0E-3BD7-1D53C1EDEFE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221386" y="2563950"/>
                  <a:ext cx="2818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5A5B0A-B162-C3C0-44DA-AA14E62BAA1B}"/>
                    </a:ext>
                  </a:extLst>
                </p14:cNvPr>
                <p14:cNvContentPartPr/>
                <p14:nvPr/>
              </p14:nvContentPartPr>
              <p14:xfrm>
                <a:off x="9545026" y="2678430"/>
                <a:ext cx="163440" cy="167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5A5B0A-B162-C3C0-44DA-AA14E62BAA1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540706" y="2674110"/>
                  <a:ext cx="172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079BA5E-52FA-C054-F04E-992AACCBFA5C}"/>
                    </a:ext>
                  </a:extLst>
                </p14:cNvPr>
                <p14:cNvContentPartPr/>
                <p14:nvPr/>
              </p14:nvContentPartPr>
              <p14:xfrm>
                <a:off x="9716026" y="2521830"/>
                <a:ext cx="360" cy="6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079BA5E-52FA-C054-F04E-992AACCBFA5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711706" y="2517510"/>
                  <a:ext cx="90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FC22A36-B111-2826-E1A1-FF613957FECF}"/>
                    </a:ext>
                  </a:extLst>
                </p14:cNvPr>
                <p14:cNvContentPartPr/>
                <p14:nvPr/>
              </p14:nvContentPartPr>
              <p14:xfrm>
                <a:off x="8212666" y="2723070"/>
                <a:ext cx="15480" cy="9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FC22A36-B111-2826-E1A1-FF613957FEC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208346" y="2718750"/>
                  <a:ext cx="241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DB22BCF-2E8E-A441-37F7-651199B954EB}"/>
                    </a:ext>
                  </a:extLst>
                </p14:cNvPr>
                <p14:cNvContentPartPr/>
                <p14:nvPr/>
              </p14:nvContentPartPr>
              <p14:xfrm>
                <a:off x="4737946" y="2932230"/>
                <a:ext cx="97560" cy="288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DB22BCF-2E8E-A441-37F7-651199B954E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733626" y="2927910"/>
                  <a:ext cx="106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2700928-5986-CE24-483F-CEDE280E1F86}"/>
                    </a:ext>
                  </a:extLst>
                </p14:cNvPr>
                <p14:cNvContentPartPr/>
                <p14:nvPr/>
              </p14:nvContentPartPr>
              <p14:xfrm>
                <a:off x="7076146" y="2925390"/>
                <a:ext cx="8640" cy="2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2700928-5986-CE24-483F-CEDE280E1F8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071826" y="2921070"/>
                  <a:ext cx="17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265340C-6B4E-C70E-E428-E9D38AA3593D}"/>
                    </a:ext>
                  </a:extLst>
                </p14:cNvPr>
                <p14:cNvContentPartPr/>
                <p14:nvPr/>
              </p14:nvContentPartPr>
              <p14:xfrm>
                <a:off x="5734066" y="3036630"/>
                <a:ext cx="3600" cy="13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265340C-6B4E-C70E-E428-E9D38AA3593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729746" y="3032310"/>
                  <a:ext cx="12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4176499-769A-4AA5-8853-B024A57CF41F}"/>
                    </a:ext>
                  </a:extLst>
                </p14:cNvPr>
                <p14:cNvContentPartPr/>
                <p14:nvPr/>
              </p14:nvContentPartPr>
              <p14:xfrm>
                <a:off x="6189466" y="5830590"/>
                <a:ext cx="360" cy="7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4176499-769A-4AA5-8853-B024A57CF41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185146" y="5826270"/>
                  <a:ext cx="90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2FE60DB-2356-60BB-2168-989BCCB1A0EF}"/>
                    </a:ext>
                  </a:extLst>
                </p14:cNvPr>
                <p14:cNvContentPartPr/>
                <p14:nvPr/>
              </p14:nvContentPartPr>
              <p14:xfrm>
                <a:off x="5266786" y="5869470"/>
                <a:ext cx="4320" cy="2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2FE60DB-2356-60BB-2168-989BCCB1A0E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262466" y="5865150"/>
                  <a:ext cx="12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212ED85-BEA3-AC3D-99AB-0582A4BF4C2B}"/>
                    </a:ext>
                  </a:extLst>
                </p14:cNvPr>
                <p14:cNvContentPartPr/>
                <p14:nvPr/>
              </p14:nvContentPartPr>
              <p14:xfrm>
                <a:off x="5339146" y="5881710"/>
                <a:ext cx="2880" cy="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212ED85-BEA3-AC3D-99AB-0582A4BF4C2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334826" y="5877390"/>
                  <a:ext cx="11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48FAEA0-C1AA-FEEA-EE12-3CAC2CBE2AA2}"/>
                    </a:ext>
                  </a:extLst>
                </p14:cNvPr>
                <p14:cNvContentPartPr/>
                <p14:nvPr/>
              </p14:nvContentPartPr>
              <p14:xfrm>
                <a:off x="2638786" y="4531350"/>
                <a:ext cx="161640" cy="256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48FAEA0-C1AA-FEEA-EE12-3CAC2CBE2AA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634466" y="4527030"/>
                  <a:ext cx="170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4B223EE-6B12-AC48-2B01-324020C34EB3}"/>
                    </a:ext>
                  </a:extLst>
                </p14:cNvPr>
                <p14:cNvContentPartPr/>
                <p14:nvPr/>
              </p14:nvContentPartPr>
              <p14:xfrm>
                <a:off x="2647066" y="4342350"/>
                <a:ext cx="4320" cy="115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4B223EE-6B12-AC48-2B01-324020C34EB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642746" y="4338030"/>
                  <a:ext cx="12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A679B2E-4F58-A010-007F-B644E4B7D653}"/>
                    </a:ext>
                  </a:extLst>
                </p14:cNvPr>
                <p14:cNvContentPartPr/>
                <p14:nvPr/>
              </p14:nvContentPartPr>
              <p14:xfrm>
                <a:off x="3690706" y="4604070"/>
                <a:ext cx="134640" cy="237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A679B2E-4F58-A010-007F-B644E4B7D65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686386" y="4599750"/>
                  <a:ext cx="143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476A28E-5015-3D19-FC56-8B25C9739484}"/>
                    </a:ext>
                  </a:extLst>
                </p14:cNvPr>
                <p14:cNvContentPartPr/>
                <p14:nvPr/>
              </p14:nvContentPartPr>
              <p14:xfrm>
                <a:off x="3707266" y="4458990"/>
                <a:ext cx="360" cy="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476A28E-5015-3D19-FC56-8B25C973948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702946" y="44546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98A4F85-3516-2E4E-A0A5-C9CE4F83C1C3}"/>
                    </a:ext>
                  </a:extLst>
                </p14:cNvPr>
                <p14:cNvContentPartPr/>
                <p14:nvPr/>
              </p14:nvContentPartPr>
              <p14:xfrm>
                <a:off x="8067586" y="5982510"/>
                <a:ext cx="254160" cy="34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98A4F85-3516-2E4E-A0A5-C9CE4F83C1C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063266" y="5978190"/>
                  <a:ext cx="262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E2D30C5-943D-7D6E-7ABF-2875894185DC}"/>
                    </a:ext>
                  </a:extLst>
                </p14:cNvPr>
                <p14:cNvContentPartPr/>
                <p14:nvPr/>
              </p14:nvContentPartPr>
              <p14:xfrm>
                <a:off x="8144266" y="6161070"/>
                <a:ext cx="240840" cy="38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E2D30C5-943D-7D6E-7ABF-2875894185D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139946" y="6156750"/>
                  <a:ext cx="249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9149C16-5595-6DCA-052F-039C642F9265}"/>
                    </a:ext>
                  </a:extLst>
                </p14:cNvPr>
                <p14:cNvContentPartPr/>
                <p14:nvPr/>
              </p14:nvContentPartPr>
              <p14:xfrm>
                <a:off x="8486986" y="5909790"/>
                <a:ext cx="319680" cy="253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9149C16-5595-6DCA-052F-039C642F926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482666" y="5905470"/>
                  <a:ext cx="328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A06B979-0A40-9CE5-7FF4-7E8C5850916F}"/>
                    </a:ext>
                  </a:extLst>
                </p14:cNvPr>
                <p14:cNvContentPartPr/>
                <p14:nvPr/>
              </p14:nvContentPartPr>
              <p14:xfrm>
                <a:off x="8467546" y="5837790"/>
                <a:ext cx="249480" cy="430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A06B979-0A40-9CE5-7FF4-7E8C5850916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463226" y="5833470"/>
                  <a:ext cx="258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8F80CF0-0CD4-04DF-E24D-311A109DBD80}"/>
                    </a:ext>
                  </a:extLst>
                </p14:cNvPr>
                <p14:cNvContentPartPr/>
                <p14:nvPr/>
              </p14:nvContentPartPr>
              <p14:xfrm>
                <a:off x="8878666" y="5709270"/>
                <a:ext cx="48600" cy="171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8F80CF0-0CD4-04DF-E24D-311A109DBD8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874346" y="5704950"/>
                  <a:ext cx="57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54DBDCC-6361-3E54-F491-EAC1E397AEA1}"/>
                    </a:ext>
                  </a:extLst>
                </p14:cNvPr>
                <p14:cNvContentPartPr/>
                <p14:nvPr/>
              </p14:nvContentPartPr>
              <p14:xfrm>
                <a:off x="8486986" y="6422430"/>
                <a:ext cx="561600" cy="74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54DBDCC-6361-3E54-F491-EAC1E397AEA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482666" y="6418110"/>
                  <a:ext cx="570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9B8A435-C788-BFC2-E808-316BED87A24C}"/>
                    </a:ext>
                  </a:extLst>
                </p14:cNvPr>
                <p14:cNvContentPartPr/>
                <p14:nvPr/>
              </p14:nvContentPartPr>
              <p14:xfrm>
                <a:off x="8962186" y="6122910"/>
                <a:ext cx="165240" cy="239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9B8A435-C788-BFC2-E808-316BED87A24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957866" y="6118590"/>
                  <a:ext cx="173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B74A28B-5781-C89E-62F1-BC4DFF04EC07}"/>
                    </a:ext>
                  </a:extLst>
                </p14:cNvPr>
                <p14:cNvContentPartPr/>
                <p14:nvPr/>
              </p14:nvContentPartPr>
              <p14:xfrm>
                <a:off x="9015826" y="5966670"/>
                <a:ext cx="16200" cy="37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B74A28B-5781-C89E-62F1-BC4DFF04EC0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11506" y="5962350"/>
                  <a:ext cx="24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357E73B-57F5-5E9E-7EC8-1336F9C3BCEC}"/>
                    </a:ext>
                  </a:extLst>
                </p14:cNvPr>
                <p14:cNvContentPartPr/>
                <p14:nvPr/>
              </p14:nvContentPartPr>
              <p14:xfrm>
                <a:off x="4303426" y="4491030"/>
                <a:ext cx="111240" cy="243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357E73B-57F5-5E9E-7EC8-1336F9C3BCE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299106" y="4486710"/>
                  <a:ext cx="119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C7BE1EA-C45F-79E7-D93D-0EE89C1BF383}"/>
                    </a:ext>
                  </a:extLst>
                </p14:cNvPr>
                <p14:cNvContentPartPr/>
                <p14:nvPr/>
              </p14:nvContentPartPr>
              <p14:xfrm>
                <a:off x="4134226" y="4486710"/>
                <a:ext cx="329760" cy="37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C7BE1EA-C45F-79E7-D93D-0EE89C1BF38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129906" y="4482390"/>
                  <a:ext cx="338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970549D-5A69-B9F8-068F-D696720719E4}"/>
                    </a:ext>
                  </a:extLst>
                </p14:cNvPr>
                <p14:cNvContentPartPr/>
                <p14:nvPr/>
              </p14:nvContentPartPr>
              <p14:xfrm>
                <a:off x="4239346" y="4725030"/>
                <a:ext cx="333360" cy="76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970549D-5A69-B9F8-068F-D696720719E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235026" y="4720710"/>
                  <a:ext cx="342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1763AB5-D8FF-25B3-B9B3-7E987A9F070C}"/>
                    </a:ext>
                  </a:extLst>
                </p14:cNvPr>
                <p14:cNvContentPartPr/>
                <p14:nvPr/>
              </p14:nvContentPartPr>
              <p14:xfrm>
                <a:off x="4690786" y="4591830"/>
                <a:ext cx="178200" cy="311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1763AB5-D8FF-25B3-B9B3-7E987A9F070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686466" y="4587510"/>
                  <a:ext cx="186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A8B22F1-EBE1-94B0-87F7-DB910F22C6F1}"/>
                    </a:ext>
                  </a:extLst>
                </p14:cNvPr>
                <p14:cNvContentPartPr/>
                <p14:nvPr/>
              </p14:nvContentPartPr>
              <p14:xfrm>
                <a:off x="4964386" y="4821150"/>
                <a:ext cx="27720" cy="630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A8B22F1-EBE1-94B0-87F7-DB910F22C6F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960066" y="4816830"/>
                  <a:ext cx="36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F6FAAC3-6BC8-80E3-ADA4-0A3FAA56142E}"/>
                    </a:ext>
                  </a:extLst>
                </p14:cNvPr>
                <p14:cNvContentPartPr/>
                <p14:nvPr/>
              </p14:nvContentPartPr>
              <p14:xfrm>
                <a:off x="4879786" y="4680390"/>
                <a:ext cx="360" cy="5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F6FAAC3-6BC8-80E3-ADA4-0A3FAA56142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875466" y="4676070"/>
                  <a:ext cx="9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8A22D53-B451-376B-98E4-1CFE62D4F10F}"/>
                    </a:ext>
                  </a:extLst>
                </p14:cNvPr>
                <p14:cNvContentPartPr/>
                <p14:nvPr/>
              </p14:nvContentPartPr>
              <p14:xfrm>
                <a:off x="4239346" y="4291230"/>
                <a:ext cx="356760" cy="1310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8A22D53-B451-376B-98E4-1CFE62D4F10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235026" y="4286910"/>
                  <a:ext cx="365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62C1DFB-3539-8FB1-5ED8-0E8C04E8734C}"/>
                    </a:ext>
                  </a:extLst>
                </p14:cNvPr>
                <p14:cNvContentPartPr/>
                <p14:nvPr/>
              </p14:nvContentPartPr>
              <p14:xfrm>
                <a:off x="2062786" y="5419470"/>
                <a:ext cx="42480" cy="3376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62C1DFB-3539-8FB1-5ED8-0E8C04E8734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058466" y="5415150"/>
                  <a:ext cx="51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A115BE7-249D-8533-1C82-AD3A687B808E}"/>
                    </a:ext>
                  </a:extLst>
                </p14:cNvPr>
                <p14:cNvContentPartPr/>
                <p14:nvPr/>
              </p14:nvContentPartPr>
              <p14:xfrm>
                <a:off x="2010226" y="5508030"/>
                <a:ext cx="224640" cy="19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A115BE7-249D-8533-1C82-AD3A687B808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005906" y="5503710"/>
                  <a:ext cx="233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15762AE-02FD-BE5A-428C-C73B0E932C04}"/>
                    </a:ext>
                  </a:extLst>
                </p14:cNvPr>
                <p14:cNvContentPartPr/>
                <p14:nvPr/>
              </p14:nvContentPartPr>
              <p14:xfrm>
                <a:off x="2090866" y="5680110"/>
                <a:ext cx="176400" cy="97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15762AE-02FD-BE5A-428C-C73B0E932C0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086546" y="5675790"/>
                  <a:ext cx="185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F3B23B8-AA05-4156-E485-79FC3A287758}"/>
                    </a:ext>
                  </a:extLst>
                </p14:cNvPr>
                <p14:cNvContentPartPr/>
                <p14:nvPr/>
              </p14:nvContentPartPr>
              <p14:xfrm>
                <a:off x="2364826" y="5307150"/>
                <a:ext cx="360" cy="57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F3B23B8-AA05-4156-E485-79FC3A28775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360506" y="5302830"/>
                  <a:ext cx="9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20CD63B-BB0D-9F85-7194-AADC31DDF8EF}"/>
                    </a:ext>
                  </a:extLst>
                </p14:cNvPr>
                <p14:cNvContentPartPr/>
                <p14:nvPr/>
              </p14:nvContentPartPr>
              <p14:xfrm>
                <a:off x="2107066" y="5810070"/>
                <a:ext cx="209520" cy="500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20CD63B-BB0D-9F85-7194-AADC31DDF8E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102746" y="5805750"/>
                  <a:ext cx="218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E793469-540C-F2B8-B75B-033E9B4287F6}"/>
                    </a:ext>
                  </a:extLst>
                </p14:cNvPr>
                <p14:cNvContentPartPr/>
                <p14:nvPr/>
              </p14:nvContentPartPr>
              <p14:xfrm>
                <a:off x="2369146" y="5262870"/>
                <a:ext cx="12240" cy="1191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E793469-540C-F2B8-B75B-033E9B4287F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364826" y="5258550"/>
                  <a:ext cx="20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A5C99C2-3289-DD6D-C0E8-FDC64C66BEBC}"/>
                    </a:ext>
                  </a:extLst>
                </p14:cNvPr>
                <p14:cNvContentPartPr/>
                <p14:nvPr/>
              </p14:nvContentPartPr>
              <p14:xfrm>
                <a:off x="2518186" y="5817630"/>
                <a:ext cx="181800" cy="235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A5C99C2-3289-DD6D-C0E8-FDC64C66BEB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513866" y="5813310"/>
                  <a:ext cx="190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4F48C30-8FED-8589-7F1F-1C6318743D65}"/>
                    </a:ext>
                  </a:extLst>
                </p14:cNvPr>
                <p14:cNvContentPartPr/>
                <p14:nvPr/>
              </p14:nvContentPartPr>
              <p14:xfrm>
                <a:off x="2461666" y="5697030"/>
                <a:ext cx="51120" cy="244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4F48C30-8FED-8589-7F1F-1C6318743D6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7346" y="5692710"/>
                  <a:ext cx="597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00A1E91-784C-575C-CEA7-331E8620FBD1}"/>
              </a:ext>
            </a:extLst>
          </p:cNvPr>
          <p:cNvGrpSpPr/>
          <p:nvPr/>
        </p:nvGrpSpPr>
        <p:grpSpPr>
          <a:xfrm>
            <a:off x="2987986" y="5413350"/>
            <a:ext cx="638640" cy="693720"/>
            <a:chOff x="2987986" y="5413350"/>
            <a:chExt cx="638640" cy="69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005452B-8E40-AD4E-74B1-BC86D68469CA}"/>
                    </a:ext>
                  </a:extLst>
                </p14:cNvPr>
                <p14:cNvContentPartPr/>
                <p14:nvPr/>
              </p14:nvContentPartPr>
              <p14:xfrm>
                <a:off x="2987986" y="5431710"/>
                <a:ext cx="574920" cy="675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005452B-8E40-AD4E-74B1-BC86D68469C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983666" y="5427390"/>
                  <a:ext cx="58356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D5A50AD-6854-1D5E-866E-735C29A94EFB}"/>
                    </a:ext>
                  </a:extLst>
                </p14:cNvPr>
                <p14:cNvContentPartPr/>
                <p14:nvPr/>
              </p14:nvContentPartPr>
              <p14:xfrm>
                <a:off x="3195346" y="5413350"/>
                <a:ext cx="247320" cy="544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D5A50AD-6854-1D5E-866E-735C29A94EF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191026" y="5409030"/>
                  <a:ext cx="2559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A700EE9-AC5B-3781-9E47-B144EE6827E7}"/>
                    </a:ext>
                  </a:extLst>
                </p14:cNvPr>
                <p14:cNvContentPartPr/>
                <p14:nvPr/>
              </p14:nvContentPartPr>
              <p14:xfrm>
                <a:off x="3570106" y="5813670"/>
                <a:ext cx="36000" cy="118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A700EE9-AC5B-3781-9E47-B144EE6827E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565786" y="5809350"/>
                  <a:ext cx="44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ABDEB67-CAB0-1070-3FAE-720071468788}"/>
                    </a:ext>
                  </a:extLst>
                </p14:cNvPr>
                <p14:cNvContentPartPr/>
                <p14:nvPr/>
              </p14:nvContentPartPr>
              <p14:xfrm>
                <a:off x="3626266" y="5668950"/>
                <a:ext cx="360" cy="86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ABDEB67-CAB0-1070-3FAE-72007146878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621946" y="5664630"/>
                  <a:ext cx="9000" cy="1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660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6E82EA5D-61FC-D86E-18DB-7C723A8D5CE8}"/>
              </a:ext>
            </a:extLst>
          </p:cNvPr>
          <p:cNvGrpSpPr/>
          <p:nvPr/>
        </p:nvGrpSpPr>
        <p:grpSpPr>
          <a:xfrm>
            <a:off x="1397506" y="298830"/>
            <a:ext cx="8026920" cy="2558880"/>
            <a:chOff x="1397506" y="298830"/>
            <a:chExt cx="8026920" cy="255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1CAB78-B6F4-0CC8-D716-D1407B889D35}"/>
                    </a:ext>
                  </a:extLst>
                </p14:cNvPr>
                <p14:cNvContentPartPr/>
                <p14:nvPr/>
              </p14:nvContentPartPr>
              <p14:xfrm>
                <a:off x="1397506" y="298830"/>
                <a:ext cx="382680" cy="626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1CAB78-B6F4-0CC8-D716-D1407B889D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3186" y="294510"/>
                  <a:ext cx="39132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8F7B0B3-52BF-BC76-B15C-FAB1A32D49A7}"/>
                    </a:ext>
                  </a:extLst>
                </p14:cNvPr>
                <p14:cNvContentPartPr/>
                <p14:nvPr/>
              </p14:nvContentPartPr>
              <p14:xfrm>
                <a:off x="2000506" y="559470"/>
                <a:ext cx="150120" cy="444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8F7B0B3-52BF-BC76-B15C-FAB1A32D49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6186" y="555150"/>
                  <a:ext cx="1587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BD561E-FED8-57A2-A2B2-E842E5FA2AFD}"/>
                    </a:ext>
                  </a:extLst>
                </p14:cNvPr>
                <p14:cNvContentPartPr/>
                <p14:nvPr/>
              </p14:nvContentPartPr>
              <p14:xfrm>
                <a:off x="2341066" y="982830"/>
                <a:ext cx="63720" cy="14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BD561E-FED8-57A2-A2B2-E842E5FA2A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36746" y="978510"/>
                  <a:ext cx="72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859258-1816-C904-FCB5-F8B7F99EC8F1}"/>
                    </a:ext>
                  </a:extLst>
                </p14:cNvPr>
                <p14:cNvContentPartPr/>
                <p14:nvPr/>
              </p14:nvContentPartPr>
              <p14:xfrm>
                <a:off x="2377066" y="761430"/>
                <a:ext cx="39960" cy="3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859258-1816-C904-FCB5-F8B7F99EC8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2746" y="757110"/>
                  <a:ext cx="48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641FA6-FA84-DB6C-C8BD-291AA40ABEE9}"/>
                    </a:ext>
                  </a:extLst>
                </p14:cNvPr>
                <p14:cNvContentPartPr/>
                <p14:nvPr/>
              </p14:nvContentPartPr>
              <p14:xfrm>
                <a:off x="2638786" y="682230"/>
                <a:ext cx="282240" cy="55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641FA6-FA84-DB6C-C8BD-291AA40ABE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4466" y="677910"/>
                  <a:ext cx="290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549576-4875-474C-333A-688AF1C444DC}"/>
                    </a:ext>
                  </a:extLst>
                </p14:cNvPr>
                <p14:cNvContentPartPr/>
                <p14:nvPr/>
              </p14:nvContentPartPr>
              <p14:xfrm>
                <a:off x="2796106" y="637230"/>
                <a:ext cx="100800" cy="278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549576-4875-474C-333A-688AF1C444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91786" y="632910"/>
                  <a:ext cx="109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4B5341-6414-CDBB-C20A-CC03ABC88668}"/>
                    </a:ext>
                  </a:extLst>
                </p14:cNvPr>
                <p14:cNvContentPartPr/>
                <p14:nvPr/>
              </p14:nvContentPartPr>
              <p14:xfrm>
                <a:off x="3137026" y="712110"/>
                <a:ext cx="144720" cy="445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4B5341-6414-CDBB-C20A-CC03ABC886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32706" y="707790"/>
                  <a:ext cx="1533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4BC852-F409-C2B6-2330-660D81E45E12}"/>
                    </a:ext>
                  </a:extLst>
                </p14:cNvPr>
                <p14:cNvContentPartPr/>
                <p14:nvPr/>
              </p14:nvContentPartPr>
              <p14:xfrm>
                <a:off x="3247546" y="393510"/>
                <a:ext cx="363600" cy="39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4BC852-F409-C2B6-2330-660D81E45E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43226" y="389190"/>
                  <a:ext cx="3722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D172B1-F1B6-08E9-F384-209F5E1A5C51}"/>
                    </a:ext>
                  </a:extLst>
                </p14:cNvPr>
                <p14:cNvContentPartPr/>
                <p14:nvPr/>
              </p14:nvContentPartPr>
              <p14:xfrm>
                <a:off x="3780346" y="673950"/>
                <a:ext cx="311400" cy="46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D172B1-F1B6-08E9-F384-209F5E1A5C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6026" y="669630"/>
                  <a:ext cx="3200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920985-33CD-5DE0-6ED7-1D0C1612E04F}"/>
                    </a:ext>
                  </a:extLst>
                </p14:cNvPr>
                <p14:cNvContentPartPr/>
                <p14:nvPr/>
              </p14:nvContentPartPr>
              <p14:xfrm>
                <a:off x="4214866" y="653070"/>
                <a:ext cx="61560" cy="34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920985-33CD-5DE0-6ED7-1D0C1612E0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0546" y="648750"/>
                  <a:ext cx="70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A12658-8645-A371-BFB0-14C8BCD8CC9D}"/>
                    </a:ext>
                  </a:extLst>
                </p14:cNvPr>
                <p14:cNvContentPartPr/>
                <p14:nvPr/>
              </p14:nvContentPartPr>
              <p14:xfrm>
                <a:off x="4561546" y="595830"/>
                <a:ext cx="176760" cy="28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A12658-8645-A371-BFB0-14C8BCD8CC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57226" y="591510"/>
                  <a:ext cx="185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F8D0FD-7F05-86D2-2795-E7E6538CB838}"/>
                    </a:ext>
                  </a:extLst>
                </p14:cNvPr>
                <p14:cNvContentPartPr/>
                <p14:nvPr/>
              </p14:nvContentPartPr>
              <p14:xfrm>
                <a:off x="4565506" y="902550"/>
                <a:ext cx="201240" cy="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F8D0FD-7F05-86D2-2795-E7E6538CB8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61186" y="898230"/>
                  <a:ext cx="2098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E28783-5EF7-D1C1-9B5E-481910B1F19A}"/>
                    </a:ext>
                  </a:extLst>
                </p14:cNvPr>
                <p14:cNvContentPartPr/>
                <p14:nvPr/>
              </p14:nvContentPartPr>
              <p14:xfrm>
                <a:off x="4920106" y="561270"/>
                <a:ext cx="253080" cy="36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E28783-5EF7-D1C1-9B5E-481910B1F1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15786" y="556950"/>
                  <a:ext cx="261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454533-AC75-3ED8-5ACF-A4C27BAB0A99}"/>
                    </a:ext>
                  </a:extLst>
                </p14:cNvPr>
                <p14:cNvContentPartPr/>
                <p14:nvPr/>
              </p14:nvContentPartPr>
              <p14:xfrm>
                <a:off x="5387386" y="946470"/>
                <a:ext cx="151200" cy="18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454533-AC75-3ED8-5ACF-A4C27BAB0A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83066" y="942150"/>
                  <a:ext cx="159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50343D-EC82-65AD-5112-6F43C490FEF9}"/>
                    </a:ext>
                  </a:extLst>
                </p14:cNvPr>
                <p14:cNvContentPartPr/>
                <p14:nvPr/>
              </p14:nvContentPartPr>
              <p14:xfrm>
                <a:off x="5427706" y="604830"/>
                <a:ext cx="71640" cy="46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50343D-EC82-65AD-5112-6F43C490FE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23386" y="600510"/>
                  <a:ext cx="80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B9C0D3-A8AC-B515-13BC-A7BCB744DCDC}"/>
                    </a:ext>
                  </a:extLst>
                </p14:cNvPr>
                <p14:cNvContentPartPr/>
                <p14:nvPr/>
              </p14:nvContentPartPr>
              <p14:xfrm>
                <a:off x="5744146" y="540750"/>
                <a:ext cx="493560" cy="690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B9C0D3-A8AC-B515-13BC-A7BCB744DC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39826" y="536430"/>
                  <a:ext cx="50220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E53DCA-D0F3-09D5-34CD-C73F4B35FE23}"/>
                    </a:ext>
                  </a:extLst>
                </p14:cNvPr>
                <p14:cNvContentPartPr/>
                <p14:nvPr/>
              </p14:nvContentPartPr>
              <p14:xfrm>
                <a:off x="6093346" y="448230"/>
                <a:ext cx="120600" cy="646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E53DCA-D0F3-09D5-34CD-C73F4B35FE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89026" y="443910"/>
                  <a:ext cx="1292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79DCBE-AF64-42CB-4E12-5D7DDB30E678}"/>
                    </a:ext>
                  </a:extLst>
                </p14:cNvPr>
                <p14:cNvContentPartPr/>
                <p14:nvPr/>
              </p14:nvContentPartPr>
              <p14:xfrm>
                <a:off x="6366946" y="729750"/>
                <a:ext cx="126000" cy="20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79DCBE-AF64-42CB-4E12-5D7DDB30E6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62626" y="725430"/>
                  <a:ext cx="134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0CD02D-96CF-23CC-FF7E-D7DEA762D4C7}"/>
                    </a:ext>
                  </a:extLst>
                </p14:cNvPr>
                <p14:cNvContentPartPr/>
                <p14:nvPr/>
              </p14:nvContentPartPr>
              <p14:xfrm>
                <a:off x="6358666" y="565230"/>
                <a:ext cx="114480" cy="3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0CD02D-96CF-23CC-FF7E-D7DEA762D4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54346" y="560910"/>
                  <a:ext cx="123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F61B8D-470C-9CA6-324D-3209E52F0AB0}"/>
                    </a:ext>
                  </a:extLst>
                </p14:cNvPr>
                <p14:cNvContentPartPr/>
                <p14:nvPr/>
              </p14:nvContentPartPr>
              <p14:xfrm>
                <a:off x="6831346" y="367950"/>
                <a:ext cx="1688040" cy="828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F61B8D-470C-9CA6-324D-3209E52F0A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27026" y="363630"/>
                  <a:ext cx="169668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92D99D-3A3A-883D-D6B4-4D719FF1F923}"/>
                    </a:ext>
                  </a:extLst>
                </p14:cNvPr>
                <p14:cNvContentPartPr/>
                <p14:nvPr/>
              </p14:nvContentPartPr>
              <p14:xfrm>
                <a:off x="7334266" y="492510"/>
                <a:ext cx="80640" cy="15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92D99D-3A3A-883D-D6B4-4D719FF1F9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29946" y="488190"/>
                  <a:ext cx="89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F50385-9B72-A292-0E40-1F45AF7151A0}"/>
                    </a:ext>
                  </a:extLst>
                </p14:cNvPr>
                <p14:cNvContentPartPr/>
                <p14:nvPr/>
              </p14:nvContentPartPr>
              <p14:xfrm>
                <a:off x="7527586" y="424110"/>
                <a:ext cx="56520" cy="217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F50385-9B72-A292-0E40-1F45AF7151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23266" y="419790"/>
                  <a:ext cx="65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559DD2-EC0B-864F-0E28-40BD7C8596AF}"/>
                    </a:ext>
                  </a:extLst>
                </p14:cNvPr>
                <p14:cNvContentPartPr/>
                <p14:nvPr/>
              </p14:nvContentPartPr>
              <p14:xfrm>
                <a:off x="7237426" y="348510"/>
                <a:ext cx="512640" cy="160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559DD2-EC0B-864F-0E28-40BD7C8596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33106" y="344190"/>
                  <a:ext cx="521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6C6A80-1FC2-3C73-E61C-48A804A22102}"/>
                    </a:ext>
                  </a:extLst>
                </p14:cNvPr>
                <p14:cNvContentPartPr/>
                <p14:nvPr/>
              </p14:nvContentPartPr>
              <p14:xfrm>
                <a:off x="7483306" y="786990"/>
                <a:ext cx="214200" cy="51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6C6A80-1FC2-3C73-E61C-48A804A221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78986" y="782670"/>
                  <a:ext cx="222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127437-77BE-10D8-9BE1-4E3D57430F5E}"/>
                    </a:ext>
                  </a:extLst>
                </p14:cNvPr>
                <p14:cNvContentPartPr/>
                <p14:nvPr/>
              </p14:nvContentPartPr>
              <p14:xfrm>
                <a:off x="7580146" y="739470"/>
                <a:ext cx="551880" cy="28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127437-77BE-10D8-9BE1-4E3D57430F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75826" y="735150"/>
                  <a:ext cx="560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601039-B81B-22BC-819A-E1FAC2B5005A}"/>
                    </a:ext>
                  </a:extLst>
                </p14:cNvPr>
                <p14:cNvContentPartPr/>
                <p14:nvPr/>
              </p14:nvContentPartPr>
              <p14:xfrm>
                <a:off x="8123746" y="358590"/>
                <a:ext cx="310320" cy="41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601039-B81B-22BC-819A-E1FAC2B500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19426" y="354270"/>
                  <a:ext cx="3189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646474-8117-2F37-8F8E-330B3EC8EBFF}"/>
                    </a:ext>
                  </a:extLst>
                </p14:cNvPr>
                <p14:cNvContentPartPr/>
                <p14:nvPr/>
              </p14:nvContentPartPr>
              <p14:xfrm>
                <a:off x="8672026" y="709590"/>
                <a:ext cx="40320" cy="19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646474-8117-2F37-8F8E-330B3EC8EB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67706" y="705270"/>
                  <a:ext cx="48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4AF6A2-04DC-374A-041F-198577F707B3}"/>
                    </a:ext>
                  </a:extLst>
                </p14:cNvPr>
                <p14:cNvContentPartPr/>
                <p14:nvPr/>
              </p14:nvContentPartPr>
              <p14:xfrm>
                <a:off x="8624146" y="480270"/>
                <a:ext cx="13320" cy="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4AF6A2-04DC-374A-041F-198577F707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9826" y="475950"/>
                  <a:ext cx="21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8F7488-56F6-18BB-1F3E-F7DA5C2961AF}"/>
                    </a:ext>
                  </a:extLst>
                </p14:cNvPr>
                <p14:cNvContentPartPr/>
                <p14:nvPr/>
              </p14:nvContentPartPr>
              <p14:xfrm>
                <a:off x="3096706" y="1328070"/>
                <a:ext cx="4443480" cy="718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8F7488-56F6-18BB-1F3E-F7DA5C2961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92386" y="1323750"/>
                  <a:ext cx="445212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444F7-B20E-FE92-2E64-1AC230A41E69}"/>
                    </a:ext>
                  </a:extLst>
                </p14:cNvPr>
                <p14:cNvContentPartPr/>
                <p14:nvPr/>
              </p14:nvContentPartPr>
              <p14:xfrm>
                <a:off x="2913826" y="1380270"/>
                <a:ext cx="648360" cy="433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444F7-B20E-FE92-2E64-1AC230A41E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09506" y="1375950"/>
                  <a:ext cx="6570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590E93-BA7B-A82F-1D13-03028649BD2C}"/>
                    </a:ext>
                  </a:extLst>
                </p14:cNvPr>
                <p14:cNvContentPartPr/>
                <p14:nvPr/>
              </p14:nvContentPartPr>
              <p14:xfrm>
                <a:off x="1639426" y="2095950"/>
                <a:ext cx="353160" cy="540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590E93-BA7B-A82F-1D13-03028649BD2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35106" y="2091630"/>
                  <a:ext cx="3618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C9E0EE-2FD5-75E4-7CD5-E2D9C2132905}"/>
                    </a:ext>
                  </a:extLst>
                </p14:cNvPr>
                <p14:cNvContentPartPr/>
                <p14:nvPr/>
              </p14:nvContentPartPr>
              <p14:xfrm>
                <a:off x="2099146" y="2485830"/>
                <a:ext cx="45720" cy="195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C9E0EE-2FD5-75E4-7CD5-E2D9C21329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94826" y="2481510"/>
                  <a:ext cx="5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0EECDE-81F9-5641-D917-01912510F845}"/>
                    </a:ext>
                  </a:extLst>
                </p14:cNvPr>
                <p14:cNvContentPartPr/>
                <p14:nvPr/>
              </p14:nvContentPartPr>
              <p14:xfrm>
                <a:off x="2078986" y="2256870"/>
                <a:ext cx="53640" cy="4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0EECDE-81F9-5641-D917-01912510F8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74666" y="2252550"/>
                  <a:ext cx="622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082B53-B3F4-A7B8-DE4C-C350D1655335}"/>
                    </a:ext>
                  </a:extLst>
                </p14:cNvPr>
                <p14:cNvContentPartPr/>
                <p14:nvPr/>
              </p14:nvContentPartPr>
              <p14:xfrm>
                <a:off x="2575066" y="2124030"/>
                <a:ext cx="766080" cy="675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082B53-B3F4-A7B8-DE4C-C350D16553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70746" y="2119710"/>
                  <a:ext cx="77472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E01213-D944-959B-7469-DD0BC9EECE51}"/>
                    </a:ext>
                  </a:extLst>
                </p14:cNvPr>
                <p14:cNvContentPartPr/>
                <p14:nvPr/>
              </p14:nvContentPartPr>
              <p14:xfrm>
                <a:off x="3093106" y="2148510"/>
                <a:ext cx="238680" cy="559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E01213-D944-959B-7469-DD0BC9EECE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88786" y="2144190"/>
                  <a:ext cx="2473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16633D-1754-1AC4-EF03-75DB296A17B7}"/>
                    </a:ext>
                  </a:extLst>
                </p14:cNvPr>
                <p14:cNvContentPartPr/>
                <p14:nvPr/>
              </p14:nvContentPartPr>
              <p14:xfrm>
                <a:off x="3420706" y="2247870"/>
                <a:ext cx="70560" cy="2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16633D-1754-1AC4-EF03-75DB296A17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16386" y="2243550"/>
                  <a:ext cx="792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AB90C1-A06A-5DD3-92DD-C11C2D1F4A1B}"/>
                    </a:ext>
                  </a:extLst>
                </p14:cNvPr>
                <p14:cNvContentPartPr/>
                <p14:nvPr/>
              </p14:nvContentPartPr>
              <p14:xfrm>
                <a:off x="3791506" y="2309070"/>
                <a:ext cx="241560" cy="41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AB90C1-A06A-5DD3-92DD-C11C2D1F4A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7186" y="2304750"/>
                  <a:ext cx="250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691547-ED13-CC81-B013-EF601E19AFD5}"/>
                    </a:ext>
                  </a:extLst>
                </p14:cNvPr>
                <p14:cNvContentPartPr/>
                <p14:nvPr/>
              </p14:nvContentPartPr>
              <p14:xfrm>
                <a:off x="3928666" y="2475750"/>
                <a:ext cx="89640" cy="30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691547-ED13-CC81-B013-EF601E19AF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24346" y="2471430"/>
                  <a:ext cx="98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DE177D-8AC3-BE96-FC90-00ABD14A2180}"/>
                    </a:ext>
                  </a:extLst>
                </p14:cNvPr>
                <p14:cNvContentPartPr/>
                <p14:nvPr/>
              </p14:nvContentPartPr>
              <p14:xfrm>
                <a:off x="3506386" y="2606430"/>
                <a:ext cx="11520" cy="147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DE177D-8AC3-BE96-FC90-00ABD14A21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02066" y="2602110"/>
                  <a:ext cx="20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01AFEE-2C15-322F-A7ED-EC80854FE6A2}"/>
                    </a:ext>
                  </a:extLst>
                </p14:cNvPr>
                <p14:cNvContentPartPr/>
                <p14:nvPr/>
              </p14:nvContentPartPr>
              <p14:xfrm>
                <a:off x="4509346" y="2075790"/>
                <a:ext cx="348480" cy="443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01AFEE-2C15-322F-A7ED-EC80854FE6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05026" y="2071470"/>
                  <a:ext cx="357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13ACA3F-0BD6-2C80-3F99-F59031D54EA7}"/>
                    </a:ext>
                  </a:extLst>
                </p14:cNvPr>
                <p14:cNvContentPartPr/>
                <p14:nvPr/>
              </p14:nvContentPartPr>
              <p14:xfrm>
                <a:off x="4938826" y="2221230"/>
                <a:ext cx="193680" cy="407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13ACA3F-0BD6-2C80-3F99-F59031D54E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34506" y="2216910"/>
                  <a:ext cx="2023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1F1607-7D10-0101-D18C-17B31CE5A086}"/>
                    </a:ext>
                  </a:extLst>
                </p14:cNvPr>
                <p14:cNvContentPartPr/>
                <p14:nvPr/>
              </p14:nvContentPartPr>
              <p14:xfrm>
                <a:off x="5307106" y="2513910"/>
                <a:ext cx="28800" cy="143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1F1607-7D10-0101-D18C-17B31CE5A0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02786" y="2509590"/>
                  <a:ext cx="37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571611-97FE-0CA2-E070-0B1DC610E540}"/>
                    </a:ext>
                  </a:extLst>
                </p14:cNvPr>
                <p14:cNvContentPartPr/>
                <p14:nvPr/>
              </p14:nvContentPartPr>
              <p14:xfrm>
                <a:off x="5262466" y="2341110"/>
                <a:ext cx="36000" cy="24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571611-97FE-0CA2-E070-0B1DC610E5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58146" y="2336790"/>
                  <a:ext cx="44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85EAB89-3A78-B8C1-9500-E41E8FF714B5}"/>
                    </a:ext>
                  </a:extLst>
                </p14:cNvPr>
                <p14:cNvContentPartPr/>
                <p14:nvPr/>
              </p14:nvContentPartPr>
              <p14:xfrm>
                <a:off x="5619586" y="2373510"/>
                <a:ext cx="164520" cy="280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85EAB89-3A78-B8C1-9500-E41E8FF714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15266" y="2369190"/>
                  <a:ext cx="173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565B7C-8239-6872-DC31-680A43BD6B2E}"/>
                    </a:ext>
                  </a:extLst>
                </p14:cNvPr>
                <p14:cNvContentPartPr/>
                <p14:nvPr/>
              </p14:nvContentPartPr>
              <p14:xfrm>
                <a:off x="5997946" y="2228430"/>
                <a:ext cx="156960" cy="55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565B7C-8239-6872-DC31-680A43BD6B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93626" y="2224110"/>
                  <a:ext cx="1656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73725F-90CE-5011-2363-10B7C9668849}"/>
                    </a:ext>
                  </a:extLst>
                </p14:cNvPr>
                <p14:cNvContentPartPr/>
                <p14:nvPr/>
              </p14:nvContentPartPr>
              <p14:xfrm>
                <a:off x="6149146" y="2188110"/>
                <a:ext cx="313560" cy="380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73725F-90CE-5011-2363-10B7C96688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44826" y="2183790"/>
                  <a:ext cx="322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36AEC91-CDE7-092A-C5B1-F0D40C87999D}"/>
                    </a:ext>
                  </a:extLst>
                </p14:cNvPr>
                <p14:cNvContentPartPr/>
                <p14:nvPr/>
              </p14:nvContentPartPr>
              <p14:xfrm>
                <a:off x="6488266" y="2409510"/>
                <a:ext cx="235440" cy="346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36AEC91-CDE7-092A-C5B1-F0D40C87999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83946" y="2405190"/>
                  <a:ext cx="244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A4E99F-7693-4E54-AAE4-DCF68CB89406}"/>
                    </a:ext>
                  </a:extLst>
                </p14:cNvPr>
                <p14:cNvContentPartPr/>
                <p14:nvPr/>
              </p14:nvContentPartPr>
              <p14:xfrm>
                <a:off x="6793906" y="2185230"/>
                <a:ext cx="57240" cy="453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A4E99F-7693-4E54-AAE4-DCF68CB894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89586" y="2180910"/>
                  <a:ext cx="658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1A2D2EB-3E49-8D25-0B54-ADBC70087524}"/>
                    </a:ext>
                  </a:extLst>
                </p14:cNvPr>
                <p14:cNvContentPartPr/>
                <p14:nvPr/>
              </p14:nvContentPartPr>
              <p14:xfrm>
                <a:off x="7015666" y="2100270"/>
                <a:ext cx="254520" cy="578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A2D2EB-3E49-8D25-0B54-ADBC700875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11346" y="2095950"/>
                  <a:ext cx="263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E45D7D-5C85-7270-9552-3073CDCD8DA3}"/>
                    </a:ext>
                  </a:extLst>
                </p14:cNvPr>
                <p14:cNvContentPartPr/>
                <p14:nvPr/>
              </p14:nvContentPartPr>
              <p14:xfrm>
                <a:off x="4290466" y="1971390"/>
                <a:ext cx="284040" cy="886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E45D7D-5C85-7270-9552-3073CDCD8D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86146" y="1967070"/>
                  <a:ext cx="29268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E805100-305A-1959-1243-C59333407433}"/>
                    </a:ext>
                  </a:extLst>
                </p14:cNvPr>
                <p14:cNvContentPartPr/>
                <p14:nvPr/>
              </p14:nvContentPartPr>
              <p14:xfrm>
                <a:off x="7500946" y="1894710"/>
                <a:ext cx="1588680" cy="806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E805100-305A-1959-1243-C593334074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96626" y="1890390"/>
                  <a:ext cx="159732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975B38-C1D7-5FCB-2716-8F59DE3EF8A5}"/>
                    </a:ext>
                  </a:extLst>
                </p14:cNvPr>
                <p14:cNvContentPartPr/>
                <p14:nvPr/>
              </p14:nvContentPartPr>
              <p14:xfrm>
                <a:off x="8044546" y="2031150"/>
                <a:ext cx="275400" cy="415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975B38-C1D7-5FCB-2716-8F59DE3EF8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40226" y="2026830"/>
                  <a:ext cx="2840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F0DF1F-F475-1D06-7A11-A2702932C80B}"/>
                    </a:ext>
                  </a:extLst>
                </p14:cNvPr>
                <p14:cNvContentPartPr/>
                <p14:nvPr/>
              </p14:nvContentPartPr>
              <p14:xfrm>
                <a:off x="8652226" y="2260830"/>
                <a:ext cx="12960" cy="122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F0DF1F-F475-1D06-7A11-A2702932C8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47906" y="2256510"/>
                  <a:ext cx="21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C7438EF-EC03-73A3-79B4-3D3365C10E41}"/>
                    </a:ext>
                  </a:extLst>
                </p14:cNvPr>
                <p14:cNvContentPartPr/>
                <p14:nvPr/>
              </p14:nvContentPartPr>
              <p14:xfrm>
                <a:off x="8450986" y="2043750"/>
                <a:ext cx="533520" cy="171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C7438EF-EC03-73A3-79B4-3D3365C10E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6666" y="2039430"/>
                  <a:ext cx="542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36C8BCE-E239-B8A4-8873-FFA310747740}"/>
                    </a:ext>
                  </a:extLst>
                </p14:cNvPr>
                <p14:cNvContentPartPr/>
                <p14:nvPr/>
              </p14:nvContentPartPr>
              <p14:xfrm>
                <a:off x="9038866" y="1955190"/>
                <a:ext cx="67680" cy="16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36C8BCE-E239-B8A4-8873-FFA3107477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34546" y="1950870"/>
                  <a:ext cx="76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EAD87A5-27C5-5756-5660-9C562EB5281C}"/>
                    </a:ext>
                  </a:extLst>
                </p14:cNvPr>
                <p14:cNvContentPartPr/>
                <p14:nvPr/>
              </p14:nvContentPartPr>
              <p14:xfrm>
                <a:off x="8893786" y="1836390"/>
                <a:ext cx="530640" cy="310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EAD87A5-27C5-5756-5660-9C562EB5281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89466" y="1832070"/>
                  <a:ext cx="5392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43B1989-1D47-1072-D51B-08F9699992F3}"/>
                    </a:ext>
                  </a:extLst>
                </p14:cNvPr>
                <p14:cNvContentPartPr/>
                <p14:nvPr/>
              </p14:nvContentPartPr>
              <p14:xfrm>
                <a:off x="9055426" y="2239230"/>
                <a:ext cx="301680" cy="9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43B1989-1D47-1072-D51B-08F9699992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51106" y="2234910"/>
                  <a:ext cx="310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CA27AF-48E6-84E1-032F-11EC1B4669C4}"/>
                    </a:ext>
                  </a:extLst>
                </p14:cNvPr>
                <p14:cNvContentPartPr/>
                <p14:nvPr/>
              </p14:nvContentPartPr>
              <p14:xfrm>
                <a:off x="9288706" y="2385030"/>
                <a:ext cx="87120" cy="147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CA27AF-48E6-84E1-032F-11EC1B4669C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84386" y="2380710"/>
                  <a:ext cx="957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0C99638-C919-99A8-F4A3-568A3856CE61}"/>
              </a:ext>
            </a:extLst>
          </p:cNvPr>
          <p:cNvGrpSpPr/>
          <p:nvPr/>
        </p:nvGrpSpPr>
        <p:grpSpPr>
          <a:xfrm>
            <a:off x="207346" y="2002350"/>
            <a:ext cx="1459800" cy="1445400"/>
            <a:chOff x="207346" y="2002350"/>
            <a:chExt cx="1459800" cy="14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179C37-4712-8387-FA0B-D84865908D79}"/>
                    </a:ext>
                  </a:extLst>
                </p14:cNvPr>
                <p14:cNvContentPartPr/>
                <p14:nvPr/>
              </p14:nvContentPartPr>
              <p14:xfrm>
                <a:off x="207346" y="2409510"/>
                <a:ext cx="279720" cy="474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179C37-4712-8387-FA0B-D84865908D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3026" y="2405190"/>
                  <a:ext cx="2883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9F9D40F-0B00-573E-A9F3-F874C3F6F02C}"/>
                    </a:ext>
                  </a:extLst>
                </p14:cNvPr>
                <p14:cNvContentPartPr/>
                <p14:nvPr/>
              </p14:nvContentPartPr>
              <p14:xfrm>
                <a:off x="265306" y="2395110"/>
                <a:ext cx="260640" cy="40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9F9D40F-0B00-573E-A9F3-F874C3F6F02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0986" y="2390790"/>
                  <a:ext cx="2692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ACF708F-1D31-05B3-FFB0-4CE7A41D9D4B}"/>
                    </a:ext>
                  </a:extLst>
                </p14:cNvPr>
                <p14:cNvContentPartPr/>
                <p14:nvPr/>
              </p14:nvContentPartPr>
              <p14:xfrm>
                <a:off x="580666" y="2552790"/>
                <a:ext cx="268560" cy="24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ACF708F-1D31-05B3-FFB0-4CE7A41D9D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6346" y="2548470"/>
                  <a:ext cx="277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072FEA1-6B5A-37CA-B090-05B215AD7926}"/>
                    </a:ext>
                  </a:extLst>
                </p14:cNvPr>
                <p14:cNvContentPartPr/>
                <p14:nvPr/>
              </p14:nvContentPartPr>
              <p14:xfrm>
                <a:off x="696226" y="2350110"/>
                <a:ext cx="150840" cy="244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072FEA1-6B5A-37CA-B090-05B215AD79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1906" y="2345790"/>
                  <a:ext cx="159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678FD4-DE2B-92D0-6FEE-29410C9752E6}"/>
                    </a:ext>
                  </a:extLst>
                </p14:cNvPr>
                <p14:cNvContentPartPr/>
                <p14:nvPr/>
              </p14:nvContentPartPr>
              <p14:xfrm>
                <a:off x="967666" y="2131590"/>
                <a:ext cx="219960" cy="399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678FD4-DE2B-92D0-6FEE-29410C9752E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3346" y="2127270"/>
                  <a:ext cx="2286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EEC821-51F3-E5F0-A518-70F84162762D}"/>
                    </a:ext>
                  </a:extLst>
                </p14:cNvPr>
                <p14:cNvContentPartPr/>
                <p14:nvPr/>
              </p14:nvContentPartPr>
              <p14:xfrm>
                <a:off x="1212466" y="2002350"/>
                <a:ext cx="454680" cy="374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EEC821-51F3-E5F0-A518-70F84162762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8146" y="1998030"/>
                  <a:ext cx="463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5DB4506-3AA0-3252-DC2A-E4339864319C}"/>
                    </a:ext>
                  </a:extLst>
                </p14:cNvPr>
                <p14:cNvContentPartPr/>
                <p14:nvPr/>
              </p14:nvContentPartPr>
              <p14:xfrm>
                <a:off x="317506" y="3225630"/>
                <a:ext cx="233640" cy="222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5DB4506-3AA0-3252-DC2A-E433986431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3186" y="3221310"/>
                  <a:ext cx="242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1008C3-1742-59DD-A050-7E81FD11F0F2}"/>
                    </a:ext>
                  </a:extLst>
                </p14:cNvPr>
                <p14:cNvContentPartPr/>
                <p14:nvPr/>
              </p14:nvContentPartPr>
              <p14:xfrm>
                <a:off x="357826" y="3057870"/>
                <a:ext cx="163080" cy="165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1008C3-1742-59DD-A050-7E81FD11F0F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3506" y="3053550"/>
                  <a:ext cx="171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79120DF-53E9-875F-8430-C1C5957C9D3B}"/>
                    </a:ext>
                  </a:extLst>
                </p14:cNvPr>
                <p14:cNvContentPartPr/>
                <p14:nvPr/>
              </p14:nvContentPartPr>
              <p14:xfrm>
                <a:off x="690466" y="3081990"/>
                <a:ext cx="171000" cy="159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79120DF-53E9-875F-8430-C1C5957C9D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6146" y="3077670"/>
                  <a:ext cx="179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E29F6-8C0C-8CFC-A2E0-513DB36B33F9}"/>
                    </a:ext>
                  </a:extLst>
                </p14:cNvPr>
                <p14:cNvContentPartPr/>
                <p14:nvPr/>
              </p14:nvContentPartPr>
              <p14:xfrm>
                <a:off x="958306" y="2786070"/>
                <a:ext cx="48960" cy="265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E29F6-8C0C-8CFC-A2E0-513DB36B33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3986" y="2781750"/>
                  <a:ext cx="57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B0C8550-45D0-11AD-0FA0-BF7A8881EBF0}"/>
                    </a:ext>
                  </a:extLst>
                </p14:cNvPr>
                <p14:cNvContentPartPr/>
                <p14:nvPr/>
              </p14:nvContentPartPr>
              <p14:xfrm>
                <a:off x="1022746" y="2687070"/>
                <a:ext cx="295200" cy="333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B0C8550-45D0-11AD-0FA0-BF7A8881EB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8426" y="2682750"/>
                  <a:ext cx="303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DDE831-C59E-CF4C-AEF2-51D53D5127C7}"/>
                    </a:ext>
                  </a:extLst>
                </p14:cNvPr>
                <p14:cNvContentPartPr/>
                <p14:nvPr/>
              </p14:nvContentPartPr>
              <p14:xfrm>
                <a:off x="1181506" y="2718750"/>
                <a:ext cx="214920" cy="237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DDE831-C59E-CF4C-AEF2-51D53D5127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77186" y="2714430"/>
                  <a:ext cx="22356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A2DD882-0CE5-C068-F391-96A6C917F701}"/>
                  </a:ext>
                </a:extLst>
              </p14:cNvPr>
              <p14:cNvContentPartPr/>
              <p14:nvPr/>
            </p14:nvContentPartPr>
            <p14:xfrm>
              <a:off x="4585306" y="3458190"/>
              <a:ext cx="137520" cy="542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A2DD882-0CE5-C068-F391-96A6C917F70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580986" y="3453870"/>
                <a:ext cx="14616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7F813C8-6FC4-C672-DC1B-A662A9934ECC}"/>
                  </a:ext>
                </a:extLst>
              </p14:cNvPr>
              <p14:cNvContentPartPr/>
              <p14:nvPr/>
            </p14:nvContentPartPr>
            <p14:xfrm>
              <a:off x="5101546" y="3482310"/>
              <a:ext cx="36720" cy="352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7F813C8-6FC4-C672-DC1B-A662A9934EC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097226" y="3477990"/>
                <a:ext cx="453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CF73D7C-993E-6853-D9CF-D1FDEB886F44}"/>
                  </a:ext>
                </a:extLst>
              </p14:cNvPr>
              <p14:cNvContentPartPr/>
              <p14:nvPr/>
            </p14:nvContentPartPr>
            <p14:xfrm>
              <a:off x="4892026" y="3468990"/>
              <a:ext cx="352440" cy="41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CF73D7C-993E-6853-D9CF-D1FDEB886F4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87706" y="3464670"/>
                <a:ext cx="3610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F0CFEF2-5D60-3842-8026-CB90A5B7D699}"/>
                  </a:ext>
                </a:extLst>
              </p14:cNvPr>
              <p14:cNvContentPartPr/>
              <p14:nvPr/>
            </p14:nvContentPartPr>
            <p14:xfrm>
              <a:off x="4904266" y="3886230"/>
              <a:ext cx="289440" cy="172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F0CFEF2-5D60-3842-8026-CB90A5B7D69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899946" y="3881910"/>
                <a:ext cx="298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0424EAE-F78A-6F8A-62F8-2FC6F38986D5}"/>
                  </a:ext>
                </a:extLst>
              </p14:cNvPr>
              <p14:cNvContentPartPr/>
              <p14:nvPr/>
            </p14:nvContentPartPr>
            <p14:xfrm>
              <a:off x="5358586" y="3494190"/>
              <a:ext cx="207000" cy="484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0424EAE-F78A-6F8A-62F8-2FC6F38986D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354266" y="3489870"/>
                <a:ext cx="21564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A57A825-6C1F-D854-17E2-1B59CC80F615}"/>
                  </a:ext>
                </a:extLst>
              </p14:cNvPr>
              <p14:cNvContentPartPr/>
              <p14:nvPr/>
            </p14:nvContentPartPr>
            <p14:xfrm>
              <a:off x="5750626" y="3619110"/>
              <a:ext cx="70560" cy="18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A57A825-6C1F-D854-17E2-1B59CC80F61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46306" y="3614790"/>
                <a:ext cx="792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C135A21-F8A6-10D5-C3A0-F38A1363C880}"/>
              </a:ext>
            </a:extLst>
          </p:cNvPr>
          <p:cNvGrpSpPr/>
          <p:nvPr/>
        </p:nvGrpSpPr>
        <p:grpSpPr>
          <a:xfrm>
            <a:off x="6145546" y="3168750"/>
            <a:ext cx="3447720" cy="892080"/>
            <a:chOff x="6145546" y="3168750"/>
            <a:chExt cx="3447720" cy="89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394FF28-D71C-C7A4-1E53-53D23D29C68B}"/>
                    </a:ext>
                  </a:extLst>
                </p14:cNvPr>
                <p14:cNvContentPartPr/>
                <p14:nvPr/>
              </p14:nvContentPartPr>
              <p14:xfrm>
                <a:off x="6145546" y="3763470"/>
                <a:ext cx="256680" cy="39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394FF28-D71C-C7A4-1E53-53D23D29C68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41226" y="3759150"/>
                  <a:ext cx="265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9FCCC80-E138-0A4B-E1D4-2ADAF6637312}"/>
                    </a:ext>
                  </a:extLst>
                </p14:cNvPr>
                <p14:cNvContentPartPr/>
                <p14:nvPr/>
              </p14:nvContentPartPr>
              <p14:xfrm>
                <a:off x="6189466" y="3651150"/>
                <a:ext cx="14400" cy="389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9FCCC80-E138-0A4B-E1D4-2ADAF663731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85146" y="3646830"/>
                  <a:ext cx="230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C6DC2A-C5DF-6C4B-F7FF-97322539AC38}"/>
                    </a:ext>
                  </a:extLst>
                </p14:cNvPr>
                <p14:cNvContentPartPr/>
                <p14:nvPr/>
              </p14:nvContentPartPr>
              <p14:xfrm>
                <a:off x="6538306" y="3478710"/>
                <a:ext cx="181440" cy="582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C6DC2A-C5DF-6C4B-F7FF-97322539AC3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33986" y="3474390"/>
                  <a:ext cx="1900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591CDB-150E-EA0C-7AE6-25C15B59616E}"/>
                    </a:ext>
                  </a:extLst>
                </p14:cNvPr>
                <p14:cNvContentPartPr/>
                <p14:nvPr/>
              </p14:nvContentPartPr>
              <p14:xfrm>
                <a:off x="6895066" y="3297630"/>
                <a:ext cx="156600" cy="410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591CDB-150E-EA0C-7AE6-25C15B5961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90746" y="3293310"/>
                  <a:ext cx="165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82EFC1C-3B2A-2A11-372B-D7E20EFB5160}"/>
                    </a:ext>
                  </a:extLst>
                </p14:cNvPr>
                <p14:cNvContentPartPr/>
                <p14:nvPr/>
              </p14:nvContentPartPr>
              <p14:xfrm>
                <a:off x="6677626" y="3309150"/>
                <a:ext cx="503640" cy="400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82EFC1C-3B2A-2A11-372B-D7E20EFB516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73306" y="3304830"/>
                  <a:ext cx="5122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B47383-B721-EC21-0923-449BDAD0516C}"/>
                    </a:ext>
                  </a:extLst>
                </p14:cNvPr>
                <p14:cNvContentPartPr/>
                <p14:nvPr/>
              </p14:nvContentPartPr>
              <p14:xfrm>
                <a:off x="7305106" y="3642150"/>
                <a:ext cx="118080" cy="366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B47383-B721-EC21-0923-449BDAD0516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00786" y="3637830"/>
                  <a:ext cx="1267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BFE1FAA-9B3B-4A15-3AA1-E6978B146839}"/>
                    </a:ext>
                  </a:extLst>
                </p14:cNvPr>
                <p14:cNvContentPartPr/>
                <p14:nvPr/>
              </p14:nvContentPartPr>
              <p14:xfrm>
                <a:off x="7430746" y="3377550"/>
                <a:ext cx="191520" cy="452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BFE1FAA-9B3B-4A15-3AA1-E6978B14683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26426" y="3373230"/>
                  <a:ext cx="2001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CD8D1F-D4A5-B64B-6D91-48BFEDBC4638}"/>
                    </a:ext>
                  </a:extLst>
                </p14:cNvPr>
                <p14:cNvContentPartPr/>
                <p14:nvPr/>
              </p14:nvContentPartPr>
              <p14:xfrm>
                <a:off x="7414906" y="3229230"/>
                <a:ext cx="448560" cy="731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CD8D1F-D4A5-B64B-6D91-48BFEDBC463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10586" y="3224910"/>
                  <a:ext cx="4572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0C554F8-77DD-EA9E-3CA5-AEDF4ED1E2AB}"/>
                    </a:ext>
                  </a:extLst>
                </p14:cNvPr>
                <p14:cNvContentPartPr/>
                <p14:nvPr/>
              </p14:nvContentPartPr>
              <p14:xfrm>
                <a:off x="8007106" y="3168750"/>
                <a:ext cx="1281960" cy="792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0C554F8-77DD-EA9E-3CA5-AEDF4ED1E2A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02786" y="3164430"/>
                  <a:ext cx="12906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EEB100-378B-9F41-9C20-2507CEDB51B2}"/>
                    </a:ext>
                  </a:extLst>
                </p14:cNvPr>
                <p14:cNvContentPartPr/>
                <p14:nvPr/>
              </p14:nvContentPartPr>
              <p14:xfrm>
                <a:off x="8339746" y="3384750"/>
                <a:ext cx="212040" cy="278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EEB100-378B-9F41-9C20-2507CEDB51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35426" y="3380430"/>
                  <a:ext cx="220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05C6323-DD11-1D1B-0750-FC715160DE0B}"/>
                    </a:ext>
                  </a:extLst>
                </p14:cNvPr>
                <p14:cNvContentPartPr/>
                <p14:nvPr/>
              </p14:nvContentPartPr>
              <p14:xfrm>
                <a:off x="8710906" y="3623070"/>
                <a:ext cx="34200" cy="158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05C6323-DD11-1D1B-0750-FC715160DE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06586" y="3618750"/>
                  <a:ext cx="42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E5F80B-ADE6-9F2F-8A91-AFE5B43C7F18}"/>
                    </a:ext>
                  </a:extLst>
                </p14:cNvPr>
                <p14:cNvContentPartPr/>
                <p14:nvPr/>
              </p14:nvContentPartPr>
              <p14:xfrm>
                <a:off x="8643946" y="3438390"/>
                <a:ext cx="52560" cy="13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E5F80B-ADE6-9F2F-8A91-AFE5B43C7F1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39626" y="3434070"/>
                  <a:ext cx="61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C5FC3C2-0898-1573-E64B-B019B04F94CF}"/>
                    </a:ext>
                  </a:extLst>
                </p14:cNvPr>
                <p14:cNvContentPartPr/>
                <p14:nvPr/>
              </p14:nvContentPartPr>
              <p14:xfrm>
                <a:off x="8958586" y="3241470"/>
                <a:ext cx="260640" cy="315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C5FC3C2-0898-1573-E64B-B019B04F94C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54266" y="3237150"/>
                  <a:ext cx="269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8AB136D-5834-D965-F813-314A806E2FE7}"/>
                    </a:ext>
                  </a:extLst>
                </p14:cNvPr>
                <p14:cNvContentPartPr/>
                <p14:nvPr/>
              </p14:nvContentPartPr>
              <p14:xfrm>
                <a:off x="9264586" y="3188910"/>
                <a:ext cx="47520" cy="322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8AB136D-5834-D965-F813-314A806E2FE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60266" y="3184590"/>
                  <a:ext cx="56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93A7F4D-E939-768E-3613-012DF3350D16}"/>
                    </a:ext>
                  </a:extLst>
                </p14:cNvPr>
                <p14:cNvContentPartPr/>
                <p14:nvPr/>
              </p14:nvContentPartPr>
              <p14:xfrm>
                <a:off x="9038866" y="3196470"/>
                <a:ext cx="414720" cy="482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93A7F4D-E939-768E-3613-012DF3350D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34546" y="3192150"/>
                  <a:ext cx="4233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286883-59AB-775B-3D23-83DBDD6262D2}"/>
                    </a:ext>
                  </a:extLst>
                </p14:cNvPr>
                <p14:cNvContentPartPr/>
                <p14:nvPr/>
              </p14:nvContentPartPr>
              <p14:xfrm>
                <a:off x="9376906" y="3691110"/>
                <a:ext cx="216360" cy="151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286883-59AB-775B-3D23-83DBDD6262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72586" y="3686790"/>
                  <a:ext cx="2250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FB4F019-54D5-7E0E-C029-1903DEC8480D}"/>
              </a:ext>
            </a:extLst>
          </p:cNvPr>
          <p:cNvGrpSpPr/>
          <p:nvPr/>
        </p:nvGrpSpPr>
        <p:grpSpPr>
          <a:xfrm>
            <a:off x="3471106" y="3623790"/>
            <a:ext cx="460440" cy="238680"/>
            <a:chOff x="3471106" y="3623790"/>
            <a:chExt cx="46044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7CB952F-C643-5046-8DF7-056C7FC799DF}"/>
                    </a:ext>
                  </a:extLst>
                </p14:cNvPr>
                <p14:cNvContentPartPr/>
                <p14:nvPr/>
              </p14:nvContentPartPr>
              <p14:xfrm>
                <a:off x="3471106" y="3623790"/>
                <a:ext cx="370080" cy="20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7CB952F-C643-5046-8DF7-056C7FC799D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66786" y="3619470"/>
                  <a:ext cx="378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2BB932-572F-9FC4-8DBC-5FED97B7F46C}"/>
                    </a:ext>
                  </a:extLst>
                </p14:cNvPr>
                <p14:cNvContentPartPr/>
                <p14:nvPr/>
              </p14:nvContentPartPr>
              <p14:xfrm>
                <a:off x="3474346" y="3762030"/>
                <a:ext cx="457200" cy="100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2BB932-572F-9FC4-8DBC-5FED97B7F4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70026" y="3757710"/>
                  <a:ext cx="46584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0540AB7-2A6F-66EA-3A26-7CFFC0807841}"/>
                  </a:ext>
                </a:extLst>
              </p14:cNvPr>
              <p14:cNvContentPartPr/>
              <p14:nvPr/>
            </p14:nvContentPartPr>
            <p14:xfrm>
              <a:off x="5884546" y="3969030"/>
              <a:ext cx="5760" cy="1512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0540AB7-2A6F-66EA-3A26-7CFFC080784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880226" y="3964710"/>
                <a:ext cx="1440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76EBA63-0597-D47B-807B-98DA9F952D68}"/>
              </a:ext>
            </a:extLst>
          </p:cNvPr>
          <p:cNvGrpSpPr/>
          <p:nvPr/>
        </p:nvGrpSpPr>
        <p:grpSpPr>
          <a:xfrm>
            <a:off x="1518466" y="3309510"/>
            <a:ext cx="1289160" cy="756000"/>
            <a:chOff x="1518466" y="3309510"/>
            <a:chExt cx="128916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B486D7-1578-2C3D-EFC6-8A88B341BB80}"/>
                    </a:ext>
                  </a:extLst>
                </p14:cNvPr>
                <p14:cNvContentPartPr/>
                <p14:nvPr/>
              </p14:nvContentPartPr>
              <p14:xfrm>
                <a:off x="1821946" y="3373950"/>
                <a:ext cx="115920" cy="444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B486D7-1578-2C3D-EFC6-8A88B341BB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17626" y="3369630"/>
                  <a:ext cx="1245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0A9606A-B552-20B0-3745-4FF3E0BDB80F}"/>
                    </a:ext>
                  </a:extLst>
                </p14:cNvPr>
                <p14:cNvContentPartPr/>
                <p14:nvPr/>
              </p14:nvContentPartPr>
              <p14:xfrm>
                <a:off x="1518466" y="3309510"/>
                <a:ext cx="545040" cy="253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0A9606A-B552-20B0-3745-4FF3E0BDB8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14146" y="3305190"/>
                  <a:ext cx="553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89BEF12-A3DB-59E9-C278-3DA13DFAEC86}"/>
                    </a:ext>
                  </a:extLst>
                </p14:cNvPr>
                <p14:cNvContentPartPr/>
                <p14:nvPr/>
              </p14:nvContentPartPr>
              <p14:xfrm>
                <a:off x="1748146" y="3773910"/>
                <a:ext cx="418320" cy="172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89BEF12-A3DB-59E9-C278-3DA13DFAEC8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43826" y="3769590"/>
                  <a:ext cx="426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6385CBF-A2EA-93BA-32A2-42D69F30FEEF}"/>
                    </a:ext>
                  </a:extLst>
                </p14:cNvPr>
                <p14:cNvContentPartPr/>
                <p14:nvPr/>
              </p14:nvContentPartPr>
              <p14:xfrm>
                <a:off x="2235946" y="3506790"/>
                <a:ext cx="334080" cy="558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6385CBF-A2EA-93BA-32A2-42D69F30FEE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31626" y="3502470"/>
                  <a:ext cx="3427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DCE6C85-3618-89F8-80BB-45C5876C34BA}"/>
                    </a:ext>
                  </a:extLst>
                </p14:cNvPr>
                <p14:cNvContentPartPr/>
                <p14:nvPr/>
              </p14:nvContentPartPr>
              <p14:xfrm>
                <a:off x="2771986" y="3836190"/>
                <a:ext cx="35640" cy="147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DCE6C85-3618-89F8-80BB-45C5876C34B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67666" y="3831870"/>
                  <a:ext cx="44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8AC9C4-2DD2-82EF-F6F8-5E3D29CBF337}"/>
                    </a:ext>
                  </a:extLst>
                </p14:cNvPr>
                <p14:cNvContentPartPr/>
                <p14:nvPr/>
              </p14:nvContentPartPr>
              <p14:xfrm>
                <a:off x="2671186" y="3470790"/>
                <a:ext cx="360" cy="1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8AC9C4-2DD2-82EF-F6F8-5E3D29CBF33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66866" y="3466470"/>
                  <a:ext cx="9000" cy="1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B416A57-A5A2-54A9-2EE9-BE09CE38A2CA}"/>
                  </a:ext>
                </a:extLst>
              </p14:cNvPr>
              <p14:cNvContentPartPr/>
              <p14:nvPr/>
            </p14:nvContentPartPr>
            <p14:xfrm>
              <a:off x="1647346" y="2941590"/>
              <a:ext cx="848160" cy="136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B416A57-A5A2-54A9-2EE9-BE09CE38A2C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643026" y="2937270"/>
                <a:ext cx="8568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1665E98-1822-B8A4-4E2E-9A70F07D3F85}"/>
                  </a:ext>
                </a:extLst>
              </p14:cNvPr>
              <p14:cNvContentPartPr/>
              <p14:nvPr/>
            </p14:nvContentPartPr>
            <p14:xfrm>
              <a:off x="3911746" y="4893150"/>
              <a:ext cx="123480" cy="86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1665E98-1822-B8A4-4E2E-9A70F07D3F8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907426" y="4888830"/>
                <a:ext cx="1321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C88A780-E9DE-FDE2-C050-1DBC8970CEAE}"/>
                  </a:ext>
                </a:extLst>
              </p14:cNvPr>
              <p14:cNvContentPartPr/>
              <p14:nvPr/>
            </p14:nvContentPartPr>
            <p14:xfrm>
              <a:off x="3872506" y="5048670"/>
              <a:ext cx="303120" cy="48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C88A780-E9DE-FDE2-C050-1DBC8970CEA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868186" y="5044350"/>
                <a:ext cx="31176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AAA4805-8E7D-72F2-91FC-58387962CDCC}"/>
              </a:ext>
            </a:extLst>
          </p:cNvPr>
          <p:cNvGrpSpPr/>
          <p:nvPr/>
        </p:nvGrpSpPr>
        <p:grpSpPr>
          <a:xfrm>
            <a:off x="4449226" y="4407150"/>
            <a:ext cx="5128200" cy="1079640"/>
            <a:chOff x="4449226" y="4407150"/>
            <a:chExt cx="5128200" cy="10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3F81A2C-330A-72C5-4748-B9938F4EB2A4}"/>
                    </a:ext>
                  </a:extLst>
                </p14:cNvPr>
                <p14:cNvContentPartPr/>
                <p14:nvPr/>
              </p14:nvContentPartPr>
              <p14:xfrm>
                <a:off x="4702306" y="4736550"/>
                <a:ext cx="44280" cy="336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3F81A2C-330A-72C5-4748-B9938F4EB2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97986" y="4732230"/>
                  <a:ext cx="52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C32327C-A579-0031-D01C-C3071E7646DD}"/>
                    </a:ext>
                  </a:extLst>
                </p14:cNvPr>
                <p14:cNvContentPartPr/>
                <p14:nvPr/>
              </p14:nvContentPartPr>
              <p14:xfrm>
                <a:off x="4694386" y="4757430"/>
                <a:ext cx="269640" cy="47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C32327C-A579-0031-D01C-C3071E7646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90066" y="4753110"/>
                  <a:ext cx="278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5F315A5-7E84-FDC4-056A-C8497E1A4D9F}"/>
                    </a:ext>
                  </a:extLst>
                </p14:cNvPr>
                <p14:cNvContentPartPr/>
                <p14:nvPr/>
              </p14:nvContentPartPr>
              <p14:xfrm>
                <a:off x="4762786" y="4980270"/>
                <a:ext cx="228600" cy="182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5F315A5-7E84-FDC4-056A-C8497E1A4D9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758466" y="4975950"/>
                  <a:ext cx="237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FFE31EE-E3B7-49F5-0B87-C96D532AB498}"/>
                    </a:ext>
                  </a:extLst>
                </p14:cNvPr>
                <p14:cNvContentPartPr/>
                <p14:nvPr/>
              </p14:nvContentPartPr>
              <p14:xfrm>
                <a:off x="5274706" y="4479150"/>
                <a:ext cx="28800" cy="265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FFE31EE-E3B7-49F5-0B87-C96D532AB4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70386" y="4474830"/>
                  <a:ext cx="37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2DE0816-C7AF-110C-ABB8-2B3B6A22A4D6}"/>
                    </a:ext>
                  </a:extLst>
                </p14:cNvPr>
                <p14:cNvContentPartPr/>
                <p14:nvPr/>
              </p14:nvContentPartPr>
              <p14:xfrm>
                <a:off x="5135026" y="4966590"/>
                <a:ext cx="224640" cy="371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2DE0816-C7AF-110C-ABB8-2B3B6A22A4D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30706" y="4962270"/>
                  <a:ext cx="2332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A47BCA6-FFD4-B5D1-ED2E-6E9420512F8B}"/>
                    </a:ext>
                  </a:extLst>
                </p14:cNvPr>
                <p14:cNvContentPartPr/>
                <p14:nvPr/>
              </p14:nvContentPartPr>
              <p14:xfrm>
                <a:off x="5549026" y="5166390"/>
                <a:ext cx="16200" cy="270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A47BCA6-FFD4-B5D1-ED2E-6E9420512F8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44706" y="5162070"/>
                  <a:ext cx="24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D243284-287E-7030-C9B3-C7FC7D60F8F6}"/>
                    </a:ext>
                  </a:extLst>
                </p14:cNvPr>
                <p14:cNvContentPartPr/>
                <p14:nvPr/>
              </p14:nvContentPartPr>
              <p14:xfrm>
                <a:off x="5439946" y="5105910"/>
                <a:ext cx="543240" cy="34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D243284-287E-7030-C9B3-C7FC7D60F8F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35626" y="5101590"/>
                  <a:ext cx="551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BA588A-5F9E-D5F5-E25C-46B7F222B9B3}"/>
                    </a:ext>
                  </a:extLst>
                </p14:cNvPr>
                <p14:cNvContentPartPr/>
                <p14:nvPr/>
              </p14:nvContentPartPr>
              <p14:xfrm>
                <a:off x="5903626" y="4965510"/>
                <a:ext cx="90720" cy="317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BA588A-5F9E-D5F5-E25C-46B7F222B9B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99306" y="4961190"/>
                  <a:ext cx="99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41EA07D-6ED7-9A16-977F-469FBD411B79}"/>
                    </a:ext>
                  </a:extLst>
                </p14:cNvPr>
                <p14:cNvContentPartPr/>
                <p14:nvPr/>
              </p14:nvContentPartPr>
              <p14:xfrm>
                <a:off x="6252106" y="4945710"/>
                <a:ext cx="127080" cy="47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41EA07D-6ED7-9A16-977F-469FBD411B7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47786" y="4941390"/>
                  <a:ext cx="1357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E6A0FA3-945A-8BD6-C944-A53A35ACD4A6}"/>
                    </a:ext>
                  </a:extLst>
                </p14:cNvPr>
                <p14:cNvContentPartPr/>
                <p14:nvPr/>
              </p14:nvContentPartPr>
              <p14:xfrm>
                <a:off x="6447586" y="4687590"/>
                <a:ext cx="302040" cy="320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E6A0FA3-945A-8BD6-C944-A53A35ACD4A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43266" y="4683270"/>
                  <a:ext cx="3106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EAEF48E-1EB3-10B0-395A-82365B2A08FF}"/>
                    </a:ext>
                  </a:extLst>
                </p14:cNvPr>
                <p14:cNvContentPartPr/>
                <p14:nvPr/>
              </p14:nvContentPartPr>
              <p14:xfrm>
                <a:off x="6691666" y="4904670"/>
                <a:ext cx="213120" cy="180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EAEF48E-1EB3-10B0-395A-82365B2A08F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87346" y="4900350"/>
                  <a:ext cx="221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737CFE3-6E97-4447-DE46-D30EC7FED41D}"/>
                    </a:ext>
                  </a:extLst>
                </p14:cNvPr>
                <p14:cNvContentPartPr/>
                <p14:nvPr/>
              </p14:nvContentPartPr>
              <p14:xfrm>
                <a:off x="6995866" y="4407150"/>
                <a:ext cx="12240" cy="285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737CFE3-6E97-4447-DE46-D30EC7FED41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91546" y="4402830"/>
                  <a:ext cx="20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B7D3780-6C66-E6B7-08BE-8B01CDB03DB8}"/>
                    </a:ext>
                  </a:extLst>
                </p14:cNvPr>
                <p14:cNvContentPartPr/>
                <p14:nvPr/>
              </p14:nvContentPartPr>
              <p14:xfrm>
                <a:off x="7001266" y="4928790"/>
                <a:ext cx="286560" cy="375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B7D3780-6C66-E6B7-08BE-8B01CDB03DB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96946" y="4924470"/>
                  <a:ext cx="295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961487F-1553-BC39-2E2E-0B3FC9BCCE74}"/>
                    </a:ext>
                  </a:extLst>
                </p14:cNvPr>
                <p14:cNvContentPartPr/>
                <p14:nvPr/>
              </p14:nvContentPartPr>
              <p14:xfrm>
                <a:off x="7213306" y="4889550"/>
                <a:ext cx="21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961487F-1553-BC39-2E2E-0B3FC9BCCE7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08986" y="4885230"/>
                  <a:ext cx="10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07F137D-2F4F-1801-5CA6-72F812BE677E}"/>
                    </a:ext>
                  </a:extLst>
                </p14:cNvPr>
                <p14:cNvContentPartPr/>
                <p14:nvPr/>
              </p14:nvContentPartPr>
              <p14:xfrm>
                <a:off x="7330306" y="4688310"/>
                <a:ext cx="275040" cy="696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07F137D-2F4F-1801-5CA6-72F812BE677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25986" y="4683990"/>
                  <a:ext cx="28368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7F08799-64D3-5428-7F5B-DF3249CE5169}"/>
                    </a:ext>
                  </a:extLst>
                </p14:cNvPr>
                <p14:cNvContentPartPr/>
                <p14:nvPr/>
              </p14:nvContentPartPr>
              <p14:xfrm>
                <a:off x="4449226" y="4567350"/>
                <a:ext cx="149040" cy="841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7F08799-64D3-5428-7F5B-DF3249CE516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44906" y="4563030"/>
                  <a:ext cx="15768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4B8A71-E6CD-BB19-71AC-11C82BF407F6}"/>
                    </a:ext>
                  </a:extLst>
                </p14:cNvPr>
                <p14:cNvContentPartPr/>
                <p14:nvPr/>
              </p14:nvContentPartPr>
              <p14:xfrm>
                <a:off x="7804786" y="4419030"/>
                <a:ext cx="1743840" cy="1067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4B8A71-E6CD-BB19-71AC-11C82BF407F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00466" y="4414710"/>
                  <a:ext cx="1752480" cy="10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359F070-6241-3DC0-230D-C623A2FE8392}"/>
                    </a:ext>
                  </a:extLst>
                </p14:cNvPr>
                <p14:cNvContentPartPr/>
                <p14:nvPr/>
              </p14:nvContentPartPr>
              <p14:xfrm>
                <a:off x="8047426" y="4855350"/>
                <a:ext cx="321840" cy="258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359F070-6241-3DC0-230D-C623A2FE839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106" y="4851030"/>
                  <a:ext cx="330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C457C0A-C9C6-537C-C9AB-C8B3C52719D8}"/>
                    </a:ext>
                  </a:extLst>
                </p14:cNvPr>
                <p14:cNvContentPartPr/>
                <p14:nvPr/>
              </p14:nvContentPartPr>
              <p14:xfrm>
                <a:off x="8503186" y="4945710"/>
                <a:ext cx="36000" cy="118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C457C0A-C9C6-537C-C9AB-C8B3C52719D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98866" y="4941390"/>
                  <a:ext cx="44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DB43B7D-3FA2-52F8-DCBC-30EB7BD57084}"/>
                    </a:ext>
                  </a:extLst>
                </p14:cNvPr>
                <p14:cNvContentPartPr/>
                <p14:nvPr/>
              </p14:nvContentPartPr>
              <p14:xfrm>
                <a:off x="8450986" y="4728270"/>
                <a:ext cx="360" cy="2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DB43B7D-3FA2-52F8-DCBC-30EB7BD5708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46666" y="4723950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27C3A97-4168-E9F0-15DC-1192D79AB339}"/>
                    </a:ext>
                  </a:extLst>
                </p14:cNvPr>
                <p14:cNvContentPartPr/>
                <p14:nvPr/>
              </p14:nvContentPartPr>
              <p14:xfrm>
                <a:off x="8692186" y="4812510"/>
                <a:ext cx="135720" cy="50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27C3A97-4168-E9F0-15DC-1192D79AB33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687866" y="4808190"/>
                  <a:ext cx="144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8A43243-9A05-7FEB-E2CE-8E588DD3432C}"/>
                    </a:ext>
                  </a:extLst>
                </p14:cNvPr>
                <p14:cNvContentPartPr/>
                <p14:nvPr/>
              </p14:nvContentPartPr>
              <p14:xfrm>
                <a:off x="9011146" y="4655910"/>
                <a:ext cx="60120" cy="215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8A43243-9A05-7FEB-E2CE-8E588DD3432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006826" y="4651590"/>
                  <a:ext cx="68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DFAD6DA-2A39-9EDC-0A10-0254C97F37BE}"/>
                    </a:ext>
                  </a:extLst>
                </p14:cNvPr>
                <p14:cNvContentPartPr/>
                <p14:nvPr/>
              </p14:nvContentPartPr>
              <p14:xfrm>
                <a:off x="8845906" y="4577790"/>
                <a:ext cx="626040" cy="265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DFAD6DA-2A39-9EDC-0A10-0254C97F37B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841586" y="4573470"/>
                  <a:ext cx="634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24A84E4-589E-FDB5-5F05-681487948BBB}"/>
                    </a:ext>
                  </a:extLst>
                </p14:cNvPr>
                <p14:cNvContentPartPr/>
                <p14:nvPr/>
              </p14:nvContentPartPr>
              <p14:xfrm>
                <a:off x="9030946" y="4949310"/>
                <a:ext cx="367200" cy="85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24A84E4-589E-FDB5-5F05-681487948BB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026626" y="4944990"/>
                  <a:ext cx="375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6AF5F67-7AF8-02EC-FA60-EEBF660FE9C1}"/>
                    </a:ext>
                  </a:extLst>
                </p14:cNvPr>
                <p14:cNvContentPartPr/>
                <p14:nvPr/>
              </p14:nvContentPartPr>
              <p14:xfrm>
                <a:off x="9212746" y="5065950"/>
                <a:ext cx="364680" cy="207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6AF5F67-7AF8-02EC-FA60-EEBF660FE9C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208426" y="5061630"/>
                  <a:ext cx="3733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D5F15DE-7C52-04C6-0CE7-B07A1E03DD9D}"/>
              </a:ext>
            </a:extLst>
          </p:cNvPr>
          <p:cNvGrpSpPr/>
          <p:nvPr/>
        </p:nvGrpSpPr>
        <p:grpSpPr>
          <a:xfrm>
            <a:off x="1691986" y="4415070"/>
            <a:ext cx="1800720" cy="1579680"/>
            <a:chOff x="1691986" y="4415070"/>
            <a:chExt cx="1800720" cy="15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6A78A93-D105-F2B1-DF49-4439FD474641}"/>
                    </a:ext>
                  </a:extLst>
                </p14:cNvPr>
                <p14:cNvContentPartPr/>
                <p14:nvPr/>
              </p14:nvContentPartPr>
              <p14:xfrm>
                <a:off x="1691986" y="4784430"/>
                <a:ext cx="169200" cy="583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6A78A93-D105-F2B1-DF49-4439FD47464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687666" y="4780110"/>
                  <a:ext cx="1778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B46CA9E-3CB5-1AB8-6A0E-C53A71A3527B}"/>
                    </a:ext>
                  </a:extLst>
                </p14:cNvPr>
                <p14:cNvContentPartPr/>
                <p14:nvPr/>
              </p14:nvContentPartPr>
              <p14:xfrm>
                <a:off x="1744186" y="4743030"/>
                <a:ext cx="280800" cy="78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B46CA9E-3CB5-1AB8-6A0E-C53A71A3527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739866" y="4738710"/>
                  <a:ext cx="289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9F9610A-435D-B1D2-BD58-B7F0398278A9}"/>
                    </a:ext>
                  </a:extLst>
                </p14:cNvPr>
                <p14:cNvContentPartPr/>
                <p14:nvPr/>
              </p14:nvContentPartPr>
              <p14:xfrm>
                <a:off x="1756066" y="5081070"/>
                <a:ext cx="329400" cy="151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9F9610A-435D-B1D2-BD58-B7F0398278A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751746" y="5076750"/>
                  <a:ext cx="338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60495C2-F437-54D7-7C9B-3E8C67EB0DF2}"/>
                    </a:ext>
                  </a:extLst>
                </p14:cNvPr>
                <p14:cNvContentPartPr/>
                <p14:nvPr/>
              </p14:nvContentPartPr>
              <p14:xfrm>
                <a:off x="2042266" y="5283030"/>
                <a:ext cx="360" cy="33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60495C2-F437-54D7-7C9B-3E8C67EB0DF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037946" y="5278710"/>
                  <a:ext cx="9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2B92563-E97C-0890-C0A8-263ED219DD97}"/>
                    </a:ext>
                  </a:extLst>
                </p14:cNvPr>
                <p14:cNvContentPartPr/>
                <p14:nvPr/>
              </p14:nvContentPartPr>
              <p14:xfrm>
                <a:off x="1917346" y="5345670"/>
                <a:ext cx="195840" cy="87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2B92563-E97C-0890-C0A8-263ED219DD9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913026" y="5341350"/>
                  <a:ext cx="204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FBEE6F2-F53F-4F43-E9D2-9AF95C9175B0}"/>
                    </a:ext>
                  </a:extLst>
                </p14:cNvPr>
                <p14:cNvContentPartPr/>
                <p14:nvPr/>
              </p14:nvContentPartPr>
              <p14:xfrm>
                <a:off x="2194906" y="4447110"/>
                <a:ext cx="65160" cy="276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FBEE6F2-F53F-4F43-E9D2-9AF95C9175B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190586" y="4442790"/>
                  <a:ext cx="73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2F16E0-D0FB-3A7A-90F1-E1B21199B61B}"/>
                    </a:ext>
                  </a:extLst>
                </p14:cNvPr>
                <p14:cNvContentPartPr/>
                <p14:nvPr/>
              </p14:nvContentPartPr>
              <p14:xfrm>
                <a:off x="2312626" y="5258910"/>
                <a:ext cx="111240" cy="225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2F16E0-D0FB-3A7A-90F1-E1B21199B61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308306" y="5254590"/>
                  <a:ext cx="119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5DAD825-83B9-4E86-B470-A10208BFA4A7}"/>
                    </a:ext>
                  </a:extLst>
                </p14:cNvPr>
                <p14:cNvContentPartPr/>
                <p14:nvPr/>
              </p14:nvContentPartPr>
              <p14:xfrm>
                <a:off x="2207506" y="4953630"/>
                <a:ext cx="4680" cy="2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5DAD825-83B9-4E86-B470-A10208BFA4A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203186" y="4949310"/>
                  <a:ext cx="13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871B103-F2E3-ED45-42A4-38A7654657BD}"/>
                    </a:ext>
                  </a:extLst>
                </p14:cNvPr>
                <p14:cNvContentPartPr/>
                <p14:nvPr/>
              </p14:nvContentPartPr>
              <p14:xfrm>
                <a:off x="2300026" y="5029590"/>
                <a:ext cx="4680" cy="38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871B103-F2E3-ED45-42A4-38A7654657B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295706" y="5025270"/>
                  <a:ext cx="13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178BDC9-D771-793A-8B88-33C1C0C7E118}"/>
                    </a:ext>
                  </a:extLst>
                </p14:cNvPr>
                <p14:cNvContentPartPr/>
                <p14:nvPr/>
              </p14:nvContentPartPr>
              <p14:xfrm>
                <a:off x="2569306" y="4415070"/>
                <a:ext cx="824760" cy="979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178BDC9-D771-793A-8B88-33C1C0C7E11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564986" y="4410750"/>
                  <a:ext cx="83340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68213C7-21A6-1647-3E05-08D1ED6E65B7}"/>
                    </a:ext>
                  </a:extLst>
                </p14:cNvPr>
                <p14:cNvContentPartPr/>
                <p14:nvPr/>
              </p14:nvContentPartPr>
              <p14:xfrm>
                <a:off x="2917066" y="4532430"/>
                <a:ext cx="238680" cy="633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68213C7-21A6-1647-3E05-08D1ED6E65B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912746" y="4528110"/>
                  <a:ext cx="24732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FE5DD61-ED26-0CBC-E81F-A72F7767ADFE}"/>
                    </a:ext>
                  </a:extLst>
                </p14:cNvPr>
                <p14:cNvContentPartPr/>
                <p14:nvPr/>
              </p14:nvContentPartPr>
              <p14:xfrm>
                <a:off x="3340426" y="4925550"/>
                <a:ext cx="48960" cy="122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FE5DD61-ED26-0CBC-E81F-A72F7767ADF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336106" y="4921230"/>
                  <a:ext cx="57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DC2D810-4050-9493-F24C-A4F6B0CE0CE0}"/>
                    </a:ext>
                  </a:extLst>
                </p14:cNvPr>
                <p14:cNvContentPartPr/>
                <p14:nvPr/>
              </p14:nvContentPartPr>
              <p14:xfrm>
                <a:off x="3356266" y="4736550"/>
                <a:ext cx="360" cy="6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DC2D810-4050-9493-F24C-A4F6B0CE0C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351946" y="4732230"/>
                  <a:ext cx="90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E2BBE24-8025-4C46-A451-7AFF77D909BB}"/>
                    </a:ext>
                  </a:extLst>
                </p14:cNvPr>
                <p14:cNvContentPartPr/>
                <p14:nvPr/>
              </p14:nvContentPartPr>
              <p14:xfrm>
                <a:off x="1704226" y="5506590"/>
                <a:ext cx="1788480" cy="488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E2BBE24-8025-4C46-A451-7AFF77D909B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99906" y="5502270"/>
                  <a:ext cx="1797120" cy="49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20A5696-97BD-D082-E212-851D0AE7155F}"/>
                  </a:ext>
                </a:extLst>
              </p14:cNvPr>
              <p14:cNvContentPartPr/>
              <p14:nvPr/>
            </p14:nvContentPartPr>
            <p14:xfrm>
              <a:off x="4932346" y="5592630"/>
              <a:ext cx="2722320" cy="3398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20A5696-97BD-D082-E212-851D0AE7155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928026" y="5588310"/>
                <a:ext cx="2730960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2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1292C75-5349-FF45-2DBC-D617935023C4}"/>
                  </a:ext>
                </a:extLst>
              </p14:cNvPr>
              <p14:cNvContentPartPr/>
              <p14:nvPr/>
            </p14:nvContentPartPr>
            <p14:xfrm>
              <a:off x="5709946" y="852347"/>
              <a:ext cx="360" cy="25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1292C75-5349-FF45-2DBC-D61793502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5626" y="848027"/>
                <a:ext cx="900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D8E2981-FB9B-A628-21CE-73E7BE097E1D}"/>
                  </a:ext>
                </a:extLst>
              </p14:cNvPr>
              <p14:cNvContentPartPr/>
              <p14:nvPr/>
            </p14:nvContentPartPr>
            <p14:xfrm>
              <a:off x="6354346" y="3862667"/>
              <a:ext cx="2989440" cy="2367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D8E2981-FB9B-A628-21CE-73E7BE097E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026" y="3858347"/>
                <a:ext cx="2998080" cy="23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2B040C-62F9-8AE6-39B8-649BA12BEAD2}"/>
                  </a:ext>
                </a:extLst>
              </p14:cNvPr>
              <p14:cNvContentPartPr/>
              <p14:nvPr/>
            </p14:nvContentPartPr>
            <p14:xfrm>
              <a:off x="679306" y="557670"/>
              <a:ext cx="397080" cy="77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2B040C-62F9-8AE6-39B8-649BA12BEA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986" y="553350"/>
                <a:ext cx="40572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0BBABD-5C3B-4A8E-92F9-76679F79760A}"/>
                  </a:ext>
                </a:extLst>
              </p14:cNvPr>
              <p14:cNvContentPartPr/>
              <p14:nvPr/>
            </p14:nvContentPartPr>
            <p14:xfrm>
              <a:off x="1220386" y="873030"/>
              <a:ext cx="329760" cy="21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0BBABD-5C3B-4A8E-92F9-76679F7976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6066" y="868710"/>
                <a:ext cx="338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90F363-42D2-1944-39F6-3979E3256F12}"/>
                  </a:ext>
                </a:extLst>
              </p14:cNvPr>
              <p14:cNvContentPartPr/>
              <p14:nvPr/>
            </p14:nvContentPartPr>
            <p14:xfrm>
              <a:off x="1485706" y="461550"/>
              <a:ext cx="310320" cy="45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90F363-42D2-1944-39F6-3979E3256F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1386" y="457230"/>
                <a:ext cx="31896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0A1B20-E33B-A57B-580D-49C0795465FD}"/>
                  </a:ext>
                </a:extLst>
              </p14:cNvPr>
              <p14:cNvContentPartPr/>
              <p14:nvPr/>
            </p14:nvContentPartPr>
            <p14:xfrm>
              <a:off x="1990066" y="680430"/>
              <a:ext cx="233280" cy="3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0A1B20-E33B-A57B-580D-49C0795465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5746" y="676110"/>
                <a:ext cx="2419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DF14C9-DD5C-49DF-058F-B4EC86B4123C}"/>
                  </a:ext>
                </a:extLst>
              </p14:cNvPr>
              <p14:cNvContentPartPr/>
              <p14:nvPr/>
            </p14:nvContentPartPr>
            <p14:xfrm>
              <a:off x="2401186" y="278670"/>
              <a:ext cx="556560" cy="383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DF14C9-DD5C-49DF-058F-B4EC86B412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96866" y="274350"/>
                <a:ext cx="5652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8694A2-AB8E-DA98-D848-49AA8CEC430C}"/>
                  </a:ext>
                </a:extLst>
              </p14:cNvPr>
              <p14:cNvContentPartPr/>
              <p14:nvPr/>
            </p14:nvContentPartPr>
            <p14:xfrm>
              <a:off x="1217506" y="1346790"/>
              <a:ext cx="402840" cy="244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8694A2-AB8E-DA98-D848-49AA8CEC43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13186" y="1342470"/>
                <a:ext cx="411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11385A-7EF8-2197-9F78-7CB964399677}"/>
                  </a:ext>
                </a:extLst>
              </p14:cNvPr>
              <p14:cNvContentPartPr/>
              <p14:nvPr/>
            </p14:nvContentPartPr>
            <p14:xfrm>
              <a:off x="1726906" y="1396830"/>
              <a:ext cx="173520" cy="30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11385A-7EF8-2197-9F78-7CB9643996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2586" y="1392510"/>
                <a:ext cx="1821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305997-45C2-3BC4-63C4-7D84CE22B8A6}"/>
                  </a:ext>
                </a:extLst>
              </p14:cNvPr>
              <p14:cNvContentPartPr/>
              <p14:nvPr/>
            </p14:nvContentPartPr>
            <p14:xfrm>
              <a:off x="1994026" y="970590"/>
              <a:ext cx="254160" cy="541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305997-45C2-3BC4-63C4-7D84CE22B8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9706" y="966270"/>
                <a:ext cx="2628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6E4A33-B26D-D4D8-75F4-71B13F86F780}"/>
                  </a:ext>
                </a:extLst>
              </p14:cNvPr>
              <p14:cNvContentPartPr/>
              <p14:nvPr/>
            </p14:nvContentPartPr>
            <p14:xfrm>
              <a:off x="2199586" y="1023150"/>
              <a:ext cx="249120" cy="48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6E4A33-B26D-D4D8-75F4-71B13F86F7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95266" y="1018830"/>
                <a:ext cx="2577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095A09-5389-4442-2101-AF34CA275B00}"/>
                  </a:ext>
                </a:extLst>
              </p14:cNvPr>
              <p14:cNvContentPartPr/>
              <p14:nvPr/>
            </p14:nvContentPartPr>
            <p14:xfrm>
              <a:off x="2580106" y="1195230"/>
              <a:ext cx="172080" cy="142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095A09-5389-4442-2101-AF34CA275B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75786" y="1190910"/>
                <a:ext cx="1807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DA278CE-7E22-C394-33E3-E563D4E5E157}"/>
                  </a:ext>
                </a:extLst>
              </p14:cNvPr>
              <p14:cNvContentPartPr/>
              <p14:nvPr/>
            </p14:nvContentPartPr>
            <p14:xfrm>
              <a:off x="2852986" y="987870"/>
              <a:ext cx="426240" cy="713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DA278CE-7E22-C394-33E3-E563D4E5E1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48666" y="983550"/>
                <a:ext cx="43488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E25A06-BC24-6A80-A947-E956A5394897}"/>
                  </a:ext>
                </a:extLst>
              </p14:cNvPr>
              <p14:cNvContentPartPr/>
              <p14:nvPr/>
            </p14:nvContentPartPr>
            <p14:xfrm>
              <a:off x="3863866" y="685470"/>
              <a:ext cx="123480" cy="382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E25A06-BC24-6A80-A947-E956A53948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59546" y="681150"/>
                <a:ext cx="1321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8F7CF62-34DF-0E58-C713-BB70AAC31848}"/>
                  </a:ext>
                </a:extLst>
              </p14:cNvPr>
              <p14:cNvContentPartPr/>
              <p14:nvPr/>
            </p14:nvContentPartPr>
            <p14:xfrm>
              <a:off x="3860266" y="630030"/>
              <a:ext cx="260280" cy="115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8F7CF62-34DF-0E58-C713-BB70AAC318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55946" y="625710"/>
                <a:ext cx="2689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3FFC4F1-91DB-6BEF-A3D8-A47FE103A513}"/>
                  </a:ext>
                </a:extLst>
              </p14:cNvPr>
              <p14:cNvContentPartPr/>
              <p14:nvPr/>
            </p14:nvContentPartPr>
            <p14:xfrm>
              <a:off x="4001026" y="938550"/>
              <a:ext cx="210960" cy="205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3FFC4F1-91DB-6BEF-A3D8-A47FE103A5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96706" y="934230"/>
                <a:ext cx="219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B0C324-8117-4452-3E52-7B74A8E91F39}"/>
                  </a:ext>
                </a:extLst>
              </p14:cNvPr>
              <p14:cNvContentPartPr/>
              <p14:nvPr/>
            </p14:nvContentPartPr>
            <p14:xfrm>
              <a:off x="4275346" y="363990"/>
              <a:ext cx="21240" cy="386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B0C324-8117-4452-3E52-7B74A8E91F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71026" y="359670"/>
                <a:ext cx="298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B8E73C3-7148-D2C5-4434-C487B04832CD}"/>
                  </a:ext>
                </a:extLst>
              </p14:cNvPr>
              <p14:cNvContentPartPr/>
              <p14:nvPr/>
            </p14:nvContentPartPr>
            <p14:xfrm>
              <a:off x="4484866" y="1066710"/>
              <a:ext cx="150840" cy="171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B8E73C3-7148-D2C5-4434-C487B04832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80546" y="1062390"/>
                <a:ext cx="159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6258B4-4C3B-0A52-9272-DA5583B5735E}"/>
                  </a:ext>
                </a:extLst>
              </p14:cNvPr>
              <p14:cNvContentPartPr/>
              <p14:nvPr/>
            </p14:nvContentPartPr>
            <p14:xfrm>
              <a:off x="4497106" y="777990"/>
              <a:ext cx="180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6258B4-4C3B-0A52-9272-DA5583B573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92786" y="773670"/>
                <a:ext cx="104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C86A2B-E13F-C0B6-4662-BF83892C4598}"/>
                  </a:ext>
                </a:extLst>
              </p14:cNvPr>
              <p14:cNvContentPartPr/>
              <p14:nvPr/>
            </p14:nvContentPartPr>
            <p14:xfrm>
              <a:off x="4267426" y="1919190"/>
              <a:ext cx="288720" cy="38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C86A2B-E13F-C0B6-4662-BF83892C45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63106" y="1914870"/>
                <a:ext cx="297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5E7E65-CD2A-4AA2-73D9-9D31A4A39427}"/>
                  </a:ext>
                </a:extLst>
              </p14:cNvPr>
              <p14:cNvContentPartPr/>
              <p14:nvPr/>
            </p14:nvContentPartPr>
            <p14:xfrm>
              <a:off x="4271026" y="2116470"/>
              <a:ext cx="389520" cy="78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5E7E65-CD2A-4AA2-73D9-9D31A4A3942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66706" y="2112150"/>
                <a:ext cx="3981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784EAC-22E7-9236-297D-62F4CCD777DD}"/>
                  </a:ext>
                </a:extLst>
              </p14:cNvPr>
              <p14:cNvContentPartPr/>
              <p14:nvPr/>
            </p14:nvContentPartPr>
            <p14:xfrm>
              <a:off x="4878346" y="1782390"/>
              <a:ext cx="38160" cy="405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784EAC-22E7-9236-297D-62F4CCD777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74026" y="1778070"/>
                <a:ext cx="468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F13B77-3567-B0F0-DBC6-C37B43F24C5D}"/>
                  </a:ext>
                </a:extLst>
              </p14:cNvPr>
              <p14:cNvContentPartPr/>
              <p14:nvPr/>
            </p14:nvContentPartPr>
            <p14:xfrm>
              <a:off x="4875466" y="1789590"/>
              <a:ext cx="221040" cy="57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F13B77-3567-B0F0-DBC6-C37B43F24C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71146" y="1785270"/>
                <a:ext cx="2296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196ECE-2027-09ED-2940-AD2742EA719A}"/>
                  </a:ext>
                </a:extLst>
              </p14:cNvPr>
              <p14:cNvContentPartPr/>
              <p14:nvPr/>
            </p14:nvContentPartPr>
            <p14:xfrm>
              <a:off x="4887706" y="2097390"/>
              <a:ext cx="299880" cy="244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196ECE-2027-09ED-2940-AD2742EA719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83386" y="2093070"/>
                <a:ext cx="308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0CF9D5F-E463-CF31-B591-2F375FF2C5F4}"/>
                  </a:ext>
                </a:extLst>
              </p14:cNvPr>
              <p14:cNvContentPartPr/>
              <p14:nvPr/>
            </p14:nvContentPartPr>
            <p14:xfrm>
              <a:off x="5258866" y="1601310"/>
              <a:ext cx="67320" cy="266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0CF9D5F-E463-CF31-B591-2F375FF2C5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54546" y="1596990"/>
                <a:ext cx="759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A33B27-FDBE-70A5-4152-26A85F294C2C}"/>
                  </a:ext>
                </a:extLst>
              </p14:cNvPr>
              <p14:cNvContentPartPr/>
              <p14:nvPr/>
            </p14:nvContentPartPr>
            <p14:xfrm>
              <a:off x="5369026" y="2019990"/>
              <a:ext cx="232560" cy="460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A33B27-FDBE-70A5-4152-26A85F294C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64706" y="2015670"/>
                <a:ext cx="2412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58F73C5-CEFB-6004-109B-D48E916BC04A}"/>
                  </a:ext>
                </a:extLst>
              </p14:cNvPr>
              <p14:cNvContentPartPr/>
              <p14:nvPr/>
            </p14:nvContentPartPr>
            <p14:xfrm>
              <a:off x="5794546" y="2309070"/>
              <a:ext cx="79920" cy="267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58F73C5-CEFB-6004-109B-D48E916BC0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90226" y="2304750"/>
                <a:ext cx="885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CB3560B-EACD-F62C-87F3-CA40A3795499}"/>
                  </a:ext>
                </a:extLst>
              </p14:cNvPr>
              <p14:cNvContentPartPr/>
              <p14:nvPr/>
            </p14:nvContentPartPr>
            <p14:xfrm>
              <a:off x="5609146" y="2128350"/>
              <a:ext cx="39960" cy="9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CB3560B-EACD-F62C-87F3-CA40A37954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04826" y="2124030"/>
                <a:ext cx="4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752620-B8EC-A79C-0B2D-57CB46F1A77F}"/>
                  </a:ext>
                </a:extLst>
              </p14:cNvPr>
              <p14:cNvContentPartPr/>
              <p14:nvPr/>
            </p14:nvContentPartPr>
            <p14:xfrm>
              <a:off x="5951866" y="2147430"/>
              <a:ext cx="229680" cy="28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752620-B8EC-A79C-0B2D-57CB46F1A77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47546" y="2143110"/>
                <a:ext cx="238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82A307-4476-2FCF-8BDA-0637740F4D1A}"/>
                  </a:ext>
                </a:extLst>
              </p14:cNvPr>
              <p14:cNvContentPartPr/>
              <p14:nvPr/>
            </p14:nvContentPartPr>
            <p14:xfrm>
              <a:off x="6086866" y="1919190"/>
              <a:ext cx="448200" cy="624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82A307-4476-2FCF-8BDA-0637740F4D1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82546" y="1914870"/>
                <a:ext cx="4568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1EB73AE-DCA1-22BE-864E-2D5F1E54FD7A}"/>
                  </a:ext>
                </a:extLst>
              </p14:cNvPr>
              <p14:cNvContentPartPr/>
              <p14:nvPr/>
            </p14:nvContentPartPr>
            <p14:xfrm>
              <a:off x="6588706" y="1786710"/>
              <a:ext cx="176040" cy="361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1EB73AE-DCA1-22BE-864E-2D5F1E54FD7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84386" y="1782390"/>
                <a:ext cx="1846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75FE20-3C18-D68F-2C9B-85C63BFE8113}"/>
                  </a:ext>
                </a:extLst>
              </p14:cNvPr>
              <p14:cNvContentPartPr/>
              <p14:nvPr/>
            </p14:nvContentPartPr>
            <p14:xfrm>
              <a:off x="6560626" y="1797150"/>
              <a:ext cx="230040" cy="226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75FE20-3C18-D68F-2C9B-85C63BFE81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56306" y="1792830"/>
                <a:ext cx="2386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EFACE22-B263-E101-25CE-9C369F6528B2}"/>
                  </a:ext>
                </a:extLst>
              </p14:cNvPr>
              <p14:cNvContentPartPr/>
              <p14:nvPr/>
            </p14:nvContentPartPr>
            <p14:xfrm>
              <a:off x="6963466" y="1497270"/>
              <a:ext cx="52560" cy="274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FACE22-B263-E101-25CE-9C369F6528B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59146" y="1492950"/>
                <a:ext cx="612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2F9DABB-D7D7-87A7-AD8E-2CCEF04249DF}"/>
                  </a:ext>
                </a:extLst>
              </p14:cNvPr>
              <p14:cNvContentPartPr/>
              <p14:nvPr/>
            </p14:nvContentPartPr>
            <p14:xfrm>
              <a:off x="7018186" y="2007750"/>
              <a:ext cx="227880" cy="342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2F9DABB-D7D7-87A7-AD8E-2CCEF04249D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13866" y="2003430"/>
                <a:ext cx="2365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AADFCA9-90BF-EF14-F2F5-F6193E0562C3}"/>
                  </a:ext>
                </a:extLst>
              </p14:cNvPr>
              <p14:cNvContentPartPr/>
              <p14:nvPr/>
            </p14:nvContentPartPr>
            <p14:xfrm>
              <a:off x="6842506" y="2196750"/>
              <a:ext cx="95400" cy="9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AADFCA9-90BF-EF14-F2F5-F6193E0562C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38186" y="2192430"/>
                <a:ext cx="104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9910F20-02E1-2B57-32DF-C9328E726777}"/>
                  </a:ext>
                </a:extLst>
              </p14:cNvPr>
              <p14:cNvContentPartPr/>
              <p14:nvPr/>
            </p14:nvContentPartPr>
            <p14:xfrm>
              <a:off x="7282066" y="1631550"/>
              <a:ext cx="246240" cy="566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9910F20-02E1-2B57-32DF-C9328E72677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77746" y="1627230"/>
                <a:ext cx="2548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72EDB21-3D3B-68B7-57FF-CFA89D760C74}"/>
                  </a:ext>
                </a:extLst>
              </p14:cNvPr>
              <p14:cNvContentPartPr/>
              <p14:nvPr/>
            </p14:nvContentPartPr>
            <p14:xfrm>
              <a:off x="7568986" y="1585470"/>
              <a:ext cx="261000" cy="932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72EDB21-3D3B-68B7-57FF-CFA89D760C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64666" y="1581150"/>
                <a:ext cx="26964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54B3B85-B9F5-A5B6-C5FD-12D1065FF84C}"/>
                  </a:ext>
                </a:extLst>
              </p14:cNvPr>
              <p14:cNvContentPartPr/>
              <p14:nvPr/>
            </p14:nvContentPartPr>
            <p14:xfrm>
              <a:off x="4614466" y="1802550"/>
              <a:ext cx="370800" cy="509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54B3B85-B9F5-A5B6-C5FD-12D1065FF84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10146" y="1798230"/>
                <a:ext cx="3794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94AD785-9939-94CF-28BC-A4709A2D53E8}"/>
                  </a:ext>
                </a:extLst>
              </p14:cNvPr>
              <p14:cNvContentPartPr/>
              <p14:nvPr/>
            </p14:nvContentPartPr>
            <p14:xfrm>
              <a:off x="7943026" y="1581870"/>
              <a:ext cx="1258200" cy="1043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94AD785-9939-94CF-28BC-A4709A2D53E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38706" y="1577550"/>
                <a:ext cx="1266840" cy="10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C0A98BE-2E4F-95A5-E6F6-F9C40349BF66}"/>
                  </a:ext>
                </a:extLst>
              </p14:cNvPr>
              <p14:cNvContentPartPr/>
              <p14:nvPr/>
            </p14:nvContentPartPr>
            <p14:xfrm>
              <a:off x="8220946" y="1914870"/>
              <a:ext cx="380160" cy="424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C0A98BE-2E4F-95A5-E6F6-F9C40349BF6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16626" y="1910550"/>
                <a:ext cx="3888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AF33C1-74A0-50F9-EC9D-2CA54B0697A2}"/>
                  </a:ext>
                </a:extLst>
              </p14:cNvPr>
              <p14:cNvContentPartPr/>
              <p14:nvPr/>
            </p14:nvContentPartPr>
            <p14:xfrm>
              <a:off x="8700826" y="2216910"/>
              <a:ext cx="46080" cy="127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AF33C1-74A0-50F9-EC9D-2CA54B0697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96506" y="2212590"/>
                <a:ext cx="547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B17EBFB-6422-3AA3-0E16-00A512723B2E}"/>
                  </a:ext>
                </a:extLst>
              </p14:cNvPr>
              <p14:cNvContentPartPr/>
              <p14:nvPr/>
            </p14:nvContentPartPr>
            <p14:xfrm>
              <a:off x="8579506" y="1979670"/>
              <a:ext cx="30240" cy="10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B17EBFB-6422-3AA3-0E16-00A512723B2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75186" y="1975350"/>
                <a:ext cx="388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B0B5F49-3A72-28CE-768C-E72492B3A833}"/>
                  </a:ext>
                </a:extLst>
              </p14:cNvPr>
              <p14:cNvContentPartPr/>
              <p14:nvPr/>
            </p14:nvContentPartPr>
            <p14:xfrm>
              <a:off x="8938426" y="1822710"/>
              <a:ext cx="309240" cy="319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B0B5F49-3A72-28CE-768C-E72492B3A83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34106" y="1818390"/>
                <a:ext cx="3178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0E96CEB-67DF-353D-9C5B-0162B6F65C20}"/>
                  </a:ext>
                </a:extLst>
              </p14:cNvPr>
              <p14:cNvContentPartPr/>
              <p14:nvPr/>
            </p14:nvContentPartPr>
            <p14:xfrm>
              <a:off x="9216346" y="1790310"/>
              <a:ext cx="91080" cy="343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0E96CEB-67DF-353D-9C5B-0162B6F65C2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12026" y="1785990"/>
                <a:ext cx="997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7D595FC-56B3-B353-0783-89E19F4380A1}"/>
                  </a:ext>
                </a:extLst>
              </p14:cNvPr>
              <p14:cNvContentPartPr/>
              <p14:nvPr/>
            </p14:nvContentPartPr>
            <p14:xfrm>
              <a:off x="8918266" y="1781310"/>
              <a:ext cx="613800" cy="461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7D595FC-56B3-B353-0783-89E19F4380A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13946" y="1776990"/>
                <a:ext cx="6224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02D7D37-DDC6-DB94-7095-62C77143687B}"/>
                  </a:ext>
                </a:extLst>
              </p14:cNvPr>
              <p14:cNvContentPartPr/>
              <p14:nvPr/>
            </p14:nvContentPartPr>
            <p14:xfrm>
              <a:off x="9316786" y="2309070"/>
              <a:ext cx="232200" cy="196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02D7D37-DDC6-DB94-7095-62C7714368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12466" y="2304750"/>
                <a:ext cx="2408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F1BA318-585A-8408-D832-A1A80BDFF2AE}"/>
                  </a:ext>
                </a:extLst>
              </p14:cNvPr>
              <p14:cNvContentPartPr/>
              <p14:nvPr/>
            </p14:nvContentPartPr>
            <p14:xfrm>
              <a:off x="5464066" y="2726670"/>
              <a:ext cx="328680" cy="598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F1BA318-585A-8408-D832-A1A80BDFF2A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59746" y="2722350"/>
                <a:ext cx="3373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579F222-F2E1-6C4C-007C-C08B3CC13F26}"/>
                  </a:ext>
                </a:extLst>
              </p14:cNvPr>
              <p14:cNvContentPartPr/>
              <p14:nvPr/>
            </p14:nvContentPartPr>
            <p14:xfrm>
              <a:off x="5379466" y="2823510"/>
              <a:ext cx="472320" cy="157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579F222-F2E1-6C4C-007C-C08B3CC13F2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375146" y="2819190"/>
                <a:ext cx="480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CB040B5-79C0-1A33-069E-1C8DC296231B}"/>
                  </a:ext>
                </a:extLst>
              </p14:cNvPr>
              <p14:cNvContentPartPr/>
              <p14:nvPr/>
            </p14:nvContentPartPr>
            <p14:xfrm>
              <a:off x="6999826" y="2687070"/>
              <a:ext cx="48600" cy="525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CB040B5-79C0-1A33-069E-1C8DC296231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95506" y="2682750"/>
                <a:ext cx="5724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69DA6E4-C3EA-40AE-50B0-535B394D8DD2}"/>
                  </a:ext>
                </a:extLst>
              </p14:cNvPr>
              <p14:cNvContentPartPr/>
              <p14:nvPr/>
            </p14:nvContentPartPr>
            <p14:xfrm>
              <a:off x="6793906" y="2647470"/>
              <a:ext cx="503640" cy="336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69DA6E4-C3EA-40AE-50B0-535B394D8DD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9586" y="2643150"/>
                <a:ext cx="5122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C912EA2-924A-0AA7-0421-AC189A221651}"/>
                  </a:ext>
                </a:extLst>
              </p14:cNvPr>
              <p14:cNvContentPartPr/>
              <p14:nvPr/>
            </p14:nvContentPartPr>
            <p14:xfrm>
              <a:off x="1338826" y="3063270"/>
              <a:ext cx="1735920" cy="1673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C912EA2-924A-0AA7-0421-AC189A22165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34506" y="3058950"/>
                <a:ext cx="1744560" cy="16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D721114-9B47-3421-936B-FB77FEC89B4A}"/>
                  </a:ext>
                </a:extLst>
              </p14:cNvPr>
              <p14:cNvContentPartPr/>
              <p14:nvPr/>
            </p14:nvContentPartPr>
            <p14:xfrm>
              <a:off x="1389586" y="4657710"/>
              <a:ext cx="1644120" cy="608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D721114-9B47-3421-936B-FB77FEC89B4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85266" y="4653390"/>
                <a:ext cx="16527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E57CCFE-6A33-09D8-72AF-FEEE18774EA4}"/>
                  </a:ext>
                </a:extLst>
              </p14:cNvPr>
              <p14:cNvContentPartPr/>
              <p14:nvPr/>
            </p14:nvContentPartPr>
            <p14:xfrm>
              <a:off x="2375266" y="3673110"/>
              <a:ext cx="1911600" cy="2218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E57CCFE-6A33-09D8-72AF-FEEE18774EA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370946" y="3668790"/>
                <a:ext cx="1920240" cy="22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BA62657-845B-2140-1B33-6648AECDA3AB}"/>
                  </a:ext>
                </a:extLst>
              </p14:cNvPr>
              <p14:cNvContentPartPr/>
              <p14:nvPr/>
            </p14:nvContentPartPr>
            <p14:xfrm>
              <a:off x="335866" y="2381430"/>
              <a:ext cx="4839480" cy="4207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BA62657-845B-2140-1B33-6648AECDA3A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1546" y="2377110"/>
                <a:ext cx="4848120" cy="42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4698039-D155-ABD6-5F28-3C3056AF1E39}"/>
                  </a:ext>
                </a:extLst>
              </p14:cNvPr>
              <p14:cNvContentPartPr/>
              <p14:nvPr/>
            </p14:nvContentPartPr>
            <p14:xfrm>
              <a:off x="1635106" y="4573110"/>
              <a:ext cx="360" cy="6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4698039-D155-ABD6-5F28-3C3056AF1E3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30786" y="4568790"/>
                <a:ext cx="90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76E4A41-8C22-B44C-8566-1D777AACD988}"/>
                  </a:ext>
                </a:extLst>
              </p14:cNvPr>
              <p14:cNvContentPartPr/>
              <p14:nvPr/>
            </p14:nvContentPartPr>
            <p14:xfrm>
              <a:off x="1373386" y="4453230"/>
              <a:ext cx="392760" cy="331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76E4A41-8C22-B44C-8566-1D777AACD98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369066" y="4448910"/>
                <a:ext cx="4014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CC41B3D-A8BB-3AB4-03B9-414FEA9B3A04}"/>
                  </a:ext>
                </a:extLst>
              </p14:cNvPr>
              <p14:cNvContentPartPr/>
              <p14:nvPr/>
            </p14:nvContentPartPr>
            <p14:xfrm>
              <a:off x="1655266" y="4262430"/>
              <a:ext cx="227520" cy="22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CC41B3D-A8BB-3AB4-03B9-414FEA9B3A0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50946" y="4258110"/>
                <a:ext cx="236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A091AEC-3843-84DC-C247-512465BB1CA0}"/>
                  </a:ext>
                </a:extLst>
              </p14:cNvPr>
              <p14:cNvContentPartPr/>
              <p14:nvPr/>
            </p14:nvContentPartPr>
            <p14:xfrm>
              <a:off x="1603426" y="4177830"/>
              <a:ext cx="28440" cy="148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091AEC-3843-84DC-C247-512465BB1CA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599106" y="4173510"/>
                <a:ext cx="370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23365B7-8378-6145-E85F-060B796F0B09}"/>
                  </a:ext>
                </a:extLst>
              </p14:cNvPr>
              <p14:cNvContentPartPr/>
              <p14:nvPr/>
            </p14:nvContentPartPr>
            <p14:xfrm>
              <a:off x="1768306" y="4296630"/>
              <a:ext cx="7560" cy="6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23365B7-8378-6145-E85F-060B796F0B0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63986" y="4292310"/>
                <a:ext cx="162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AAC0894-885C-0A9A-7487-6609C7795D1A}"/>
                  </a:ext>
                </a:extLst>
              </p14:cNvPr>
              <p14:cNvContentPartPr/>
              <p14:nvPr/>
            </p14:nvContentPartPr>
            <p14:xfrm>
              <a:off x="1566706" y="4132110"/>
              <a:ext cx="396720" cy="318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AAC0894-885C-0A9A-7487-6609C7795D1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562386" y="4127790"/>
                <a:ext cx="4053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7441F85-9D13-5037-F0AC-928C871A1C52}"/>
                  </a:ext>
                </a:extLst>
              </p14:cNvPr>
              <p14:cNvContentPartPr/>
              <p14:nvPr/>
            </p14:nvContentPartPr>
            <p14:xfrm>
              <a:off x="2010226" y="3908550"/>
              <a:ext cx="360" cy="9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7441F85-9D13-5037-F0AC-928C871A1C5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05906" y="3904230"/>
                <a:ext cx="90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89E2088-37D9-CB94-D6E8-EEBA8E5BC571}"/>
                  </a:ext>
                </a:extLst>
              </p14:cNvPr>
              <p14:cNvContentPartPr/>
              <p14:nvPr/>
            </p14:nvContentPartPr>
            <p14:xfrm>
              <a:off x="1784506" y="3780390"/>
              <a:ext cx="377280" cy="354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89E2088-37D9-CB94-D6E8-EEBA8E5BC57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780186" y="3776070"/>
                <a:ext cx="3859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6EB6719-142D-30BA-B093-0B22371DAB91}"/>
                  </a:ext>
                </a:extLst>
              </p14:cNvPr>
              <p14:cNvContentPartPr/>
              <p14:nvPr/>
            </p14:nvContentPartPr>
            <p14:xfrm>
              <a:off x="2207506" y="3627030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6EB6719-142D-30BA-B093-0B22371DAB9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203186" y="36227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52FECDC-F275-97DF-DE3F-DD5E34AEE91B}"/>
                  </a:ext>
                </a:extLst>
              </p14:cNvPr>
              <p14:cNvContentPartPr/>
              <p14:nvPr/>
            </p14:nvContentPartPr>
            <p14:xfrm>
              <a:off x="2034346" y="3471510"/>
              <a:ext cx="448200" cy="380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52FECDC-F275-97DF-DE3F-DD5E34AEE91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30026" y="3467190"/>
                <a:ext cx="4568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C0967D5-D1CC-415F-EE81-1E386759169F}"/>
                  </a:ext>
                </a:extLst>
              </p14:cNvPr>
              <p14:cNvContentPartPr/>
              <p14:nvPr/>
            </p14:nvContentPartPr>
            <p14:xfrm>
              <a:off x="3053866" y="5701350"/>
              <a:ext cx="217440" cy="29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C0967D5-D1CC-415F-EE81-1E386759169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049546" y="5697030"/>
                <a:ext cx="2260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E2A77A4-BE1A-8B0C-1941-A6C4BA0A3239}"/>
                  </a:ext>
                </a:extLst>
              </p14:cNvPr>
              <p14:cNvContentPartPr/>
              <p14:nvPr/>
            </p14:nvContentPartPr>
            <p14:xfrm>
              <a:off x="2997706" y="5628630"/>
              <a:ext cx="90000" cy="149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E2A77A4-BE1A-8B0C-1941-A6C4BA0A323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993386" y="5624310"/>
                <a:ext cx="98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54B4A12-C21C-0F04-237E-9013245F689C}"/>
                  </a:ext>
                </a:extLst>
              </p14:cNvPr>
              <p14:cNvContentPartPr/>
              <p14:nvPr/>
            </p14:nvContentPartPr>
            <p14:xfrm>
              <a:off x="2865226" y="5605230"/>
              <a:ext cx="357480" cy="334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54B4A12-C21C-0F04-237E-9013245F689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860906" y="5600910"/>
                <a:ext cx="3661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E5BC2D8-FEE0-AF83-4351-59F0244823B9}"/>
                  </a:ext>
                </a:extLst>
              </p14:cNvPr>
              <p14:cNvContentPartPr/>
              <p14:nvPr/>
            </p14:nvContentPartPr>
            <p14:xfrm>
              <a:off x="3247546" y="5443950"/>
              <a:ext cx="342360" cy="231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E5BC2D8-FEE0-AF83-4351-59F0244823B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243226" y="5439630"/>
                <a:ext cx="3510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9145396-B9C9-089F-0C55-F8FADBFBC994}"/>
                  </a:ext>
                </a:extLst>
              </p14:cNvPr>
              <p14:cNvContentPartPr/>
              <p14:nvPr/>
            </p14:nvContentPartPr>
            <p14:xfrm>
              <a:off x="3162946" y="5299590"/>
              <a:ext cx="399600" cy="505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9145396-B9C9-089F-0C55-F8FADBFBC99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158626" y="5295270"/>
                <a:ext cx="4082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EBD2F9F-1B21-9E4A-CE24-518CEC0898C6}"/>
                  </a:ext>
                </a:extLst>
              </p14:cNvPr>
              <p14:cNvContentPartPr/>
              <p14:nvPr/>
            </p14:nvContentPartPr>
            <p14:xfrm>
              <a:off x="3618346" y="5274750"/>
              <a:ext cx="222840" cy="28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EBD2F9F-1B21-9E4A-CE24-518CEC0898C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614026" y="5270430"/>
                <a:ext cx="2314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C335E4F-AB84-FA77-7388-B4DCEED3710C}"/>
                  </a:ext>
                </a:extLst>
              </p14:cNvPr>
              <p14:cNvContentPartPr/>
              <p14:nvPr/>
            </p14:nvContentPartPr>
            <p14:xfrm>
              <a:off x="3509266" y="5108070"/>
              <a:ext cx="389160" cy="501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C335E4F-AB84-FA77-7388-B4DCEED3710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504946" y="5103750"/>
                <a:ext cx="39780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625FF7A-E570-67F1-E2F5-50FFC81B8E35}"/>
                  </a:ext>
                </a:extLst>
              </p14:cNvPr>
              <p14:cNvContentPartPr/>
              <p14:nvPr/>
            </p14:nvContentPartPr>
            <p14:xfrm>
              <a:off x="3835786" y="4928070"/>
              <a:ext cx="229320" cy="78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625FF7A-E570-67F1-E2F5-50FFC81B8E3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831466" y="4923750"/>
                <a:ext cx="2379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B97FA04-EFE3-16E3-2235-3AA125171E7A}"/>
                  </a:ext>
                </a:extLst>
              </p14:cNvPr>
              <p14:cNvContentPartPr/>
              <p14:nvPr/>
            </p14:nvContentPartPr>
            <p14:xfrm>
              <a:off x="3868186" y="4857150"/>
              <a:ext cx="41400" cy="231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B97FA04-EFE3-16E3-2235-3AA125171E7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863866" y="4852830"/>
                <a:ext cx="500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AC0D495-E100-2F48-CB2F-CD9F8114AD8A}"/>
                  </a:ext>
                </a:extLst>
              </p14:cNvPr>
              <p14:cNvContentPartPr/>
              <p14:nvPr/>
            </p14:nvContentPartPr>
            <p14:xfrm>
              <a:off x="3674866" y="4707030"/>
              <a:ext cx="478800" cy="581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AC0D495-E100-2F48-CB2F-CD9F8114AD8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670546" y="4702710"/>
                <a:ext cx="4874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2C781ED-D285-BD38-98F0-A744D5365245}"/>
                  </a:ext>
                </a:extLst>
              </p14:cNvPr>
              <p14:cNvContentPartPr/>
              <p14:nvPr/>
            </p14:nvContentPartPr>
            <p14:xfrm>
              <a:off x="3965026" y="4413990"/>
              <a:ext cx="227160" cy="214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2C781ED-D285-BD38-98F0-A744D536524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960706" y="4409670"/>
                <a:ext cx="2358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400A5F-C883-9015-87A0-329261B1918E}"/>
                  </a:ext>
                </a:extLst>
              </p14:cNvPr>
              <p14:cNvContentPartPr/>
              <p14:nvPr/>
            </p14:nvContentPartPr>
            <p14:xfrm>
              <a:off x="3860266" y="4264590"/>
              <a:ext cx="448560" cy="561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400A5F-C883-9015-87A0-329261B1918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855946" y="4260270"/>
                <a:ext cx="45720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B3ADB26-5B70-D8FD-7C7B-76BBDCC8E099}"/>
                  </a:ext>
                </a:extLst>
              </p14:cNvPr>
              <p14:cNvContentPartPr/>
              <p14:nvPr/>
            </p14:nvContentPartPr>
            <p14:xfrm>
              <a:off x="3146746" y="2124390"/>
              <a:ext cx="28800" cy="360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B3ADB26-5B70-D8FD-7C7B-76BBDCC8E09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142426" y="2120070"/>
                <a:ext cx="374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FEDD4C9-43A9-23A3-E8D4-AB9822944950}"/>
                  </a:ext>
                </a:extLst>
              </p14:cNvPr>
              <p14:cNvContentPartPr/>
              <p14:nvPr/>
            </p14:nvContentPartPr>
            <p14:xfrm>
              <a:off x="2904466" y="1968150"/>
              <a:ext cx="549360" cy="372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FEDD4C9-43A9-23A3-E8D4-AB982294495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900146" y="1963830"/>
                <a:ext cx="5580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1FF6176-6C45-7F6B-225F-2585BEE7F396}"/>
                  </a:ext>
                </a:extLst>
              </p14:cNvPr>
              <p14:cNvContentPartPr/>
              <p14:nvPr/>
            </p14:nvContentPartPr>
            <p14:xfrm>
              <a:off x="2670466" y="6516750"/>
              <a:ext cx="61200" cy="151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1FF6176-6C45-7F6B-225F-2585BEE7F39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666146" y="6512430"/>
                <a:ext cx="69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B591545-D9AE-C97F-73AB-38BD85491FA7}"/>
                  </a:ext>
                </a:extLst>
              </p14:cNvPr>
              <p14:cNvContentPartPr/>
              <p14:nvPr/>
            </p14:nvContentPartPr>
            <p14:xfrm>
              <a:off x="2610706" y="6597390"/>
              <a:ext cx="85320" cy="1274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B591545-D9AE-C97F-73AB-38BD85491FA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606386" y="6593070"/>
                <a:ext cx="939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87656F7-A8CE-3E44-4538-E3F35240BFBB}"/>
                  </a:ext>
                </a:extLst>
              </p14:cNvPr>
              <p14:cNvContentPartPr/>
              <p14:nvPr/>
            </p14:nvContentPartPr>
            <p14:xfrm>
              <a:off x="2403706" y="6262950"/>
              <a:ext cx="395280" cy="6537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87656F7-A8CE-3E44-4538-E3F35240BFB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399386" y="6258630"/>
                <a:ext cx="40392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D06D030-B9D9-B1D4-72F6-3E29BD4ABDB5}"/>
                  </a:ext>
                </a:extLst>
              </p14:cNvPr>
              <p14:cNvContentPartPr/>
              <p14:nvPr/>
            </p14:nvContentPartPr>
            <p14:xfrm>
              <a:off x="817546" y="6205547"/>
              <a:ext cx="8280" cy="6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D06D030-B9D9-B1D4-72F6-3E29BD4ABDB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13226" y="6201227"/>
                <a:ext cx="1692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432DF3E-2BBE-3110-A4D4-727728765E9F}"/>
                  </a:ext>
                </a:extLst>
              </p14:cNvPr>
              <p14:cNvContentPartPr/>
              <p14:nvPr/>
            </p14:nvContentPartPr>
            <p14:xfrm>
              <a:off x="563386" y="5962187"/>
              <a:ext cx="474840" cy="596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432DF3E-2BBE-3110-A4D4-727728765E9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59066" y="5957867"/>
                <a:ext cx="4834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A6430E8-18E8-6111-AACF-421ECE912C64}"/>
                  </a:ext>
                </a:extLst>
              </p14:cNvPr>
              <p14:cNvContentPartPr/>
              <p14:nvPr/>
            </p14:nvContentPartPr>
            <p14:xfrm>
              <a:off x="4547866" y="2749187"/>
              <a:ext cx="171000" cy="232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A6430E8-18E8-6111-AACF-421ECE912C6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543546" y="2744867"/>
                <a:ext cx="1796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2A83D0F-8EBF-912D-769C-64D00586A80D}"/>
                  </a:ext>
                </a:extLst>
              </p14:cNvPr>
              <p14:cNvContentPartPr/>
              <p14:nvPr/>
            </p14:nvContentPartPr>
            <p14:xfrm>
              <a:off x="4585306" y="2676467"/>
              <a:ext cx="218160" cy="2732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2A83D0F-8EBF-912D-769C-64D00586A80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580986" y="2672147"/>
                <a:ext cx="226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DC85691-7B98-073A-4E3F-B75F0C4FC79B}"/>
                  </a:ext>
                </a:extLst>
              </p14:cNvPr>
              <p14:cNvContentPartPr/>
              <p14:nvPr/>
            </p14:nvContentPartPr>
            <p14:xfrm>
              <a:off x="4463266" y="2582507"/>
              <a:ext cx="505080" cy="627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DC85691-7B98-073A-4E3F-B75F0C4FC79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458946" y="2578187"/>
                <a:ext cx="51372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E1DD98D-C46B-AAF6-D6D3-8BC9F87A08C3}"/>
                  </a:ext>
                </a:extLst>
              </p14:cNvPr>
              <p14:cNvContentPartPr/>
              <p14:nvPr/>
            </p14:nvContentPartPr>
            <p14:xfrm>
              <a:off x="4650106" y="6127787"/>
              <a:ext cx="36720" cy="9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E1DD98D-C46B-AAF6-D6D3-8BC9F87A08C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645786" y="6123467"/>
                <a:ext cx="45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56D3842-E0D7-984F-C54A-FCCD43F783A7}"/>
                  </a:ext>
                </a:extLst>
              </p14:cNvPr>
              <p14:cNvContentPartPr/>
              <p14:nvPr/>
            </p14:nvContentPartPr>
            <p14:xfrm>
              <a:off x="4349506" y="5779667"/>
              <a:ext cx="655920" cy="762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56D3842-E0D7-984F-C54A-FCCD43F783A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345186" y="5775347"/>
                <a:ext cx="6645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8AEE62F-7889-2571-3883-B52CF717C96A}"/>
                  </a:ext>
                </a:extLst>
              </p14:cNvPr>
              <p14:cNvContentPartPr/>
              <p14:nvPr/>
            </p14:nvContentPartPr>
            <p14:xfrm>
              <a:off x="704506" y="2789507"/>
              <a:ext cx="213120" cy="38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8AEE62F-7889-2571-3883-B52CF717C96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00186" y="2785187"/>
                <a:ext cx="221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EFA684D-139E-CCFB-11D2-E3B5280A7CA7}"/>
                  </a:ext>
                </a:extLst>
              </p14:cNvPr>
              <p14:cNvContentPartPr/>
              <p14:nvPr/>
            </p14:nvContentPartPr>
            <p14:xfrm>
              <a:off x="757066" y="2829467"/>
              <a:ext cx="22320" cy="118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EFA684D-139E-CCFB-11D2-E3B5280A7CA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52746" y="2825147"/>
                <a:ext cx="30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0422238-3D74-49AA-48C4-19DB4F246712}"/>
                  </a:ext>
                </a:extLst>
              </p14:cNvPr>
              <p14:cNvContentPartPr/>
              <p14:nvPr/>
            </p14:nvContentPartPr>
            <p14:xfrm>
              <a:off x="468706" y="2442827"/>
              <a:ext cx="830880" cy="7020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0422238-3D74-49AA-48C4-19DB4F24671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64386" y="2438507"/>
                <a:ext cx="83952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9305E54-2C97-3188-FE0F-A1BF599AABD9}"/>
                  </a:ext>
                </a:extLst>
              </p14:cNvPr>
              <p14:cNvContentPartPr/>
              <p14:nvPr/>
            </p14:nvContentPartPr>
            <p14:xfrm>
              <a:off x="5407906" y="3467027"/>
              <a:ext cx="404640" cy="388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9305E54-2C97-3188-FE0F-A1BF599AABD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403586" y="3462707"/>
                <a:ext cx="4132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98FB4CB-D9C5-6945-F125-C4AC897EBF42}"/>
                  </a:ext>
                </a:extLst>
              </p14:cNvPr>
              <p14:cNvContentPartPr/>
              <p14:nvPr/>
            </p14:nvContentPartPr>
            <p14:xfrm>
              <a:off x="5734066" y="3657467"/>
              <a:ext cx="163800" cy="270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98FB4CB-D9C5-6945-F125-C4AC897EBF4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729746" y="3653147"/>
                <a:ext cx="1724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F692FCA-0356-70DE-C980-F5AA44F90663}"/>
                  </a:ext>
                </a:extLst>
              </p14:cNvPr>
              <p14:cNvContentPartPr/>
              <p14:nvPr/>
            </p14:nvContentPartPr>
            <p14:xfrm>
              <a:off x="6020626" y="3673667"/>
              <a:ext cx="108360" cy="199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F692FCA-0356-70DE-C980-F5AA44F9066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016306" y="3669347"/>
                <a:ext cx="117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6FC8823-9B93-AD69-D6EA-9CAF353DD768}"/>
                  </a:ext>
                </a:extLst>
              </p14:cNvPr>
              <p14:cNvContentPartPr/>
              <p14:nvPr/>
            </p14:nvContentPartPr>
            <p14:xfrm>
              <a:off x="6211786" y="3563867"/>
              <a:ext cx="330120" cy="325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6FC8823-9B93-AD69-D6EA-9CAF353DD76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207466" y="3559547"/>
                <a:ext cx="3387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DA74F00-BF64-A738-A794-A5190C75B403}"/>
                  </a:ext>
                </a:extLst>
              </p14:cNvPr>
              <p14:cNvContentPartPr/>
              <p14:nvPr/>
            </p14:nvContentPartPr>
            <p14:xfrm>
              <a:off x="5718226" y="3920267"/>
              <a:ext cx="825120" cy="565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DA74F00-BF64-A738-A794-A5190C75B40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713906" y="3915947"/>
                <a:ext cx="8337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A9DD796-7631-7CCF-E75B-B1415F9BB84F}"/>
                  </a:ext>
                </a:extLst>
              </p14:cNvPr>
              <p14:cNvContentPartPr/>
              <p14:nvPr/>
            </p14:nvContentPartPr>
            <p14:xfrm>
              <a:off x="5786626" y="3955547"/>
              <a:ext cx="819360" cy="578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A9DD796-7631-7CCF-E75B-B1415F9BB84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782306" y="3951227"/>
                <a:ext cx="8280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C3FE809-17C5-B7D9-E1DD-7CC2FC1589D7}"/>
                  </a:ext>
                </a:extLst>
              </p14:cNvPr>
              <p14:cNvContentPartPr/>
              <p14:nvPr/>
            </p14:nvContentPartPr>
            <p14:xfrm>
              <a:off x="5855386" y="4590587"/>
              <a:ext cx="568080" cy="490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C3FE809-17C5-B7D9-E1DD-7CC2FC1589D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851066" y="4586267"/>
                <a:ext cx="5767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961EC31-55A9-C621-DE78-8674F35E6A89}"/>
                  </a:ext>
                </a:extLst>
              </p14:cNvPr>
              <p14:cNvContentPartPr/>
              <p14:nvPr/>
            </p14:nvContentPartPr>
            <p14:xfrm>
              <a:off x="6136906" y="4790747"/>
              <a:ext cx="452160" cy="404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961EC31-55A9-C621-DE78-8674F35E6A8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132586" y="4786427"/>
                <a:ext cx="4608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E93207F-3B53-B2D0-CE6F-669E9A515596}"/>
                  </a:ext>
                </a:extLst>
              </p14:cNvPr>
              <p14:cNvContentPartPr/>
              <p14:nvPr/>
            </p14:nvContentPartPr>
            <p14:xfrm>
              <a:off x="6568546" y="4710467"/>
              <a:ext cx="207720" cy="352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E93207F-3B53-B2D0-CE6F-669E9A515596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564226" y="4706147"/>
                <a:ext cx="2163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6E8EBFA-238E-3D4F-D6D3-709268E1E739}"/>
                  </a:ext>
                </a:extLst>
              </p14:cNvPr>
              <p14:cNvContentPartPr/>
              <p14:nvPr/>
            </p14:nvContentPartPr>
            <p14:xfrm>
              <a:off x="6568546" y="4840427"/>
              <a:ext cx="198000" cy="2120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6E8EBFA-238E-3D4F-D6D3-709268E1E73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564226" y="4836107"/>
                <a:ext cx="2066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7C63A61-C054-F207-EA6A-918E1C967CCE}"/>
                  </a:ext>
                </a:extLst>
              </p14:cNvPr>
              <p14:cNvContentPartPr/>
              <p14:nvPr/>
            </p14:nvContentPartPr>
            <p14:xfrm>
              <a:off x="6913066" y="4498787"/>
              <a:ext cx="376200" cy="3585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7C63A61-C054-F207-EA6A-918E1C967CC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908746" y="4494467"/>
                <a:ext cx="3848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16ABC0F-B186-FD38-A27E-CB188F21A37B}"/>
                  </a:ext>
                </a:extLst>
              </p14:cNvPr>
              <p14:cNvContentPartPr/>
              <p14:nvPr/>
            </p14:nvContentPartPr>
            <p14:xfrm>
              <a:off x="7237426" y="4152827"/>
              <a:ext cx="348480" cy="3182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16ABC0F-B186-FD38-A27E-CB188F21A37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233106" y="4148507"/>
                <a:ext cx="3571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A35A103-91A5-F37C-6954-9FC58B94B710}"/>
                  </a:ext>
                </a:extLst>
              </p14:cNvPr>
              <p14:cNvContentPartPr/>
              <p14:nvPr/>
            </p14:nvContentPartPr>
            <p14:xfrm>
              <a:off x="7527586" y="3873467"/>
              <a:ext cx="308520" cy="390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A35A103-91A5-F37C-6954-9FC58B94B710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523266" y="3869147"/>
                <a:ext cx="3171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1813DD-1D14-8BB9-081E-0A17991066D4}"/>
                  </a:ext>
                </a:extLst>
              </p14:cNvPr>
              <p14:cNvContentPartPr/>
              <p14:nvPr/>
            </p14:nvContentPartPr>
            <p14:xfrm>
              <a:off x="7946986" y="3322307"/>
              <a:ext cx="470880" cy="4845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1813DD-1D14-8BB9-081E-0A17991066D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942666" y="3317987"/>
                <a:ext cx="4795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E63E8DC-A288-9150-28EA-76899654435E}"/>
                  </a:ext>
                </a:extLst>
              </p14:cNvPr>
              <p14:cNvContentPartPr/>
              <p14:nvPr/>
            </p14:nvContentPartPr>
            <p14:xfrm>
              <a:off x="8253346" y="3605267"/>
              <a:ext cx="185400" cy="2606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E63E8DC-A288-9150-28EA-76899654435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249026" y="3600947"/>
                <a:ext cx="194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05A4360-F946-8C45-37D6-917BBF41A6A1}"/>
                  </a:ext>
                </a:extLst>
              </p14:cNvPr>
              <p14:cNvContentPartPr/>
              <p14:nvPr/>
            </p14:nvContentPartPr>
            <p14:xfrm>
              <a:off x="8490946" y="3476747"/>
              <a:ext cx="259920" cy="226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05A4360-F946-8C45-37D6-917BBF41A6A1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486626" y="3472427"/>
                <a:ext cx="268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1B16E31-66AC-8BFD-2190-397F74438C10}"/>
                  </a:ext>
                </a:extLst>
              </p14:cNvPr>
              <p14:cNvContentPartPr/>
              <p14:nvPr/>
            </p14:nvContentPartPr>
            <p14:xfrm>
              <a:off x="8794066" y="3354347"/>
              <a:ext cx="362160" cy="2746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1B16E31-66AC-8BFD-2190-397F74438C10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789746" y="3350027"/>
                <a:ext cx="3708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00F7E02-0D46-F758-AB73-D7FE8AD1D382}"/>
                  </a:ext>
                </a:extLst>
              </p14:cNvPr>
              <p14:cNvContentPartPr/>
              <p14:nvPr/>
            </p14:nvContentPartPr>
            <p14:xfrm>
              <a:off x="6665386" y="5634587"/>
              <a:ext cx="191520" cy="182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00F7E02-0D46-F758-AB73-D7FE8AD1D38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661066" y="5630267"/>
                <a:ext cx="2001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D68D55E-FCBE-9E86-54A5-842837D223F9}"/>
                  </a:ext>
                </a:extLst>
              </p14:cNvPr>
              <p14:cNvContentPartPr/>
              <p14:nvPr/>
            </p14:nvContentPartPr>
            <p14:xfrm>
              <a:off x="6677626" y="5484107"/>
              <a:ext cx="225360" cy="158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D68D55E-FCBE-9E86-54A5-842837D223F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673306" y="5479787"/>
                <a:ext cx="2340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466B355-A092-2544-E2CF-88B58C5605A3}"/>
                  </a:ext>
                </a:extLst>
              </p14:cNvPr>
              <p14:cNvContentPartPr/>
              <p14:nvPr/>
            </p14:nvContentPartPr>
            <p14:xfrm>
              <a:off x="6818386" y="5723867"/>
              <a:ext cx="314280" cy="1760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466B355-A092-2544-E2CF-88B58C5605A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814066" y="5719547"/>
                <a:ext cx="322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7ECAE02-10DE-174F-9E58-6870547079AD}"/>
                  </a:ext>
                </a:extLst>
              </p14:cNvPr>
              <p14:cNvContentPartPr/>
              <p14:nvPr/>
            </p14:nvContentPartPr>
            <p14:xfrm>
              <a:off x="7060306" y="5116187"/>
              <a:ext cx="50760" cy="1436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7ECAE02-10DE-174F-9E58-6870547079A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055986" y="5111867"/>
                <a:ext cx="594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0DF25D0-FC1B-C9D4-2363-E5A02A0710DA}"/>
                  </a:ext>
                </a:extLst>
              </p14:cNvPr>
              <p14:cNvContentPartPr/>
              <p14:nvPr/>
            </p14:nvContentPartPr>
            <p14:xfrm>
              <a:off x="7241026" y="5437667"/>
              <a:ext cx="353520" cy="3074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0DF25D0-FC1B-C9D4-2363-E5A02A0710D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236706" y="5433347"/>
                <a:ext cx="3621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2906374-CA3E-4B03-5E7F-DDE4EF40414B}"/>
                  </a:ext>
                </a:extLst>
              </p14:cNvPr>
              <p14:cNvContentPartPr/>
              <p14:nvPr/>
            </p14:nvContentPartPr>
            <p14:xfrm>
              <a:off x="7483306" y="5349107"/>
              <a:ext cx="36720" cy="33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2906374-CA3E-4B03-5E7F-DDE4EF40414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478986" y="5344787"/>
                <a:ext cx="453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4F5487A-DA74-567D-2CD6-E067D616A02F}"/>
                  </a:ext>
                </a:extLst>
              </p14:cNvPr>
              <p14:cNvContentPartPr/>
              <p14:nvPr/>
            </p14:nvContentPartPr>
            <p14:xfrm>
              <a:off x="7588066" y="4955987"/>
              <a:ext cx="355680" cy="3348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4F5487A-DA74-567D-2CD6-E067D616A02F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583746" y="4951667"/>
                <a:ext cx="3643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3A57243-3284-FB65-0682-6304FF53143F}"/>
                  </a:ext>
                </a:extLst>
              </p14:cNvPr>
              <p14:cNvContentPartPr/>
              <p14:nvPr/>
            </p14:nvContentPartPr>
            <p14:xfrm>
              <a:off x="7640266" y="5550347"/>
              <a:ext cx="83160" cy="961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3A57243-3284-FB65-0682-6304FF53143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635946" y="5546027"/>
                <a:ext cx="918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C387561-02FB-1B65-3D07-58C9391C058B}"/>
                  </a:ext>
                </a:extLst>
              </p14:cNvPr>
              <p14:cNvContentPartPr/>
              <p14:nvPr/>
            </p14:nvContentPartPr>
            <p14:xfrm>
              <a:off x="7898746" y="4663307"/>
              <a:ext cx="339480" cy="3780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C387561-02FB-1B65-3D07-58C9391C058B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7894426" y="4658987"/>
                <a:ext cx="3481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C4CC0BB-434C-54A9-0298-D67E4A1951EE}"/>
                  </a:ext>
                </a:extLst>
              </p14:cNvPr>
              <p14:cNvContentPartPr/>
              <p14:nvPr/>
            </p14:nvContentPartPr>
            <p14:xfrm>
              <a:off x="8277106" y="4413107"/>
              <a:ext cx="292320" cy="267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C4CC0BB-434C-54A9-0298-D67E4A1951EE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272786" y="4408787"/>
                <a:ext cx="3009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FF86FE9-BD95-FCB7-4A7F-3439D0EC1E1F}"/>
                  </a:ext>
                </a:extLst>
              </p14:cNvPr>
              <p14:cNvContentPartPr/>
              <p14:nvPr/>
            </p14:nvContentPartPr>
            <p14:xfrm>
              <a:off x="8253346" y="4301147"/>
              <a:ext cx="219240" cy="180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FF86FE9-BD95-FCB7-4A7F-3439D0EC1E1F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249026" y="4296827"/>
                <a:ext cx="2278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2186713-D7F9-B184-B93A-16A87FFF442D}"/>
                  </a:ext>
                </a:extLst>
              </p14:cNvPr>
              <p14:cNvContentPartPr/>
              <p14:nvPr/>
            </p14:nvContentPartPr>
            <p14:xfrm>
              <a:off x="8458906" y="4547747"/>
              <a:ext cx="197280" cy="133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2186713-D7F9-B184-B93A-16A87FFF442D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454586" y="4543427"/>
                <a:ext cx="2059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C8ACDFE-3DEE-A03A-843D-F1708ECC1D2A}"/>
                  </a:ext>
                </a:extLst>
              </p14:cNvPr>
              <p14:cNvContentPartPr/>
              <p14:nvPr/>
            </p14:nvContentPartPr>
            <p14:xfrm>
              <a:off x="8539186" y="3987227"/>
              <a:ext cx="116640" cy="227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C8ACDFE-3DEE-A03A-843D-F1708ECC1D2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534866" y="3982907"/>
                <a:ext cx="1252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C6075ED-E95E-6750-9265-539683FC3336}"/>
                  </a:ext>
                </a:extLst>
              </p14:cNvPr>
              <p14:cNvContentPartPr/>
              <p14:nvPr/>
            </p14:nvContentPartPr>
            <p14:xfrm>
              <a:off x="8783986" y="4298267"/>
              <a:ext cx="239400" cy="2602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C6075ED-E95E-6750-9265-539683FC3336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779666" y="4293947"/>
                <a:ext cx="248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12B71D7-3990-A642-6154-9432E4652AC1}"/>
                  </a:ext>
                </a:extLst>
              </p14:cNvPr>
              <p14:cNvContentPartPr/>
              <p14:nvPr/>
            </p14:nvContentPartPr>
            <p14:xfrm>
              <a:off x="9026986" y="4417067"/>
              <a:ext cx="135720" cy="69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12B71D7-3990-A642-6154-9432E4652AC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9022666" y="4412747"/>
                <a:ext cx="144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5C84661-3035-0340-B997-47F69254B991}"/>
                  </a:ext>
                </a:extLst>
              </p14:cNvPr>
              <p14:cNvContentPartPr/>
              <p14:nvPr/>
            </p14:nvContentPartPr>
            <p14:xfrm>
              <a:off x="9014746" y="4312307"/>
              <a:ext cx="15120" cy="3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5C84661-3035-0340-B997-47F69254B99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010426" y="4307987"/>
                <a:ext cx="237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8CA52C-4BCD-FEFE-AF43-B83CD9BDC2B1}"/>
                  </a:ext>
                </a:extLst>
              </p14:cNvPr>
              <p14:cNvContentPartPr/>
              <p14:nvPr/>
            </p14:nvContentPartPr>
            <p14:xfrm>
              <a:off x="4924426" y="524190"/>
              <a:ext cx="837000" cy="686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8CA52C-4BCD-FEFE-AF43-B83CD9BDC2B1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920106" y="519870"/>
                <a:ext cx="84564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A6C462A-1534-8C26-6424-9A55E3A08F36}"/>
                  </a:ext>
                </a:extLst>
              </p14:cNvPr>
              <p14:cNvContentPartPr/>
              <p14:nvPr/>
            </p14:nvContentPartPr>
            <p14:xfrm>
              <a:off x="5323306" y="417630"/>
              <a:ext cx="309240" cy="623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A6C462A-1534-8C26-6424-9A55E3A08F36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318986" y="413310"/>
                <a:ext cx="31788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EAFE91-E40F-0796-7A13-C874CF273590}"/>
                  </a:ext>
                </a:extLst>
              </p14:cNvPr>
              <p14:cNvContentPartPr/>
              <p14:nvPr/>
            </p14:nvContentPartPr>
            <p14:xfrm>
              <a:off x="5758546" y="930630"/>
              <a:ext cx="48960" cy="193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EAFE91-E40F-0796-7A13-C874CF27359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754226" y="926310"/>
                <a:ext cx="576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02053A6-F9AF-7BE2-11FA-12CF2B886B4B}"/>
                  </a:ext>
                </a:extLst>
              </p14:cNvPr>
              <p14:cNvContentPartPr/>
              <p14:nvPr/>
            </p14:nvContentPartPr>
            <p14:xfrm>
              <a:off x="5709946" y="749910"/>
              <a:ext cx="468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02053A6-F9AF-7BE2-11FA-12CF2B886B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05626" y="745590"/>
                <a:ext cx="133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8A0416A-325F-E43D-8106-BB75049D518F}"/>
                  </a:ext>
                </a:extLst>
              </p14:cNvPr>
              <p14:cNvContentPartPr/>
              <p14:nvPr/>
            </p14:nvContentPartPr>
            <p14:xfrm>
              <a:off x="4490986" y="1330067"/>
              <a:ext cx="3459600" cy="15490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8A0416A-325F-E43D-8106-BB75049D518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486666" y="1325747"/>
                <a:ext cx="3468240" cy="155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39447DE-4333-EFD2-FE1D-12BA87284BC3}"/>
              </a:ext>
            </a:extLst>
          </p:cNvPr>
          <p:cNvGrpSpPr/>
          <p:nvPr/>
        </p:nvGrpSpPr>
        <p:grpSpPr>
          <a:xfrm>
            <a:off x="6116746" y="10667"/>
            <a:ext cx="3472920" cy="1281763"/>
            <a:chOff x="6116746" y="10667"/>
            <a:chExt cx="3472920" cy="128176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FE4AC8-1506-6BFE-F471-7CDED010CDFF}"/>
                    </a:ext>
                  </a:extLst>
                </p14:cNvPr>
                <p14:cNvContentPartPr/>
                <p14:nvPr/>
              </p14:nvContentPartPr>
              <p14:xfrm>
                <a:off x="7325986" y="610230"/>
                <a:ext cx="474840" cy="598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FE4AC8-1506-6BFE-F471-7CDED010CDF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21666" y="605910"/>
                  <a:ext cx="4834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F9213B-C827-A067-7DE6-6B6057BBA566}"/>
                    </a:ext>
                  </a:extLst>
                </p14:cNvPr>
                <p14:cNvContentPartPr/>
                <p14:nvPr/>
              </p14:nvContentPartPr>
              <p14:xfrm>
                <a:off x="7419226" y="756030"/>
                <a:ext cx="415800" cy="407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F9213B-C827-A067-7DE6-6B6057BBA56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14906" y="751710"/>
                  <a:ext cx="4244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949ED3-8FF7-4EBC-9159-6CA137469999}"/>
                    </a:ext>
                  </a:extLst>
                </p14:cNvPr>
                <p14:cNvContentPartPr/>
                <p14:nvPr/>
              </p14:nvContentPartPr>
              <p14:xfrm>
                <a:off x="7467466" y="708150"/>
                <a:ext cx="540360" cy="584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949ED3-8FF7-4EBC-9159-6CA13746999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63146" y="703830"/>
                  <a:ext cx="54900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424D2C-3BE4-33D6-70E6-EDD570B320B9}"/>
                    </a:ext>
                  </a:extLst>
                </p14:cNvPr>
                <p14:cNvContentPartPr/>
                <p14:nvPr/>
              </p14:nvContentPartPr>
              <p14:xfrm>
                <a:off x="7359106" y="729750"/>
                <a:ext cx="479880" cy="550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5424D2C-3BE4-33D6-70E6-EDD570B320B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354786" y="725430"/>
                  <a:ext cx="4885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1268F63-1D5F-8DF6-C978-5AFCD6D8D317}"/>
                    </a:ext>
                  </a:extLst>
                </p14:cNvPr>
                <p14:cNvContentPartPr/>
                <p14:nvPr/>
              </p14:nvContentPartPr>
              <p14:xfrm>
                <a:off x="8067586" y="10667"/>
                <a:ext cx="324360" cy="520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1268F63-1D5F-8DF6-C978-5AFCD6D8D31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63266" y="6347"/>
                  <a:ext cx="33300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538B8AE-325F-3389-297C-A4D89FE4FA7C}"/>
                    </a:ext>
                  </a:extLst>
                </p14:cNvPr>
                <p14:cNvContentPartPr/>
                <p14:nvPr/>
              </p14:nvContentPartPr>
              <p14:xfrm>
                <a:off x="8216986" y="257627"/>
                <a:ext cx="317160" cy="435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538B8AE-325F-3389-297C-A4D89FE4FA7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12666" y="253307"/>
                  <a:ext cx="3258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A2BB0A-7EE2-C071-5741-AB4F2B04EC70}"/>
                    </a:ext>
                  </a:extLst>
                </p14:cNvPr>
                <p14:cNvContentPartPr/>
                <p14:nvPr/>
              </p14:nvContentPartPr>
              <p14:xfrm>
                <a:off x="8706226" y="337547"/>
                <a:ext cx="193680" cy="387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A2BB0A-7EE2-C071-5741-AB4F2B04EC7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01906" y="333227"/>
                  <a:ext cx="2023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E8DA408-066F-662E-5109-6F4F2EE04A4D}"/>
                    </a:ext>
                  </a:extLst>
                </p14:cNvPr>
                <p14:cNvContentPartPr/>
                <p14:nvPr/>
              </p14:nvContentPartPr>
              <p14:xfrm>
                <a:off x="8692186" y="502067"/>
                <a:ext cx="203760" cy="57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E8DA408-066F-662E-5109-6F4F2EE04A4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87866" y="497747"/>
                  <a:ext cx="212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D51E52A-99A3-22AE-3D0E-7BB00CDF73AF}"/>
                    </a:ext>
                  </a:extLst>
                </p14:cNvPr>
                <p14:cNvContentPartPr/>
                <p14:nvPr/>
              </p14:nvContentPartPr>
              <p14:xfrm>
                <a:off x="8986666" y="149987"/>
                <a:ext cx="274320" cy="435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D51E52A-99A3-22AE-3D0E-7BB00CDF73A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982346" y="145667"/>
                  <a:ext cx="2829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F19A5EE-FF77-FF8A-BA16-77494AD547E2}"/>
                    </a:ext>
                  </a:extLst>
                </p14:cNvPr>
                <p14:cNvContentPartPr/>
                <p14:nvPr/>
              </p14:nvContentPartPr>
              <p14:xfrm>
                <a:off x="9025546" y="211547"/>
                <a:ext cx="210600" cy="467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F19A5EE-FF77-FF8A-BA16-77494AD547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21226" y="207227"/>
                  <a:ext cx="2192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524DF87-C46D-B006-98C6-9C4B2C4ABA36}"/>
                    </a:ext>
                  </a:extLst>
                </p14:cNvPr>
                <p14:cNvContentPartPr/>
                <p14:nvPr/>
              </p14:nvContentPartPr>
              <p14:xfrm>
                <a:off x="8700826" y="747947"/>
                <a:ext cx="882000" cy="394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524DF87-C46D-B006-98C6-9C4B2C4ABA3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96506" y="743627"/>
                  <a:ext cx="8906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458E0D1-7A83-6EFF-C9FD-0F53AFE7A30C}"/>
                    </a:ext>
                  </a:extLst>
                </p14:cNvPr>
                <p14:cNvContentPartPr/>
                <p14:nvPr/>
              </p14:nvContentPartPr>
              <p14:xfrm>
                <a:off x="8898106" y="789707"/>
                <a:ext cx="691560" cy="424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458E0D1-7A83-6EFF-C9FD-0F53AFE7A30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93786" y="785387"/>
                  <a:ext cx="7002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AFE1879-8F36-CBE2-A7A5-2AD726645855}"/>
                    </a:ext>
                  </a:extLst>
                </p14:cNvPr>
                <p14:cNvContentPartPr/>
                <p14:nvPr/>
              </p14:nvContentPartPr>
              <p14:xfrm>
                <a:off x="6116746" y="420707"/>
                <a:ext cx="219240" cy="179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AFE1879-8F36-CBE2-A7A5-2AD72664585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12426" y="416387"/>
                  <a:ext cx="227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C8BCC30-D321-31E4-07B7-216736C356EF}"/>
                    </a:ext>
                  </a:extLst>
                </p14:cNvPr>
                <p14:cNvContentPartPr/>
                <p14:nvPr/>
              </p14:nvContentPartPr>
              <p14:xfrm>
                <a:off x="6309706" y="562187"/>
                <a:ext cx="92520" cy="194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C8BCC30-D321-31E4-07B7-216736C356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305386" y="557867"/>
                  <a:ext cx="101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D92DF2-55AC-986A-0A89-D508FDD37DC7}"/>
                    </a:ext>
                  </a:extLst>
                </p14:cNvPr>
                <p14:cNvContentPartPr/>
                <p14:nvPr/>
              </p14:nvContentPartPr>
              <p14:xfrm>
                <a:off x="6677626" y="405947"/>
                <a:ext cx="142560" cy="272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D92DF2-55AC-986A-0A89-D508FDD37DC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673306" y="401627"/>
                  <a:ext cx="151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B53FB9E-04BA-F0DD-4694-D4670D2F634A}"/>
                    </a:ext>
                  </a:extLst>
                </p14:cNvPr>
                <p14:cNvContentPartPr/>
                <p14:nvPr/>
              </p14:nvContentPartPr>
              <p14:xfrm>
                <a:off x="6645226" y="248627"/>
                <a:ext cx="159480" cy="201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B53FB9E-04BA-F0DD-4694-D4670D2F634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40906" y="244307"/>
                  <a:ext cx="168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8EF151-F734-DF1B-883B-8A23EDD03E13}"/>
                    </a:ext>
                  </a:extLst>
                </p14:cNvPr>
                <p14:cNvContentPartPr/>
                <p14:nvPr/>
              </p14:nvContentPartPr>
              <p14:xfrm>
                <a:off x="6898666" y="442667"/>
                <a:ext cx="76680" cy="132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8EF151-F734-DF1B-883B-8A23EDD03E1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94346" y="438347"/>
                  <a:ext cx="85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146E307-2456-04D9-AF6A-0B0B176162D7}"/>
                    </a:ext>
                  </a:extLst>
                </p14:cNvPr>
                <p14:cNvContentPartPr/>
                <p14:nvPr/>
              </p14:nvContentPartPr>
              <p14:xfrm>
                <a:off x="6870586" y="68627"/>
                <a:ext cx="282240" cy="626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146E307-2456-04D9-AF6A-0B0B176162D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66266" y="64307"/>
                  <a:ext cx="29088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4D04CE4-4C1F-A2C1-6517-A50D4B4ED6AF}"/>
                    </a:ext>
                  </a:extLst>
                </p14:cNvPr>
                <p14:cNvContentPartPr/>
                <p14:nvPr/>
              </p14:nvContentPartPr>
              <p14:xfrm>
                <a:off x="7172986" y="253307"/>
                <a:ext cx="4320" cy="6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4D04CE4-4C1F-A2C1-6517-A50D4B4ED6A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168666" y="248987"/>
                  <a:ext cx="129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976E86C-9451-12E0-37DF-332919504BF7}"/>
                    </a:ext>
                  </a:extLst>
                </p14:cNvPr>
                <p14:cNvContentPartPr/>
                <p14:nvPr/>
              </p14:nvContentPartPr>
              <p14:xfrm>
                <a:off x="7297906" y="530147"/>
                <a:ext cx="75600" cy="112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976E86C-9451-12E0-37DF-332919504BF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293586" y="525827"/>
                  <a:ext cx="84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E746152-0B08-32D8-CDCC-D661E3C8605E}"/>
                    </a:ext>
                  </a:extLst>
                </p14:cNvPr>
                <p14:cNvContentPartPr/>
                <p14:nvPr/>
              </p14:nvContentPartPr>
              <p14:xfrm>
                <a:off x="7584466" y="144947"/>
                <a:ext cx="496080" cy="431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E746152-0B08-32D8-CDCC-D661E3C8605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80146" y="140627"/>
                  <a:ext cx="504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3E0FD29-872D-A018-046E-3B8E654D9690}"/>
                    </a:ext>
                  </a:extLst>
                </p14:cNvPr>
                <p14:cNvContentPartPr/>
                <p14:nvPr/>
              </p14:nvContentPartPr>
              <p14:xfrm>
                <a:off x="7692466" y="115067"/>
                <a:ext cx="326880" cy="262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3E0FD29-872D-A018-046E-3B8E654D969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688146" y="110747"/>
                  <a:ext cx="335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02237B1-06EE-4993-E937-8FD26178205B}"/>
                    </a:ext>
                  </a:extLst>
                </p14:cNvPr>
                <p14:cNvContentPartPr/>
                <p14:nvPr/>
              </p14:nvContentPartPr>
              <p14:xfrm>
                <a:off x="8241106" y="233147"/>
                <a:ext cx="34560" cy="124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02237B1-06EE-4993-E937-8FD26178205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36786" y="228827"/>
                  <a:ext cx="43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537F842-D7BC-6230-DF30-CC9AFED35EA1}"/>
                    </a:ext>
                  </a:extLst>
                </p14:cNvPr>
                <p14:cNvContentPartPr/>
                <p14:nvPr/>
              </p14:nvContentPartPr>
              <p14:xfrm>
                <a:off x="8232826" y="169067"/>
                <a:ext cx="360" cy="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537F842-D7BC-6230-DF30-CC9AFED35EA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228506" y="1647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A2B5120-6782-021A-D6E7-8AB605FA886B}"/>
                    </a:ext>
                  </a:extLst>
                </p14:cNvPr>
                <p14:cNvContentPartPr/>
                <p14:nvPr/>
              </p14:nvContentPartPr>
              <p14:xfrm>
                <a:off x="8241106" y="354107"/>
                <a:ext cx="360" cy="44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A2B5120-6782-021A-D6E7-8AB605FA886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36786" y="349787"/>
                  <a:ext cx="9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83DA916-A3AA-C29C-6CEB-ACAFC3E6186B}"/>
                    </a:ext>
                  </a:extLst>
                </p14:cNvPr>
                <p14:cNvContentPartPr/>
                <p14:nvPr/>
              </p14:nvContentPartPr>
              <p14:xfrm>
                <a:off x="8184586" y="248987"/>
                <a:ext cx="24840" cy="93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83DA916-A3AA-C29C-6CEB-ACAFC3E6186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180266" y="244667"/>
                  <a:ext cx="33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05EF10F-B513-3509-0580-891B8FDC3838}"/>
                    </a:ext>
                  </a:extLst>
                </p14:cNvPr>
                <p14:cNvContentPartPr/>
                <p14:nvPr/>
              </p14:nvContentPartPr>
              <p14:xfrm>
                <a:off x="8164426" y="197147"/>
                <a:ext cx="22320" cy="102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05EF10F-B513-3509-0580-891B8FDC383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60106" y="192827"/>
                  <a:ext cx="30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5B2868A-B117-AE31-E500-8A894C7ECE76}"/>
                    </a:ext>
                  </a:extLst>
                </p14:cNvPr>
                <p14:cNvContentPartPr/>
                <p14:nvPr/>
              </p14:nvContentPartPr>
              <p14:xfrm>
                <a:off x="8184586" y="137027"/>
                <a:ext cx="756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5B2868A-B117-AE31-E500-8A894C7ECE7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180266" y="132707"/>
                  <a:ext cx="162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300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8997FEC-459E-E672-9C69-F101AC597566}"/>
                  </a:ext>
                </a:extLst>
              </p14:cNvPr>
              <p14:cNvContentPartPr/>
              <p14:nvPr/>
            </p14:nvContentPartPr>
            <p14:xfrm>
              <a:off x="3524746" y="4950390"/>
              <a:ext cx="3159000" cy="1448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8997FEC-459E-E672-9C69-F101AC5975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0426" y="4946070"/>
                <a:ext cx="3167640" cy="14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99805A4-8BA7-BAFD-69AC-1C0F340406B9}"/>
                  </a:ext>
                </a:extLst>
              </p14:cNvPr>
              <p14:cNvContentPartPr/>
              <p14:nvPr/>
            </p14:nvContentPartPr>
            <p14:xfrm>
              <a:off x="9288706" y="762870"/>
              <a:ext cx="79560" cy="19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99805A4-8BA7-BAFD-69AC-1C0F340406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4386" y="758550"/>
                <a:ext cx="8820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DCFF7A9-70A7-2438-FE19-F00355E4FD9E}"/>
              </a:ext>
            </a:extLst>
          </p:cNvPr>
          <p:cNvGrpSpPr/>
          <p:nvPr/>
        </p:nvGrpSpPr>
        <p:grpSpPr>
          <a:xfrm>
            <a:off x="1268266" y="509070"/>
            <a:ext cx="8574840" cy="5581800"/>
            <a:chOff x="1268266" y="509070"/>
            <a:chExt cx="8574840" cy="55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F6D62F-4DE2-7D03-8887-D8B290CDD875}"/>
                    </a:ext>
                  </a:extLst>
                </p14:cNvPr>
                <p14:cNvContentPartPr/>
                <p14:nvPr/>
              </p14:nvContentPartPr>
              <p14:xfrm>
                <a:off x="1371946" y="777990"/>
                <a:ext cx="754920" cy="1633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F6D62F-4DE2-7D03-8887-D8B290CDD8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7626" y="773670"/>
                  <a:ext cx="763560" cy="16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FB7421-4600-098A-6846-52DB99D948BB}"/>
                    </a:ext>
                  </a:extLst>
                </p14:cNvPr>
                <p14:cNvContentPartPr/>
                <p14:nvPr/>
              </p14:nvContentPartPr>
              <p14:xfrm>
                <a:off x="1772266" y="2333190"/>
                <a:ext cx="31320" cy="456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FB7421-4600-098A-6846-52DB99D948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7946" y="2328870"/>
                  <a:ext cx="399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AF01AD-4D45-8543-EA87-D7B32409C2A1}"/>
                    </a:ext>
                  </a:extLst>
                </p14:cNvPr>
                <p14:cNvContentPartPr/>
                <p14:nvPr/>
              </p14:nvContentPartPr>
              <p14:xfrm>
                <a:off x="1268266" y="2776710"/>
                <a:ext cx="958680" cy="57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AF01AD-4D45-8543-EA87-D7B32409C2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3946" y="2772390"/>
                  <a:ext cx="967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8D1686-4162-D2E5-7936-5A4B0C81427B}"/>
                    </a:ext>
                  </a:extLst>
                </p14:cNvPr>
                <p14:cNvContentPartPr/>
                <p14:nvPr/>
              </p14:nvContentPartPr>
              <p14:xfrm>
                <a:off x="1330186" y="2923590"/>
                <a:ext cx="184680" cy="377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8D1686-4162-D2E5-7936-5A4B0C8142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5866" y="2919270"/>
                  <a:ext cx="1933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3C6C54-21F1-17AE-536D-3836EC3AE043}"/>
                    </a:ext>
                  </a:extLst>
                </p14:cNvPr>
                <p14:cNvContentPartPr/>
                <p14:nvPr/>
              </p14:nvContentPartPr>
              <p14:xfrm>
                <a:off x="1733026" y="2839350"/>
                <a:ext cx="498960" cy="40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3C6C54-21F1-17AE-536D-3836EC3AE0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28706" y="2835030"/>
                  <a:ext cx="507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8BC257-5DDD-00B2-A89C-5A6CA9EC75F2}"/>
                    </a:ext>
                  </a:extLst>
                </p14:cNvPr>
                <p14:cNvContentPartPr/>
                <p14:nvPr/>
              </p14:nvContentPartPr>
              <p14:xfrm>
                <a:off x="1816906" y="509070"/>
                <a:ext cx="4306680" cy="480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8BC257-5DDD-00B2-A89C-5A6CA9EC75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12586" y="504750"/>
                  <a:ext cx="43153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33C0B1-51D5-7582-5468-332CC9B9F368}"/>
                    </a:ext>
                  </a:extLst>
                </p14:cNvPr>
                <p14:cNvContentPartPr/>
                <p14:nvPr/>
              </p14:nvContentPartPr>
              <p14:xfrm>
                <a:off x="3013906" y="994710"/>
                <a:ext cx="112320" cy="46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33C0B1-51D5-7582-5468-332CC9B9F3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09586" y="990390"/>
                  <a:ext cx="1209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B078C2-F3CA-153A-8186-71AC9F164F75}"/>
                    </a:ext>
                  </a:extLst>
                </p14:cNvPr>
                <p14:cNvContentPartPr/>
                <p14:nvPr/>
              </p14:nvContentPartPr>
              <p14:xfrm>
                <a:off x="3061786" y="994350"/>
                <a:ext cx="337320" cy="37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B078C2-F3CA-153A-8186-71AC9F164F7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57466" y="990030"/>
                  <a:ext cx="3459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2B8B66-2679-8C28-46AD-16FF2CA60052}"/>
                    </a:ext>
                  </a:extLst>
                </p14:cNvPr>
                <p14:cNvContentPartPr/>
                <p14:nvPr/>
              </p14:nvContentPartPr>
              <p14:xfrm>
                <a:off x="3449146" y="1204590"/>
                <a:ext cx="206280" cy="322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2B8B66-2679-8C28-46AD-16FF2CA600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44826" y="1200270"/>
                  <a:ext cx="2149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2DBF35-6DC6-081C-84DD-AA2113B25B29}"/>
                    </a:ext>
                  </a:extLst>
                </p14:cNvPr>
                <p14:cNvContentPartPr/>
                <p14:nvPr/>
              </p14:nvContentPartPr>
              <p14:xfrm>
                <a:off x="3646426" y="1296390"/>
                <a:ext cx="68760" cy="229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2DBF35-6DC6-081C-84DD-AA2113B25B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2106" y="1292070"/>
                  <a:ext cx="77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AF4E06-6658-A84D-DFD8-043F9708C035}"/>
                    </a:ext>
                  </a:extLst>
                </p14:cNvPr>
                <p14:cNvContentPartPr/>
                <p14:nvPr/>
              </p14:nvContentPartPr>
              <p14:xfrm>
                <a:off x="4029466" y="1304310"/>
                <a:ext cx="276120" cy="45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AF4E06-6658-A84D-DFD8-043F9708C0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25146" y="1299990"/>
                  <a:ext cx="284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3578FD-FB69-C2F0-3A7D-977910EE771B}"/>
                    </a:ext>
                  </a:extLst>
                </p14:cNvPr>
                <p14:cNvContentPartPr/>
                <p14:nvPr/>
              </p14:nvContentPartPr>
              <p14:xfrm>
                <a:off x="4073386" y="1203870"/>
                <a:ext cx="83880" cy="28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3578FD-FB69-C2F0-3A7D-977910EE77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9066" y="1199550"/>
                  <a:ext cx="92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EDC1EF-633C-E568-6B20-5751F4FC6E7A}"/>
                    </a:ext>
                  </a:extLst>
                </p14:cNvPr>
                <p14:cNvContentPartPr/>
                <p14:nvPr/>
              </p14:nvContentPartPr>
              <p14:xfrm>
                <a:off x="4566226" y="1171470"/>
                <a:ext cx="143280" cy="776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EDC1EF-633C-E568-6B20-5751F4FC6E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1906" y="1167150"/>
                  <a:ext cx="15192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4EB583-3417-5E71-B375-EF94C11FA7FA}"/>
                    </a:ext>
                  </a:extLst>
                </p14:cNvPr>
                <p14:cNvContentPartPr/>
                <p14:nvPr/>
              </p14:nvContentPartPr>
              <p14:xfrm>
                <a:off x="4742626" y="1115310"/>
                <a:ext cx="405360" cy="23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4EB583-3417-5E71-B375-EF94C11FA7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38306" y="1110990"/>
                  <a:ext cx="414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CE4C9A-CE13-7A30-4EC4-93234EF9D158}"/>
                    </a:ext>
                  </a:extLst>
                </p14:cNvPr>
                <p14:cNvContentPartPr/>
                <p14:nvPr/>
              </p14:nvContentPartPr>
              <p14:xfrm>
                <a:off x="4821826" y="1095150"/>
                <a:ext cx="102960" cy="251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CE4C9A-CE13-7A30-4EC4-93234EF9D1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17506" y="1090830"/>
                  <a:ext cx="111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B21F2E-20AA-49A2-C868-9E13201529C0}"/>
                    </a:ext>
                  </a:extLst>
                </p14:cNvPr>
                <p14:cNvContentPartPr/>
                <p14:nvPr/>
              </p14:nvContentPartPr>
              <p14:xfrm>
                <a:off x="5162026" y="938550"/>
                <a:ext cx="41040" cy="28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B21F2E-20AA-49A2-C868-9E13201529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7706" y="934230"/>
                  <a:ext cx="49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5F1804-96D4-C414-D27B-5CD8646B87C0}"/>
                    </a:ext>
                  </a:extLst>
                </p14:cNvPr>
                <p14:cNvContentPartPr/>
                <p14:nvPr/>
              </p14:nvContentPartPr>
              <p14:xfrm>
                <a:off x="5347066" y="1211790"/>
                <a:ext cx="158040" cy="428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5F1804-96D4-C414-D27B-5CD8646B87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42746" y="1207470"/>
                  <a:ext cx="166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B9C534-CB66-8892-6FA5-A20CA8FD76DD}"/>
                    </a:ext>
                  </a:extLst>
                </p14:cNvPr>
                <p14:cNvContentPartPr/>
                <p14:nvPr/>
              </p14:nvContentPartPr>
              <p14:xfrm>
                <a:off x="2450866" y="2260470"/>
                <a:ext cx="51480" cy="32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B9C534-CB66-8892-6FA5-A20CA8FD76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6546" y="2256150"/>
                  <a:ext cx="601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126170-4EE1-0BB5-C0D5-4C0AD30A1E80}"/>
                    </a:ext>
                  </a:extLst>
                </p14:cNvPr>
                <p14:cNvContentPartPr/>
                <p14:nvPr/>
              </p14:nvContentPartPr>
              <p14:xfrm>
                <a:off x="2473906" y="2278470"/>
                <a:ext cx="320760" cy="4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126170-4EE1-0BB5-C0D5-4C0AD30A1E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69586" y="2274150"/>
                  <a:ext cx="329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254DC1-B058-34E0-D245-0C5B833A3787}"/>
                    </a:ext>
                  </a:extLst>
                </p14:cNvPr>
                <p14:cNvContentPartPr/>
                <p14:nvPr/>
              </p14:nvContentPartPr>
              <p14:xfrm>
                <a:off x="2562106" y="2526150"/>
                <a:ext cx="90360" cy="21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254DC1-B058-34E0-D245-0C5B833A37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57786" y="2521830"/>
                  <a:ext cx="99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CB8F24-91A3-0117-855B-D1BBE8ECE51D}"/>
                    </a:ext>
                  </a:extLst>
                </p14:cNvPr>
                <p14:cNvContentPartPr/>
                <p14:nvPr/>
              </p14:nvContentPartPr>
              <p14:xfrm>
                <a:off x="2554186" y="2629470"/>
                <a:ext cx="230760" cy="21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CB8F24-91A3-0117-855B-D1BBE8ECE5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49866" y="2625150"/>
                  <a:ext cx="239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CC9761-383E-B187-8E6A-0FF97793B184}"/>
                    </a:ext>
                  </a:extLst>
                </p14:cNvPr>
                <p14:cNvContentPartPr/>
                <p14:nvPr/>
              </p14:nvContentPartPr>
              <p14:xfrm>
                <a:off x="2930026" y="2019630"/>
                <a:ext cx="99720" cy="259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CC9761-383E-B187-8E6A-0FF97793B1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25706" y="2015310"/>
                  <a:ext cx="108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6EFEF58-20D8-41D9-9C94-81DF4F612507}"/>
                    </a:ext>
                  </a:extLst>
                </p14:cNvPr>
                <p14:cNvContentPartPr/>
                <p14:nvPr/>
              </p14:nvContentPartPr>
              <p14:xfrm>
                <a:off x="3053866" y="2723070"/>
                <a:ext cx="131040" cy="149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6EFEF58-20D8-41D9-9C94-81DF4F6125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49546" y="2718750"/>
                  <a:ext cx="139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2C97D5-3EE0-B580-A292-0B707A220565}"/>
                    </a:ext>
                  </a:extLst>
                </p14:cNvPr>
                <p14:cNvContentPartPr/>
                <p14:nvPr/>
              </p14:nvContentPartPr>
              <p14:xfrm>
                <a:off x="3038026" y="2469990"/>
                <a:ext cx="73800" cy="86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2C97D5-3EE0-B580-A292-0B707A2205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33706" y="2465670"/>
                  <a:ext cx="82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AF0144-3D33-2E0F-A71C-5632FCC0BFEF}"/>
                    </a:ext>
                  </a:extLst>
                </p14:cNvPr>
                <p14:cNvContentPartPr/>
                <p14:nvPr/>
              </p14:nvContentPartPr>
              <p14:xfrm>
                <a:off x="3463186" y="2224830"/>
                <a:ext cx="942480" cy="797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AF0144-3D33-2E0F-A71C-5632FCC0BF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58866" y="2220510"/>
                  <a:ext cx="95112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42EFF4-BEC0-226F-8EC8-7CE40C88C09C}"/>
                    </a:ext>
                  </a:extLst>
                </p14:cNvPr>
                <p14:cNvContentPartPr/>
                <p14:nvPr/>
              </p14:nvContentPartPr>
              <p14:xfrm>
                <a:off x="3863866" y="2237790"/>
                <a:ext cx="254520" cy="506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42EFF4-BEC0-226F-8EC8-7CE40C88C0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59546" y="2233470"/>
                  <a:ext cx="2631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FB467AF-FDBB-5F77-CE4F-3B8534055909}"/>
                    </a:ext>
                  </a:extLst>
                </p14:cNvPr>
                <p14:cNvContentPartPr/>
                <p14:nvPr/>
              </p14:nvContentPartPr>
              <p14:xfrm>
                <a:off x="4424386" y="2662590"/>
                <a:ext cx="8640" cy="156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FB467AF-FDBB-5F77-CE4F-3B85340559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20066" y="2658270"/>
                  <a:ext cx="17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454EFF-1AAE-25FB-0554-0B7E03A7BBD9}"/>
                    </a:ext>
                  </a:extLst>
                </p14:cNvPr>
                <p14:cNvContentPartPr/>
                <p14:nvPr/>
              </p14:nvContentPartPr>
              <p14:xfrm>
                <a:off x="4395946" y="2393670"/>
                <a:ext cx="11160" cy="6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454EFF-1AAE-25FB-0554-0B7E03A7BB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91626" y="2389350"/>
                  <a:ext cx="198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799C87-15A0-6F50-41FA-BB6D41B34F85}"/>
                    </a:ext>
                  </a:extLst>
                </p14:cNvPr>
                <p14:cNvContentPartPr/>
                <p14:nvPr/>
              </p14:nvContentPartPr>
              <p14:xfrm>
                <a:off x="1498306" y="4294110"/>
                <a:ext cx="62280" cy="192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799C87-15A0-6F50-41FA-BB6D41B34F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93986" y="4289790"/>
                  <a:ext cx="70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324C52-C800-E9FB-206E-AD2BBF15694A}"/>
                    </a:ext>
                  </a:extLst>
                </p14:cNvPr>
                <p14:cNvContentPartPr/>
                <p14:nvPr/>
              </p14:nvContentPartPr>
              <p14:xfrm>
                <a:off x="1470226" y="4244070"/>
                <a:ext cx="232200" cy="25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324C52-C800-E9FB-206E-AD2BBF1569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65906" y="4239750"/>
                  <a:ext cx="240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225DA7-414A-3790-4AC3-97960C543E48}"/>
                    </a:ext>
                  </a:extLst>
                </p14:cNvPr>
                <p14:cNvContentPartPr/>
                <p14:nvPr/>
              </p14:nvContentPartPr>
              <p14:xfrm>
                <a:off x="1522426" y="4452150"/>
                <a:ext cx="185040" cy="174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225DA7-414A-3790-4AC3-97960C543E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18106" y="4447830"/>
                  <a:ext cx="193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00DF51-A92D-CF56-70CD-C89A049DD98B}"/>
                    </a:ext>
                  </a:extLst>
                </p14:cNvPr>
                <p14:cNvContentPartPr/>
                <p14:nvPr/>
              </p14:nvContentPartPr>
              <p14:xfrm>
                <a:off x="2062066" y="3892350"/>
                <a:ext cx="69480" cy="444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00DF51-A92D-CF56-70CD-C89A049DD9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57746" y="3888030"/>
                  <a:ext cx="781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72608D-7ACA-A9C0-DA42-1DCC356F2CC0}"/>
                    </a:ext>
                  </a:extLst>
                </p14:cNvPr>
                <p14:cNvContentPartPr/>
                <p14:nvPr/>
              </p14:nvContentPartPr>
              <p14:xfrm>
                <a:off x="2157466" y="4655910"/>
                <a:ext cx="48600" cy="168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72608D-7ACA-A9C0-DA42-1DCC356F2C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53146" y="4651590"/>
                  <a:ext cx="57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1B7AA1-AB7F-225D-A3EA-7F748729E34C}"/>
                    </a:ext>
                  </a:extLst>
                </p14:cNvPr>
                <p14:cNvContentPartPr/>
                <p14:nvPr/>
              </p14:nvContentPartPr>
              <p14:xfrm>
                <a:off x="2163586" y="4479150"/>
                <a:ext cx="20520" cy="3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1B7AA1-AB7F-225D-A3EA-7F748729E3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59266" y="4474830"/>
                  <a:ext cx="291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59ED695-8774-FB18-F7BB-150D9943C557}"/>
                    </a:ext>
                  </a:extLst>
                </p14:cNvPr>
                <p14:cNvContentPartPr/>
                <p14:nvPr/>
              </p14:nvContentPartPr>
              <p14:xfrm>
                <a:off x="2779906" y="4443150"/>
                <a:ext cx="219600" cy="221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59ED695-8774-FB18-F7BB-150D9943C5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75586" y="4438830"/>
                  <a:ext cx="228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09E544-0757-56AB-E86C-50AD694B4977}"/>
                    </a:ext>
                  </a:extLst>
                </p14:cNvPr>
                <p14:cNvContentPartPr/>
                <p14:nvPr/>
              </p14:nvContentPartPr>
              <p14:xfrm>
                <a:off x="3557866" y="3823950"/>
                <a:ext cx="140040" cy="982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09E544-0757-56AB-E86C-50AD694B49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53546" y="3819630"/>
                  <a:ext cx="148680" cy="9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D79FDA-B2D1-D3D0-E311-0F59960D22B3}"/>
                    </a:ext>
                  </a:extLst>
                </p14:cNvPr>
                <p14:cNvContentPartPr/>
                <p14:nvPr/>
              </p14:nvContentPartPr>
              <p14:xfrm>
                <a:off x="3972946" y="3969030"/>
                <a:ext cx="79200" cy="458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D79FDA-B2D1-D3D0-E311-0F59960D22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8626" y="3964710"/>
                  <a:ext cx="878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07CCCE7-EC18-CC89-3CCA-BDCB61DD0879}"/>
                    </a:ext>
                  </a:extLst>
                </p14:cNvPr>
                <p14:cNvContentPartPr/>
                <p14:nvPr/>
              </p14:nvContentPartPr>
              <p14:xfrm>
                <a:off x="3928666" y="3997470"/>
                <a:ext cx="283320" cy="56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07CCCE7-EC18-CC89-3CCA-BDCB61DD08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24346" y="3993150"/>
                  <a:ext cx="291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6C879EC-3E46-27F1-457C-0FC6E7B114DF}"/>
                    </a:ext>
                  </a:extLst>
                </p14:cNvPr>
                <p14:cNvContentPartPr/>
                <p14:nvPr/>
              </p14:nvContentPartPr>
              <p14:xfrm>
                <a:off x="4061866" y="4245870"/>
                <a:ext cx="216360" cy="193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6C879EC-3E46-27F1-457C-0FC6E7B114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57546" y="4241550"/>
                  <a:ext cx="225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204AAA8-EE1E-1F49-C35F-4AEEBE9876A4}"/>
                    </a:ext>
                  </a:extLst>
                </p14:cNvPr>
                <p14:cNvContentPartPr/>
                <p14:nvPr/>
              </p14:nvContentPartPr>
              <p14:xfrm>
                <a:off x="4487026" y="3727470"/>
                <a:ext cx="63000" cy="448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204AAA8-EE1E-1F49-C35F-4AEEBE9876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82706" y="3723150"/>
                  <a:ext cx="716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0735E3-E9E2-8E67-82D4-8DD07F93CE4C}"/>
                    </a:ext>
                  </a:extLst>
                </p14:cNvPr>
                <p14:cNvContentPartPr/>
                <p14:nvPr/>
              </p14:nvContentPartPr>
              <p14:xfrm>
                <a:off x="4410346" y="4232910"/>
                <a:ext cx="183600" cy="341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0735E3-E9E2-8E67-82D4-8DD07F93CE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6026" y="4228590"/>
                  <a:ext cx="1922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A6927E1-15A8-2A11-ADC3-D122F4652E62}"/>
                    </a:ext>
                  </a:extLst>
                </p14:cNvPr>
                <p14:cNvContentPartPr/>
                <p14:nvPr/>
              </p14:nvContentPartPr>
              <p14:xfrm>
                <a:off x="4775026" y="4475190"/>
                <a:ext cx="124200" cy="127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A6927E1-15A8-2A11-ADC3-D122F4652E6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70706" y="4470870"/>
                  <a:ext cx="132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C02353-F62A-7B3D-D3C5-D8C08A9A32D3}"/>
                    </a:ext>
                  </a:extLst>
                </p14:cNvPr>
                <p14:cNvContentPartPr/>
                <p14:nvPr/>
              </p14:nvContentPartPr>
              <p14:xfrm>
                <a:off x="4762786" y="4161630"/>
                <a:ext cx="51840" cy="54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C02353-F62A-7B3D-D3C5-D8C08A9A32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58466" y="4157310"/>
                  <a:ext cx="60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37B437-04EE-C0DC-0E2E-937F5B437A77}"/>
                    </a:ext>
                  </a:extLst>
                </p14:cNvPr>
                <p14:cNvContentPartPr/>
                <p14:nvPr/>
              </p14:nvContentPartPr>
              <p14:xfrm>
                <a:off x="5024866" y="4214190"/>
                <a:ext cx="291240" cy="73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37B437-04EE-C0DC-0E2E-937F5B437A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20546" y="4209870"/>
                  <a:ext cx="299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C93149-253B-FCD5-7421-5846913EED8F}"/>
                    </a:ext>
                  </a:extLst>
                </p14:cNvPr>
                <p14:cNvContentPartPr/>
                <p14:nvPr/>
              </p14:nvContentPartPr>
              <p14:xfrm>
                <a:off x="5206306" y="4197990"/>
                <a:ext cx="90000" cy="254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C93149-253B-FCD5-7421-5846913EED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01986" y="4193670"/>
                  <a:ext cx="98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90F0C69-FEA5-B59A-25C7-91B688A43D30}"/>
                    </a:ext>
                  </a:extLst>
                </p14:cNvPr>
                <p14:cNvContentPartPr/>
                <p14:nvPr/>
              </p14:nvContentPartPr>
              <p14:xfrm>
                <a:off x="1724026" y="5135430"/>
                <a:ext cx="467640" cy="688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90F0C69-FEA5-B59A-25C7-91B688A43D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19706" y="5131110"/>
                  <a:ext cx="47628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CC30F29-955B-DB80-F846-6FB1EECDA29B}"/>
                    </a:ext>
                  </a:extLst>
                </p14:cNvPr>
                <p14:cNvContentPartPr/>
                <p14:nvPr/>
              </p14:nvContentPartPr>
              <p14:xfrm>
                <a:off x="2416666" y="5809710"/>
                <a:ext cx="12960" cy="79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CC30F29-955B-DB80-F846-6FB1EECDA2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12346" y="5805390"/>
                  <a:ext cx="21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42D41B6-9A3D-1403-C5D4-0B6A1888EEEE}"/>
                    </a:ext>
                  </a:extLst>
                </p14:cNvPr>
                <p14:cNvContentPartPr/>
                <p14:nvPr/>
              </p14:nvContentPartPr>
              <p14:xfrm>
                <a:off x="2381026" y="5423790"/>
                <a:ext cx="22680" cy="45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42D41B6-9A3D-1403-C5D4-0B6A1888EEE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76706" y="5419470"/>
                  <a:ext cx="31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BA3BF80-20DB-EA13-AF4A-A4A68231D450}"/>
                    </a:ext>
                  </a:extLst>
                </p14:cNvPr>
                <p14:cNvContentPartPr/>
                <p14:nvPr/>
              </p14:nvContentPartPr>
              <p14:xfrm>
                <a:off x="2832106" y="5471670"/>
                <a:ext cx="239760" cy="27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BA3BF80-20DB-EA13-AF4A-A4A68231D4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27786" y="5467350"/>
                  <a:ext cx="248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D3E3E1-D645-A87E-01F9-B94988E78DED}"/>
                    </a:ext>
                  </a:extLst>
                </p14:cNvPr>
                <p14:cNvContentPartPr/>
                <p14:nvPr/>
              </p14:nvContentPartPr>
              <p14:xfrm>
                <a:off x="2864506" y="5612790"/>
                <a:ext cx="232200" cy="76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D3E3E1-D645-A87E-01F9-B94988E78D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60186" y="5608470"/>
                  <a:ext cx="240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F9A859B-1005-23BC-14BC-6CF196E68B39}"/>
                    </a:ext>
                  </a:extLst>
                </p14:cNvPr>
                <p14:cNvContentPartPr/>
                <p14:nvPr/>
              </p14:nvContentPartPr>
              <p14:xfrm>
                <a:off x="3544186" y="5046150"/>
                <a:ext cx="3372480" cy="1044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9A859B-1005-23BC-14BC-6CF196E68B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39866" y="5041830"/>
                  <a:ext cx="338112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1400F65-7812-98AD-EC86-72FA64F137F4}"/>
                    </a:ext>
                  </a:extLst>
                </p14:cNvPr>
                <p14:cNvContentPartPr/>
                <p14:nvPr/>
              </p14:nvContentPartPr>
              <p14:xfrm>
                <a:off x="4205506" y="5218950"/>
                <a:ext cx="382680" cy="323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400F65-7812-98AD-EC86-72FA64F137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01186" y="5214630"/>
                  <a:ext cx="391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A8D8D90-56EC-4BA9-7DF6-F32A95B077CA}"/>
                    </a:ext>
                  </a:extLst>
                </p14:cNvPr>
                <p14:cNvContentPartPr/>
                <p14:nvPr/>
              </p14:nvContentPartPr>
              <p14:xfrm>
                <a:off x="4803106" y="5515950"/>
                <a:ext cx="31320" cy="110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A8D8D90-56EC-4BA9-7DF6-F32A95B077C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98786" y="5511630"/>
                  <a:ext cx="3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CA3629-86DB-CCA8-FDFE-3080F6A0A09B}"/>
                    </a:ext>
                  </a:extLst>
                </p14:cNvPr>
                <p14:cNvContentPartPr/>
                <p14:nvPr/>
              </p14:nvContentPartPr>
              <p14:xfrm>
                <a:off x="4706626" y="5247030"/>
                <a:ext cx="46080" cy="38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CA3629-86DB-CCA8-FDFE-3080F6A0A0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02306" y="5242710"/>
                  <a:ext cx="54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92767AC-E69A-C077-2683-49ABB5178DAF}"/>
                    </a:ext>
                  </a:extLst>
                </p14:cNvPr>
                <p14:cNvContentPartPr/>
                <p14:nvPr/>
              </p14:nvContentPartPr>
              <p14:xfrm>
                <a:off x="5000386" y="5315070"/>
                <a:ext cx="287640" cy="55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92767AC-E69A-C077-2683-49ABB5178D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96066" y="5310750"/>
                  <a:ext cx="296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AAA5652-B9A4-CF24-7C5C-03FECA18B02D}"/>
                    </a:ext>
                  </a:extLst>
                </p14:cNvPr>
                <p14:cNvContentPartPr/>
                <p14:nvPr/>
              </p14:nvContentPartPr>
              <p14:xfrm>
                <a:off x="5543626" y="5097990"/>
                <a:ext cx="191160" cy="267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AAA5652-B9A4-CF24-7C5C-03FECA18B0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39306" y="5093670"/>
                  <a:ext cx="1998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214043D-804C-F2B5-A46D-DF39C6906A19}"/>
                    </a:ext>
                  </a:extLst>
                </p14:cNvPr>
                <p14:cNvContentPartPr/>
                <p14:nvPr/>
              </p14:nvContentPartPr>
              <p14:xfrm>
                <a:off x="5391706" y="5100510"/>
                <a:ext cx="555120" cy="94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214043D-804C-F2B5-A46D-DF39C6906A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87386" y="5096190"/>
                  <a:ext cx="563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5362DA6-D5CB-1475-D931-EA29B3A044F3}"/>
                    </a:ext>
                  </a:extLst>
                </p14:cNvPr>
                <p14:cNvContentPartPr/>
                <p14:nvPr/>
              </p14:nvContentPartPr>
              <p14:xfrm>
                <a:off x="5549026" y="5548710"/>
                <a:ext cx="246960" cy="50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5362DA6-D5CB-1475-D931-EA29B3A044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44706" y="5544390"/>
                  <a:ext cx="255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841D97-C072-D60D-9D94-390C43F5ADF5}"/>
                    </a:ext>
                  </a:extLst>
                </p14:cNvPr>
                <p14:cNvContentPartPr/>
                <p14:nvPr/>
              </p14:nvContentPartPr>
              <p14:xfrm>
                <a:off x="5766466" y="5600550"/>
                <a:ext cx="326160" cy="26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841D97-C072-D60D-9D94-390C43F5AD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62146" y="5596230"/>
                  <a:ext cx="334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4D3B029-8E77-73F1-3247-6F690D2768D4}"/>
                    </a:ext>
                  </a:extLst>
                </p14:cNvPr>
                <p14:cNvContentPartPr/>
                <p14:nvPr/>
              </p14:nvContentPartPr>
              <p14:xfrm>
                <a:off x="6121066" y="5412630"/>
                <a:ext cx="451440" cy="79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4D3B029-8E77-73F1-3247-6F690D2768D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16746" y="5408310"/>
                  <a:ext cx="460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7C4DDFF-C29B-FE15-0DD3-A62C3606BF2E}"/>
                    </a:ext>
                  </a:extLst>
                </p14:cNvPr>
                <p14:cNvContentPartPr/>
                <p14:nvPr/>
              </p14:nvContentPartPr>
              <p14:xfrm>
                <a:off x="6415546" y="5299230"/>
                <a:ext cx="43560" cy="384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7C4DDFF-C29B-FE15-0DD3-A62C3606BF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11226" y="5294910"/>
                  <a:ext cx="522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834E95-EFD5-0352-C6E4-1A16165417FF}"/>
                    </a:ext>
                  </a:extLst>
                </p14:cNvPr>
                <p14:cNvContentPartPr/>
                <p14:nvPr/>
              </p14:nvContentPartPr>
              <p14:xfrm>
                <a:off x="6887506" y="5041830"/>
                <a:ext cx="1636200" cy="871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834E95-EFD5-0352-C6E4-1A16165417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83186" y="5037510"/>
                  <a:ext cx="164484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ED3CA0-02B4-70B0-D4AD-051EB6EF28BA}"/>
                    </a:ext>
                  </a:extLst>
                </p14:cNvPr>
                <p14:cNvContentPartPr/>
                <p14:nvPr/>
              </p14:nvContentPartPr>
              <p14:xfrm>
                <a:off x="7392946" y="5118150"/>
                <a:ext cx="26640" cy="387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ED3CA0-02B4-70B0-D4AD-051EB6EF28B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88626" y="5113830"/>
                  <a:ext cx="352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3D2AD7-8382-2FA3-3AB7-C499DD24EFEF}"/>
                    </a:ext>
                  </a:extLst>
                </p14:cNvPr>
                <p14:cNvContentPartPr/>
                <p14:nvPr/>
              </p14:nvContentPartPr>
              <p14:xfrm>
                <a:off x="7302226" y="5146950"/>
                <a:ext cx="294480" cy="67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3D2AD7-8382-2FA3-3AB7-C499DD24EFE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97906" y="5142630"/>
                  <a:ext cx="303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8DEE673-D0A8-6798-5602-33A174BAEA12}"/>
                    </a:ext>
                  </a:extLst>
                </p14:cNvPr>
                <p14:cNvContentPartPr/>
                <p14:nvPr/>
              </p14:nvContentPartPr>
              <p14:xfrm>
                <a:off x="7745386" y="4937430"/>
                <a:ext cx="18000" cy="140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8DEE673-D0A8-6798-5602-33A174BAEA1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41066" y="4933110"/>
                  <a:ext cx="26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B53B8FA-D7C7-5EA0-6333-25AA4F2D47CA}"/>
                    </a:ext>
                  </a:extLst>
                </p14:cNvPr>
                <p14:cNvContentPartPr/>
                <p14:nvPr/>
              </p14:nvContentPartPr>
              <p14:xfrm>
                <a:off x="7350466" y="5511270"/>
                <a:ext cx="377280" cy="35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B53B8FA-D7C7-5EA0-6333-25AA4F2D47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46146" y="5506950"/>
                  <a:ext cx="385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BF9784-B714-6EEB-BF96-FEC20B3D10D8}"/>
                    </a:ext>
                  </a:extLst>
                </p14:cNvPr>
                <p14:cNvContentPartPr/>
                <p14:nvPr/>
              </p14:nvContentPartPr>
              <p14:xfrm>
                <a:off x="7471426" y="5387790"/>
                <a:ext cx="81000" cy="16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BF9784-B714-6EEB-BF96-FEC20B3D10D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67106" y="5383470"/>
                  <a:ext cx="89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C6FDA5-F194-7A86-E89B-93ABE6BDDF15}"/>
                    </a:ext>
                  </a:extLst>
                </p14:cNvPr>
                <p14:cNvContentPartPr/>
                <p14:nvPr/>
              </p14:nvContentPartPr>
              <p14:xfrm>
                <a:off x="7796866" y="5349630"/>
                <a:ext cx="105840" cy="225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C6FDA5-F194-7A86-E89B-93ABE6BDDF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92546" y="5345310"/>
                  <a:ext cx="114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C945864-111D-C844-A7B5-BCC586374771}"/>
                    </a:ext>
                  </a:extLst>
                </p14:cNvPr>
                <p14:cNvContentPartPr/>
                <p14:nvPr/>
              </p14:nvContentPartPr>
              <p14:xfrm>
                <a:off x="8027266" y="5508030"/>
                <a:ext cx="20520" cy="145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C945864-111D-C844-A7B5-BCC5863747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22946" y="5503710"/>
                  <a:ext cx="29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DBD7271-AE82-A351-DEF2-7C8431CA1899}"/>
                    </a:ext>
                  </a:extLst>
                </p14:cNvPr>
                <p14:cNvContentPartPr/>
                <p14:nvPr/>
              </p14:nvContentPartPr>
              <p14:xfrm>
                <a:off x="7982986" y="5439630"/>
                <a:ext cx="21240" cy="20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DBD7271-AE82-A351-DEF2-7C8431CA18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78666" y="5435310"/>
                  <a:ext cx="29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87D35B8-8EEA-10BF-ADA5-E26A2A4A0EB5}"/>
                    </a:ext>
                  </a:extLst>
                </p14:cNvPr>
                <p14:cNvContentPartPr/>
                <p14:nvPr/>
              </p14:nvContentPartPr>
              <p14:xfrm>
                <a:off x="8152186" y="5351070"/>
                <a:ext cx="232200" cy="116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87D35B8-8EEA-10BF-ADA5-E26A2A4A0E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47866" y="5346750"/>
                  <a:ext cx="240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B159DE-2C7D-3A94-E589-8EF4C025DAFA}"/>
                    </a:ext>
                  </a:extLst>
                </p14:cNvPr>
                <p14:cNvContentPartPr/>
                <p14:nvPr/>
              </p14:nvContentPartPr>
              <p14:xfrm>
                <a:off x="8533066" y="5371230"/>
                <a:ext cx="110160" cy="370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B159DE-2C7D-3A94-E589-8EF4C025DA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28746" y="5366910"/>
                  <a:ext cx="1188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D9605D4-541D-0B1B-3B93-36A5DDF2B316}"/>
                    </a:ext>
                  </a:extLst>
                </p14:cNvPr>
                <p14:cNvContentPartPr/>
                <p14:nvPr/>
              </p14:nvContentPartPr>
              <p14:xfrm>
                <a:off x="8815306" y="5114550"/>
                <a:ext cx="22320" cy="346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D9605D4-541D-0B1B-3B93-36A5DDF2B31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10986" y="5110230"/>
                  <a:ext cx="30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6653EF-A4DC-D993-E25C-71CDD087FFF6}"/>
                    </a:ext>
                  </a:extLst>
                </p14:cNvPr>
                <p14:cNvContentPartPr/>
                <p14:nvPr/>
              </p14:nvContentPartPr>
              <p14:xfrm>
                <a:off x="8708746" y="5115270"/>
                <a:ext cx="312840" cy="69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6653EF-A4DC-D993-E25C-71CDD087FF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04426" y="5110950"/>
                  <a:ext cx="321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07A7743-37C6-EA3A-7606-7D0BC3BE8FA8}"/>
                    </a:ext>
                  </a:extLst>
                </p14:cNvPr>
                <p14:cNvContentPartPr/>
                <p14:nvPr/>
              </p14:nvContentPartPr>
              <p14:xfrm>
                <a:off x="8869666" y="5315070"/>
                <a:ext cx="175320" cy="139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7A7743-37C6-EA3A-7606-7D0BC3BE8F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65346" y="5310750"/>
                  <a:ext cx="183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9AAC2F-4922-7CFC-0233-94941225BD8E}"/>
                    </a:ext>
                  </a:extLst>
                </p14:cNvPr>
                <p14:cNvContentPartPr/>
                <p14:nvPr/>
              </p14:nvContentPartPr>
              <p14:xfrm>
                <a:off x="9147946" y="4889550"/>
                <a:ext cx="72000" cy="153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9AAC2F-4922-7CFC-0233-94941225BD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43626" y="4885230"/>
                  <a:ext cx="80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55E6CC8-E396-53D8-7397-29152563F830}"/>
                    </a:ext>
                  </a:extLst>
                </p14:cNvPr>
                <p14:cNvContentPartPr/>
                <p14:nvPr/>
              </p14:nvContentPartPr>
              <p14:xfrm>
                <a:off x="9176026" y="5322990"/>
                <a:ext cx="170640" cy="362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55E6CC8-E396-53D8-7397-29152563F83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71706" y="5318670"/>
                  <a:ext cx="1792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AAEA85-E1FF-1362-105E-52E20CDB0C77}"/>
                    </a:ext>
                  </a:extLst>
                </p14:cNvPr>
                <p14:cNvContentPartPr/>
                <p14:nvPr/>
              </p14:nvContentPartPr>
              <p14:xfrm>
                <a:off x="9430186" y="5247030"/>
                <a:ext cx="36000" cy="283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AAEA85-E1FF-1362-105E-52E20CDB0C7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25866" y="5242710"/>
                  <a:ext cx="446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9E4B932-8B75-3F08-AD37-A37EE8E940B2}"/>
                    </a:ext>
                  </a:extLst>
                </p14:cNvPr>
                <p14:cNvContentPartPr/>
                <p14:nvPr/>
              </p14:nvContentPartPr>
              <p14:xfrm>
                <a:off x="8462506" y="5869470"/>
                <a:ext cx="809640" cy="69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9E4B932-8B75-3F08-AD37-A37EE8E940B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58186" y="5865150"/>
                  <a:ext cx="818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965FE68-21FD-5C67-5085-D26F1FC31954}"/>
                    </a:ext>
                  </a:extLst>
                </p14:cNvPr>
                <p14:cNvContentPartPr/>
                <p14:nvPr/>
              </p14:nvContentPartPr>
              <p14:xfrm>
                <a:off x="8348746" y="5322990"/>
                <a:ext cx="99720" cy="144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965FE68-21FD-5C67-5085-D26F1FC3195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44426" y="5318670"/>
                  <a:ext cx="108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931C6D2-AB1D-C623-3C33-E5F04E2E9BD0}"/>
                    </a:ext>
                  </a:extLst>
                </p14:cNvPr>
                <p14:cNvContentPartPr/>
                <p14:nvPr/>
              </p14:nvContentPartPr>
              <p14:xfrm>
                <a:off x="8236786" y="5379150"/>
                <a:ext cx="361440" cy="49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931C6D2-AB1D-C623-3C33-E5F04E2E9BD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32466" y="5374830"/>
                  <a:ext cx="370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7C61D4-FEC3-7C60-B62A-A012CDA2017B}"/>
                    </a:ext>
                  </a:extLst>
                </p14:cNvPr>
                <p14:cNvContentPartPr/>
                <p14:nvPr/>
              </p14:nvContentPartPr>
              <p14:xfrm>
                <a:off x="8301586" y="5279070"/>
                <a:ext cx="81000" cy="347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7C61D4-FEC3-7C60-B62A-A012CDA201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97266" y="5274750"/>
                  <a:ext cx="89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B5F4E6-0D71-D6EC-9C54-4175F048089B}"/>
                    </a:ext>
                  </a:extLst>
                </p14:cNvPr>
                <p14:cNvContentPartPr/>
                <p14:nvPr/>
              </p14:nvContentPartPr>
              <p14:xfrm>
                <a:off x="5689786" y="3960750"/>
                <a:ext cx="425880" cy="619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B5F4E6-0D71-D6EC-9C54-4175F04808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85466" y="3956430"/>
                  <a:ext cx="4345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56AC994-BDB5-E1C7-6840-64D1547BA23D}"/>
                    </a:ext>
                  </a:extLst>
                </p14:cNvPr>
                <p14:cNvContentPartPr/>
                <p14:nvPr/>
              </p14:nvContentPartPr>
              <p14:xfrm>
                <a:off x="5911546" y="3894150"/>
                <a:ext cx="273600" cy="227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56AC994-BDB5-E1C7-6840-64D1547BA2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7226" y="3889830"/>
                  <a:ext cx="282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B13FE7-0242-9C79-486E-034A6D1F05A9}"/>
                    </a:ext>
                  </a:extLst>
                </p14:cNvPr>
                <p14:cNvContentPartPr/>
                <p14:nvPr/>
              </p14:nvContentPartPr>
              <p14:xfrm>
                <a:off x="6073186" y="3651150"/>
                <a:ext cx="423000" cy="615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B13FE7-0242-9C79-486E-034A6D1F05A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68866" y="3646830"/>
                  <a:ext cx="43164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A8CFF1A-FD89-E7AF-A196-420393CDA17D}"/>
                    </a:ext>
                  </a:extLst>
                </p14:cNvPr>
                <p14:cNvContentPartPr/>
                <p14:nvPr/>
              </p14:nvContentPartPr>
              <p14:xfrm>
                <a:off x="6425986" y="4231470"/>
                <a:ext cx="273960" cy="254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A8CFF1A-FD89-E7AF-A196-420393CDA17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21666" y="4227150"/>
                  <a:ext cx="282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9267F09-26B4-4196-0BCC-7711DE77AEFD}"/>
                    </a:ext>
                  </a:extLst>
                </p14:cNvPr>
                <p14:cNvContentPartPr/>
                <p14:nvPr/>
              </p14:nvContentPartPr>
              <p14:xfrm>
                <a:off x="6810466" y="4097190"/>
                <a:ext cx="33480" cy="276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9267F09-26B4-4196-0BCC-7711DE77AE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06146" y="4092870"/>
                  <a:ext cx="42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59EB9D2-B9CD-25C9-D545-ACD015FE3284}"/>
                    </a:ext>
                  </a:extLst>
                </p14:cNvPr>
                <p14:cNvContentPartPr/>
                <p14:nvPr/>
              </p14:nvContentPartPr>
              <p14:xfrm>
                <a:off x="6991546" y="3792270"/>
                <a:ext cx="203040" cy="819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59EB9D2-B9CD-25C9-D545-ACD015FE32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87226" y="3787950"/>
                  <a:ext cx="211680" cy="8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0A45A58-7A0D-D126-AC9B-ADDE473FB880}"/>
                    </a:ext>
                  </a:extLst>
                </p14:cNvPr>
                <p14:cNvContentPartPr/>
                <p14:nvPr/>
              </p14:nvContentPartPr>
              <p14:xfrm>
                <a:off x="7903426" y="2277030"/>
                <a:ext cx="434160" cy="797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0A45A58-7A0D-D126-AC9B-ADDE473FB88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99106" y="2272710"/>
                  <a:ext cx="4428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16BD0B1-52E5-84B4-5516-5F7A018CBEBB}"/>
                    </a:ext>
                  </a:extLst>
                </p14:cNvPr>
                <p14:cNvContentPartPr/>
                <p14:nvPr/>
              </p14:nvContentPartPr>
              <p14:xfrm>
                <a:off x="8468986" y="2759790"/>
                <a:ext cx="479160" cy="545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16BD0B1-52E5-84B4-5516-5F7A018CBE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64666" y="2755470"/>
                  <a:ext cx="4878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F86FBA1-0560-8202-F1DA-85B5D2A21CE2}"/>
                    </a:ext>
                  </a:extLst>
                </p14:cNvPr>
                <p14:cNvContentPartPr/>
                <p14:nvPr/>
              </p14:nvContentPartPr>
              <p14:xfrm>
                <a:off x="9042106" y="2603190"/>
                <a:ext cx="315720" cy="244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F86FBA1-0560-8202-F1DA-85B5D2A21CE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37786" y="2598870"/>
                  <a:ext cx="324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D56F279-5298-9BB9-A467-66482ADA55E3}"/>
                    </a:ext>
                  </a:extLst>
                </p14:cNvPr>
                <p14:cNvContentPartPr/>
                <p14:nvPr/>
              </p14:nvContentPartPr>
              <p14:xfrm>
                <a:off x="9474466" y="2560350"/>
                <a:ext cx="148680" cy="243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D56F279-5298-9BB9-A467-66482ADA55E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70146" y="2556030"/>
                  <a:ext cx="157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E1F75B5-F083-20CE-266B-9210B0B7E9BF}"/>
                    </a:ext>
                  </a:extLst>
                </p14:cNvPr>
                <p14:cNvContentPartPr/>
                <p14:nvPr/>
              </p14:nvContentPartPr>
              <p14:xfrm>
                <a:off x="7655026" y="3285390"/>
                <a:ext cx="292320" cy="492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E1F75B5-F083-20CE-266B-9210B0B7E9B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50706" y="3281070"/>
                  <a:ext cx="3009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32E7250-A47D-0098-BB88-297B2AC405FE}"/>
                    </a:ext>
                  </a:extLst>
                </p14:cNvPr>
                <p14:cNvContentPartPr/>
                <p14:nvPr/>
              </p14:nvContentPartPr>
              <p14:xfrm>
                <a:off x="7978306" y="3494910"/>
                <a:ext cx="250920" cy="171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32E7250-A47D-0098-BB88-297B2AC405F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3986" y="3490590"/>
                  <a:ext cx="259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27DAEF9-3AA9-F545-E6C4-47E135E4F714}"/>
                    </a:ext>
                  </a:extLst>
                </p14:cNvPr>
                <p14:cNvContentPartPr/>
                <p14:nvPr/>
              </p14:nvContentPartPr>
              <p14:xfrm>
                <a:off x="8184586" y="3241470"/>
                <a:ext cx="202680" cy="412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27DAEF9-3AA9-F545-E6C4-47E135E4F71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80266" y="3237150"/>
                  <a:ext cx="2113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065A117-DC72-B44B-EAA9-F3703C7552FF}"/>
                    </a:ext>
                  </a:extLst>
                </p14:cNvPr>
                <p14:cNvContentPartPr/>
                <p14:nvPr/>
              </p14:nvContentPartPr>
              <p14:xfrm>
                <a:off x="8390146" y="3369990"/>
                <a:ext cx="135720" cy="267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065A117-DC72-B44B-EAA9-F3703C7552F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85826" y="3365670"/>
                  <a:ext cx="144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E03F8D7-3A91-55B4-AC6B-903FD8CE1F9B}"/>
                    </a:ext>
                  </a:extLst>
                </p14:cNvPr>
                <p14:cNvContentPartPr/>
                <p14:nvPr/>
              </p14:nvContentPartPr>
              <p14:xfrm>
                <a:off x="8639986" y="3453510"/>
                <a:ext cx="387720" cy="246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E03F8D7-3A91-55B4-AC6B-903FD8CE1F9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35666" y="3449190"/>
                  <a:ext cx="396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2A927F4-A096-C40A-0398-3F6930510F88}"/>
                    </a:ext>
                  </a:extLst>
                </p14:cNvPr>
                <p14:cNvContentPartPr/>
                <p14:nvPr/>
              </p14:nvContentPartPr>
              <p14:xfrm>
                <a:off x="9079186" y="3369990"/>
                <a:ext cx="133200" cy="191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2A927F4-A096-C40A-0398-3F6930510F8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74866" y="3365670"/>
                  <a:ext cx="141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3B6213C-AF6C-5BE3-FB46-503DCDFB8703}"/>
                    </a:ext>
                  </a:extLst>
                </p14:cNvPr>
                <p14:cNvContentPartPr/>
                <p14:nvPr/>
              </p14:nvContentPartPr>
              <p14:xfrm>
                <a:off x="9191866" y="3390510"/>
                <a:ext cx="332640" cy="450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3B6213C-AF6C-5BE3-FB46-503DCDFB870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87546" y="3386190"/>
                  <a:ext cx="3412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9074277-3110-AE99-BCA9-56A08992CA49}"/>
                    </a:ext>
                  </a:extLst>
                </p14:cNvPr>
                <p14:cNvContentPartPr/>
                <p14:nvPr/>
              </p14:nvContentPartPr>
              <p14:xfrm>
                <a:off x="7700746" y="3827550"/>
                <a:ext cx="2032200" cy="215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9074277-3110-AE99-BCA9-56A08992CA4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96426" y="3823230"/>
                  <a:ext cx="2040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43E2E14-8BA2-6D5D-9735-FB91E98EA8BB}"/>
                    </a:ext>
                  </a:extLst>
                </p14:cNvPr>
                <p14:cNvContentPartPr/>
                <p14:nvPr/>
              </p14:nvContentPartPr>
              <p14:xfrm>
                <a:off x="7248226" y="1929990"/>
                <a:ext cx="2527920" cy="2151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43E2E14-8BA2-6D5D-9735-FB91E98EA8B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43906" y="1925670"/>
                  <a:ext cx="2536560" cy="21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7AEDE2-07F7-7EA9-8E9F-ED8085AD4856}"/>
                    </a:ext>
                  </a:extLst>
                </p14:cNvPr>
                <p14:cNvContentPartPr/>
                <p14:nvPr/>
              </p14:nvContentPartPr>
              <p14:xfrm>
                <a:off x="6032866" y="676830"/>
                <a:ext cx="1199520" cy="214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7AEDE2-07F7-7EA9-8E9F-ED8085AD485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28546" y="672510"/>
                  <a:ext cx="1208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E5ECFD-E307-3763-EA5D-7CADB1054069}"/>
                    </a:ext>
                  </a:extLst>
                </p14:cNvPr>
                <p14:cNvContentPartPr/>
                <p14:nvPr/>
              </p14:nvContentPartPr>
              <p14:xfrm>
                <a:off x="7564306" y="684030"/>
                <a:ext cx="353520" cy="49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E5ECFD-E307-3763-EA5D-7CADB105406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59986" y="679710"/>
                  <a:ext cx="3621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20BF33-3229-091B-1D22-BDF009C8CA6C}"/>
                    </a:ext>
                  </a:extLst>
                </p14:cNvPr>
                <p14:cNvContentPartPr/>
                <p14:nvPr/>
              </p14:nvContentPartPr>
              <p14:xfrm>
                <a:off x="8035186" y="1135470"/>
                <a:ext cx="199800" cy="19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20BF33-3229-091B-1D22-BDF009C8CA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30866" y="1131150"/>
                  <a:ext cx="208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7C783F-5CE9-7ECE-C915-9FB2A8A19CC4}"/>
                    </a:ext>
                  </a:extLst>
                </p14:cNvPr>
                <p14:cNvContentPartPr/>
                <p14:nvPr/>
              </p14:nvContentPartPr>
              <p14:xfrm>
                <a:off x="8051746" y="946470"/>
                <a:ext cx="30240" cy="9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7C783F-5CE9-7ECE-C915-9FB2A8A19CC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47426" y="942150"/>
                  <a:ext cx="38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A9B445-2B0E-420B-6A96-B419BFED3FE9}"/>
                    </a:ext>
                  </a:extLst>
                </p14:cNvPr>
                <p14:cNvContentPartPr/>
                <p14:nvPr/>
              </p14:nvContentPartPr>
              <p14:xfrm>
                <a:off x="8409946" y="576750"/>
                <a:ext cx="556560" cy="74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A9B445-2B0E-420B-6A96-B419BFED3FE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405626" y="572430"/>
                  <a:ext cx="56520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2B4CE6-EEDA-B7DA-9B45-C08D0450B1BA}"/>
                    </a:ext>
                  </a:extLst>
                </p14:cNvPr>
                <p14:cNvContentPartPr/>
                <p14:nvPr/>
              </p14:nvContentPartPr>
              <p14:xfrm>
                <a:off x="8853826" y="548670"/>
                <a:ext cx="226800" cy="603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2B4CE6-EEDA-B7DA-9B45-C08D0450B1B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49506" y="544350"/>
                  <a:ext cx="23544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30A3B2-2E79-FBB3-7ED8-AAD6DB706BDE}"/>
                    </a:ext>
                  </a:extLst>
                </p14:cNvPr>
                <p14:cNvContentPartPr/>
                <p14:nvPr/>
              </p14:nvContentPartPr>
              <p14:xfrm>
                <a:off x="9365746" y="902550"/>
                <a:ext cx="106200" cy="160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30A3B2-2E79-FBB3-7ED8-AAD6DB706BD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61426" y="898230"/>
                  <a:ext cx="114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946A93-F056-8194-E730-71F1DBE2C958}"/>
                    </a:ext>
                  </a:extLst>
                </p14:cNvPr>
                <p14:cNvContentPartPr/>
                <p14:nvPr/>
              </p14:nvContentPartPr>
              <p14:xfrm>
                <a:off x="9276826" y="73767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946A93-F056-8194-E730-71F1DBE2C95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72506" y="7333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B553AA-D32B-5430-C4A6-B7422ADEA18A}"/>
                    </a:ext>
                  </a:extLst>
                </p14:cNvPr>
                <p14:cNvContentPartPr/>
                <p14:nvPr/>
              </p14:nvContentPartPr>
              <p14:xfrm>
                <a:off x="6024226" y="576750"/>
                <a:ext cx="312120" cy="567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B553AA-D32B-5430-C4A6-B7422ADEA18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019906" y="572430"/>
                  <a:ext cx="3207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BEACF9-95B2-3F38-A531-FD1A4A38965B}"/>
                    </a:ext>
                  </a:extLst>
                </p14:cNvPr>
                <p14:cNvContentPartPr/>
                <p14:nvPr/>
              </p14:nvContentPartPr>
              <p14:xfrm>
                <a:off x="6345706" y="1372710"/>
                <a:ext cx="121680" cy="414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BEACF9-95B2-3F38-A531-FD1A4A3896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41386" y="1368390"/>
                  <a:ext cx="1303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C655A9-5FDF-D338-9422-5247ABD55208}"/>
                    </a:ext>
                  </a:extLst>
                </p14:cNvPr>
                <p14:cNvContentPartPr/>
                <p14:nvPr/>
              </p14:nvContentPartPr>
              <p14:xfrm>
                <a:off x="6193786" y="1269390"/>
                <a:ext cx="415080" cy="111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C655A9-5FDF-D338-9422-5247ABD552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89466" y="1265070"/>
                  <a:ext cx="423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AFF1B9-CCDB-7C0B-DE3A-1DB2079C7ECC}"/>
                    </a:ext>
                  </a:extLst>
                </p14:cNvPr>
                <p14:cNvContentPartPr/>
                <p14:nvPr/>
              </p14:nvContentPartPr>
              <p14:xfrm>
                <a:off x="6375226" y="1867710"/>
                <a:ext cx="341280" cy="100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AFF1B9-CCDB-7C0B-DE3A-1DB2079C7EC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70906" y="1863390"/>
                  <a:ext cx="349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8036D1-4F70-7519-9844-BA2D01F4D575}"/>
                    </a:ext>
                  </a:extLst>
                </p14:cNvPr>
                <p14:cNvContentPartPr/>
                <p14:nvPr/>
              </p14:nvContentPartPr>
              <p14:xfrm>
                <a:off x="6865546" y="1749270"/>
                <a:ext cx="330840" cy="517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8036D1-4F70-7519-9844-BA2D01F4D57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861226" y="1744950"/>
                  <a:ext cx="3394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653A2B-15DB-77AA-9084-C652B3E22B97}"/>
                    </a:ext>
                  </a:extLst>
                </p14:cNvPr>
                <p14:cNvContentPartPr/>
                <p14:nvPr/>
              </p14:nvContentPartPr>
              <p14:xfrm>
                <a:off x="7390426" y="2011710"/>
                <a:ext cx="41760" cy="147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653A2B-15DB-77AA-9084-C652B3E22B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86106" y="2007390"/>
                  <a:ext cx="50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F4AFF6-4B27-5499-B07E-A68727AC8A61}"/>
                    </a:ext>
                  </a:extLst>
                </p14:cNvPr>
                <p14:cNvContentPartPr/>
                <p14:nvPr/>
              </p14:nvContentPartPr>
              <p14:xfrm>
                <a:off x="7314466" y="1798590"/>
                <a:ext cx="2700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F4AFF6-4B27-5499-B07E-A68727AC8A6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10146" y="1794270"/>
                  <a:ext cx="35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04B667-6359-D3F7-6680-C8E1D4246BFC}"/>
                    </a:ext>
                  </a:extLst>
                </p14:cNvPr>
                <p14:cNvContentPartPr/>
                <p14:nvPr/>
              </p14:nvContentPartPr>
              <p14:xfrm>
                <a:off x="6330586" y="1001910"/>
                <a:ext cx="610920" cy="166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04B667-6359-D3F7-6680-C8E1D4246BF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26266" y="997590"/>
                  <a:ext cx="619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A7B04FF-4BA2-CD38-B036-005D1B26952F}"/>
                    </a:ext>
                  </a:extLst>
                </p14:cNvPr>
                <p14:cNvContentPartPr/>
                <p14:nvPr/>
              </p14:nvContentPartPr>
              <p14:xfrm>
                <a:off x="7749346" y="4221390"/>
                <a:ext cx="103320" cy="428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A7B04FF-4BA2-CD38-B036-005D1B26952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45026" y="4217070"/>
                  <a:ext cx="1119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4C28D3-709B-55DF-3BC8-DB67ADC3D281}"/>
                    </a:ext>
                  </a:extLst>
                </p14:cNvPr>
                <p14:cNvContentPartPr/>
                <p14:nvPr/>
              </p14:nvContentPartPr>
              <p14:xfrm>
                <a:off x="7692826" y="4222110"/>
                <a:ext cx="277920" cy="325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4C28D3-709B-55DF-3BC8-DB67ADC3D28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88506" y="4217790"/>
                  <a:ext cx="286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2ABB549-497C-2EA0-8F94-5787FEAE6E26}"/>
                    </a:ext>
                  </a:extLst>
                </p14:cNvPr>
                <p14:cNvContentPartPr/>
                <p14:nvPr/>
              </p14:nvContentPartPr>
              <p14:xfrm>
                <a:off x="8064706" y="4276110"/>
                <a:ext cx="365040" cy="230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2ABB549-497C-2EA0-8F94-5787FEAE6E2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60386" y="4271790"/>
                  <a:ext cx="373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7832D47-D22C-EB66-BCFE-651B13D86C3B}"/>
                    </a:ext>
                  </a:extLst>
                </p14:cNvPr>
                <p14:cNvContentPartPr/>
                <p14:nvPr/>
              </p14:nvContentPartPr>
              <p14:xfrm>
                <a:off x="8587426" y="4250190"/>
                <a:ext cx="166680" cy="49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7832D47-D22C-EB66-BCFE-651B13D86C3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83106" y="4245870"/>
                  <a:ext cx="175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C0D7278-CA95-8132-5373-AC75CD61DA44}"/>
                    </a:ext>
                  </a:extLst>
                </p14:cNvPr>
                <p14:cNvContentPartPr/>
                <p14:nvPr/>
              </p14:nvContentPartPr>
              <p14:xfrm>
                <a:off x="8839786" y="3913230"/>
                <a:ext cx="247680" cy="333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C0D7278-CA95-8132-5373-AC75CD61DA4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35466" y="3908910"/>
                  <a:ext cx="256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D882EAE-2C62-E260-567E-C3347D0376D3}"/>
                    </a:ext>
                  </a:extLst>
                </p14:cNvPr>
                <p14:cNvContentPartPr/>
                <p14:nvPr/>
              </p14:nvContentPartPr>
              <p14:xfrm>
                <a:off x="8289706" y="4435230"/>
                <a:ext cx="187560" cy="352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D882EAE-2C62-E260-567E-C3347D0376D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85386" y="4430910"/>
                  <a:ext cx="1962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DB9BBAE-50DC-4DBB-06C5-28C8412AD4D5}"/>
                    </a:ext>
                  </a:extLst>
                </p14:cNvPr>
                <p14:cNvContentPartPr/>
                <p14:nvPr/>
              </p14:nvContentPartPr>
              <p14:xfrm>
                <a:off x="8378986" y="4515510"/>
                <a:ext cx="227880" cy="245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DB9BBAE-50DC-4DBB-06C5-28C8412AD4D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74666" y="4511190"/>
                  <a:ext cx="2365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25AEB10-F084-EFE6-1EB9-920122CBB4F9}"/>
                    </a:ext>
                  </a:extLst>
                </p14:cNvPr>
                <p14:cNvContentPartPr/>
                <p14:nvPr/>
              </p14:nvContentPartPr>
              <p14:xfrm>
                <a:off x="8626666" y="4544670"/>
                <a:ext cx="190080" cy="115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25AEB10-F084-EFE6-1EB9-920122CBB4F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22346" y="4540350"/>
                  <a:ext cx="198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551407C-045A-85F6-AD02-B99F2D53D0B3}"/>
                    </a:ext>
                  </a:extLst>
                </p14:cNvPr>
                <p14:cNvContentPartPr/>
                <p14:nvPr/>
              </p14:nvContentPartPr>
              <p14:xfrm>
                <a:off x="8837266" y="4338750"/>
                <a:ext cx="200880" cy="340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551407C-045A-85F6-AD02-B99F2D53D0B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32946" y="4334430"/>
                  <a:ext cx="2095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0A60EB8-0AB4-46D0-76A0-83C9A5E22AF0}"/>
                    </a:ext>
                  </a:extLst>
                </p14:cNvPr>
                <p14:cNvContentPartPr/>
                <p14:nvPr/>
              </p14:nvContentPartPr>
              <p14:xfrm>
                <a:off x="8781106" y="4207350"/>
                <a:ext cx="694440" cy="380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0A60EB8-0AB4-46D0-76A0-83C9A5E22AF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76786" y="4203030"/>
                  <a:ext cx="7030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52468FC-5CB3-8273-B5C8-0647475CA3DF}"/>
                    </a:ext>
                  </a:extLst>
                </p14:cNvPr>
                <p14:cNvContentPartPr/>
                <p14:nvPr/>
              </p14:nvContentPartPr>
              <p14:xfrm>
                <a:off x="8269186" y="4254150"/>
                <a:ext cx="344160" cy="156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52468FC-5CB3-8273-B5C8-0647475CA3D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64866" y="4249830"/>
                  <a:ext cx="352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F52F7D9-E961-528D-D0D3-6DA7BA455D61}"/>
                    </a:ext>
                  </a:extLst>
                </p14:cNvPr>
                <p14:cNvContentPartPr/>
                <p14:nvPr/>
              </p14:nvContentPartPr>
              <p14:xfrm>
                <a:off x="8555746" y="4250190"/>
                <a:ext cx="405720" cy="98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F52F7D9-E961-528D-D0D3-6DA7BA455D6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51426" y="4245870"/>
                  <a:ext cx="414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F442C18-FC47-73ED-AB1E-78F070931A58}"/>
                    </a:ext>
                  </a:extLst>
                </p14:cNvPr>
                <p14:cNvContentPartPr/>
                <p14:nvPr/>
              </p14:nvContentPartPr>
              <p14:xfrm>
                <a:off x="7451626" y="3969030"/>
                <a:ext cx="2391480" cy="1162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F442C18-FC47-73ED-AB1E-78F070931A5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47306" y="3964710"/>
                  <a:ext cx="2400120" cy="117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252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72127E9-CA76-CB60-31D6-5034967632B9}"/>
              </a:ext>
            </a:extLst>
          </p:cNvPr>
          <p:cNvGrpSpPr/>
          <p:nvPr/>
        </p:nvGrpSpPr>
        <p:grpSpPr>
          <a:xfrm>
            <a:off x="1300666" y="291270"/>
            <a:ext cx="808920" cy="657000"/>
            <a:chOff x="1300666" y="291270"/>
            <a:chExt cx="808920" cy="65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44B084-F594-C4AD-DD21-3A81CE963990}"/>
                    </a:ext>
                  </a:extLst>
                </p14:cNvPr>
                <p14:cNvContentPartPr/>
                <p14:nvPr/>
              </p14:nvContentPartPr>
              <p14:xfrm>
                <a:off x="1381306" y="291270"/>
                <a:ext cx="8280" cy="645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44B084-F594-C4AD-DD21-3A81CE9639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6986" y="286950"/>
                  <a:ext cx="1692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D0171B-1B9C-B8BA-63F8-C6E0FFD69899}"/>
                    </a:ext>
                  </a:extLst>
                </p14:cNvPr>
                <p14:cNvContentPartPr/>
                <p14:nvPr/>
              </p14:nvContentPartPr>
              <p14:xfrm>
                <a:off x="1300666" y="307830"/>
                <a:ext cx="226080" cy="318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D0171B-1B9C-B8BA-63F8-C6E0FFD698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6346" y="303510"/>
                  <a:ext cx="2347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B65D25-C307-A9B5-034C-A63609FA255C}"/>
                    </a:ext>
                  </a:extLst>
                </p14:cNvPr>
                <p14:cNvContentPartPr/>
                <p14:nvPr/>
              </p14:nvContentPartPr>
              <p14:xfrm>
                <a:off x="1514506" y="577830"/>
                <a:ext cx="192960" cy="316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B65D25-C307-A9B5-034C-A63609FA25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0186" y="573510"/>
                  <a:ext cx="201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98D7BD-0052-FED8-C557-4505D299B0D0}"/>
                    </a:ext>
                  </a:extLst>
                </p14:cNvPr>
                <p14:cNvContentPartPr/>
                <p14:nvPr/>
              </p14:nvContentPartPr>
              <p14:xfrm>
                <a:off x="1889626" y="777270"/>
                <a:ext cx="219960" cy="171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98D7BD-0052-FED8-C557-4505D299B0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306" y="772950"/>
                  <a:ext cx="2286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50473DE-813B-D4A5-B114-C93227731760}"/>
              </a:ext>
            </a:extLst>
          </p:cNvPr>
          <p:cNvGrpSpPr/>
          <p:nvPr/>
        </p:nvGrpSpPr>
        <p:grpSpPr>
          <a:xfrm>
            <a:off x="2364826" y="379110"/>
            <a:ext cx="1405440" cy="852480"/>
            <a:chOff x="2364826" y="379110"/>
            <a:chExt cx="1405440" cy="85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DF81BC-0FCA-562E-0D42-C11612B95D54}"/>
                    </a:ext>
                  </a:extLst>
                </p14:cNvPr>
                <p14:cNvContentPartPr/>
                <p14:nvPr/>
              </p14:nvContentPartPr>
              <p14:xfrm>
                <a:off x="2364826" y="578190"/>
                <a:ext cx="220320" cy="71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DF81BC-0FCA-562E-0D42-C11612B95D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60506" y="573870"/>
                  <a:ext cx="228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649E2C-E9F3-A437-111F-663AE63B4754}"/>
                    </a:ext>
                  </a:extLst>
                </p14:cNvPr>
                <p14:cNvContentPartPr/>
                <p14:nvPr/>
              </p14:nvContentPartPr>
              <p14:xfrm>
                <a:off x="2396866" y="753510"/>
                <a:ext cx="303840" cy="8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649E2C-E9F3-A437-111F-663AE63B47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92546" y="749190"/>
                  <a:ext cx="312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7A18EF-9AB1-7D3D-5718-A04B920E0D8A}"/>
                    </a:ext>
                  </a:extLst>
                </p14:cNvPr>
                <p14:cNvContentPartPr/>
                <p14:nvPr/>
              </p14:nvContentPartPr>
              <p14:xfrm>
                <a:off x="3017866" y="387750"/>
                <a:ext cx="11880" cy="532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7A18EF-9AB1-7D3D-5718-A04B920E0D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13546" y="383430"/>
                  <a:ext cx="205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E6F86A-0D9D-29A7-5DEA-B9A60A529F2A}"/>
                    </a:ext>
                  </a:extLst>
                </p14:cNvPr>
                <p14:cNvContentPartPr/>
                <p14:nvPr/>
              </p14:nvContentPartPr>
              <p14:xfrm>
                <a:off x="2925346" y="379110"/>
                <a:ext cx="355320" cy="382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E6F86A-0D9D-29A7-5DEA-B9A60A529F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21026" y="374790"/>
                  <a:ext cx="3639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2AA0220-5B9F-AFD7-F545-7DA3D56AF792}"/>
                    </a:ext>
                  </a:extLst>
                </p14:cNvPr>
                <p14:cNvContentPartPr/>
                <p14:nvPr/>
              </p14:nvContentPartPr>
              <p14:xfrm>
                <a:off x="3154666" y="805710"/>
                <a:ext cx="313560" cy="327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2AA0220-5B9F-AFD7-F545-7DA3D56AF7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50346" y="801390"/>
                  <a:ext cx="3222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55A403C-B9E0-E928-691F-7AB286FA088F}"/>
                    </a:ext>
                  </a:extLst>
                </p14:cNvPr>
                <p14:cNvContentPartPr/>
                <p14:nvPr/>
              </p14:nvContentPartPr>
              <p14:xfrm>
                <a:off x="3624826" y="998670"/>
                <a:ext cx="145440" cy="232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55A403C-B9E0-E928-691F-7AB286FA08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0506" y="994350"/>
                  <a:ext cx="15408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0E706E9-0AE5-4BC0-C2DF-B1182CD9E58A}"/>
                  </a:ext>
                </a:extLst>
              </p14:cNvPr>
              <p14:cNvContentPartPr/>
              <p14:nvPr/>
            </p14:nvContentPartPr>
            <p14:xfrm>
              <a:off x="4521226" y="496110"/>
              <a:ext cx="243720" cy="502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0E706E9-0AE5-4BC0-C2DF-B1182CD9E5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16906" y="491790"/>
                <a:ext cx="252360" cy="51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F944B8B-A026-F2A7-5A87-99971DC838C5}"/>
              </a:ext>
            </a:extLst>
          </p:cNvPr>
          <p:cNvGrpSpPr/>
          <p:nvPr/>
        </p:nvGrpSpPr>
        <p:grpSpPr>
          <a:xfrm>
            <a:off x="6947626" y="347790"/>
            <a:ext cx="502200" cy="586080"/>
            <a:chOff x="6947626" y="347790"/>
            <a:chExt cx="502200" cy="58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3F6DB6-5270-B416-B873-4303BAA19873}"/>
                    </a:ext>
                  </a:extLst>
                </p14:cNvPr>
                <p14:cNvContentPartPr/>
                <p14:nvPr/>
              </p14:nvContentPartPr>
              <p14:xfrm>
                <a:off x="6947626" y="543630"/>
                <a:ext cx="221040" cy="201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3F6DB6-5270-B416-B873-4303BAA198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43306" y="539310"/>
                  <a:ext cx="229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4969E9A-8199-BC7A-36DA-78E17C9018BC}"/>
                    </a:ext>
                  </a:extLst>
                </p14:cNvPr>
                <p14:cNvContentPartPr/>
                <p14:nvPr/>
              </p14:nvContentPartPr>
              <p14:xfrm>
                <a:off x="7204666" y="347790"/>
                <a:ext cx="245160" cy="586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4969E9A-8199-BC7A-36DA-78E17C9018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00346" y="343470"/>
                  <a:ext cx="253800" cy="59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90C03FA-EE8B-FDB8-9E3B-046420C076AE}"/>
              </a:ext>
            </a:extLst>
          </p:cNvPr>
          <p:cNvGrpSpPr/>
          <p:nvPr/>
        </p:nvGrpSpPr>
        <p:grpSpPr>
          <a:xfrm>
            <a:off x="5254546" y="412590"/>
            <a:ext cx="1312560" cy="598320"/>
            <a:chOff x="5254546" y="412590"/>
            <a:chExt cx="1312560" cy="59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F56E38A-9525-F5D8-9398-1ED7E2B84CBF}"/>
                    </a:ext>
                  </a:extLst>
                </p14:cNvPr>
                <p14:cNvContentPartPr/>
                <p14:nvPr/>
              </p14:nvContentPartPr>
              <p14:xfrm>
                <a:off x="5311066" y="428070"/>
                <a:ext cx="10440" cy="431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F56E38A-9525-F5D8-9398-1ED7E2B84C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06746" y="423750"/>
                  <a:ext cx="190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97FD6AC-4007-253D-5EA6-8907CAA45624}"/>
                    </a:ext>
                  </a:extLst>
                </p14:cNvPr>
                <p14:cNvContentPartPr/>
                <p14:nvPr/>
              </p14:nvContentPartPr>
              <p14:xfrm>
                <a:off x="5254546" y="412590"/>
                <a:ext cx="250560" cy="362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97FD6AC-4007-253D-5EA6-8907CAA456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50226" y="408270"/>
                  <a:ext cx="2592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5F5258C-140C-5648-4851-B8F378DD9E5C}"/>
                    </a:ext>
                  </a:extLst>
                </p14:cNvPr>
                <p14:cNvContentPartPr/>
                <p14:nvPr/>
              </p14:nvContentPartPr>
              <p14:xfrm>
                <a:off x="5655586" y="693390"/>
                <a:ext cx="103320" cy="298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5F5258C-140C-5648-4851-B8F378DD9E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51266" y="689070"/>
                  <a:ext cx="1119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06AAF5-3B87-6BBC-2EB9-5394588029D0}"/>
                    </a:ext>
                  </a:extLst>
                </p14:cNvPr>
                <p14:cNvContentPartPr/>
                <p14:nvPr/>
              </p14:nvContentPartPr>
              <p14:xfrm>
                <a:off x="5928826" y="765750"/>
                <a:ext cx="252000" cy="245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06AAF5-3B87-6BBC-2EB9-5394588029D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24506" y="761430"/>
                  <a:ext cx="260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5BF74AC-6AA0-F02A-8655-55E687FD5760}"/>
                    </a:ext>
                  </a:extLst>
                </p14:cNvPr>
                <p14:cNvContentPartPr/>
                <p14:nvPr/>
              </p14:nvContentPartPr>
              <p14:xfrm>
                <a:off x="6355066" y="637590"/>
                <a:ext cx="212040" cy="75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5BF74AC-6AA0-F02A-8655-55E687FD57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50746" y="633270"/>
                  <a:ext cx="220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481C975-B0DD-59E3-A70E-1B39621A3542}"/>
                    </a:ext>
                  </a:extLst>
                </p14:cNvPr>
                <p14:cNvContentPartPr/>
                <p14:nvPr/>
              </p14:nvContentPartPr>
              <p14:xfrm>
                <a:off x="6391066" y="879510"/>
                <a:ext cx="147240" cy="27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481C975-B0DD-59E3-A70E-1B39621A35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86746" y="875190"/>
                  <a:ext cx="155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5B8EF39-7884-90BF-3572-E75E77468E02}"/>
                    </a:ext>
                  </a:extLst>
                </p14:cNvPr>
                <p14:cNvContentPartPr/>
                <p14:nvPr/>
              </p14:nvContentPartPr>
              <p14:xfrm>
                <a:off x="5363626" y="455790"/>
                <a:ext cx="127800" cy="201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5B8EF39-7884-90BF-3572-E75E77468E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59306" y="451470"/>
                  <a:ext cx="1364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C3733D7-E395-0703-FF16-2461EB636681}"/>
              </a:ext>
            </a:extLst>
          </p:cNvPr>
          <p:cNvGrpSpPr/>
          <p:nvPr/>
        </p:nvGrpSpPr>
        <p:grpSpPr>
          <a:xfrm>
            <a:off x="974506" y="1512030"/>
            <a:ext cx="8488080" cy="4958280"/>
            <a:chOff x="974506" y="1512030"/>
            <a:chExt cx="8488080" cy="49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8E3025B-0689-173B-F69A-FA5DCBEFDE4A}"/>
                    </a:ext>
                  </a:extLst>
                </p14:cNvPr>
                <p14:cNvContentPartPr/>
                <p14:nvPr/>
              </p14:nvContentPartPr>
              <p14:xfrm>
                <a:off x="1030666" y="1577550"/>
                <a:ext cx="81360" cy="496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8E3025B-0689-173B-F69A-FA5DCBEFDE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6346" y="1573230"/>
                  <a:ext cx="900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C3091B1-CE34-4488-B510-F059DAD8FA4B}"/>
                    </a:ext>
                  </a:extLst>
                </p14:cNvPr>
                <p14:cNvContentPartPr/>
                <p14:nvPr/>
              </p14:nvContentPartPr>
              <p14:xfrm>
                <a:off x="974506" y="1512030"/>
                <a:ext cx="290160" cy="402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C3091B1-CE34-4488-B510-F059DAD8FA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0186" y="1507710"/>
                  <a:ext cx="2988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C3F2D3F-C99B-4ABC-68B2-D0ECBD432993}"/>
                    </a:ext>
                  </a:extLst>
                </p14:cNvPr>
                <p14:cNvContentPartPr/>
                <p14:nvPr/>
              </p14:nvContentPartPr>
              <p14:xfrm>
                <a:off x="1235506" y="1979670"/>
                <a:ext cx="283680" cy="326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C3F2D3F-C99B-4ABC-68B2-D0ECBD4329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31186" y="1975350"/>
                  <a:ext cx="292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16E68A6-8F82-348E-2077-8B54C2F6C243}"/>
                    </a:ext>
                  </a:extLst>
                </p14:cNvPr>
                <p14:cNvContentPartPr/>
                <p14:nvPr/>
              </p14:nvContentPartPr>
              <p14:xfrm>
                <a:off x="1635106" y="2160030"/>
                <a:ext cx="215640" cy="183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16E68A6-8F82-348E-2077-8B54C2F6C2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30786" y="2155710"/>
                  <a:ext cx="224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2C7AF8C-40AC-4566-A99F-9993748F3854}"/>
                    </a:ext>
                  </a:extLst>
                </p14:cNvPr>
                <p14:cNvContentPartPr/>
                <p14:nvPr/>
              </p14:nvContentPartPr>
              <p14:xfrm>
                <a:off x="2167186" y="1857270"/>
                <a:ext cx="191880" cy="20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2C7AF8C-40AC-4566-A99F-9993748F38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62866" y="1852950"/>
                  <a:ext cx="200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149A577-A649-2D9F-DE90-669D0DDD3A5B}"/>
                    </a:ext>
                  </a:extLst>
                </p14:cNvPr>
                <p14:cNvContentPartPr/>
                <p14:nvPr/>
              </p14:nvContentPartPr>
              <p14:xfrm>
                <a:off x="2143426" y="2116110"/>
                <a:ext cx="146520" cy="17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149A577-A649-2D9F-DE90-669D0DDD3A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39106" y="2111790"/>
                  <a:ext cx="155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6428650-49F3-AF78-68E7-36D30AA0EB7D}"/>
                    </a:ext>
                  </a:extLst>
                </p14:cNvPr>
                <p14:cNvContentPartPr/>
                <p14:nvPr/>
              </p14:nvContentPartPr>
              <p14:xfrm>
                <a:off x="2715826" y="1621470"/>
                <a:ext cx="334440" cy="400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6428650-49F3-AF78-68E7-36D30AA0EB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1506" y="1617150"/>
                  <a:ext cx="343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C646963-B000-D7D0-5FAC-FEEB1322298D}"/>
                    </a:ext>
                  </a:extLst>
                </p14:cNvPr>
                <p14:cNvContentPartPr/>
                <p14:nvPr/>
              </p14:nvContentPartPr>
              <p14:xfrm>
                <a:off x="3123346" y="1926030"/>
                <a:ext cx="266760" cy="288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C646963-B000-D7D0-5FAC-FEEB132229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19026" y="1921710"/>
                  <a:ext cx="2754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E1CFED4-F861-37DB-5016-E263257CD24D}"/>
                    </a:ext>
                  </a:extLst>
                </p14:cNvPr>
                <p14:cNvContentPartPr/>
                <p14:nvPr/>
              </p14:nvContentPartPr>
              <p14:xfrm>
                <a:off x="3465346" y="2101350"/>
                <a:ext cx="292320" cy="115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E1CFED4-F861-37DB-5016-E263257CD2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61026" y="2097030"/>
                  <a:ext cx="300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CC536A-8B3B-192C-7A4D-4E8FB758CCEE}"/>
                    </a:ext>
                  </a:extLst>
                </p14:cNvPr>
                <p14:cNvContentPartPr/>
                <p14:nvPr/>
              </p14:nvContentPartPr>
              <p14:xfrm>
                <a:off x="3968626" y="1730190"/>
                <a:ext cx="54000" cy="200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CC536A-8B3B-192C-7A4D-4E8FB758CC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64306" y="1725870"/>
                  <a:ext cx="62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A93C6EA-2FCF-F7CA-AA99-59C270928ACC}"/>
                    </a:ext>
                  </a:extLst>
                </p14:cNvPr>
                <p14:cNvContentPartPr/>
                <p14:nvPr/>
              </p14:nvContentPartPr>
              <p14:xfrm>
                <a:off x="3698626" y="1630470"/>
                <a:ext cx="356760" cy="112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A93C6EA-2FCF-F7CA-AA99-59C270928A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94306" y="1626150"/>
                  <a:ext cx="365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9E3EBC7-D5D5-EF1A-9C0E-E6E012942AEA}"/>
                    </a:ext>
                  </a:extLst>
                </p14:cNvPr>
                <p14:cNvContentPartPr/>
                <p14:nvPr/>
              </p14:nvContentPartPr>
              <p14:xfrm>
                <a:off x="3888346" y="1975350"/>
                <a:ext cx="302400" cy="36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9E3EBC7-D5D5-EF1A-9C0E-E6E012942A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84026" y="1971030"/>
                  <a:ext cx="311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F53C845-82A0-C7E3-5FB2-09440CCBB8AA}"/>
                    </a:ext>
                  </a:extLst>
                </p14:cNvPr>
                <p14:cNvContentPartPr/>
                <p14:nvPr/>
              </p14:nvContentPartPr>
              <p14:xfrm>
                <a:off x="4313506" y="1789230"/>
                <a:ext cx="216000" cy="3402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F53C845-82A0-C7E3-5FB2-09440CCBB8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09186" y="1784910"/>
                  <a:ext cx="2246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687E8FB-D221-FAC5-CD40-DBA6C9BDDEF0}"/>
                    </a:ext>
                  </a:extLst>
                </p14:cNvPr>
                <p14:cNvContentPartPr/>
                <p14:nvPr/>
              </p14:nvContentPartPr>
              <p14:xfrm>
                <a:off x="4577746" y="2035830"/>
                <a:ext cx="219600" cy="199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687E8FB-D221-FAC5-CD40-DBA6C9BDDE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73426" y="2031510"/>
                  <a:ext cx="228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E541726-73FC-D990-D75F-369A1C0E15D6}"/>
                    </a:ext>
                  </a:extLst>
                </p14:cNvPr>
                <p14:cNvContentPartPr/>
                <p14:nvPr/>
              </p14:nvContentPartPr>
              <p14:xfrm>
                <a:off x="4904266" y="1910190"/>
                <a:ext cx="314640" cy="684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E541726-73FC-D990-D75F-369A1C0E15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99946" y="1905870"/>
                  <a:ext cx="323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8970016-8803-787A-1661-C09E32A1A8DB}"/>
                    </a:ext>
                  </a:extLst>
                </p14:cNvPr>
                <p14:cNvContentPartPr/>
                <p14:nvPr/>
              </p14:nvContentPartPr>
              <p14:xfrm>
                <a:off x="5004706" y="1855110"/>
                <a:ext cx="100440" cy="2721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8970016-8803-787A-1661-C09E32A1A8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00386" y="1850790"/>
                  <a:ext cx="109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BC168C2-21B1-8F40-B720-BBB326F99847}"/>
                    </a:ext>
                  </a:extLst>
                </p14:cNvPr>
                <p14:cNvContentPartPr/>
                <p14:nvPr/>
              </p14:nvContentPartPr>
              <p14:xfrm>
                <a:off x="5331226" y="1572870"/>
                <a:ext cx="408240" cy="3844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BC168C2-21B1-8F40-B720-BBB326F998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26906" y="1568550"/>
                  <a:ext cx="4168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47F5626-0441-9D02-1240-7BBE6B277BA0}"/>
                    </a:ext>
                  </a:extLst>
                </p14:cNvPr>
                <p14:cNvContentPartPr/>
                <p14:nvPr/>
              </p14:nvContentPartPr>
              <p14:xfrm>
                <a:off x="5815786" y="1823070"/>
                <a:ext cx="259920" cy="3376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47F5626-0441-9D02-1240-7BBE6B277B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11466" y="1818750"/>
                  <a:ext cx="2685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DE6458F-3DC7-D71D-765B-BB78CD9A6F59}"/>
                    </a:ext>
                  </a:extLst>
                </p14:cNvPr>
                <p14:cNvContentPartPr/>
                <p14:nvPr/>
              </p14:nvContentPartPr>
              <p14:xfrm>
                <a:off x="6173626" y="1963110"/>
                <a:ext cx="240840" cy="878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DE6458F-3DC7-D71D-765B-BB78CD9A6F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69306" y="1958790"/>
                  <a:ext cx="249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125DF4E-5A44-E8D0-281C-4289D42CF223}"/>
                    </a:ext>
                  </a:extLst>
                </p14:cNvPr>
                <p14:cNvContentPartPr/>
                <p14:nvPr/>
              </p14:nvContentPartPr>
              <p14:xfrm>
                <a:off x="6790306" y="1541550"/>
                <a:ext cx="28080" cy="1918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125DF4E-5A44-E8D0-281C-4289D42CF2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85986" y="1537230"/>
                  <a:ext cx="3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3177AB0-CA08-A063-01B6-B4653875871F}"/>
                    </a:ext>
                  </a:extLst>
                </p14:cNvPr>
                <p14:cNvContentPartPr/>
                <p14:nvPr/>
              </p14:nvContentPartPr>
              <p14:xfrm>
                <a:off x="6520306" y="1519590"/>
                <a:ext cx="432360" cy="489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3177AB0-CA08-A063-01B6-B465387587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15986" y="1515270"/>
                  <a:ext cx="441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DFC2847-A045-1566-28B6-3CCAFA4FBF66}"/>
                    </a:ext>
                  </a:extLst>
                </p14:cNvPr>
                <p14:cNvContentPartPr/>
                <p14:nvPr/>
              </p14:nvContentPartPr>
              <p14:xfrm>
                <a:off x="6616786" y="1818030"/>
                <a:ext cx="416880" cy="943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DFC2847-A045-1566-28B6-3CCAFA4FBF6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12466" y="1813710"/>
                  <a:ext cx="425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9E5705E-E1CF-165D-0239-7D5BA2188E0A}"/>
                    </a:ext>
                  </a:extLst>
                </p14:cNvPr>
                <p14:cNvContentPartPr/>
                <p14:nvPr/>
              </p14:nvContentPartPr>
              <p14:xfrm>
                <a:off x="7195306" y="1742430"/>
                <a:ext cx="225360" cy="3924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9E5705E-E1CF-165D-0239-7D5BA2188E0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90986" y="1738110"/>
                  <a:ext cx="2340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11C9BA5-2E23-721F-ABCE-E73F852ED890}"/>
                    </a:ext>
                  </a:extLst>
                </p14:cNvPr>
                <p14:cNvContentPartPr/>
                <p14:nvPr/>
              </p14:nvContentPartPr>
              <p14:xfrm>
                <a:off x="7507426" y="1883190"/>
                <a:ext cx="233280" cy="167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11C9BA5-2E23-721F-ABCE-E73F852ED8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03106" y="1878870"/>
                  <a:ext cx="241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C82ACED-38D3-749B-B1C5-93098A178179}"/>
                    </a:ext>
                  </a:extLst>
                </p14:cNvPr>
                <p14:cNvContentPartPr/>
                <p14:nvPr/>
              </p14:nvContentPartPr>
              <p14:xfrm>
                <a:off x="1325146" y="2635590"/>
                <a:ext cx="381960" cy="4312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C82ACED-38D3-749B-B1C5-93098A1781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20826" y="2631270"/>
                  <a:ext cx="3906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AA6EA7A-E487-18EB-EA3B-BC487FF3C713}"/>
                    </a:ext>
                  </a:extLst>
                </p14:cNvPr>
                <p14:cNvContentPartPr/>
                <p14:nvPr/>
              </p14:nvContentPartPr>
              <p14:xfrm>
                <a:off x="1739146" y="2894430"/>
                <a:ext cx="270720" cy="448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AA6EA7A-E487-18EB-EA3B-BC487FF3C7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34826" y="2890110"/>
                  <a:ext cx="2793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330955C-CA80-DD71-ECB9-5EA54CD3ADB6}"/>
                    </a:ext>
                  </a:extLst>
                </p14:cNvPr>
                <p14:cNvContentPartPr/>
                <p14:nvPr/>
              </p14:nvContentPartPr>
              <p14:xfrm>
                <a:off x="2158546" y="3064350"/>
                <a:ext cx="172080" cy="2556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330955C-CA80-DD71-ECB9-5EA54CD3AD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54226" y="3060030"/>
                  <a:ext cx="180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0454A4B-449E-E4C0-8767-CC94B381A63A}"/>
                    </a:ext>
                  </a:extLst>
                </p14:cNvPr>
                <p14:cNvContentPartPr/>
                <p14:nvPr/>
              </p14:nvContentPartPr>
              <p14:xfrm>
                <a:off x="2598826" y="2942310"/>
                <a:ext cx="189720" cy="622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0454A4B-449E-E4C0-8767-CC94B381A6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94506" y="2937990"/>
                  <a:ext cx="198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4F3C68B-36DA-5114-C0FE-F8544D3A9737}"/>
                    </a:ext>
                  </a:extLst>
                </p14:cNvPr>
                <p14:cNvContentPartPr/>
                <p14:nvPr/>
              </p14:nvContentPartPr>
              <p14:xfrm>
                <a:off x="2586586" y="3214830"/>
                <a:ext cx="153360" cy="25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4F3C68B-36DA-5114-C0FE-F8544D3A97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82266" y="3210510"/>
                  <a:ext cx="162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DA80E4A-09D0-CA3E-0C03-DCD0843C36FE}"/>
                    </a:ext>
                  </a:extLst>
                </p14:cNvPr>
                <p14:cNvContentPartPr/>
                <p14:nvPr/>
              </p14:nvContentPartPr>
              <p14:xfrm>
                <a:off x="3122626" y="2806590"/>
                <a:ext cx="317520" cy="3322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DA80E4A-09D0-CA3E-0C03-DCD0843C36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18306" y="2802270"/>
                  <a:ext cx="326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B1B22BB-A914-E0E6-99F5-ED3943988D23}"/>
                    </a:ext>
                  </a:extLst>
                </p14:cNvPr>
                <p14:cNvContentPartPr/>
                <p14:nvPr/>
              </p14:nvContentPartPr>
              <p14:xfrm>
                <a:off x="3524026" y="3056790"/>
                <a:ext cx="193320" cy="177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B1B22BB-A914-E0E6-99F5-ED3943988D2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19706" y="3052470"/>
                  <a:ext cx="201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304622D-EC4C-FA61-9E90-417D25D4A36E}"/>
                    </a:ext>
                  </a:extLst>
                </p14:cNvPr>
                <p14:cNvContentPartPr/>
                <p14:nvPr/>
              </p14:nvContentPartPr>
              <p14:xfrm>
                <a:off x="4144666" y="2747910"/>
                <a:ext cx="227880" cy="4446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304622D-EC4C-FA61-9E90-417D25D4A3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40346" y="2743590"/>
                  <a:ext cx="2365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265278A-BA82-6DC4-D65E-ABA23CB841AE}"/>
                    </a:ext>
                  </a:extLst>
                </p14:cNvPr>
                <p14:cNvContentPartPr/>
                <p14:nvPr/>
              </p14:nvContentPartPr>
              <p14:xfrm>
                <a:off x="4496386" y="2942670"/>
                <a:ext cx="419400" cy="1065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265278A-BA82-6DC4-D65E-ABA23CB841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92066" y="2938350"/>
                  <a:ext cx="428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C65CFFA-A064-715C-B6A9-F55A8D366972}"/>
                    </a:ext>
                  </a:extLst>
                </p14:cNvPr>
                <p14:cNvContentPartPr/>
                <p14:nvPr/>
              </p14:nvContentPartPr>
              <p14:xfrm>
                <a:off x="4484866" y="2827470"/>
                <a:ext cx="71640" cy="14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C65CFFA-A064-715C-B6A9-F55A8D3669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80546" y="2823150"/>
                  <a:ext cx="8028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3E1C5D7-6B32-021F-5766-1BC4F38BEC37}"/>
                    </a:ext>
                  </a:extLst>
                </p14:cNvPr>
                <p14:cNvContentPartPr/>
                <p14:nvPr/>
              </p14:nvContentPartPr>
              <p14:xfrm>
                <a:off x="5147986" y="2618670"/>
                <a:ext cx="163440" cy="3805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3E1C5D7-6B32-021F-5766-1BC4F38BEC3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43666" y="2614350"/>
                  <a:ext cx="172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270B6CA-F598-BE0F-2910-463D791DBCCC}"/>
                    </a:ext>
                  </a:extLst>
                </p14:cNvPr>
                <p14:cNvContentPartPr/>
                <p14:nvPr/>
              </p14:nvContentPartPr>
              <p14:xfrm>
                <a:off x="5391706" y="2630190"/>
                <a:ext cx="338040" cy="3330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270B6CA-F598-BE0F-2910-463D791DBC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386" y="2625870"/>
                  <a:ext cx="3466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86FA561F-A8F6-748B-B48E-39BEAC31FBF6}"/>
                    </a:ext>
                  </a:extLst>
                </p14:cNvPr>
                <p14:cNvContentPartPr/>
                <p14:nvPr/>
              </p14:nvContentPartPr>
              <p14:xfrm>
                <a:off x="5934586" y="2835030"/>
                <a:ext cx="126000" cy="1677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86FA561F-A8F6-748B-B48E-39BEAC31FBF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0266" y="2830710"/>
                  <a:ext cx="134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DB5AF344-F78B-4EDD-870D-F6E5B8475818}"/>
                    </a:ext>
                  </a:extLst>
                </p14:cNvPr>
                <p14:cNvContentPartPr/>
                <p14:nvPr/>
              </p14:nvContentPartPr>
              <p14:xfrm>
                <a:off x="6238066" y="2811270"/>
                <a:ext cx="60120" cy="72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DB5AF344-F78B-4EDD-870D-F6E5B84758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33746" y="2806950"/>
                  <a:ext cx="687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11F03686-C39D-99E7-4D77-1DF830A10650}"/>
                    </a:ext>
                  </a:extLst>
                </p14:cNvPr>
                <p14:cNvContentPartPr/>
                <p14:nvPr/>
              </p14:nvContentPartPr>
              <p14:xfrm>
                <a:off x="6612826" y="2521830"/>
                <a:ext cx="169920" cy="4460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11F03686-C39D-99E7-4D77-1DF830A1065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08506" y="2517510"/>
                  <a:ext cx="1785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E6829AE-6270-CA62-95A4-B0FB926E2553}"/>
                    </a:ext>
                  </a:extLst>
                </p14:cNvPr>
                <p14:cNvContentPartPr/>
                <p14:nvPr/>
              </p14:nvContentPartPr>
              <p14:xfrm>
                <a:off x="6943306" y="2827470"/>
                <a:ext cx="191520" cy="1260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E6829AE-6270-CA62-95A4-B0FB926E25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38986" y="2823150"/>
                  <a:ext cx="200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AABF3A08-85AF-074F-1195-DFA22597BF00}"/>
                    </a:ext>
                  </a:extLst>
                </p14:cNvPr>
                <p14:cNvContentPartPr/>
                <p14:nvPr/>
              </p14:nvContentPartPr>
              <p14:xfrm>
                <a:off x="6986146" y="2594190"/>
                <a:ext cx="357120" cy="5655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AABF3A08-85AF-074F-1195-DFA22597BF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81826" y="2589870"/>
                  <a:ext cx="3657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41155FC-4D67-7BB0-AA91-153F5D80E439}"/>
                    </a:ext>
                  </a:extLst>
                </p14:cNvPr>
                <p14:cNvContentPartPr/>
                <p14:nvPr/>
              </p14:nvContentPartPr>
              <p14:xfrm>
                <a:off x="1220386" y="3624150"/>
                <a:ext cx="389880" cy="44928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41155FC-4D67-7BB0-AA91-153F5D80E4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16066" y="3619830"/>
                  <a:ext cx="3985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CF0F7281-1BD2-C991-6D2B-C9DB8413EF35}"/>
                    </a:ext>
                  </a:extLst>
                </p14:cNvPr>
                <p14:cNvContentPartPr/>
                <p14:nvPr/>
              </p14:nvContentPartPr>
              <p14:xfrm>
                <a:off x="1673986" y="3884790"/>
                <a:ext cx="243000" cy="3808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CF0F7281-1BD2-C991-6D2B-C9DB8413EF3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69666" y="3880470"/>
                  <a:ext cx="2516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378F4F5B-A7B5-FCCD-9C69-982B902E9D69}"/>
                    </a:ext>
                  </a:extLst>
                </p14:cNvPr>
                <p14:cNvContentPartPr/>
                <p14:nvPr/>
              </p14:nvContentPartPr>
              <p14:xfrm>
                <a:off x="1997986" y="4048950"/>
                <a:ext cx="187200" cy="1623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378F4F5B-A7B5-FCCD-9C69-982B902E9D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93666" y="4044630"/>
                  <a:ext cx="195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5B8D57B-FDFE-2FF4-5BBF-B4445BD6BC47}"/>
                    </a:ext>
                  </a:extLst>
                </p14:cNvPr>
                <p14:cNvContentPartPr/>
                <p14:nvPr/>
              </p14:nvContentPartPr>
              <p14:xfrm>
                <a:off x="2570746" y="3850950"/>
                <a:ext cx="184320" cy="216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5B8D57B-FDFE-2FF4-5BBF-B4445BD6BC4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66426" y="3846630"/>
                  <a:ext cx="192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141AFD9B-5643-D33F-68A0-AA4969855494}"/>
                    </a:ext>
                  </a:extLst>
                </p14:cNvPr>
                <p14:cNvContentPartPr/>
                <p14:nvPr/>
              </p14:nvContentPartPr>
              <p14:xfrm>
                <a:off x="2614666" y="4043190"/>
                <a:ext cx="119520" cy="183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141AFD9B-5643-D33F-68A0-AA49698554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10346" y="4038870"/>
                  <a:ext cx="128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10A1E66-226E-4040-48DD-C063C68F765B}"/>
                    </a:ext>
                  </a:extLst>
                </p14:cNvPr>
                <p14:cNvContentPartPr/>
                <p14:nvPr/>
              </p14:nvContentPartPr>
              <p14:xfrm>
                <a:off x="3173026" y="3520830"/>
                <a:ext cx="284040" cy="4636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10A1E66-226E-4040-48DD-C063C68F765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68706" y="3516510"/>
                  <a:ext cx="2926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5A4FCCB7-D619-D576-6594-F4B31DD66F75}"/>
                    </a:ext>
                  </a:extLst>
                </p14:cNvPr>
                <p14:cNvContentPartPr/>
                <p14:nvPr/>
              </p14:nvContentPartPr>
              <p14:xfrm>
                <a:off x="3563266" y="3856350"/>
                <a:ext cx="215280" cy="2379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5A4FCCB7-D619-D576-6594-F4B31DD66F7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58946" y="3852030"/>
                  <a:ext cx="223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833A021-F2D4-951A-792C-3D1E0B55CC63}"/>
                    </a:ext>
                  </a:extLst>
                </p14:cNvPr>
                <p14:cNvContentPartPr/>
                <p14:nvPr/>
              </p14:nvContentPartPr>
              <p14:xfrm>
                <a:off x="4099306" y="3506790"/>
                <a:ext cx="117000" cy="4377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833A021-F2D4-951A-792C-3D1E0B55CC6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94986" y="3502470"/>
                  <a:ext cx="1256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6C9FFBC4-A51D-F26F-F8C2-485AA2D67807}"/>
                    </a:ext>
                  </a:extLst>
                </p14:cNvPr>
                <p14:cNvContentPartPr/>
                <p14:nvPr/>
              </p14:nvContentPartPr>
              <p14:xfrm>
                <a:off x="4373266" y="3774270"/>
                <a:ext cx="150120" cy="615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6C9FFBC4-A51D-F26F-F8C2-485AA2D6780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68946" y="3769950"/>
                  <a:ext cx="158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AFBAD8B-15D1-81F3-4A29-C63248F11F6B}"/>
                    </a:ext>
                  </a:extLst>
                </p14:cNvPr>
                <p14:cNvContentPartPr/>
                <p14:nvPr/>
              </p14:nvContentPartPr>
              <p14:xfrm>
                <a:off x="4736866" y="3635310"/>
                <a:ext cx="101880" cy="25668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AFBAD8B-15D1-81F3-4A29-C63248F11F6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32546" y="3630990"/>
                  <a:ext cx="110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DA0CAD78-73F5-2105-D3F2-B4F44F29437D}"/>
                    </a:ext>
                  </a:extLst>
                </p14:cNvPr>
                <p14:cNvContentPartPr/>
                <p14:nvPr/>
              </p14:nvContentPartPr>
              <p14:xfrm>
                <a:off x="4440226" y="3836190"/>
                <a:ext cx="181080" cy="13356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DA0CAD78-73F5-2105-D3F2-B4F44F2943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35906" y="3831870"/>
                  <a:ext cx="189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2331A289-CF77-E30E-CB25-6CFDE8D8E907}"/>
                    </a:ext>
                  </a:extLst>
                </p14:cNvPr>
                <p14:cNvContentPartPr/>
                <p14:nvPr/>
              </p14:nvContentPartPr>
              <p14:xfrm>
                <a:off x="5132146" y="3458550"/>
                <a:ext cx="145440" cy="3582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2331A289-CF77-E30E-CB25-6CFDE8D8E90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27826" y="3454230"/>
                  <a:ext cx="1540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B2A50B01-CAD7-9202-02EB-81F740F5A2A3}"/>
                    </a:ext>
                  </a:extLst>
                </p14:cNvPr>
                <p14:cNvContentPartPr/>
                <p14:nvPr/>
              </p14:nvContentPartPr>
              <p14:xfrm>
                <a:off x="5528866" y="3451350"/>
                <a:ext cx="377640" cy="3430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B2A50B01-CAD7-9202-02EB-81F740F5A2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24546" y="3447030"/>
                  <a:ext cx="3862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07BFEA98-78D6-D475-1DEE-35513A130C97}"/>
                    </a:ext>
                  </a:extLst>
                </p14:cNvPr>
                <p14:cNvContentPartPr/>
                <p14:nvPr/>
              </p14:nvContentPartPr>
              <p14:xfrm>
                <a:off x="6063106" y="3687150"/>
                <a:ext cx="218160" cy="1378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07BFEA98-78D6-D475-1DEE-35513A130C9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58786" y="3682830"/>
                  <a:ext cx="226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FC0B1AF-BCDA-9572-A696-6794B11212E9}"/>
                    </a:ext>
                  </a:extLst>
                </p14:cNvPr>
                <p14:cNvContentPartPr/>
                <p14:nvPr/>
              </p14:nvContentPartPr>
              <p14:xfrm>
                <a:off x="6419146" y="3611190"/>
                <a:ext cx="84960" cy="126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FC0B1AF-BCDA-9572-A696-6794B11212E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14826" y="3606870"/>
                  <a:ext cx="93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79089728-62B5-823D-74EC-FD85E1B8651E}"/>
                    </a:ext>
                  </a:extLst>
                </p14:cNvPr>
                <p14:cNvContentPartPr/>
                <p14:nvPr/>
              </p14:nvContentPartPr>
              <p14:xfrm>
                <a:off x="6889306" y="3371430"/>
                <a:ext cx="123120" cy="37044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79089728-62B5-823D-74EC-FD85E1B8651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84986" y="3367110"/>
                  <a:ext cx="1317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2296ADAE-4AF7-24BF-DDF7-1A8CFDE75E8A}"/>
                    </a:ext>
                  </a:extLst>
                </p14:cNvPr>
                <p14:cNvContentPartPr/>
                <p14:nvPr/>
              </p14:nvContentPartPr>
              <p14:xfrm>
                <a:off x="7205386" y="3595350"/>
                <a:ext cx="126000" cy="1069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2296ADAE-4AF7-24BF-DDF7-1A8CFDE75E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01066" y="3591030"/>
                  <a:ext cx="134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E5310D17-34F5-1E04-3BBE-1BAA9F790B2F}"/>
                    </a:ext>
                  </a:extLst>
                </p14:cNvPr>
                <p14:cNvContentPartPr/>
                <p14:nvPr/>
              </p14:nvContentPartPr>
              <p14:xfrm>
                <a:off x="7374586" y="3386190"/>
                <a:ext cx="207360" cy="4212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E5310D17-34F5-1E04-3BBE-1BAA9F790B2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70266" y="3381870"/>
                  <a:ext cx="216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5B677D29-23D5-3384-676E-BE7ACCDEF5A0}"/>
                    </a:ext>
                  </a:extLst>
                </p14:cNvPr>
                <p14:cNvContentPartPr/>
                <p14:nvPr/>
              </p14:nvContentPartPr>
              <p14:xfrm>
                <a:off x="1431346" y="4688310"/>
                <a:ext cx="131760" cy="5263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5B677D29-23D5-3384-676E-BE7ACCDEF5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27026" y="4683990"/>
                  <a:ext cx="1404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16B228F-DE78-1977-4ADA-6CE9DCEFC18E}"/>
                    </a:ext>
                  </a:extLst>
                </p14:cNvPr>
                <p14:cNvContentPartPr/>
                <p14:nvPr/>
              </p14:nvContentPartPr>
              <p14:xfrm>
                <a:off x="1220386" y="4694790"/>
                <a:ext cx="511560" cy="864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16B228F-DE78-1977-4ADA-6CE9DCEFC1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16066" y="4690470"/>
                  <a:ext cx="520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3CDAE2F2-AD82-D358-67A4-D22456A346CA}"/>
                    </a:ext>
                  </a:extLst>
                </p14:cNvPr>
                <p14:cNvContentPartPr/>
                <p14:nvPr/>
              </p14:nvContentPartPr>
              <p14:xfrm>
                <a:off x="1292746" y="5176470"/>
                <a:ext cx="372600" cy="10296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3CDAE2F2-AD82-D358-67A4-D22456A346C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88426" y="5172150"/>
                  <a:ext cx="381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25EF987-DD9F-CE08-D338-BB6E35F7D5DE}"/>
                    </a:ext>
                  </a:extLst>
                </p14:cNvPr>
                <p14:cNvContentPartPr/>
                <p14:nvPr/>
              </p14:nvContentPartPr>
              <p14:xfrm>
                <a:off x="1811506" y="4900350"/>
                <a:ext cx="233280" cy="4237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25EF987-DD9F-CE08-D338-BB6E35F7D5D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07186" y="4896030"/>
                  <a:ext cx="241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3A1EA93-3F07-BCA5-B5EC-F6D386232100}"/>
                    </a:ext>
                  </a:extLst>
                </p14:cNvPr>
                <p14:cNvContentPartPr/>
                <p14:nvPr/>
              </p14:nvContentPartPr>
              <p14:xfrm>
                <a:off x="2163586" y="5186550"/>
                <a:ext cx="191520" cy="1080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3A1EA93-3F07-BCA5-B5EC-F6D38623210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59266" y="5182230"/>
                  <a:ext cx="200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80EE10A-97B8-76DF-7188-3CA530A1BFB3}"/>
                    </a:ext>
                  </a:extLst>
                </p14:cNvPr>
                <p14:cNvContentPartPr/>
                <p14:nvPr/>
              </p14:nvContentPartPr>
              <p14:xfrm>
                <a:off x="2610706" y="4816830"/>
                <a:ext cx="199800" cy="612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80EE10A-97B8-76DF-7188-3CA530A1BFB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06386" y="4812510"/>
                  <a:ext cx="208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C00F9C7B-BF90-1A70-B152-4F7F782DFAF9}"/>
                    </a:ext>
                  </a:extLst>
                </p14:cNvPr>
                <p14:cNvContentPartPr/>
                <p14:nvPr/>
              </p14:nvContentPartPr>
              <p14:xfrm>
                <a:off x="2578666" y="4993230"/>
                <a:ext cx="288000" cy="9576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C00F9C7B-BF90-1A70-B152-4F7F782DFAF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74346" y="4988910"/>
                  <a:ext cx="296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F7D512EB-AAFF-14F8-93C1-1361791AB1D4}"/>
                    </a:ext>
                  </a:extLst>
                </p14:cNvPr>
                <p14:cNvContentPartPr/>
                <p14:nvPr/>
              </p14:nvContentPartPr>
              <p14:xfrm>
                <a:off x="3176266" y="4342350"/>
                <a:ext cx="119160" cy="61776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F7D512EB-AAFF-14F8-93C1-1361791AB1D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71946" y="4338030"/>
                  <a:ext cx="1278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BC758DF4-7DF4-0A31-F86E-C92523B1647F}"/>
                    </a:ext>
                  </a:extLst>
                </p14:cNvPr>
                <p14:cNvContentPartPr/>
                <p14:nvPr/>
              </p14:nvContentPartPr>
              <p14:xfrm>
                <a:off x="3508186" y="4326510"/>
                <a:ext cx="26640" cy="40896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BC758DF4-7DF4-0A31-F86E-C92523B164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03866" y="4322190"/>
                  <a:ext cx="352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0F1A885-326E-8221-A2F0-397971D7662F}"/>
                    </a:ext>
                  </a:extLst>
                </p14:cNvPr>
                <p14:cNvContentPartPr/>
                <p14:nvPr/>
              </p14:nvContentPartPr>
              <p14:xfrm>
                <a:off x="3453106" y="4362150"/>
                <a:ext cx="186480" cy="8100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0F1A885-326E-8221-A2F0-397971D766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48786" y="4357830"/>
                  <a:ext cx="195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7FCB3BB9-F6E4-3D9D-7E42-B57966373556}"/>
                    </a:ext>
                  </a:extLst>
                </p14:cNvPr>
                <p14:cNvContentPartPr/>
                <p14:nvPr/>
              </p14:nvContentPartPr>
              <p14:xfrm>
                <a:off x="3521506" y="4587870"/>
                <a:ext cx="171000" cy="18900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7FCB3BB9-F6E4-3D9D-7E42-B579663735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17186" y="4583550"/>
                  <a:ext cx="179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EF345CBF-C793-72BA-CE2B-1AEC63A3F390}"/>
                    </a:ext>
                  </a:extLst>
                </p14:cNvPr>
                <p14:cNvContentPartPr/>
                <p14:nvPr/>
              </p14:nvContentPartPr>
              <p14:xfrm>
                <a:off x="3843706" y="4177830"/>
                <a:ext cx="21600" cy="21636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EF345CBF-C793-72BA-CE2B-1AEC63A3F39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39386" y="4173510"/>
                  <a:ext cx="30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048AD890-3A74-2058-98AB-91AD08D2168E}"/>
                    </a:ext>
                  </a:extLst>
                </p14:cNvPr>
                <p14:cNvContentPartPr/>
                <p14:nvPr/>
              </p14:nvContentPartPr>
              <p14:xfrm>
                <a:off x="3809866" y="4593630"/>
                <a:ext cx="256320" cy="26604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048AD890-3A74-2058-98AB-91AD08D2168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05546" y="4589310"/>
                  <a:ext cx="264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4CB5B252-7BBD-3DDC-32D8-A441E8F475EA}"/>
                    </a:ext>
                  </a:extLst>
                </p14:cNvPr>
                <p14:cNvContentPartPr/>
                <p14:nvPr/>
              </p14:nvContentPartPr>
              <p14:xfrm>
                <a:off x="4123786" y="4688310"/>
                <a:ext cx="129240" cy="1702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4CB5B252-7BBD-3DDC-32D8-A441E8F475E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119466" y="4683990"/>
                  <a:ext cx="13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5DEA059-84F9-7918-B266-F3BD4B42F989}"/>
                    </a:ext>
                  </a:extLst>
                </p14:cNvPr>
                <p14:cNvContentPartPr/>
                <p14:nvPr/>
              </p14:nvContentPartPr>
              <p14:xfrm>
                <a:off x="4432306" y="4503270"/>
                <a:ext cx="151560" cy="2844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5DEA059-84F9-7918-B266-F3BD4B42F98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27986" y="4498950"/>
                  <a:ext cx="160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54A8A3B6-34D8-2F5A-3054-A964DAA8CA86}"/>
                    </a:ext>
                  </a:extLst>
                </p14:cNvPr>
                <p14:cNvContentPartPr/>
                <p14:nvPr/>
              </p14:nvContentPartPr>
              <p14:xfrm>
                <a:off x="4699066" y="4282590"/>
                <a:ext cx="212040" cy="3207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54A8A3B6-34D8-2F5A-3054-A964DAA8CA8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94746" y="4278270"/>
                  <a:ext cx="2206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C3084585-21FE-47B0-A3AD-86A65B2BF60A}"/>
                    </a:ext>
                  </a:extLst>
                </p14:cNvPr>
                <p14:cNvContentPartPr/>
                <p14:nvPr/>
              </p14:nvContentPartPr>
              <p14:xfrm>
                <a:off x="4965826" y="4506150"/>
                <a:ext cx="237960" cy="23940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C3084585-21FE-47B0-A3AD-86A65B2BF60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61506" y="4501830"/>
                  <a:ext cx="246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9BFAEBCA-9575-EB07-8756-17F1B5E99A71}"/>
                    </a:ext>
                  </a:extLst>
                </p14:cNvPr>
                <p14:cNvContentPartPr/>
                <p14:nvPr/>
              </p14:nvContentPartPr>
              <p14:xfrm>
                <a:off x="5339146" y="4611990"/>
                <a:ext cx="122760" cy="579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9BFAEBCA-9575-EB07-8756-17F1B5E99A7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34826" y="4607670"/>
                  <a:ext cx="131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7655BA05-1C96-8EC0-E47A-1BEAE73EE543}"/>
                    </a:ext>
                  </a:extLst>
                </p14:cNvPr>
                <p14:cNvContentPartPr/>
                <p14:nvPr/>
              </p14:nvContentPartPr>
              <p14:xfrm>
                <a:off x="5488546" y="4237950"/>
                <a:ext cx="156240" cy="53172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7655BA05-1C96-8EC0-E47A-1BEAE73EE54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84226" y="4233630"/>
                  <a:ext cx="1648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C955F4EB-3295-E18F-B8F0-80D5D1FB68C8}"/>
                    </a:ext>
                  </a:extLst>
                </p14:cNvPr>
                <p14:cNvContentPartPr/>
                <p14:nvPr/>
              </p14:nvContentPartPr>
              <p14:xfrm>
                <a:off x="5758186" y="4194030"/>
                <a:ext cx="311040" cy="6793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C955F4EB-3295-E18F-B8F0-80D5D1FB68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53866" y="4189710"/>
                  <a:ext cx="31968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9C98B63E-BC1F-B1FC-4B4B-71E4AB491C44}"/>
                    </a:ext>
                  </a:extLst>
                </p14:cNvPr>
                <p14:cNvContentPartPr/>
                <p14:nvPr/>
              </p14:nvContentPartPr>
              <p14:xfrm>
                <a:off x="6242026" y="4338750"/>
                <a:ext cx="234360" cy="23436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9C98B63E-BC1F-B1FC-4B4B-71E4AB491C4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37706" y="4334430"/>
                  <a:ext cx="243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54519A01-5B83-D0AA-55AA-791A585DC40E}"/>
                    </a:ext>
                  </a:extLst>
                </p14:cNvPr>
                <p14:cNvContentPartPr/>
                <p14:nvPr/>
              </p14:nvContentPartPr>
              <p14:xfrm>
                <a:off x="6213946" y="4322190"/>
                <a:ext cx="185760" cy="33480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54519A01-5B83-D0AA-55AA-791A585DC40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09626" y="4317870"/>
                  <a:ext cx="194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1F97ADF-EFD4-347C-08F1-897428C1D823}"/>
                    </a:ext>
                  </a:extLst>
                </p14:cNvPr>
                <p14:cNvContentPartPr/>
                <p14:nvPr/>
              </p14:nvContentPartPr>
              <p14:xfrm>
                <a:off x="6680866" y="4117350"/>
                <a:ext cx="33120" cy="18468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1F97ADF-EFD4-347C-08F1-897428C1D82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76546" y="4113030"/>
                  <a:ext cx="41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767C660-5216-095C-4DF5-97B39218367F}"/>
                    </a:ext>
                  </a:extLst>
                </p14:cNvPr>
                <p14:cNvContentPartPr/>
                <p14:nvPr/>
              </p14:nvContentPartPr>
              <p14:xfrm>
                <a:off x="6605266" y="4493550"/>
                <a:ext cx="270360" cy="26100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767C660-5216-095C-4DF5-97B39218367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00946" y="4489230"/>
                  <a:ext cx="279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9BB9C324-32F7-6CB6-40A8-2ECDFDB77802}"/>
                    </a:ext>
                  </a:extLst>
                </p14:cNvPr>
                <p14:cNvContentPartPr/>
                <p14:nvPr/>
              </p14:nvContentPartPr>
              <p14:xfrm>
                <a:off x="6918466" y="4635750"/>
                <a:ext cx="187200" cy="18972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9BB9C324-32F7-6CB6-40A8-2ECDFDB7780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14146" y="4631430"/>
                  <a:ext cx="195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35713FF-9D71-A175-9B2B-54597CAEC804}"/>
                    </a:ext>
                  </a:extLst>
                </p14:cNvPr>
                <p14:cNvContentPartPr/>
                <p14:nvPr/>
              </p14:nvContentPartPr>
              <p14:xfrm>
                <a:off x="1620346" y="5822670"/>
                <a:ext cx="19440" cy="30672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35713FF-9D71-A175-9B2B-54597CAEC80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16026" y="5818350"/>
                  <a:ext cx="28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A4EC1444-AD1B-87E7-C329-D743D59C6E84}"/>
                    </a:ext>
                  </a:extLst>
                </p14:cNvPr>
                <p14:cNvContentPartPr/>
                <p14:nvPr/>
              </p14:nvContentPartPr>
              <p14:xfrm>
                <a:off x="1333066" y="5731950"/>
                <a:ext cx="363240" cy="8604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A4EC1444-AD1B-87E7-C329-D743D59C6E8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28746" y="5727630"/>
                  <a:ext cx="371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C9434187-5768-A096-57B5-70EC8764844D}"/>
                    </a:ext>
                  </a:extLst>
                </p14:cNvPr>
                <p14:cNvContentPartPr/>
                <p14:nvPr/>
              </p14:nvContentPartPr>
              <p14:xfrm>
                <a:off x="1454026" y="6162510"/>
                <a:ext cx="229320" cy="439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C9434187-5768-A096-57B5-70EC8764844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49706" y="6158190"/>
                  <a:ext cx="237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7E90A77-B99F-4467-D037-D8C71AD00DE4}"/>
                    </a:ext>
                  </a:extLst>
                </p14:cNvPr>
                <p14:cNvContentPartPr/>
                <p14:nvPr/>
              </p14:nvContentPartPr>
              <p14:xfrm>
                <a:off x="1852186" y="6031470"/>
                <a:ext cx="266760" cy="43884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7E90A77-B99F-4467-D037-D8C71AD00DE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47866" y="6027150"/>
                  <a:ext cx="275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31612455-E6CA-4748-CB1C-E12873A2074C}"/>
                    </a:ext>
                  </a:extLst>
                </p14:cNvPr>
                <p14:cNvContentPartPr/>
                <p14:nvPr/>
              </p14:nvContentPartPr>
              <p14:xfrm>
                <a:off x="2191666" y="6151350"/>
                <a:ext cx="148320" cy="17820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31612455-E6CA-4748-CB1C-E12873A207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87346" y="6147030"/>
                  <a:ext cx="156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A94D539A-0423-3C43-E6B5-EA2AB3A319FA}"/>
                    </a:ext>
                  </a:extLst>
                </p14:cNvPr>
                <p14:cNvContentPartPr/>
                <p14:nvPr/>
              </p14:nvContentPartPr>
              <p14:xfrm>
                <a:off x="2791786" y="5837790"/>
                <a:ext cx="195120" cy="820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A94D539A-0423-3C43-E6B5-EA2AB3A319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87466" y="5833470"/>
                  <a:ext cx="203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B6D06C7F-CAA7-1E6B-DDAE-D0746FC32C04}"/>
                    </a:ext>
                  </a:extLst>
                </p14:cNvPr>
                <p14:cNvContentPartPr/>
                <p14:nvPr/>
              </p14:nvContentPartPr>
              <p14:xfrm>
                <a:off x="2816266" y="6003750"/>
                <a:ext cx="239040" cy="11376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B6D06C7F-CAA7-1E6B-DDAE-D0746FC32C0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11946" y="5999430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7EEE747-F6FA-655F-B350-834B124247A3}"/>
                    </a:ext>
                  </a:extLst>
                </p14:cNvPr>
                <p14:cNvContentPartPr/>
                <p14:nvPr/>
              </p14:nvContentPartPr>
              <p14:xfrm>
                <a:off x="3441226" y="5262870"/>
                <a:ext cx="100800" cy="79812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7EEE747-F6FA-655F-B350-834B124247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36906" y="5258550"/>
                  <a:ext cx="10944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930C5A9E-2B0D-85D5-381F-5F285BCFE976}"/>
                    </a:ext>
                  </a:extLst>
                </p14:cNvPr>
                <p14:cNvContentPartPr/>
                <p14:nvPr/>
              </p14:nvContentPartPr>
              <p14:xfrm>
                <a:off x="3759466" y="5222550"/>
                <a:ext cx="109800" cy="43344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930C5A9E-2B0D-85D5-381F-5F285BCFE97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55146" y="5218230"/>
                  <a:ext cx="1184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CB5E23FE-F4C0-9561-6C3B-37255E187CC5}"/>
                    </a:ext>
                  </a:extLst>
                </p14:cNvPr>
                <p14:cNvContentPartPr/>
                <p14:nvPr/>
              </p14:nvContentPartPr>
              <p14:xfrm>
                <a:off x="3755146" y="5218950"/>
                <a:ext cx="175320" cy="4932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CB5E23FE-F4C0-9561-6C3B-37255E187CC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50826" y="5214630"/>
                  <a:ext cx="183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086A368F-8170-222A-928B-7F5659B61192}"/>
                    </a:ext>
                  </a:extLst>
                </p14:cNvPr>
                <p14:cNvContentPartPr/>
                <p14:nvPr/>
              </p14:nvContentPartPr>
              <p14:xfrm>
                <a:off x="3763426" y="5469870"/>
                <a:ext cx="195480" cy="630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086A368F-8170-222A-928B-7F5659B611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59106" y="5465550"/>
                  <a:ext cx="204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4EA26C30-09ED-CC09-53EA-41BBDA030BEE}"/>
                    </a:ext>
                  </a:extLst>
                </p14:cNvPr>
                <p14:cNvContentPartPr/>
                <p14:nvPr/>
              </p14:nvContentPartPr>
              <p14:xfrm>
                <a:off x="3872506" y="5065950"/>
                <a:ext cx="273600" cy="57744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4EA26C30-09ED-CC09-53EA-41BBDA030BE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68186" y="5061630"/>
                  <a:ext cx="2822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FB3ACC31-A179-ABF7-F75C-75A50DA4ABBD}"/>
                    </a:ext>
                  </a:extLst>
                </p14:cNvPr>
                <p14:cNvContentPartPr/>
                <p14:nvPr/>
              </p14:nvContentPartPr>
              <p14:xfrm>
                <a:off x="4212706" y="5433870"/>
                <a:ext cx="198720" cy="28368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FB3ACC31-A179-ABF7-F75C-75A50DA4ABB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208386" y="5429550"/>
                  <a:ext cx="2073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4E882A95-ED02-B725-74FD-E8FA3B791648}"/>
                    </a:ext>
                  </a:extLst>
                </p14:cNvPr>
                <p14:cNvContentPartPr/>
                <p14:nvPr/>
              </p14:nvContentPartPr>
              <p14:xfrm>
                <a:off x="4545346" y="5609910"/>
                <a:ext cx="231840" cy="17280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4E882A95-ED02-B725-74FD-E8FA3B79164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541026" y="5605590"/>
                  <a:ext cx="240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9DD8EF04-6DF6-E7A3-A497-4277D866E28B}"/>
                    </a:ext>
                  </a:extLst>
                </p14:cNvPr>
                <p14:cNvContentPartPr/>
                <p14:nvPr/>
              </p14:nvContentPartPr>
              <p14:xfrm>
                <a:off x="4920106" y="5544390"/>
                <a:ext cx="117000" cy="864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9DD8EF04-6DF6-E7A3-A497-4277D866E28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15786" y="5540070"/>
                  <a:ext cx="1256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12FEE79-2A7B-E803-4BDC-5E1127519CA5}"/>
                    </a:ext>
                  </a:extLst>
                </p14:cNvPr>
                <p14:cNvContentPartPr/>
                <p14:nvPr/>
              </p14:nvContentPartPr>
              <p14:xfrm>
                <a:off x="4156906" y="5572470"/>
                <a:ext cx="151200" cy="17928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12FEE79-2A7B-E803-4BDC-5E1127519CA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52586" y="5568150"/>
                  <a:ext cx="159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36B5CEF7-FD77-9ACA-3727-9C5C20D53BF1}"/>
                    </a:ext>
                  </a:extLst>
                </p14:cNvPr>
                <p14:cNvContentPartPr/>
                <p14:nvPr/>
              </p14:nvContentPartPr>
              <p14:xfrm>
                <a:off x="4899946" y="5177550"/>
                <a:ext cx="392040" cy="42444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36B5CEF7-FD77-9ACA-3727-9C5C20D53BF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95626" y="5173230"/>
                  <a:ext cx="4006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CED653B6-1DF7-52F2-A41E-413388452C9F}"/>
                    </a:ext>
                  </a:extLst>
                </p14:cNvPr>
                <p14:cNvContentPartPr/>
                <p14:nvPr/>
              </p14:nvContentPartPr>
              <p14:xfrm>
                <a:off x="5452906" y="5360790"/>
                <a:ext cx="234000" cy="34200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CED653B6-1DF7-52F2-A41E-413388452C9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48586" y="5356470"/>
                  <a:ext cx="242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337D7379-79C4-1048-F39A-7C94D4C23373}"/>
                    </a:ext>
                  </a:extLst>
                </p14:cNvPr>
                <p14:cNvContentPartPr/>
                <p14:nvPr/>
              </p14:nvContentPartPr>
              <p14:xfrm>
                <a:off x="5673946" y="5443950"/>
                <a:ext cx="257400" cy="14256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337D7379-79C4-1048-F39A-7C94D4C233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69626" y="5439630"/>
                  <a:ext cx="266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6497B91-2634-95A3-3600-1C65D73702D6}"/>
                    </a:ext>
                  </a:extLst>
                </p14:cNvPr>
                <p14:cNvContentPartPr/>
                <p14:nvPr/>
              </p14:nvContentPartPr>
              <p14:xfrm>
                <a:off x="5891386" y="5105910"/>
                <a:ext cx="297000" cy="6206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6497B91-2634-95A3-3600-1C65D73702D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87066" y="5101590"/>
                  <a:ext cx="3056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13F5D527-03E2-CD49-9641-081CEBADD741}"/>
                    </a:ext>
                  </a:extLst>
                </p14:cNvPr>
                <p14:cNvContentPartPr/>
                <p14:nvPr/>
              </p14:nvContentPartPr>
              <p14:xfrm>
                <a:off x="6202786" y="5085750"/>
                <a:ext cx="286560" cy="7117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13F5D527-03E2-CD49-9641-081CEBADD74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98466" y="5081430"/>
                  <a:ext cx="29520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768E58AF-7F29-EA5F-BA7A-EDDEC5A5A875}"/>
                    </a:ext>
                  </a:extLst>
                </p14:cNvPr>
                <p14:cNvContentPartPr/>
                <p14:nvPr/>
              </p14:nvContentPartPr>
              <p14:xfrm>
                <a:off x="6749626" y="5162790"/>
                <a:ext cx="114120" cy="66996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768E58AF-7F29-EA5F-BA7A-EDDEC5A5A87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45306" y="5158470"/>
                  <a:ext cx="12276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13F50E85-1972-3735-500B-50191A6C7744}"/>
                    </a:ext>
                  </a:extLst>
                </p14:cNvPr>
                <p14:cNvContentPartPr/>
                <p14:nvPr/>
              </p14:nvContentPartPr>
              <p14:xfrm>
                <a:off x="6902986" y="5428110"/>
                <a:ext cx="241200" cy="6912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13F50E85-1972-3735-500B-50191A6C774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98666" y="5423790"/>
                  <a:ext cx="249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57B541A6-527D-DBCE-DA4B-3EF4F82DEF06}"/>
                    </a:ext>
                  </a:extLst>
                </p14:cNvPr>
                <p14:cNvContentPartPr/>
                <p14:nvPr/>
              </p14:nvContentPartPr>
              <p14:xfrm>
                <a:off x="7233466" y="5214630"/>
                <a:ext cx="349200" cy="25812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57B541A6-527D-DBCE-DA4B-3EF4F82DEF0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29146" y="5210310"/>
                  <a:ext cx="357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BCCEB04A-1CED-ECB8-30E4-3F2E21EC1FDE}"/>
                    </a:ext>
                  </a:extLst>
                </p14:cNvPr>
                <p14:cNvContentPartPr/>
                <p14:nvPr/>
              </p14:nvContentPartPr>
              <p14:xfrm>
                <a:off x="7335706" y="5178630"/>
                <a:ext cx="119520" cy="41004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BCCEB04A-1CED-ECB8-30E4-3F2E21EC1FD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31386" y="5174310"/>
                  <a:ext cx="1281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89A659D3-C3D9-A15F-7221-67AEC64B9269}"/>
                    </a:ext>
                  </a:extLst>
                </p14:cNvPr>
                <p14:cNvContentPartPr/>
                <p14:nvPr/>
              </p14:nvContentPartPr>
              <p14:xfrm>
                <a:off x="7669066" y="4832670"/>
                <a:ext cx="50040" cy="14580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89A659D3-C3D9-A15F-7221-67AEC64B926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64746" y="4828350"/>
                  <a:ext cx="58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6B477F0D-8D3D-DC40-9A39-568A88F6A62D}"/>
                    </a:ext>
                  </a:extLst>
                </p14:cNvPr>
                <p14:cNvContentPartPr/>
                <p14:nvPr/>
              </p14:nvContentPartPr>
              <p14:xfrm>
                <a:off x="7779226" y="5322990"/>
                <a:ext cx="212400" cy="32256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6B477F0D-8D3D-DC40-9A39-568A88F6A62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74906" y="5318670"/>
                  <a:ext cx="2210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E7E390DF-2DDD-569A-FB70-5E2674C98FBE}"/>
                    </a:ext>
                  </a:extLst>
                </p14:cNvPr>
                <p14:cNvContentPartPr/>
                <p14:nvPr/>
              </p14:nvContentPartPr>
              <p14:xfrm>
                <a:off x="8216986" y="5484270"/>
                <a:ext cx="171720" cy="19368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E7E390DF-2DDD-569A-FB70-5E2674C98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12666" y="5479950"/>
                  <a:ext cx="180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3BCD93E-8D5C-FCB5-E639-5286C932F390}"/>
                    </a:ext>
                  </a:extLst>
                </p14:cNvPr>
                <p14:cNvContentPartPr/>
                <p14:nvPr/>
              </p14:nvContentPartPr>
              <p14:xfrm>
                <a:off x="8301586" y="5029590"/>
                <a:ext cx="282960" cy="7797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3BCD93E-8D5C-FCB5-E639-5286C932F39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297266" y="5025270"/>
                  <a:ext cx="29160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DE038A82-EE82-A1D1-739D-BE0BA5A40119}"/>
                    </a:ext>
                  </a:extLst>
                </p14:cNvPr>
                <p14:cNvContentPartPr/>
                <p14:nvPr/>
              </p14:nvContentPartPr>
              <p14:xfrm>
                <a:off x="8031586" y="2554230"/>
                <a:ext cx="1431000" cy="303804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DE038A82-EE82-A1D1-739D-BE0BA5A4011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27266" y="2549910"/>
                  <a:ext cx="1439640" cy="30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8F4E61E7-43AE-68BE-5F69-64E15205E729}"/>
                    </a:ext>
                  </a:extLst>
                </p14:cNvPr>
                <p14:cNvContentPartPr/>
                <p14:nvPr/>
              </p14:nvContentPartPr>
              <p14:xfrm>
                <a:off x="8146786" y="2221230"/>
                <a:ext cx="464040" cy="30528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8F4E61E7-43AE-68BE-5F69-64E15205E72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142466" y="2216910"/>
                  <a:ext cx="472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1BE359D1-1CE4-0CD3-3D53-E86542575849}"/>
                    </a:ext>
                  </a:extLst>
                </p14:cNvPr>
                <p14:cNvContentPartPr/>
                <p14:nvPr/>
              </p14:nvContentPartPr>
              <p14:xfrm>
                <a:off x="8234626" y="2102790"/>
                <a:ext cx="454320" cy="40752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1BE359D1-1CE4-0CD3-3D53-E8654257584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30306" y="2098470"/>
                  <a:ext cx="4629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2787AD39-C82C-35CD-CB8F-A7091226A3C7}"/>
                    </a:ext>
                  </a:extLst>
                </p14:cNvPr>
                <p14:cNvContentPartPr/>
                <p14:nvPr/>
              </p14:nvContentPartPr>
              <p14:xfrm>
                <a:off x="7878226" y="1914870"/>
                <a:ext cx="484200" cy="47844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2787AD39-C82C-35CD-CB8F-A7091226A3C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73906" y="1910550"/>
                  <a:ext cx="492840" cy="48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34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EF5773D8-F37B-A4C9-2139-05457C898437}"/>
              </a:ext>
            </a:extLst>
          </p:cNvPr>
          <p:cNvGrpSpPr/>
          <p:nvPr/>
        </p:nvGrpSpPr>
        <p:grpSpPr>
          <a:xfrm>
            <a:off x="1510186" y="335550"/>
            <a:ext cx="859320" cy="806400"/>
            <a:chOff x="1510186" y="335550"/>
            <a:chExt cx="859320" cy="80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81BE98-5856-8D45-899E-93C798B046E3}"/>
                    </a:ext>
                  </a:extLst>
                </p14:cNvPr>
                <p14:cNvContentPartPr/>
                <p14:nvPr/>
              </p14:nvContentPartPr>
              <p14:xfrm>
                <a:off x="1510186" y="436350"/>
                <a:ext cx="80640" cy="591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81BE98-5856-8D45-899E-93C798B046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05866" y="432030"/>
                  <a:ext cx="892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45206D-C699-7040-14D1-72249CA39103}"/>
                    </a:ext>
                  </a:extLst>
                </p14:cNvPr>
                <p14:cNvContentPartPr/>
                <p14:nvPr/>
              </p14:nvContentPartPr>
              <p14:xfrm>
                <a:off x="1518826" y="335550"/>
                <a:ext cx="225000" cy="440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45206D-C699-7040-14D1-72249CA391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4506" y="331230"/>
                  <a:ext cx="2336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7C48B4-F65B-4139-CCA7-6FBC9431B0B0}"/>
                    </a:ext>
                  </a:extLst>
                </p14:cNvPr>
                <p14:cNvContentPartPr/>
                <p14:nvPr/>
              </p14:nvContentPartPr>
              <p14:xfrm>
                <a:off x="1791346" y="766830"/>
                <a:ext cx="247320" cy="346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7C48B4-F65B-4139-CCA7-6FBC9431B0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87026" y="762510"/>
                  <a:ext cx="255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7B12A6-9317-5E3A-229F-2A0CD6383B5E}"/>
                    </a:ext>
                  </a:extLst>
                </p14:cNvPr>
                <p14:cNvContentPartPr/>
                <p14:nvPr/>
              </p14:nvContentPartPr>
              <p14:xfrm>
                <a:off x="2186986" y="946110"/>
                <a:ext cx="182520" cy="195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7B12A6-9317-5E3A-229F-2A0CD6383B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82666" y="941790"/>
                  <a:ext cx="1911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DF80C9-17E6-A312-70A9-A6EAB96A0CAC}"/>
              </a:ext>
            </a:extLst>
          </p:cNvPr>
          <p:cNvGrpSpPr/>
          <p:nvPr/>
        </p:nvGrpSpPr>
        <p:grpSpPr>
          <a:xfrm>
            <a:off x="2651026" y="673950"/>
            <a:ext cx="347040" cy="272880"/>
            <a:chOff x="2651026" y="673950"/>
            <a:chExt cx="34704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C6A71F-68B9-2F55-307E-0AF6AA919742}"/>
                    </a:ext>
                  </a:extLst>
                </p14:cNvPr>
                <p14:cNvContentPartPr/>
                <p14:nvPr/>
              </p14:nvContentPartPr>
              <p14:xfrm>
                <a:off x="2675506" y="673950"/>
                <a:ext cx="168480" cy="64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C6A71F-68B9-2F55-307E-0AF6AA9197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71186" y="669630"/>
                  <a:ext cx="17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D40E19-1D28-41C5-22E3-2328F1815D3C}"/>
                    </a:ext>
                  </a:extLst>
                </p14:cNvPr>
                <p14:cNvContentPartPr/>
                <p14:nvPr/>
              </p14:nvContentPartPr>
              <p14:xfrm>
                <a:off x="2651026" y="842430"/>
                <a:ext cx="347040" cy="10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D40E19-1D28-41C5-22E3-2328F1815D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6706" y="838110"/>
                  <a:ext cx="3556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48F30E-20A4-3872-2F60-F47DBED30F6E}"/>
              </a:ext>
            </a:extLst>
          </p:cNvPr>
          <p:cNvGrpSpPr/>
          <p:nvPr/>
        </p:nvGrpSpPr>
        <p:grpSpPr>
          <a:xfrm>
            <a:off x="3251506" y="452190"/>
            <a:ext cx="1189440" cy="760320"/>
            <a:chOff x="3251506" y="452190"/>
            <a:chExt cx="1189440" cy="7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4339E0-6DA5-649C-B51A-32B8754AEA5A}"/>
                    </a:ext>
                  </a:extLst>
                </p14:cNvPr>
                <p14:cNvContentPartPr/>
                <p14:nvPr/>
              </p14:nvContentPartPr>
              <p14:xfrm>
                <a:off x="3251506" y="452190"/>
                <a:ext cx="103680" cy="547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4339E0-6DA5-649C-B51A-32B8754AEA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7186" y="447870"/>
                  <a:ext cx="11232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670510-8B72-6BB2-9D08-5BFB757AB895}"/>
                    </a:ext>
                  </a:extLst>
                </p14:cNvPr>
                <p14:cNvContentPartPr/>
                <p14:nvPr/>
              </p14:nvContentPartPr>
              <p14:xfrm>
                <a:off x="3311626" y="574950"/>
                <a:ext cx="163080" cy="212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670510-8B72-6BB2-9D08-5BFB757AB8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07306" y="570630"/>
                  <a:ext cx="171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9BCB0F-3763-DE83-C6C6-6E915D0E401D}"/>
                    </a:ext>
                  </a:extLst>
                </p14:cNvPr>
                <p14:cNvContentPartPr/>
                <p14:nvPr/>
              </p14:nvContentPartPr>
              <p14:xfrm>
                <a:off x="3617266" y="850710"/>
                <a:ext cx="224280" cy="316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9BCB0F-3763-DE83-C6C6-6E915D0E40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12946" y="846390"/>
                  <a:ext cx="2329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7F2112-01B4-98EF-B490-D51CE76D6CC0}"/>
                    </a:ext>
                  </a:extLst>
                </p14:cNvPr>
                <p14:cNvContentPartPr/>
                <p14:nvPr/>
              </p14:nvContentPartPr>
              <p14:xfrm>
                <a:off x="4002826" y="982830"/>
                <a:ext cx="130320" cy="229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7F2112-01B4-98EF-B490-D51CE76D6C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98506" y="978510"/>
                  <a:ext cx="138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4D9E21-DD93-6F3C-D999-44BCBB2702C6}"/>
                    </a:ext>
                  </a:extLst>
                </p14:cNvPr>
                <p14:cNvContentPartPr/>
                <p14:nvPr/>
              </p14:nvContentPartPr>
              <p14:xfrm>
                <a:off x="3259066" y="536790"/>
                <a:ext cx="321480" cy="336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4D9E21-DD93-6F3C-D999-44BCBB2702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54746" y="532470"/>
                  <a:ext cx="330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13E89B-16A7-8942-44A6-70F2E03A3643}"/>
                    </a:ext>
                  </a:extLst>
                </p14:cNvPr>
                <p14:cNvContentPartPr/>
                <p14:nvPr/>
              </p14:nvContentPartPr>
              <p14:xfrm>
                <a:off x="3468946" y="801750"/>
                <a:ext cx="14760" cy="240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13E89B-16A7-8942-44A6-70F2E03A36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4626" y="797430"/>
                  <a:ext cx="23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1AB1417-9E80-6CE7-F8EA-7A99237C3D45}"/>
                    </a:ext>
                  </a:extLst>
                </p14:cNvPr>
                <p14:cNvContentPartPr/>
                <p14:nvPr/>
              </p14:nvContentPartPr>
              <p14:xfrm>
                <a:off x="4293346" y="456150"/>
                <a:ext cx="147600" cy="667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1AB1417-9E80-6CE7-F8EA-7A99237C3D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26" y="451830"/>
                  <a:ext cx="156240" cy="67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5A3E544-9F67-5417-73A1-2612AD2DAF9E}"/>
                  </a:ext>
                </a:extLst>
              </p14:cNvPr>
              <p14:cNvContentPartPr/>
              <p14:nvPr/>
            </p14:nvContentPartPr>
            <p14:xfrm>
              <a:off x="4718866" y="443550"/>
              <a:ext cx="308880" cy="466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5A3E544-9F67-5417-73A1-2612AD2DAF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14546" y="439230"/>
                <a:ext cx="3175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EBD50E4-75E1-A934-6F14-C2960BA633FB}"/>
                  </a:ext>
                </a:extLst>
              </p14:cNvPr>
              <p14:cNvContentPartPr/>
              <p14:nvPr/>
            </p14:nvContentPartPr>
            <p14:xfrm>
              <a:off x="5246626" y="757830"/>
              <a:ext cx="176400" cy="213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EBD50E4-75E1-A934-6F14-C2960BA633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42306" y="753510"/>
                <a:ext cx="18504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6894B6B-B529-206D-2031-58D81C868994}"/>
              </a:ext>
            </a:extLst>
          </p:cNvPr>
          <p:cNvGrpSpPr/>
          <p:nvPr/>
        </p:nvGrpSpPr>
        <p:grpSpPr>
          <a:xfrm>
            <a:off x="5631826" y="255270"/>
            <a:ext cx="925920" cy="848160"/>
            <a:chOff x="5631826" y="255270"/>
            <a:chExt cx="925920" cy="8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D726F2F-B279-C315-4E53-0B05F647C916}"/>
                    </a:ext>
                  </a:extLst>
                </p14:cNvPr>
                <p14:cNvContentPartPr/>
                <p14:nvPr/>
              </p14:nvContentPartPr>
              <p14:xfrm>
                <a:off x="5631826" y="890310"/>
                <a:ext cx="62280" cy="176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D726F2F-B279-C315-4E53-0B05F647C9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7506" y="885990"/>
                  <a:ext cx="70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A5DD296-FC7E-262C-A6E3-BCA53B39B0DF}"/>
                    </a:ext>
                  </a:extLst>
                </p14:cNvPr>
                <p14:cNvContentPartPr/>
                <p14:nvPr/>
              </p14:nvContentPartPr>
              <p14:xfrm>
                <a:off x="5762146" y="472350"/>
                <a:ext cx="102600" cy="353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A5DD296-FC7E-262C-A6E3-BCA53B39B0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57826" y="468030"/>
                  <a:ext cx="111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1BB8542-0714-3484-3B05-0A70681E38C4}"/>
                    </a:ext>
                  </a:extLst>
                </p14:cNvPr>
                <p14:cNvContentPartPr/>
                <p14:nvPr/>
              </p14:nvContentPartPr>
              <p14:xfrm>
                <a:off x="5738386" y="483510"/>
                <a:ext cx="191880" cy="33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1BB8542-0714-3484-3B05-0A70681E38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34066" y="479190"/>
                  <a:ext cx="200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A777080-D099-2DC9-6CC6-76E24BF0E7D3}"/>
                    </a:ext>
                  </a:extLst>
                </p14:cNvPr>
                <p14:cNvContentPartPr/>
                <p14:nvPr/>
              </p14:nvContentPartPr>
              <p14:xfrm>
                <a:off x="5778706" y="661350"/>
                <a:ext cx="309960" cy="249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A777080-D099-2DC9-6CC6-76E24BF0E7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74386" y="657030"/>
                  <a:ext cx="318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D0F47B6-CDCA-D8D4-27B6-9CC9E4EC081D}"/>
                    </a:ext>
                  </a:extLst>
                </p14:cNvPr>
                <p14:cNvContentPartPr/>
                <p14:nvPr/>
              </p14:nvContentPartPr>
              <p14:xfrm>
                <a:off x="6188746" y="255270"/>
                <a:ext cx="25560" cy="246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D0F47B6-CDCA-D8D4-27B6-9CC9E4EC08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84426" y="250950"/>
                  <a:ext cx="34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AF9D8D0-3040-07CD-D981-C01B9B527420}"/>
                    </a:ext>
                  </a:extLst>
                </p14:cNvPr>
                <p14:cNvContentPartPr/>
                <p14:nvPr/>
              </p14:nvContentPartPr>
              <p14:xfrm>
                <a:off x="6191986" y="810390"/>
                <a:ext cx="179640" cy="293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AF9D8D0-3040-07CD-D981-C01B9B5274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87666" y="806070"/>
                  <a:ext cx="188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2F1D426-6FFF-A35E-4ABD-7C4C420A6687}"/>
                    </a:ext>
                  </a:extLst>
                </p14:cNvPr>
                <p14:cNvContentPartPr/>
                <p14:nvPr/>
              </p14:nvContentPartPr>
              <p14:xfrm>
                <a:off x="6407626" y="926310"/>
                <a:ext cx="150120" cy="174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2F1D426-6FFF-A35E-4ABD-7C4C420A66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03306" y="921990"/>
                  <a:ext cx="1587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FB1184F-D60B-F650-848B-B553B5A45039}"/>
              </a:ext>
            </a:extLst>
          </p:cNvPr>
          <p:cNvGrpSpPr/>
          <p:nvPr/>
        </p:nvGrpSpPr>
        <p:grpSpPr>
          <a:xfrm>
            <a:off x="6816946" y="448230"/>
            <a:ext cx="799200" cy="712440"/>
            <a:chOff x="6816946" y="448230"/>
            <a:chExt cx="799200" cy="7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C11D324-076C-F6B5-49AF-3F2E4F540784}"/>
                    </a:ext>
                  </a:extLst>
                </p14:cNvPr>
                <p14:cNvContentPartPr/>
                <p14:nvPr/>
              </p14:nvContentPartPr>
              <p14:xfrm>
                <a:off x="6816946" y="938550"/>
                <a:ext cx="50040" cy="222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C11D324-076C-F6B5-49AF-3F2E4F5407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2626" y="934230"/>
                  <a:ext cx="58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73041B4-11F2-8BC3-1789-CFB38FF96243}"/>
                    </a:ext>
                  </a:extLst>
                </p14:cNvPr>
                <p14:cNvContentPartPr/>
                <p14:nvPr/>
              </p14:nvContentPartPr>
              <p14:xfrm>
                <a:off x="6971386" y="508350"/>
                <a:ext cx="36360" cy="359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73041B4-11F2-8BC3-1789-CFB38FF962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67066" y="504030"/>
                  <a:ext cx="450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3B8C617-2D3F-7D8D-06A7-0C46A9B6BE1F}"/>
                    </a:ext>
                  </a:extLst>
                </p14:cNvPr>
                <p14:cNvContentPartPr/>
                <p14:nvPr/>
              </p14:nvContentPartPr>
              <p14:xfrm>
                <a:off x="6931066" y="510870"/>
                <a:ext cx="266400" cy="244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3B8C617-2D3F-7D8D-06A7-0C46A9B6BE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26746" y="506550"/>
                  <a:ext cx="275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CE4C48A-61D2-8068-94CF-786CA2108EC8}"/>
                    </a:ext>
                  </a:extLst>
                </p14:cNvPr>
                <p14:cNvContentPartPr/>
                <p14:nvPr/>
              </p14:nvContentPartPr>
              <p14:xfrm>
                <a:off x="7293946" y="448230"/>
                <a:ext cx="21600" cy="159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CE4C48A-61D2-8068-94CF-786CA2108E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9626" y="443910"/>
                  <a:ext cx="30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2B2C690-18DE-6356-1372-55F826A3E328}"/>
                    </a:ext>
                  </a:extLst>
                </p14:cNvPr>
                <p14:cNvContentPartPr/>
                <p14:nvPr/>
              </p14:nvContentPartPr>
              <p14:xfrm>
                <a:off x="7066786" y="914430"/>
                <a:ext cx="104760" cy="16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2B2C690-18DE-6356-1372-55F826A3E3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62466" y="910110"/>
                  <a:ext cx="113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017272-733C-267B-2C5C-FDC11B6FC481}"/>
                    </a:ext>
                  </a:extLst>
                </p14:cNvPr>
                <p14:cNvContentPartPr/>
                <p14:nvPr/>
              </p14:nvContentPartPr>
              <p14:xfrm>
                <a:off x="7385026" y="771150"/>
                <a:ext cx="231120" cy="331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017272-733C-267B-2C5C-FDC11B6FC48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80706" y="766830"/>
                  <a:ext cx="239760" cy="34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C04C9FF-4A48-A90A-D164-9FD0051968AA}"/>
                  </a:ext>
                </a:extLst>
              </p14:cNvPr>
              <p14:cNvContentPartPr/>
              <p14:nvPr/>
            </p14:nvContentPartPr>
            <p14:xfrm>
              <a:off x="7809826" y="1018830"/>
              <a:ext cx="156600" cy="154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C04C9FF-4A48-A90A-D164-9FD0051968A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05506" y="1014510"/>
                <a:ext cx="16524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A4E1BC9-071D-C92F-B636-82CD32C95FBD}"/>
              </a:ext>
            </a:extLst>
          </p:cNvPr>
          <p:cNvGrpSpPr/>
          <p:nvPr/>
        </p:nvGrpSpPr>
        <p:grpSpPr>
          <a:xfrm>
            <a:off x="8201146" y="488190"/>
            <a:ext cx="281160" cy="692280"/>
            <a:chOff x="8201146" y="488190"/>
            <a:chExt cx="281160" cy="69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F45FB53-5832-4A6B-FCB1-7BC7ACBF1C42}"/>
                    </a:ext>
                  </a:extLst>
                </p14:cNvPr>
                <p14:cNvContentPartPr/>
                <p14:nvPr/>
              </p14:nvContentPartPr>
              <p14:xfrm>
                <a:off x="8221306" y="982830"/>
                <a:ext cx="13680" cy="197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F45FB53-5832-4A6B-FCB1-7BC7ACBF1C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16986" y="978510"/>
                  <a:ext cx="22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E717F21-4B41-E80A-3325-8B5684A43D0E}"/>
                    </a:ext>
                  </a:extLst>
                </p14:cNvPr>
                <p14:cNvContentPartPr/>
                <p14:nvPr/>
              </p14:nvContentPartPr>
              <p14:xfrm>
                <a:off x="8201146" y="488190"/>
                <a:ext cx="281160" cy="447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E717F21-4B41-E80A-3325-8B5684A43D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96826" y="483870"/>
                  <a:ext cx="289800" cy="45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66E1BA8-EDD0-452B-6759-495523AB59A7}"/>
                  </a:ext>
                </a:extLst>
              </p14:cNvPr>
              <p14:cNvContentPartPr/>
              <p14:nvPr/>
            </p14:nvContentPartPr>
            <p14:xfrm>
              <a:off x="8654746" y="793830"/>
              <a:ext cx="99360" cy="1854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66E1BA8-EDD0-452B-6759-495523AB59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50426" y="789510"/>
                <a:ext cx="10800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18DF9EF-FB9B-1565-9384-939E270195FC}"/>
              </a:ext>
            </a:extLst>
          </p:cNvPr>
          <p:cNvGrpSpPr/>
          <p:nvPr/>
        </p:nvGrpSpPr>
        <p:grpSpPr>
          <a:xfrm>
            <a:off x="8926186" y="544350"/>
            <a:ext cx="759240" cy="509760"/>
            <a:chOff x="8926186" y="544350"/>
            <a:chExt cx="75924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CFDCAE1-EFB5-28BC-C8AF-9170DF439747}"/>
                    </a:ext>
                  </a:extLst>
                </p14:cNvPr>
                <p14:cNvContentPartPr/>
                <p14:nvPr/>
              </p14:nvContentPartPr>
              <p14:xfrm>
                <a:off x="8926186" y="857910"/>
                <a:ext cx="61560" cy="164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CFDCAE1-EFB5-28BC-C8AF-9170DF4397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21866" y="853590"/>
                  <a:ext cx="70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225DEF6-39E7-6829-D088-12409DA3C019}"/>
                    </a:ext>
                  </a:extLst>
                </p14:cNvPr>
                <p14:cNvContentPartPr/>
                <p14:nvPr/>
              </p14:nvContentPartPr>
              <p14:xfrm>
                <a:off x="9109066" y="564510"/>
                <a:ext cx="152640" cy="399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225DEF6-39E7-6829-D088-12409DA3C01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04746" y="560190"/>
                  <a:ext cx="1612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9A186FC-109D-3AC7-08FD-4AB3BD65A636}"/>
                    </a:ext>
                  </a:extLst>
                </p14:cNvPr>
                <p14:cNvContentPartPr/>
                <p14:nvPr/>
              </p14:nvContentPartPr>
              <p14:xfrm>
                <a:off x="9329026" y="801750"/>
                <a:ext cx="201600" cy="158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9A186FC-109D-3AC7-08FD-4AB3BD65A6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24706" y="797430"/>
                  <a:ext cx="210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BE10DEE-E936-8663-0446-0EA5F87DC098}"/>
                    </a:ext>
                  </a:extLst>
                </p14:cNvPr>
                <p14:cNvContentPartPr/>
                <p14:nvPr/>
              </p14:nvContentPartPr>
              <p14:xfrm>
                <a:off x="9438106" y="544350"/>
                <a:ext cx="247320" cy="509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BE10DEE-E936-8663-0446-0EA5F87DC09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33786" y="540030"/>
                  <a:ext cx="255960" cy="51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5C11B0B-13D8-8C66-8875-AB58EDE885F1}"/>
              </a:ext>
            </a:extLst>
          </p:cNvPr>
          <p:cNvGrpSpPr/>
          <p:nvPr/>
        </p:nvGrpSpPr>
        <p:grpSpPr>
          <a:xfrm>
            <a:off x="1635106" y="1416630"/>
            <a:ext cx="8373600" cy="5167800"/>
            <a:chOff x="1635106" y="1416630"/>
            <a:chExt cx="8373600" cy="516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CBC83AB-BDCA-F4BA-4C01-E72110A9204C}"/>
                    </a:ext>
                  </a:extLst>
                </p14:cNvPr>
                <p14:cNvContentPartPr/>
                <p14:nvPr/>
              </p14:nvContentPartPr>
              <p14:xfrm>
                <a:off x="1913746" y="1655310"/>
                <a:ext cx="42120" cy="321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CBC83AB-BDCA-F4BA-4C01-E72110A920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09426" y="1650990"/>
                  <a:ext cx="507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5795936-D503-4896-C997-7E9DEACECDB7}"/>
                    </a:ext>
                  </a:extLst>
                </p14:cNvPr>
                <p14:cNvContentPartPr/>
                <p14:nvPr/>
              </p14:nvContentPartPr>
              <p14:xfrm>
                <a:off x="1635106" y="1569630"/>
                <a:ext cx="371880" cy="12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5795936-D503-4896-C997-7E9DEACECD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30786" y="1565310"/>
                  <a:ext cx="380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D00DBDC-1825-4983-871B-FB360538EC03}"/>
                    </a:ext>
                  </a:extLst>
                </p14:cNvPr>
                <p14:cNvContentPartPr/>
                <p14:nvPr/>
              </p14:nvContentPartPr>
              <p14:xfrm>
                <a:off x="1744186" y="1884630"/>
                <a:ext cx="254520" cy="67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D00DBDC-1825-4983-871B-FB360538EC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39866" y="1880310"/>
                  <a:ext cx="263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8589C23-341B-37A9-E550-42E6A06B7A90}"/>
                    </a:ext>
                  </a:extLst>
                </p14:cNvPr>
                <p14:cNvContentPartPr/>
                <p14:nvPr/>
              </p14:nvContentPartPr>
              <p14:xfrm>
                <a:off x="2188066" y="1671870"/>
                <a:ext cx="233640" cy="427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8589C23-341B-37A9-E550-42E6A06B7A9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83746" y="1667550"/>
                  <a:ext cx="2422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441F904-868B-BB34-DCAB-541BDE63D5A1}"/>
                    </a:ext>
                  </a:extLst>
                </p14:cNvPr>
                <p14:cNvContentPartPr/>
                <p14:nvPr/>
              </p14:nvContentPartPr>
              <p14:xfrm>
                <a:off x="2554186" y="1982910"/>
                <a:ext cx="221040" cy="132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441F904-868B-BB34-DCAB-541BDE63D5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49866" y="1978590"/>
                  <a:ext cx="229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6F0D769-03C7-B9AC-DE99-EFEF8856E685}"/>
                    </a:ext>
                  </a:extLst>
                </p14:cNvPr>
                <p14:cNvContentPartPr/>
                <p14:nvPr/>
              </p14:nvContentPartPr>
              <p14:xfrm>
                <a:off x="1837066" y="1971750"/>
                <a:ext cx="145800" cy="11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6F0D769-03C7-B9AC-DE99-EFEF8856E6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32746" y="1967430"/>
                  <a:ext cx="154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EBC73E8-317F-DE53-EFF6-64FDCFC1E05C}"/>
                    </a:ext>
                  </a:extLst>
                </p14:cNvPr>
                <p14:cNvContentPartPr/>
                <p14:nvPr/>
              </p14:nvContentPartPr>
              <p14:xfrm>
                <a:off x="2868826" y="1770150"/>
                <a:ext cx="313200" cy="28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EBC73E8-317F-DE53-EFF6-64FDCFC1E0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64506" y="1765830"/>
                  <a:ext cx="321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1656460-1FBE-26B3-0D71-EF5E625B7206}"/>
                    </a:ext>
                  </a:extLst>
                </p14:cNvPr>
                <p14:cNvContentPartPr/>
                <p14:nvPr/>
              </p14:nvContentPartPr>
              <p14:xfrm>
                <a:off x="3021826" y="1976070"/>
                <a:ext cx="172080" cy="241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1656460-1FBE-26B3-0D71-EF5E625B72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17506" y="1971750"/>
                  <a:ext cx="180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B088137-6DE6-3C6B-C4A2-EB296901DACD}"/>
                    </a:ext>
                  </a:extLst>
                </p14:cNvPr>
                <p14:cNvContentPartPr/>
                <p14:nvPr/>
              </p14:nvContentPartPr>
              <p14:xfrm>
                <a:off x="3723106" y="1621470"/>
                <a:ext cx="114480" cy="316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B088137-6DE6-3C6B-C4A2-EB296901DA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18786" y="1617150"/>
                  <a:ext cx="1231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F0006D7-59DA-4814-3978-15AEF18CAB11}"/>
                    </a:ext>
                  </a:extLst>
                </p14:cNvPr>
                <p14:cNvContentPartPr/>
                <p14:nvPr/>
              </p14:nvContentPartPr>
              <p14:xfrm>
                <a:off x="3489106" y="1599870"/>
                <a:ext cx="330120" cy="637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F0006D7-59DA-4814-3978-15AEF18CAB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84786" y="1595550"/>
                  <a:ext cx="338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4CE788B-49CF-95F9-EEA6-342B5BD3990F}"/>
                    </a:ext>
                  </a:extLst>
                </p14:cNvPr>
                <p14:cNvContentPartPr/>
                <p14:nvPr/>
              </p14:nvContentPartPr>
              <p14:xfrm>
                <a:off x="3651106" y="1995870"/>
                <a:ext cx="397440" cy="57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4CE788B-49CF-95F9-EEA6-342B5BD399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46786" y="1991550"/>
                  <a:ext cx="406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E6B8451-2251-C7F5-3302-7FFBD7E6C3A5}"/>
                    </a:ext>
                  </a:extLst>
                </p14:cNvPr>
                <p14:cNvContentPartPr/>
                <p14:nvPr/>
              </p14:nvContentPartPr>
              <p14:xfrm>
                <a:off x="4078426" y="1818390"/>
                <a:ext cx="354600" cy="327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E6B8451-2251-C7F5-3302-7FFBD7E6C3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74106" y="1814070"/>
                  <a:ext cx="363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1D5DA4B-CD0D-0B66-0768-86FBCC27311D}"/>
                    </a:ext>
                  </a:extLst>
                </p14:cNvPr>
                <p14:cNvContentPartPr/>
                <p14:nvPr/>
              </p14:nvContentPartPr>
              <p14:xfrm>
                <a:off x="4798426" y="1605630"/>
                <a:ext cx="78840" cy="408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1D5DA4B-CD0D-0B66-0768-86FBCC2731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94106" y="1601310"/>
                  <a:ext cx="874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559176B-1F65-A3F2-221E-59E51670EEE3}"/>
                    </a:ext>
                  </a:extLst>
                </p14:cNvPr>
                <p14:cNvContentPartPr/>
                <p14:nvPr/>
              </p14:nvContentPartPr>
              <p14:xfrm>
                <a:off x="4634266" y="2103870"/>
                <a:ext cx="108000" cy="1537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559176B-1F65-A3F2-221E-59E51670EE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29946" y="2099550"/>
                  <a:ext cx="116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D21C17F-366E-40BA-D477-78FE99F705BB}"/>
                    </a:ext>
                  </a:extLst>
                </p14:cNvPr>
                <p14:cNvContentPartPr/>
                <p14:nvPr/>
              </p14:nvContentPartPr>
              <p14:xfrm>
                <a:off x="4974106" y="1639110"/>
                <a:ext cx="298440" cy="3272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D21C17F-366E-40BA-D477-78FE99F705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69786" y="1634790"/>
                  <a:ext cx="307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9F8248E-ED32-5664-55D3-C298C8320713}"/>
                    </a:ext>
                  </a:extLst>
                </p14:cNvPr>
                <p14:cNvContentPartPr/>
                <p14:nvPr/>
              </p14:nvContentPartPr>
              <p14:xfrm>
                <a:off x="5352466" y="1826670"/>
                <a:ext cx="176040" cy="1702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9F8248E-ED32-5664-55D3-C298C832071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48146" y="1822350"/>
                  <a:ext cx="184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20E88FC-20EF-0BDA-542C-EA9CC347D201}"/>
                    </a:ext>
                  </a:extLst>
                </p14:cNvPr>
                <p14:cNvContentPartPr/>
                <p14:nvPr/>
              </p14:nvContentPartPr>
              <p14:xfrm>
                <a:off x="5638306" y="1971390"/>
                <a:ext cx="23760" cy="1155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20E88FC-20EF-0BDA-542C-EA9CC347D2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33986" y="1967070"/>
                  <a:ext cx="32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A26F452-CFC5-9C3F-D590-CE0010FFF85E}"/>
                    </a:ext>
                  </a:extLst>
                </p14:cNvPr>
                <p14:cNvContentPartPr/>
                <p14:nvPr/>
              </p14:nvContentPartPr>
              <p14:xfrm>
                <a:off x="5863306" y="1545150"/>
                <a:ext cx="69120" cy="299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A26F452-CFC5-9C3F-D590-CE0010FFF8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58986" y="1540830"/>
                  <a:ext cx="77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28FC0C7-4751-BCC1-51BB-B1D1D95B6F6A}"/>
                    </a:ext>
                  </a:extLst>
                </p14:cNvPr>
                <p14:cNvContentPartPr/>
                <p14:nvPr/>
              </p14:nvContentPartPr>
              <p14:xfrm>
                <a:off x="5895706" y="1554510"/>
                <a:ext cx="234000" cy="115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28FC0C7-4751-BCC1-51BB-B1D1D95B6F6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91386" y="1550190"/>
                  <a:ext cx="242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461FE80-34A3-E739-772F-B8279D2EBD1A}"/>
                    </a:ext>
                  </a:extLst>
                </p14:cNvPr>
                <p14:cNvContentPartPr/>
                <p14:nvPr/>
              </p14:nvContentPartPr>
              <p14:xfrm>
                <a:off x="5955826" y="1716150"/>
                <a:ext cx="162000" cy="464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461FE80-34A3-E739-772F-B8279D2EBD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51506" y="1711830"/>
                  <a:ext cx="170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304EA55-D368-76C0-B4F0-35A173472333}"/>
                    </a:ext>
                  </a:extLst>
                </p14:cNvPr>
                <p14:cNvContentPartPr/>
                <p14:nvPr/>
              </p14:nvContentPartPr>
              <p14:xfrm>
                <a:off x="5991826" y="1906950"/>
                <a:ext cx="95040" cy="12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304EA55-D368-76C0-B4F0-35A17347233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87506" y="1902630"/>
                  <a:ext cx="103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0CD897C-BC88-403C-A7F3-4A43F8F81011}"/>
                    </a:ext>
                  </a:extLst>
                </p14:cNvPr>
                <p14:cNvContentPartPr/>
                <p14:nvPr/>
              </p14:nvContentPartPr>
              <p14:xfrm>
                <a:off x="6258226" y="1416630"/>
                <a:ext cx="12960" cy="1432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0CD897C-BC88-403C-A7F3-4A43F8F810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53906" y="1412310"/>
                  <a:ext cx="21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157C72F-F3DB-BE9F-F7FA-0E3C07B6CDA5}"/>
                    </a:ext>
                  </a:extLst>
                </p14:cNvPr>
                <p14:cNvContentPartPr/>
                <p14:nvPr/>
              </p14:nvContentPartPr>
              <p14:xfrm>
                <a:off x="6269026" y="1826670"/>
                <a:ext cx="180360" cy="2826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157C72F-F3DB-BE9F-F7FA-0E3C07B6CDA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64706" y="1822350"/>
                  <a:ext cx="189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ED7A04A-A06D-DD34-1A14-6C5BF219895D}"/>
                    </a:ext>
                  </a:extLst>
                </p14:cNvPr>
                <p14:cNvContentPartPr/>
                <p14:nvPr/>
              </p14:nvContentPartPr>
              <p14:xfrm>
                <a:off x="6572506" y="1938990"/>
                <a:ext cx="152640" cy="1072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ED7A04A-A06D-DD34-1A14-6C5BF219895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68186" y="1934670"/>
                  <a:ext cx="161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89EFC5A-A817-711E-6CD6-2EA11F108638}"/>
                    </a:ext>
                  </a:extLst>
                </p14:cNvPr>
                <p14:cNvContentPartPr/>
                <p14:nvPr/>
              </p14:nvContentPartPr>
              <p14:xfrm>
                <a:off x="6986506" y="1947270"/>
                <a:ext cx="9720" cy="1746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89EFC5A-A817-711E-6CD6-2EA11F10863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82186" y="1942950"/>
                  <a:ext cx="18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34BFE0C-C630-78A8-9379-8C890C74F0B6}"/>
                    </a:ext>
                  </a:extLst>
                </p14:cNvPr>
                <p14:cNvContentPartPr/>
                <p14:nvPr/>
              </p14:nvContentPartPr>
              <p14:xfrm>
                <a:off x="7160746" y="1625790"/>
                <a:ext cx="253440" cy="3722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34BFE0C-C630-78A8-9379-8C890C74F0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56426" y="1621470"/>
                  <a:ext cx="262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7A99BE4-BF66-5552-371B-BDB3039CAE6C}"/>
                    </a:ext>
                  </a:extLst>
                </p14:cNvPr>
                <p14:cNvContentPartPr/>
                <p14:nvPr/>
              </p14:nvContentPartPr>
              <p14:xfrm>
                <a:off x="7902346" y="1899030"/>
                <a:ext cx="12240" cy="1616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7A99BE4-BF66-5552-371B-BDB3039CAE6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98026" y="1894710"/>
                  <a:ext cx="20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5D6F8A4-1D49-8C07-1F26-077AAC8E6593}"/>
                    </a:ext>
                  </a:extLst>
                </p14:cNvPr>
                <p14:cNvContentPartPr/>
                <p14:nvPr/>
              </p14:nvContentPartPr>
              <p14:xfrm>
                <a:off x="7624426" y="1875270"/>
                <a:ext cx="146160" cy="1846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5D6F8A4-1D49-8C07-1F26-077AAC8E659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20106" y="1870950"/>
                  <a:ext cx="154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0237004-2679-0ECD-38ED-7CB08A27D4DB}"/>
                    </a:ext>
                  </a:extLst>
                </p14:cNvPr>
                <p14:cNvContentPartPr/>
                <p14:nvPr/>
              </p14:nvContentPartPr>
              <p14:xfrm>
                <a:off x="8188186" y="1553790"/>
                <a:ext cx="154080" cy="4190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0237004-2679-0ECD-38ED-7CB08A27D4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83866" y="1549470"/>
                  <a:ext cx="1627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A2FD91EE-741A-3281-6040-F231B1B0ACCE}"/>
                    </a:ext>
                  </a:extLst>
                </p14:cNvPr>
                <p14:cNvContentPartPr/>
                <p14:nvPr/>
              </p14:nvContentPartPr>
              <p14:xfrm>
                <a:off x="8474026" y="1790310"/>
                <a:ext cx="133560" cy="16992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A2FD91EE-741A-3281-6040-F231B1B0AC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69706" y="1785990"/>
                  <a:ext cx="142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2C213FD-5AE8-D334-6384-12BC4EDD0703}"/>
                    </a:ext>
                  </a:extLst>
                </p14:cNvPr>
                <p14:cNvContentPartPr/>
                <p14:nvPr/>
              </p14:nvContentPartPr>
              <p14:xfrm>
                <a:off x="8656186" y="1545150"/>
                <a:ext cx="232560" cy="6908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2C213FD-5AE8-D334-6384-12BC4EDD07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51866" y="1540830"/>
                  <a:ext cx="24120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373E7EE1-CCDF-0786-A2BD-2AC01B46F363}"/>
                    </a:ext>
                  </a:extLst>
                </p14:cNvPr>
                <p14:cNvContentPartPr/>
                <p14:nvPr/>
              </p14:nvContentPartPr>
              <p14:xfrm>
                <a:off x="2034346" y="2365230"/>
                <a:ext cx="47880" cy="3776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373E7EE1-CCDF-0786-A2BD-2AC01B46F3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026" y="2360910"/>
                  <a:ext cx="565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036561B-8C87-3786-335B-54F094E7489B}"/>
                    </a:ext>
                  </a:extLst>
                </p14:cNvPr>
                <p14:cNvContentPartPr/>
                <p14:nvPr/>
              </p14:nvContentPartPr>
              <p14:xfrm>
                <a:off x="1800346" y="2358750"/>
                <a:ext cx="359280" cy="511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036561B-8C87-3786-335B-54F094E748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96026" y="2354430"/>
                  <a:ext cx="367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AD31E46-4ABB-596A-C351-1BFB022B49B9}"/>
                    </a:ext>
                  </a:extLst>
                </p14:cNvPr>
                <p14:cNvContentPartPr/>
                <p14:nvPr/>
              </p14:nvContentPartPr>
              <p14:xfrm>
                <a:off x="1885306" y="2801550"/>
                <a:ext cx="335880" cy="619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AD31E46-4ABB-596A-C351-1BFB022B49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80986" y="2797230"/>
                  <a:ext cx="344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95E3A53A-AC97-154E-7BC0-5DBD7DA0EC86}"/>
                    </a:ext>
                  </a:extLst>
                </p14:cNvPr>
                <p14:cNvContentPartPr/>
                <p14:nvPr/>
              </p14:nvContentPartPr>
              <p14:xfrm>
                <a:off x="2387866" y="2653590"/>
                <a:ext cx="189360" cy="4420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95E3A53A-AC97-154E-7BC0-5DBD7DA0EC8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83546" y="2649270"/>
                  <a:ext cx="1980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999F6DD-14EB-7583-4C7E-41F432870237}"/>
                    </a:ext>
                  </a:extLst>
                </p14:cNvPr>
                <p14:cNvContentPartPr/>
                <p14:nvPr/>
              </p14:nvContentPartPr>
              <p14:xfrm>
                <a:off x="2711506" y="2807310"/>
                <a:ext cx="190080" cy="2217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999F6DD-14EB-7583-4C7E-41F43287023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07186" y="2802990"/>
                  <a:ext cx="198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C63FB17-4E4D-0E65-49DB-396687661E2F}"/>
                    </a:ext>
                  </a:extLst>
                </p14:cNvPr>
                <p14:cNvContentPartPr/>
                <p14:nvPr/>
              </p14:nvContentPartPr>
              <p14:xfrm>
                <a:off x="3198946" y="2643510"/>
                <a:ext cx="177840" cy="435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C63FB17-4E4D-0E65-49DB-396687661E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94626" y="2639190"/>
                  <a:ext cx="186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7950759-8B7B-4DD8-BB81-B2782604E146}"/>
                    </a:ext>
                  </a:extLst>
                </p14:cNvPr>
                <p14:cNvContentPartPr/>
                <p14:nvPr/>
              </p14:nvContentPartPr>
              <p14:xfrm>
                <a:off x="3263746" y="2805870"/>
                <a:ext cx="257040" cy="219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7950759-8B7B-4DD8-BB81-B2782604E14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59426" y="2801550"/>
                  <a:ext cx="265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AD1CD72-CEF2-213F-8870-64070F1D1C03}"/>
                    </a:ext>
                  </a:extLst>
                </p14:cNvPr>
                <p14:cNvContentPartPr/>
                <p14:nvPr/>
              </p14:nvContentPartPr>
              <p14:xfrm>
                <a:off x="4053586" y="2505990"/>
                <a:ext cx="17280" cy="3038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AD1CD72-CEF2-213F-8870-64070F1D1C0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49266" y="2501670"/>
                  <a:ext cx="25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0D6ED40E-353B-EE00-BD6D-B8D21D781718}"/>
                    </a:ext>
                  </a:extLst>
                </p14:cNvPr>
                <p14:cNvContentPartPr/>
                <p14:nvPr/>
              </p14:nvContentPartPr>
              <p14:xfrm>
                <a:off x="3823546" y="2444790"/>
                <a:ext cx="394920" cy="738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0D6ED40E-353B-EE00-BD6D-B8D21D7817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19226" y="2440470"/>
                  <a:ext cx="403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2FF8F6F3-06F4-F559-0449-210475E96A3E}"/>
                    </a:ext>
                  </a:extLst>
                </p14:cNvPr>
                <p14:cNvContentPartPr/>
                <p14:nvPr/>
              </p14:nvContentPartPr>
              <p14:xfrm>
                <a:off x="3944866" y="2817030"/>
                <a:ext cx="355320" cy="403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2FF8F6F3-06F4-F559-0449-210475E96A3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40546" y="2812710"/>
                  <a:ext cx="363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7A1292A7-B620-93A2-C5D3-5DFE18B60043}"/>
                    </a:ext>
                  </a:extLst>
                </p14:cNvPr>
                <p14:cNvContentPartPr/>
                <p14:nvPr/>
              </p14:nvContentPartPr>
              <p14:xfrm>
                <a:off x="4416106" y="2727750"/>
                <a:ext cx="243360" cy="33372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7A1292A7-B620-93A2-C5D3-5DFE18B600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11786" y="2723430"/>
                  <a:ext cx="2520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2A06E842-8E19-795B-E579-4B00596616E9}"/>
                    </a:ext>
                  </a:extLst>
                </p14:cNvPr>
                <p14:cNvContentPartPr/>
                <p14:nvPr/>
              </p14:nvContentPartPr>
              <p14:xfrm>
                <a:off x="4772146" y="2831070"/>
                <a:ext cx="191520" cy="1767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2A06E842-8E19-795B-E579-4B00596616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67826" y="2826750"/>
                  <a:ext cx="200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08F8BE9-3F86-0BC6-EA63-4355B13E95C3}"/>
                    </a:ext>
                  </a:extLst>
                </p14:cNvPr>
                <p14:cNvContentPartPr/>
                <p14:nvPr/>
              </p14:nvContentPartPr>
              <p14:xfrm>
                <a:off x="5152306" y="2485830"/>
                <a:ext cx="138960" cy="4867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08F8BE9-3F86-0BC6-EA63-4355B13E95C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47986" y="2481510"/>
                  <a:ext cx="1476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518B0DA-4F65-7940-B758-19A4C19BDE52}"/>
                    </a:ext>
                  </a:extLst>
                </p14:cNvPr>
                <p14:cNvContentPartPr/>
                <p14:nvPr/>
              </p14:nvContentPartPr>
              <p14:xfrm>
                <a:off x="5500786" y="2470350"/>
                <a:ext cx="314280" cy="3348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518B0DA-4F65-7940-B758-19A4C19BDE5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96466" y="2466030"/>
                  <a:ext cx="322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AF764A7F-4884-855F-5AEC-9F33CE84A9B9}"/>
                    </a:ext>
                  </a:extLst>
                </p14:cNvPr>
                <p14:cNvContentPartPr/>
                <p14:nvPr/>
              </p14:nvContentPartPr>
              <p14:xfrm>
                <a:off x="5972026" y="2746830"/>
                <a:ext cx="207000" cy="1479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AF764A7F-4884-855F-5AEC-9F33CE84A9B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67706" y="2742510"/>
                  <a:ext cx="215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ED000EB4-D141-E447-0389-94FE8402257A}"/>
                    </a:ext>
                  </a:extLst>
                </p14:cNvPr>
                <p14:cNvContentPartPr/>
                <p14:nvPr/>
              </p14:nvContentPartPr>
              <p14:xfrm>
                <a:off x="6318346" y="2759070"/>
                <a:ext cx="20880" cy="19008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ED000EB4-D141-E447-0389-94FE8402257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14026" y="2754750"/>
                  <a:ext cx="29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954D30A-B9DE-3FAE-D614-3D6E05761F4F}"/>
                    </a:ext>
                  </a:extLst>
                </p14:cNvPr>
                <p14:cNvContentPartPr/>
                <p14:nvPr/>
              </p14:nvContentPartPr>
              <p14:xfrm>
                <a:off x="6490786" y="2397270"/>
                <a:ext cx="150480" cy="3834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954D30A-B9DE-3FAE-D614-3D6E05761F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86466" y="2392950"/>
                  <a:ext cx="159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9A67D24-E68E-2D0D-4E68-C59A0997752B}"/>
                    </a:ext>
                  </a:extLst>
                </p14:cNvPr>
                <p14:cNvContentPartPr/>
                <p14:nvPr/>
              </p14:nvContentPartPr>
              <p14:xfrm>
                <a:off x="6475666" y="2441910"/>
                <a:ext cx="256680" cy="2692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9A67D24-E68E-2D0D-4E68-C59A099775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71346" y="2437590"/>
                  <a:ext cx="265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D38A2F3-A45F-AC3D-9DCC-913F3F26FA4B}"/>
                    </a:ext>
                  </a:extLst>
                </p14:cNvPr>
                <p14:cNvContentPartPr/>
                <p14:nvPr/>
              </p14:nvContentPartPr>
              <p14:xfrm>
                <a:off x="6588706" y="2316990"/>
                <a:ext cx="362880" cy="5040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D38A2F3-A45F-AC3D-9DCC-913F3F26FA4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84386" y="2312670"/>
                  <a:ext cx="3715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0956974-F1B8-C95A-16F4-5C4397316C95}"/>
                    </a:ext>
                  </a:extLst>
                </p14:cNvPr>
                <p14:cNvContentPartPr/>
                <p14:nvPr/>
              </p14:nvContentPartPr>
              <p14:xfrm>
                <a:off x="6848986" y="2704710"/>
                <a:ext cx="267120" cy="27216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0956974-F1B8-C95A-16F4-5C4397316C9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44666" y="2700390"/>
                  <a:ext cx="275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F7E4779-C675-E150-16E1-1222AEED7DB8}"/>
                    </a:ext>
                  </a:extLst>
                </p14:cNvPr>
                <p14:cNvContentPartPr/>
                <p14:nvPr/>
              </p14:nvContentPartPr>
              <p14:xfrm>
                <a:off x="7201066" y="2863830"/>
                <a:ext cx="150840" cy="1818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F7E4779-C675-E150-16E1-1222AEED7D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96746" y="2859510"/>
                  <a:ext cx="159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C93BD503-4B68-007E-3626-AEA7323E58A8}"/>
                    </a:ext>
                  </a:extLst>
                </p14:cNvPr>
                <p14:cNvContentPartPr/>
                <p14:nvPr/>
              </p14:nvContentPartPr>
              <p14:xfrm>
                <a:off x="7575826" y="2847630"/>
                <a:ext cx="24840" cy="1339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C93BD503-4B68-007E-3626-AEA7323E58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571506" y="2843310"/>
                  <a:ext cx="33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67A4B152-D3EE-A0B7-FEE4-1B8A74E548D5}"/>
                    </a:ext>
                  </a:extLst>
                </p14:cNvPr>
                <p14:cNvContentPartPr/>
                <p14:nvPr/>
              </p14:nvContentPartPr>
              <p14:xfrm>
                <a:off x="7602106" y="2433270"/>
                <a:ext cx="268200" cy="3690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67A4B152-D3EE-A0B7-FEE4-1B8A74E548D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97786" y="2428950"/>
                  <a:ext cx="2768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66B3D3C-D342-11C6-175E-4AD79E381A22}"/>
                    </a:ext>
                  </a:extLst>
                </p14:cNvPr>
                <p14:cNvContentPartPr/>
                <p14:nvPr/>
              </p14:nvContentPartPr>
              <p14:xfrm>
                <a:off x="7950586" y="2738190"/>
                <a:ext cx="200880" cy="1224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66B3D3C-D342-11C6-175E-4AD79E381A2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46266" y="2733870"/>
                  <a:ext cx="209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02438132-AB62-9B62-E875-E45C9CE5FA09}"/>
                    </a:ext>
                  </a:extLst>
                </p14:cNvPr>
                <p14:cNvContentPartPr/>
                <p14:nvPr/>
              </p14:nvContentPartPr>
              <p14:xfrm>
                <a:off x="8506786" y="2405190"/>
                <a:ext cx="153360" cy="4359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02438132-AB62-9B62-E875-E45C9CE5FA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02466" y="2400870"/>
                  <a:ext cx="162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5B119C75-0521-F794-CAF8-675AAA9E82B9}"/>
                    </a:ext>
                  </a:extLst>
                </p14:cNvPr>
                <p14:cNvContentPartPr/>
                <p14:nvPr/>
              </p14:nvContentPartPr>
              <p14:xfrm>
                <a:off x="8770666" y="2710830"/>
                <a:ext cx="198000" cy="1011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5B119C75-0521-F794-CAF8-675AAA9E82B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66346" y="2706510"/>
                  <a:ext cx="206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A8D9EE08-1EB0-F817-1EA0-7C1620B1AE0F}"/>
                    </a:ext>
                  </a:extLst>
                </p14:cNvPr>
                <p14:cNvContentPartPr/>
                <p14:nvPr/>
              </p14:nvContentPartPr>
              <p14:xfrm>
                <a:off x="8301586" y="2879670"/>
                <a:ext cx="45000" cy="1735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A8D9EE08-1EB0-F817-1EA0-7C1620B1AE0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97266" y="2875350"/>
                  <a:ext cx="53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8E868278-EA94-E713-7C6B-B823EC80ACF8}"/>
                    </a:ext>
                  </a:extLst>
                </p14:cNvPr>
                <p14:cNvContentPartPr/>
                <p14:nvPr/>
              </p14:nvContentPartPr>
              <p14:xfrm>
                <a:off x="9026986" y="2309070"/>
                <a:ext cx="232920" cy="7369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8E868278-EA94-E713-7C6B-B823EC80ACF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22666" y="2304750"/>
                  <a:ext cx="24156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5DD7CB5-39B2-694E-A756-AC816866027A}"/>
                    </a:ext>
                  </a:extLst>
                </p14:cNvPr>
                <p14:cNvContentPartPr/>
                <p14:nvPr/>
              </p14:nvContentPartPr>
              <p14:xfrm>
                <a:off x="1752106" y="3615150"/>
                <a:ext cx="438840" cy="5792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5DD7CB5-39B2-694E-A756-AC816866027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747786" y="3610830"/>
                  <a:ext cx="4474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49847E9-F171-814E-CEAA-3CB5C74C4CB9}"/>
                    </a:ext>
                  </a:extLst>
                </p14:cNvPr>
                <p14:cNvContentPartPr/>
                <p14:nvPr/>
              </p14:nvContentPartPr>
              <p14:xfrm>
                <a:off x="1920946" y="3675630"/>
                <a:ext cx="162000" cy="51696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49847E9-F171-814E-CEAA-3CB5C74C4CB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16626" y="3671310"/>
                  <a:ext cx="1706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B1AC2BD-AC04-FB7F-2F00-C4459BE9FD35}"/>
                    </a:ext>
                  </a:extLst>
                </p14:cNvPr>
                <p14:cNvContentPartPr/>
                <p14:nvPr/>
              </p14:nvContentPartPr>
              <p14:xfrm>
                <a:off x="1776586" y="4242270"/>
                <a:ext cx="573480" cy="421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B1AC2BD-AC04-FB7F-2F00-C4459BE9FD3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72266" y="4237950"/>
                  <a:ext cx="582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5330684-86FC-73D2-08F9-0025CE192232}"/>
                    </a:ext>
                  </a:extLst>
                </p14:cNvPr>
                <p14:cNvContentPartPr/>
                <p14:nvPr/>
              </p14:nvContentPartPr>
              <p14:xfrm>
                <a:off x="2513866" y="3722430"/>
                <a:ext cx="275760" cy="658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5330684-86FC-73D2-08F9-0025CE1922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09546" y="3718110"/>
                  <a:ext cx="2844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3027FFA9-D1BD-2AF1-47FD-75EC892994A3}"/>
                    </a:ext>
                  </a:extLst>
                </p14:cNvPr>
                <p14:cNvContentPartPr/>
                <p14:nvPr/>
              </p14:nvContentPartPr>
              <p14:xfrm>
                <a:off x="2441506" y="3974070"/>
                <a:ext cx="369360" cy="997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3027FFA9-D1BD-2AF1-47FD-75EC892994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37186" y="3969750"/>
                  <a:ext cx="378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8486D0BD-9EEE-67C3-5AFE-795BEEA4FB30}"/>
                    </a:ext>
                  </a:extLst>
                </p14:cNvPr>
                <p14:cNvContentPartPr/>
                <p14:nvPr/>
              </p14:nvContentPartPr>
              <p14:xfrm>
                <a:off x="3216586" y="3454230"/>
                <a:ext cx="549000" cy="18705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8486D0BD-9EEE-67C3-5AFE-795BEEA4FB3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12266" y="3449910"/>
                  <a:ext cx="557640" cy="18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6AD6C72-33EC-89FF-B82E-77CD8FB521D8}"/>
                    </a:ext>
                  </a:extLst>
                </p14:cNvPr>
                <p14:cNvContentPartPr/>
                <p14:nvPr/>
              </p14:nvContentPartPr>
              <p14:xfrm>
                <a:off x="3714466" y="3382230"/>
                <a:ext cx="345600" cy="36000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6AD6C72-33EC-89FF-B82E-77CD8FB521D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10146" y="3377910"/>
                  <a:ext cx="354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49E3117C-B713-A5A2-B71E-B2369335BE83}"/>
                    </a:ext>
                  </a:extLst>
                </p14:cNvPr>
                <p14:cNvContentPartPr/>
                <p14:nvPr/>
              </p14:nvContentPartPr>
              <p14:xfrm>
                <a:off x="4202626" y="3603270"/>
                <a:ext cx="272160" cy="1807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49E3117C-B713-A5A2-B71E-B2369335BE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98306" y="3598950"/>
                  <a:ext cx="280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A4A57C24-ED3F-9997-F57E-20E715AEC950}"/>
                    </a:ext>
                  </a:extLst>
                </p14:cNvPr>
                <p14:cNvContentPartPr/>
                <p14:nvPr/>
              </p14:nvContentPartPr>
              <p14:xfrm>
                <a:off x="3855946" y="3992070"/>
                <a:ext cx="523440" cy="2995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A4A57C24-ED3F-9997-F57E-20E715AEC95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51626" y="3987750"/>
                  <a:ext cx="5320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82EC713F-23A2-9D72-2019-D27B79B69E03}"/>
                    </a:ext>
                  </a:extLst>
                </p14:cNvPr>
                <p14:cNvContentPartPr/>
                <p14:nvPr/>
              </p14:nvContentPartPr>
              <p14:xfrm>
                <a:off x="4515106" y="4129230"/>
                <a:ext cx="165240" cy="1602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82EC713F-23A2-9D72-2019-D27B79B69E0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10786" y="4124910"/>
                  <a:ext cx="173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4776169-A241-F66A-2DD0-0A0E21E131FE}"/>
                    </a:ext>
                  </a:extLst>
                </p14:cNvPr>
                <p14:cNvContentPartPr/>
                <p14:nvPr/>
              </p14:nvContentPartPr>
              <p14:xfrm>
                <a:off x="4456786" y="4089270"/>
                <a:ext cx="160200" cy="3888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4776169-A241-F66A-2DD0-0A0E21E131F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52466" y="4084950"/>
                  <a:ext cx="168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425295C-882F-E0BB-DDB5-B448A1A59842}"/>
                    </a:ext>
                  </a:extLst>
                </p14:cNvPr>
                <p14:cNvContentPartPr/>
                <p14:nvPr/>
              </p14:nvContentPartPr>
              <p14:xfrm>
                <a:off x="4061866" y="4458990"/>
                <a:ext cx="124560" cy="3099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425295C-882F-E0BB-DDB5-B448A1A5984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57546" y="4454670"/>
                  <a:ext cx="1332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0094AF32-E99F-3A6B-CD4B-089A5E5F0F6E}"/>
                    </a:ext>
                  </a:extLst>
                </p14:cNvPr>
                <p14:cNvContentPartPr/>
                <p14:nvPr/>
              </p14:nvContentPartPr>
              <p14:xfrm>
                <a:off x="4102186" y="4443150"/>
                <a:ext cx="184680" cy="255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0094AF32-E99F-3A6B-CD4B-089A5E5F0F6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97866" y="4438830"/>
                  <a:ext cx="193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DC2C02C-BDAB-A7A8-C4C8-6B9DF1478430}"/>
                    </a:ext>
                  </a:extLst>
                </p14:cNvPr>
                <p14:cNvContentPartPr/>
                <p14:nvPr/>
              </p14:nvContentPartPr>
              <p14:xfrm>
                <a:off x="4170586" y="4679670"/>
                <a:ext cx="267840" cy="1612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DC2C02C-BDAB-A7A8-C4C8-6B9DF147843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66266" y="4675350"/>
                  <a:ext cx="276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3D84A55A-859F-3D12-3190-86966A8DDC44}"/>
                    </a:ext>
                  </a:extLst>
                </p14:cNvPr>
                <p14:cNvContentPartPr/>
                <p14:nvPr/>
              </p14:nvContentPartPr>
              <p14:xfrm>
                <a:off x="4468306" y="4407150"/>
                <a:ext cx="4680" cy="928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3D84A55A-859F-3D12-3190-86966A8DDC4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63986" y="4402830"/>
                  <a:ext cx="13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A4C313C8-EFAA-F845-CB11-07A2DD78B0C2}"/>
                    </a:ext>
                  </a:extLst>
                </p14:cNvPr>
                <p14:cNvContentPartPr/>
                <p14:nvPr/>
              </p14:nvContentPartPr>
              <p14:xfrm>
                <a:off x="4501426" y="4702710"/>
                <a:ext cx="248760" cy="3726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4C313C8-EFAA-F845-CB11-07A2DD78B0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97106" y="4698390"/>
                  <a:ext cx="2574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2C495B59-45F6-C37A-0FF4-726D4CCCF0DC}"/>
                    </a:ext>
                  </a:extLst>
                </p14:cNvPr>
                <p14:cNvContentPartPr/>
                <p14:nvPr/>
              </p14:nvContentPartPr>
              <p14:xfrm>
                <a:off x="4847386" y="4821150"/>
                <a:ext cx="191520" cy="1465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2C495B59-45F6-C37A-0FF4-726D4CCCF0D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43066" y="4816830"/>
                  <a:ext cx="200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8FE3B27C-C342-9003-01C3-D5BA744DBEF7}"/>
                    </a:ext>
                  </a:extLst>
                </p14:cNvPr>
                <p14:cNvContentPartPr/>
                <p14:nvPr/>
              </p14:nvContentPartPr>
              <p14:xfrm>
                <a:off x="4105786" y="5322990"/>
                <a:ext cx="134640" cy="3236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8FE3B27C-C342-9003-01C3-D5BA744DBE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01466" y="5318670"/>
                  <a:ext cx="1432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8017E36A-51F4-841A-06F6-8C7802683746}"/>
                    </a:ext>
                  </a:extLst>
                </p14:cNvPr>
                <p14:cNvContentPartPr/>
                <p14:nvPr/>
              </p14:nvContentPartPr>
              <p14:xfrm>
                <a:off x="4174546" y="5306790"/>
                <a:ext cx="159120" cy="450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8017E36A-51F4-841A-06F6-8C780268374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70226" y="5302470"/>
                  <a:ext cx="167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358B3C14-0C55-E417-64EA-E41A734ED1A0}"/>
                    </a:ext>
                  </a:extLst>
                </p14:cNvPr>
                <p14:cNvContentPartPr/>
                <p14:nvPr/>
              </p14:nvContentPartPr>
              <p14:xfrm>
                <a:off x="4230706" y="5515950"/>
                <a:ext cx="321840" cy="18072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358B3C14-0C55-E417-64EA-E41A734ED1A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26386" y="5511630"/>
                  <a:ext cx="330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8442FBB2-74B7-A095-BD67-C49649BB1D6E}"/>
                    </a:ext>
                  </a:extLst>
                </p14:cNvPr>
                <p14:cNvContentPartPr/>
                <p14:nvPr/>
              </p14:nvContentPartPr>
              <p14:xfrm>
                <a:off x="4505026" y="5082150"/>
                <a:ext cx="27000" cy="2836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8442FBB2-74B7-A095-BD67-C49649BB1D6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0706" y="5077830"/>
                  <a:ext cx="35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DB15E6E-F2D3-637C-D482-F3BAFB0A117A}"/>
                    </a:ext>
                  </a:extLst>
                </p14:cNvPr>
                <p14:cNvContentPartPr/>
                <p14:nvPr/>
              </p14:nvContentPartPr>
              <p14:xfrm>
                <a:off x="4637146" y="5436390"/>
                <a:ext cx="271080" cy="4352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DB15E6E-F2D3-637C-D482-F3BAFB0A11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632826" y="5432070"/>
                  <a:ext cx="2797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D992025-DB07-6D41-4F0C-97F6DF25C541}"/>
                    </a:ext>
                  </a:extLst>
                </p14:cNvPr>
                <p14:cNvContentPartPr/>
                <p14:nvPr/>
              </p14:nvContentPartPr>
              <p14:xfrm>
                <a:off x="4952146" y="5709270"/>
                <a:ext cx="305640" cy="1785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D992025-DB07-6D41-4F0C-97F6DF25C5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47826" y="5704950"/>
                  <a:ext cx="3142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54E9DB5-2090-C5CF-53AC-16501F28FEBF}"/>
                    </a:ext>
                  </a:extLst>
                </p14:cNvPr>
                <p14:cNvContentPartPr/>
                <p14:nvPr/>
              </p14:nvContentPartPr>
              <p14:xfrm>
                <a:off x="4892026" y="3583110"/>
                <a:ext cx="818280" cy="27982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854E9DB5-2090-C5CF-53AC-16501F28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87706" y="3578790"/>
                  <a:ext cx="826920" cy="28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CC27B8DB-C7D6-6C05-EED5-E61F009E9A64}"/>
                    </a:ext>
                  </a:extLst>
                </p14:cNvPr>
                <p14:cNvContentPartPr/>
                <p14:nvPr/>
              </p14:nvContentPartPr>
              <p14:xfrm>
                <a:off x="5750626" y="4041030"/>
                <a:ext cx="313920" cy="3636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CC27B8DB-C7D6-6C05-EED5-E61F009E9A6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746306" y="4036710"/>
                  <a:ext cx="322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D5F91BC-7E7A-268E-BD07-12637C2AC2DC}"/>
                    </a:ext>
                  </a:extLst>
                </p14:cNvPr>
                <p14:cNvContentPartPr/>
                <p14:nvPr/>
              </p14:nvContentPartPr>
              <p14:xfrm>
                <a:off x="5774386" y="4257030"/>
                <a:ext cx="363960" cy="4824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D5F91BC-7E7A-268E-BD07-12637C2AC2D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770066" y="4252710"/>
                  <a:ext cx="372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F9FE6CD-CC2F-D2AB-94A3-4784701345CE}"/>
                    </a:ext>
                  </a:extLst>
                </p14:cNvPr>
                <p14:cNvContentPartPr/>
                <p14:nvPr/>
              </p14:nvContentPartPr>
              <p14:xfrm>
                <a:off x="5983906" y="3892350"/>
                <a:ext cx="317880" cy="57384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F9FE6CD-CC2F-D2AB-94A3-4784701345C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79586" y="3888030"/>
                  <a:ext cx="32652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886FC051-10BB-9DEB-AC8D-158F68BCFA0A}"/>
                    </a:ext>
                  </a:extLst>
                </p14:cNvPr>
                <p14:cNvContentPartPr/>
                <p14:nvPr/>
              </p14:nvContentPartPr>
              <p14:xfrm>
                <a:off x="6854746" y="3595350"/>
                <a:ext cx="58320" cy="2916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886FC051-10BB-9DEB-AC8D-158F68BCFA0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50426" y="3591030"/>
                  <a:ext cx="66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B9339D01-0F0B-5127-241A-5498AA00EA31}"/>
                    </a:ext>
                  </a:extLst>
                </p14:cNvPr>
                <p14:cNvContentPartPr/>
                <p14:nvPr/>
              </p14:nvContentPartPr>
              <p14:xfrm>
                <a:off x="6822706" y="3880470"/>
                <a:ext cx="384840" cy="35892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B9339D01-0F0B-5127-241A-5498AA00EA3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18386" y="3876150"/>
                  <a:ext cx="393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6E48506F-7103-AB54-5E3F-3E986D607774}"/>
                    </a:ext>
                  </a:extLst>
                </p14:cNvPr>
                <p14:cNvContentPartPr/>
                <p14:nvPr/>
              </p14:nvContentPartPr>
              <p14:xfrm>
                <a:off x="6967786" y="3832230"/>
                <a:ext cx="24120" cy="43272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6E48506F-7103-AB54-5E3F-3E986D60777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63466" y="3827910"/>
                  <a:ext cx="327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A9E9E9D-BDA9-D686-AE99-92B8101B164F}"/>
                    </a:ext>
                  </a:extLst>
                </p14:cNvPr>
                <p14:cNvContentPartPr/>
                <p14:nvPr/>
              </p14:nvContentPartPr>
              <p14:xfrm>
                <a:off x="6846466" y="4309950"/>
                <a:ext cx="421200" cy="1087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A9E9E9D-BDA9-D686-AE99-92B8101B16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42146" y="4305630"/>
                  <a:ext cx="429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AFC86A9-C821-AE8B-3EAA-FA68ED4985A9}"/>
                    </a:ext>
                  </a:extLst>
                </p14:cNvPr>
                <p14:cNvContentPartPr/>
                <p14:nvPr/>
              </p14:nvContentPartPr>
              <p14:xfrm>
                <a:off x="7370626" y="3856350"/>
                <a:ext cx="228600" cy="2304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AFC86A9-C821-AE8B-3EAA-FA68ED4985A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66306" y="3852030"/>
                  <a:ext cx="237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F988055-5288-9408-5EDF-79867657B6D0}"/>
                    </a:ext>
                  </a:extLst>
                </p14:cNvPr>
                <p14:cNvContentPartPr/>
                <p14:nvPr/>
              </p14:nvContentPartPr>
              <p14:xfrm>
                <a:off x="7398346" y="4040310"/>
                <a:ext cx="304200" cy="378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F988055-5288-9408-5EDF-79867657B6D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94026" y="4035990"/>
                  <a:ext cx="312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56208AD5-61ED-F970-0D38-B49B47A4A6FB}"/>
                    </a:ext>
                  </a:extLst>
                </p14:cNvPr>
                <p14:cNvContentPartPr/>
                <p14:nvPr/>
              </p14:nvContentPartPr>
              <p14:xfrm>
                <a:off x="7963546" y="3616230"/>
                <a:ext cx="161280" cy="8740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56208AD5-61ED-F970-0D38-B49B47A4A6F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59226" y="3611910"/>
                  <a:ext cx="16992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D61D7EFD-DD24-191C-EADA-3BF2D5585FEA}"/>
                    </a:ext>
                  </a:extLst>
                </p14:cNvPr>
                <p14:cNvContentPartPr/>
                <p14:nvPr/>
              </p14:nvContentPartPr>
              <p14:xfrm>
                <a:off x="7837906" y="4078830"/>
                <a:ext cx="230760" cy="1404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D61D7EFD-DD24-191C-EADA-3BF2D5585FE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33586" y="4074510"/>
                  <a:ext cx="239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63500B2A-8672-9F25-570A-180EDA5DE6A7}"/>
                    </a:ext>
                  </a:extLst>
                </p14:cNvPr>
                <p14:cNvContentPartPr/>
                <p14:nvPr/>
              </p14:nvContentPartPr>
              <p14:xfrm>
                <a:off x="7846186" y="4324710"/>
                <a:ext cx="317880" cy="1267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63500B2A-8672-9F25-570A-180EDA5DE6A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41866" y="4320390"/>
                  <a:ext cx="326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99124636-2726-BC4D-3CE0-73BC9CE13C5B}"/>
                    </a:ext>
                  </a:extLst>
                </p14:cNvPr>
                <p14:cNvContentPartPr/>
                <p14:nvPr/>
              </p14:nvContentPartPr>
              <p14:xfrm>
                <a:off x="8401666" y="3631350"/>
                <a:ext cx="162360" cy="63792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99124636-2726-BC4D-3CE0-73BC9CE13C5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97346" y="3627030"/>
                  <a:ext cx="17100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3D158CCF-EE19-B341-6096-B6AC1AFE3F3D}"/>
                    </a:ext>
                  </a:extLst>
                </p14:cNvPr>
                <p14:cNvContentPartPr/>
                <p14:nvPr/>
              </p14:nvContentPartPr>
              <p14:xfrm>
                <a:off x="8624146" y="3719550"/>
                <a:ext cx="213840" cy="3279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3D158CCF-EE19-B341-6096-B6AC1AFE3F3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619826" y="3715230"/>
                  <a:ext cx="222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AA6D864C-E383-3ED6-02E2-6DA250C0F032}"/>
                    </a:ext>
                  </a:extLst>
                </p14:cNvPr>
                <p14:cNvContentPartPr/>
                <p14:nvPr/>
              </p14:nvContentPartPr>
              <p14:xfrm>
                <a:off x="8668426" y="4142550"/>
                <a:ext cx="293760" cy="450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AA6D864C-E383-3ED6-02E2-6DA250C0F03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664106" y="4138230"/>
                  <a:ext cx="302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5A47DA0-0CB4-3C3F-B9A5-011CAC8729EE}"/>
                    </a:ext>
                  </a:extLst>
                </p14:cNvPr>
                <p14:cNvContentPartPr/>
                <p14:nvPr/>
              </p14:nvContentPartPr>
              <p14:xfrm>
                <a:off x="9091786" y="4005030"/>
                <a:ext cx="12960" cy="1828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5A47DA0-0CB4-3C3F-B9A5-011CAC8729E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087466" y="4000710"/>
                  <a:ext cx="21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37EB0D1-FF92-1C30-4816-B0424E4B8AFB}"/>
                    </a:ext>
                  </a:extLst>
                </p14:cNvPr>
                <p14:cNvContentPartPr/>
                <p14:nvPr/>
              </p14:nvContentPartPr>
              <p14:xfrm>
                <a:off x="9115906" y="3733950"/>
                <a:ext cx="377280" cy="6789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37EB0D1-FF92-1C30-4816-B0424E4B8AF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111586" y="3729630"/>
                  <a:ext cx="38592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47407CBD-95D4-856D-A701-7F04F7911567}"/>
                    </a:ext>
                  </a:extLst>
                </p14:cNvPr>
                <p14:cNvContentPartPr/>
                <p14:nvPr/>
              </p14:nvContentPartPr>
              <p14:xfrm>
                <a:off x="9147946" y="3631350"/>
                <a:ext cx="565920" cy="67608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47407CBD-95D4-856D-A701-7F04F791156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143626" y="3627030"/>
                  <a:ext cx="57456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FD639FC-D6B2-DEDB-5B95-8E2D191088B6}"/>
                    </a:ext>
                  </a:extLst>
                </p14:cNvPr>
                <p14:cNvContentPartPr/>
                <p14:nvPr/>
              </p14:nvContentPartPr>
              <p14:xfrm>
                <a:off x="6378826" y="5084310"/>
                <a:ext cx="380520" cy="68508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FD639FC-D6B2-DEDB-5B95-8E2D191088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74506" y="5079990"/>
                  <a:ext cx="38916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B1E7C450-D713-A870-4BEB-9C3D256CFDFE}"/>
                    </a:ext>
                  </a:extLst>
                </p14:cNvPr>
                <p14:cNvContentPartPr/>
                <p14:nvPr/>
              </p14:nvContentPartPr>
              <p14:xfrm>
                <a:off x="6431386" y="5308590"/>
                <a:ext cx="291960" cy="550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B1E7C450-D713-A870-4BEB-9C3D256CFDF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27066" y="5304270"/>
                  <a:ext cx="300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25044CC-39C9-C19A-494C-3E93024EE10F}"/>
                    </a:ext>
                  </a:extLst>
                </p14:cNvPr>
                <p14:cNvContentPartPr/>
                <p14:nvPr/>
              </p14:nvContentPartPr>
              <p14:xfrm>
                <a:off x="6963466" y="5194470"/>
                <a:ext cx="68400" cy="2988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25044CC-39C9-C19A-494C-3E93024EE10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59146" y="5190150"/>
                  <a:ext cx="77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E935CE16-35D5-4E28-4619-D29969FD9D06}"/>
                    </a:ext>
                  </a:extLst>
                </p14:cNvPr>
                <p14:cNvContentPartPr/>
                <p14:nvPr/>
              </p14:nvContentPartPr>
              <p14:xfrm>
                <a:off x="7060306" y="5313990"/>
                <a:ext cx="181440" cy="6192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E935CE16-35D5-4E28-4619-D29969FD9D0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55986" y="5309670"/>
                  <a:ext cx="190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B1F111AF-5B11-3D30-513A-3196BFC670D8}"/>
                    </a:ext>
                  </a:extLst>
                </p14:cNvPr>
                <p14:cNvContentPartPr/>
                <p14:nvPr/>
              </p14:nvContentPartPr>
              <p14:xfrm>
                <a:off x="6910906" y="5166390"/>
                <a:ext cx="257400" cy="590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B1F111AF-5B11-3D30-513A-3196BFC670D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06586" y="5162070"/>
                  <a:ext cx="266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000B331E-7CBB-D10D-4644-9429667F57EA}"/>
                    </a:ext>
                  </a:extLst>
                </p14:cNvPr>
                <p14:cNvContentPartPr/>
                <p14:nvPr/>
              </p14:nvContentPartPr>
              <p14:xfrm>
                <a:off x="7476466" y="4824750"/>
                <a:ext cx="514080" cy="175968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000B331E-7CBB-D10D-4644-9429667F57E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72146" y="4820430"/>
                  <a:ext cx="522720" cy="17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E30F410F-A430-624F-38C2-534879B3582E}"/>
                    </a:ext>
                  </a:extLst>
                </p14:cNvPr>
                <p14:cNvContentPartPr/>
                <p14:nvPr/>
              </p14:nvContentPartPr>
              <p14:xfrm>
                <a:off x="8050666" y="4921230"/>
                <a:ext cx="254880" cy="58932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E30F410F-A430-624F-38C2-534879B3582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46346" y="4916910"/>
                  <a:ext cx="2635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4CDEFC4-0FD0-81EC-A6BE-E6CDB2E844E9}"/>
                    </a:ext>
                  </a:extLst>
                </p14:cNvPr>
                <p14:cNvContentPartPr/>
                <p14:nvPr/>
              </p14:nvContentPartPr>
              <p14:xfrm>
                <a:off x="8583826" y="5299230"/>
                <a:ext cx="335520" cy="21996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4CDEFC4-0FD0-81EC-A6BE-E6CDB2E844E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79506" y="5294910"/>
                  <a:ext cx="344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A429AA67-1514-37AE-B719-CCE235C8CE0A}"/>
                    </a:ext>
                  </a:extLst>
                </p14:cNvPr>
                <p14:cNvContentPartPr/>
                <p14:nvPr/>
              </p14:nvContentPartPr>
              <p14:xfrm>
                <a:off x="8124106" y="5685150"/>
                <a:ext cx="322200" cy="43848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A429AA67-1514-37AE-B719-CCE235C8CE0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19786" y="5680830"/>
                  <a:ext cx="3308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3DCD1A93-4470-BA14-108E-9021047BE5DC}"/>
                    </a:ext>
                  </a:extLst>
                </p14:cNvPr>
                <p14:cNvContentPartPr/>
                <p14:nvPr/>
              </p14:nvContentPartPr>
              <p14:xfrm>
                <a:off x="8571586" y="6022470"/>
                <a:ext cx="303120" cy="16668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3DCD1A93-4470-BA14-108E-9021047BE5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567266" y="6018150"/>
                  <a:ext cx="311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FD9275EF-F0C2-F631-57F2-6E593756C481}"/>
                    </a:ext>
                  </a:extLst>
                </p14:cNvPr>
                <p14:cNvContentPartPr/>
                <p14:nvPr/>
              </p14:nvContentPartPr>
              <p14:xfrm>
                <a:off x="8817106" y="4865070"/>
                <a:ext cx="461880" cy="153900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FD9275EF-F0C2-F631-57F2-6E593756C48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812786" y="4860750"/>
                  <a:ext cx="470520" cy="15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FB01B65E-116D-3AEF-086B-94B5667D4FC2}"/>
                    </a:ext>
                  </a:extLst>
                </p14:cNvPr>
                <p14:cNvContentPartPr/>
                <p14:nvPr/>
              </p14:nvContentPartPr>
              <p14:xfrm>
                <a:off x="6550546" y="3099990"/>
                <a:ext cx="3458160" cy="190440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FB01B65E-116D-3AEF-086B-94B5667D4FC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546226" y="3095670"/>
                  <a:ext cx="3466800" cy="191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257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55D4C6F3-2B75-82F5-EEBA-3CB29C3CCA04}"/>
                  </a:ext>
                </a:extLst>
              </p14:cNvPr>
              <p14:cNvContentPartPr/>
              <p14:nvPr/>
            </p14:nvContentPartPr>
            <p14:xfrm>
              <a:off x="3085906" y="4780470"/>
              <a:ext cx="307800" cy="25272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55D4C6F3-2B75-82F5-EEBA-3CB29C3CCA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586" y="4776150"/>
                <a:ext cx="316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68FA64EF-BAE7-0062-847C-0303D33EF939}"/>
                  </a:ext>
                </a:extLst>
              </p14:cNvPr>
              <p14:cNvContentPartPr/>
              <p14:nvPr/>
            </p14:nvContentPartPr>
            <p14:xfrm>
              <a:off x="4105426" y="4447830"/>
              <a:ext cx="478800" cy="50004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68FA64EF-BAE7-0062-847C-0303D33EF9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1106" y="4443510"/>
                <a:ext cx="487440" cy="50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9" name="Group 398">
            <a:extLst>
              <a:ext uri="{FF2B5EF4-FFF2-40B4-BE49-F238E27FC236}">
                <a16:creationId xmlns:a16="http://schemas.microsoft.com/office/drawing/2014/main" id="{22EB18A7-5D7E-A057-0B14-67DF6EB2D3F1}"/>
              </a:ext>
            </a:extLst>
          </p:cNvPr>
          <p:cNvGrpSpPr/>
          <p:nvPr/>
        </p:nvGrpSpPr>
        <p:grpSpPr>
          <a:xfrm>
            <a:off x="325426" y="291270"/>
            <a:ext cx="9538200" cy="6427440"/>
            <a:chOff x="325426" y="291270"/>
            <a:chExt cx="9538200" cy="64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60BC5E-C428-79C0-4816-B2DBC5EBF19C}"/>
                    </a:ext>
                  </a:extLst>
                </p14:cNvPr>
                <p14:cNvContentPartPr/>
                <p14:nvPr/>
              </p14:nvContentPartPr>
              <p14:xfrm>
                <a:off x="325426" y="809670"/>
                <a:ext cx="315720" cy="29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60BC5E-C428-79C0-4816-B2DBC5EBF1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106" y="805350"/>
                  <a:ext cx="3243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602F37-5F95-3741-34B0-84EC5A6BCAEA}"/>
                    </a:ext>
                  </a:extLst>
                </p14:cNvPr>
                <p14:cNvContentPartPr/>
                <p14:nvPr/>
              </p14:nvContentPartPr>
              <p14:xfrm>
                <a:off x="380146" y="789510"/>
                <a:ext cx="171360" cy="427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602F37-5F95-3741-34B0-84EC5A6BCA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5826" y="785190"/>
                  <a:ext cx="1800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C71EE4-B25D-98BD-EFA2-AE010DE5285A}"/>
                    </a:ext>
                  </a:extLst>
                </p14:cNvPr>
                <p14:cNvContentPartPr/>
                <p14:nvPr/>
              </p14:nvContentPartPr>
              <p14:xfrm>
                <a:off x="410386" y="1283430"/>
                <a:ext cx="301680" cy="57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C71EE4-B25D-98BD-EFA2-AE010DE528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066" y="1279110"/>
                  <a:ext cx="310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60891D-E0C0-683F-266F-92DB91BB7D34}"/>
                    </a:ext>
                  </a:extLst>
                </p14:cNvPr>
                <p14:cNvContentPartPr/>
                <p14:nvPr/>
              </p14:nvContentPartPr>
              <p14:xfrm>
                <a:off x="377986" y="564510"/>
                <a:ext cx="4320" cy="36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60891D-E0C0-683F-266F-92DB91BB7D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3666" y="560190"/>
                  <a:ext cx="12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034496C-256E-7970-CD8B-A69D8213E12A}"/>
                    </a:ext>
                  </a:extLst>
                </p14:cNvPr>
                <p14:cNvContentPartPr/>
                <p14:nvPr/>
              </p14:nvContentPartPr>
              <p14:xfrm>
                <a:off x="425146" y="4017630"/>
                <a:ext cx="343440" cy="7614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034496C-256E-7970-CD8B-A69D8213E1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0826" y="4013310"/>
                  <a:ext cx="35208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120A90C-EE94-02B3-73B6-55A58483AB42}"/>
                    </a:ext>
                  </a:extLst>
                </p14:cNvPr>
                <p14:cNvContentPartPr/>
                <p14:nvPr/>
              </p14:nvContentPartPr>
              <p14:xfrm>
                <a:off x="341626" y="4251270"/>
                <a:ext cx="390240" cy="172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120A90C-EE94-02B3-73B6-55A58483AB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306" y="4246950"/>
                  <a:ext cx="398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B04354-DB76-BD8B-76C1-05BFAE4FE06F}"/>
                    </a:ext>
                  </a:extLst>
                </p14:cNvPr>
                <p14:cNvContentPartPr/>
                <p14:nvPr/>
              </p14:nvContentPartPr>
              <p14:xfrm>
                <a:off x="1624306" y="493950"/>
                <a:ext cx="164880" cy="682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B04354-DB76-BD8B-76C1-05BFAE4FE0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19986" y="489630"/>
                  <a:ext cx="17352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95C8A8-DDAA-7CA7-06CE-BA14CC6CBB34}"/>
                    </a:ext>
                  </a:extLst>
                </p14:cNvPr>
                <p14:cNvContentPartPr/>
                <p14:nvPr/>
              </p14:nvContentPartPr>
              <p14:xfrm>
                <a:off x="1550506" y="806790"/>
                <a:ext cx="405000" cy="132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95C8A8-DDAA-7CA7-06CE-BA14CC6CBB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6186" y="802470"/>
                  <a:ext cx="413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D80968-3815-9EE3-4413-1C0BB4EFFD70}"/>
                    </a:ext>
                  </a:extLst>
                </p14:cNvPr>
                <p14:cNvContentPartPr/>
                <p14:nvPr/>
              </p14:nvContentPartPr>
              <p14:xfrm>
                <a:off x="1607386" y="1261110"/>
                <a:ext cx="269280" cy="9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D80968-3815-9EE3-4413-1C0BB4EFFD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3066" y="1256790"/>
                  <a:ext cx="277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BF5383-2D26-7B7B-0F8B-00E526CFBA25}"/>
                    </a:ext>
                  </a:extLst>
                </p14:cNvPr>
                <p14:cNvContentPartPr/>
                <p14:nvPr/>
              </p14:nvContentPartPr>
              <p14:xfrm>
                <a:off x="1091146" y="940350"/>
                <a:ext cx="161640" cy="4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BF5383-2D26-7B7B-0F8B-00E526CFBA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6826" y="936030"/>
                  <a:ext cx="170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16F52F8-EE31-A284-94D6-917D1B862BE9}"/>
                    </a:ext>
                  </a:extLst>
                </p14:cNvPr>
                <p14:cNvContentPartPr/>
                <p14:nvPr/>
              </p14:nvContentPartPr>
              <p14:xfrm>
                <a:off x="1111306" y="566670"/>
                <a:ext cx="297000" cy="27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16F52F8-EE31-A284-94D6-917D1B862B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6986" y="562350"/>
                  <a:ext cx="305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860292-AA3E-7B24-55B9-88AC02B3A1E7}"/>
                    </a:ext>
                  </a:extLst>
                </p14:cNvPr>
                <p14:cNvContentPartPr/>
                <p14:nvPr/>
              </p14:nvContentPartPr>
              <p14:xfrm>
                <a:off x="2433226" y="528510"/>
                <a:ext cx="151920" cy="900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860292-AA3E-7B24-55B9-88AC02B3A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8906" y="524190"/>
                  <a:ext cx="160560" cy="9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D17BEF-C76F-35B8-E0B3-274462C7F29B}"/>
                    </a:ext>
                  </a:extLst>
                </p14:cNvPr>
                <p14:cNvContentPartPr/>
                <p14:nvPr/>
              </p14:nvContentPartPr>
              <p14:xfrm>
                <a:off x="2993746" y="351750"/>
                <a:ext cx="212760" cy="320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D17BEF-C76F-35B8-E0B3-274462C7F2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89426" y="347430"/>
                  <a:ext cx="2214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000E0A-4C5D-83C6-AC53-3397FE1A5748}"/>
                    </a:ext>
                  </a:extLst>
                </p14:cNvPr>
                <p14:cNvContentPartPr/>
                <p14:nvPr/>
              </p14:nvContentPartPr>
              <p14:xfrm>
                <a:off x="3016426" y="343830"/>
                <a:ext cx="130680" cy="404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000E0A-4C5D-83C6-AC53-3397FE1A57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2106" y="339510"/>
                  <a:ext cx="1393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E2E71A7-FD1E-9CD2-5CC4-D263C6AAEF40}"/>
                    </a:ext>
                  </a:extLst>
                </p14:cNvPr>
                <p14:cNvContentPartPr/>
                <p14:nvPr/>
              </p14:nvContentPartPr>
              <p14:xfrm>
                <a:off x="2917066" y="748470"/>
                <a:ext cx="504720" cy="41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E2E71A7-FD1E-9CD2-5CC4-D263C6AAEF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2746" y="744150"/>
                  <a:ext cx="513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4817A9-1375-D0C3-40C8-03333643C797}"/>
                    </a:ext>
                  </a:extLst>
                </p14:cNvPr>
                <p14:cNvContentPartPr/>
                <p14:nvPr/>
              </p14:nvContentPartPr>
              <p14:xfrm>
                <a:off x="3029026" y="416190"/>
                <a:ext cx="301680" cy="385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4817A9-1375-D0C3-40C8-03333643C7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4706" y="411870"/>
                  <a:ext cx="3103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86903DE-FD24-86F0-AA7F-B54F3A0DCF8C}"/>
                    </a:ext>
                  </a:extLst>
                </p14:cNvPr>
                <p14:cNvContentPartPr/>
                <p14:nvPr/>
              </p14:nvContentPartPr>
              <p14:xfrm>
                <a:off x="2791786" y="934590"/>
                <a:ext cx="370800" cy="222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86903DE-FD24-86F0-AA7F-B54F3A0DCF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87466" y="930270"/>
                  <a:ext cx="379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D820896-3463-5E92-9B6D-C901B570BDDF}"/>
                    </a:ext>
                  </a:extLst>
                </p14:cNvPr>
                <p14:cNvContentPartPr/>
                <p14:nvPr/>
              </p14:nvContentPartPr>
              <p14:xfrm>
                <a:off x="2920666" y="837750"/>
                <a:ext cx="198000" cy="438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D820896-3463-5E92-9B6D-C901B570BD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16346" y="833430"/>
                  <a:ext cx="206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92818F1-7D4B-CDF6-CBE1-A3207F08AD6F}"/>
                    </a:ext>
                  </a:extLst>
                </p14:cNvPr>
                <p14:cNvContentPartPr/>
                <p14:nvPr/>
              </p14:nvContentPartPr>
              <p14:xfrm>
                <a:off x="2884666" y="1115310"/>
                <a:ext cx="758520" cy="221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92818F1-7D4B-CDF6-CBE1-A3207F08AD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80346" y="1110990"/>
                  <a:ext cx="767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9BFB55A-34C1-AFD0-28E8-86EA1855D77F}"/>
                    </a:ext>
                  </a:extLst>
                </p14:cNvPr>
                <p14:cNvContentPartPr/>
                <p14:nvPr/>
              </p14:nvContentPartPr>
              <p14:xfrm>
                <a:off x="3852346" y="869070"/>
                <a:ext cx="289440" cy="554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9BFB55A-34C1-AFD0-28E8-86EA1855D7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8026" y="864750"/>
                  <a:ext cx="2980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6B6B8A5-B13D-19DA-DC47-12797E664D60}"/>
                    </a:ext>
                  </a:extLst>
                </p14:cNvPr>
                <p14:cNvContentPartPr/>
                <p14:nvPr/>
              </p14:nvContentPartPr>
              <p14:xfrm>
                <a:off x="3872506" y="1036830"/>
                <a:ext cx="291960" cy="91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6B6B8A5-B13D-19DA-DC47-12797E664D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68186" y="1032510"/>
                  <a:ext cx="300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536BFE2-AEB7-EEC5-0391-4186FC7BCE96}"/>
                    </a:ext>
                  </a:extLst>
                </p14:cNvPr>
                <p14:cNvContentPartPr/>
                <p14:nvPr/>
              </p14:nvContentPartPr>
              <p14:xfrm>
                <a:off x="4292626" y="761430"/>
                <a:ext cx="134640" cy="559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536BFE2-AEB7-EEC5-0391-4186FC7BCE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88306" y="757110"/>
                  <a:ext cx="1432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0DDB3C0-587E-3268-69B3-80B3D66A676B}"/>
                    </a:ext>
                  </a:extLst>
                </p14:cNvPr>
                <p14:cNvContentPartPr/>
                <p14:nvPr/>
              </p14:nvContentPartPr>
              <p14:xfrm>
                <a:off x="4698346" y="926310"/>
                <a:ext cx="328680" cy="181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0DDB3C0-587E-3268-69B3-80B3D66A67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94026" y="921990"/>
                  <a:ext cx="337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085DAE0-84A2-8CB4-E80E-30775053A0D8}"/>
                    </a:ext>
                  </a:extLst>
                </p14:cNvPr>
                <p14:cNvContentPartPr/>
                <p14:nvPr/>
              </p14:nvContentPartPr>
              <p14:xfrm>
                <a:off x="5357506" y="359670"/>
                <a:ext cx="381240" cy="2424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085DAE0-84A2-8CB4-E80E-30775053A0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53186" y="355350"/>
                  <a:ext cx="389880" cy="24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D4FA334-06C4-93CE-835B-138192D2F0FE}"/>
                    </a:ext>
                  </a:extLst>
                </p14:cNvPr>
                <p14:cNvContentPartPr/>
                <p14:nvPr/>
              </p14:nvContentPartPr>
              <p14:xfrm>
                <a:off x="6004066" y="291270"/>
                <a:ext cx="141840" cy="785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D4FA334-06C4-93CE-835B-138192D2F0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99746" y="286950"/>
                  <a:ext cx="15048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91439AC-C477-F5D1-304D-0EC982E800D0}"/>
                    </a:ext>
                  </a:extLst>
                </p14:cNvPr>
                <p14:cNvContentPartPr/>
                <p14:nvPr/>
              </p14:nvContentPartPr>
              <p14:xfrm>
                <a:off x="5923786" y="628590"/>
                <a:ext cx="390240" cy="133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91439AC-C477-F5D1-304D-0EC982E800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19466" y="624270"/>
                  <a:ext cx="398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627191-D664-0675-E901-E45466C49E18}"/>
                    </a:ext>
                  </a:extLst>
                </p14:cNvPr>
                <p14:cNvContentPartPr/>
                <p14:nvPr/>
              </p14:nvContentPartPr>
              <p14:xfrm>
                <a:off x="6479986" y="568830"/>
                <a:ext cx="92880" cy="260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627191-D664-0675-E901-E45466C49E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75666" y="564510"/>
                  <a:ext cx="101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0307F6F-0567-78E9-7318-D8B77001E822}"/>
                    </a:ext>
                  </a:extLst>
                </p14:cNvPr>
                <p14:cNvContentPartPr/>
                <p14:nvPr/>
              </p14:nvContentPartPr>
              <p14:xfrm>
                <a:off x="5799946" y="1163550"/>
                <a:ext cx="113400" cy="654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0307F6F-0567-78E9-7318-D8B77001E8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95626" y="1159230"/>
                  <a:ext cx="12204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BE81651-23CE-E6FE-9BCC-E396D76B248E}"/>
                    </a:ext>
                  </a:extLst>
                </p14:cNvPr>
                <p14:cNvContentPartPr/>
                <p14:nvPr/>
              </p14:nvContentPartPr>
              <p14:xfrm>
                <a:off x="5718226" y="1544790"/>
                <a:ext cx="696960" cy="104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BE81651-23CE-E6FE-9BCC-E396D76B248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13906" y="1540470"/>
                  <a:ext cx="705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2AE8309-5E2A-38FA-FDF4-420125700B85}"/>
                    </a:ext>
                  </a:extLst>
                </p14:cNvPr>
                <p14:cNvContentPartPr/>
                <p14:nvPr/>
              </p14:nvContentPartPr>
              <p14:xfrm>
                <a:off x="5884186" y="2067870"/>
                <a:ext cx="79920" cy="460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2AE8309-5E2A-38FA-FDF4-420125700B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9866" y="2063550"/>
                  <a:ext cx="885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B890B8F-4003-06B5-9C2E-11414878C330}"/>
                    </a:ext>
                  </a:extLst>
                </p14:cNvPr>
                <p14:cNvContentPartPr/>
                <p14:nvPr/>
              </p14:nvContentPartPr>
              <p14:xfrm>
                <a:off x="5883466" y="2388270"/>
                <a:ext cx="123840" cy="21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B890B8F-4003-06B5-9C2E-11414878C3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79146" y="2383950"/>
                  <a:ext cx="132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0F2C62-9244-A24F-50EE-71FE191DEE43}"/>
                    </a:ext>
                  </a:extLst>
                </p14:cNvPr>
                <p14:cNvContentPartPr/>
                <p14:nvPr/>
              </p14:nvContentPartPr>
              <p14:xfrm>
                <a:off x="6180826" y="2220510"/>
                <a:ext cx="95400" cy="350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0F2C62-9244-A24F-50EE-71FE191DEE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76506" y="2216190"/>
                  <a:ext cx="1040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9FB719D-B268-6E6B-92AA-8C35F8657AA8}"/>
                    </a:ext>
                  </a:extLst>
                </p14:cNvPr>
                <p14:cNvContentPartPr/>
                <p14:nvPr/>
              </p14:nvContentPartPr>
              <p14:xfrm>
                <a:off x="5936026" y="2803350"/>
                <a:ext cx="42120" cy="488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9FB719D-B268-6E6B-92AA-8C35F8657A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1706" y="2799030"/>
                  <a:ext cx="507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54F412-4E47-209D-6AA4-C12012A4292B}"/>
                    </a:ext>
                  </a:extLst>
                </p14:cNvPr>
                <p14:cNvContentPartPr/>
                <p14:nvPr/>
              </p14:nvContentPartPr>
              <p14:xfrm>
                <a:off x="5947906" y="2977590"/>
                <a:ext cx="565560" cy="208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54F412-4E47-209D-6AA4-C12012A429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43586" y="2973270"/>
                  <a:ext cx="574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2B7511A-0288-8E88-EC61-CFF1ACB09258}"/>
                    </a:ext>
                  </a:extLst>
                </p14:cNvPr>
                <p14:cNvContentPartPr/>
                <p14:nvPr/>
              </p14:nvContentPartPr>
              <p14:xfrm>
                <a:off x="6378826" y="3024390"/>
                <a:ext cx="70920" cy="282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2B7511A-0288-8E88-EC61-CFF1ACB092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74506" y="3020070"/>
                  <a:ext cx="79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B4FB870-C708-41CA-FCEB-1F8E6C9D6169}"/>
                    </a:ext>
                  </a:extLst>
                </p14:cNvPr>
                <p14:cNvContentPartPr/>
                <p14:nvPr/>
              </p14:nvContentPartPr>
              <p14:xfrm>
                <a:off x="6770146" y="331590"/>
                <a:ext cx="334080" cy="3068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B4FB870-C708-41CA-FCEB-1F8E6C9D61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65826" y="327270"/>
                  <a:ext cx="342720" cy="30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9358DF3-43F1-908E-7A09-5963393C9971}"/>
                    </a:ext>
                  </a:extLst>
                </p14:cNvPr>
                <p14:cNvContentPartPr/>
                <p14:nvPr/>
              </p14:nvContentPartPr>
              <p14:xfrm>
                <a:off x="7245346" y="1409430"/>
                <a:ext cx="229320" cy="24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9358DF3-43F1-908E-7A09-5963393C99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41026" y="1405110"/>
                  <a:ext cx="237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BD06EFA-A594-A495-3FB2-B9F5756E96CA}"/>
                    </a:ext>
                  </a:extLst>
                </p14:cNvPr>
                <p14:cNvContentPartPr/>
                <p14:nvPr/>
              </p14:nvContentPartPr>
              <p14:xfrm>
                <a:off x="7382506" y="1654230"/>
                <a:ext cx="294840" cy="60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BD06EFA-A594-A495-3FB2-B9F5756E96C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78186" y="1649910"/>
                  <a:ext cx="303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75F3F4D-D4F7-FBE0-2143-7EDA2A846907}"/>
                    </a:ext>
                  </a:extLst>
                </p14:cNvPr>
                <p14:cNvContentPartPr/>
                <p14:nvPr/>
              </p14:nvContentPartPr>
              <p14:xfrm>
                <a:off x="7803346" y="581070"/>
                <a:ext cx="244440" cy="2615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75F3F4D-D4F7-FBE0-2143-7EDA2A8469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99026" y="576750"/>
                  <a:ext cx="253080" cy="26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14862D0-8468-36AB-CA39-61BC02F5C012}"/>
                    </a:ext>
                  </a:extLst>
                </p14:cNvPr>
                <p14:cNvContentPartPr/>
                <p14:nvPr/>
              </p14:nvContentPartPr>
              <p14:xfrm>
                <a:off x="8994586" y="781590"/>
                <a:ext cx="210600" cy="20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14862D0-8468-36AB-CA39-61BC02F5C0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90266" y="777270"/>
                  <a:ext cx="219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8BBB4B3-107A-EAA0-9BFB-BB007FDAB46F}"/>
                    </a:ext>
                  </a:extLst>
                </p14:cNvPr>
                <p14:cNvContentPartPr/>
                <p14:nvPr/>
              </p14:nvContentPartPr>
              <p14:xfrm>
                <a:off x="9522706" y="767190"/>
                <a:ext cx="31680" cy="2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8BBB4B3-107A-EAA0-9BFB-BB007FDAB4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18386" y="762870"/>
                  <a:ext cx="403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FED0E35-2842-BAB3-16D7-EB06639EA32D}"/>
                    </a:ext>
                  </a:extLst>
                </p14:cNvPr>
                <p14:cNvContentPartPr/>
                <p14:nvPr/>
              </p14:nvContentPartPr>
              <p14:xfrm>
                <a:off x="8366026" y="754950"/>
                <a:ext cx="38160" cy="72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FED0E35-2842-BAB3-16D7-EB06639EA3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61706" y="750630"/>
                  <a:ext cx="468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834DFB8-0AE6-F3F2-6F47-6F15005681A5}"/>
                    </a:ext>
                  </a:extLst>
                </p14:cNvPr>
                <p14:cNvContentPartPr/>
                <p14:nvPr/>
              </p14:nvContentPartPr>
              <p14:xfrm>
                <a:off x="8055346" y="1321590"/>
                <a:ext cx="718920" cy="66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834DFB8-0AE6-F3F2-6F47-6F15005681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51026" y="1317270"/>
                  <a:ext cx="727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19C472F-71CC-F5FA-6D37-58175541F4FD}"/>
                    </a:ext>
                  </a:extLst>
                </p14:cNvPr>
                <p14:cNvContentPartPr/>
                <p14:nvPr/>
              </p14:nvContentPartPr>
              <p14:xfrm>
                <a:off x="9421906" y="1284150"/>
                <a:ext cx="186120" cy="327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19C472F-71CC-F5FA-6D37-58175541F4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17586" y="1279830"/>
                  <a:ext cx="194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E4B2A39-DEED-EE88-E9F0-219C3FE60938}"/>
                    </a:ext>
                  </a:extLst>
                </p14:cNvPr>
                <p14:cNvContentPartPr/>
                <p14:nvPr/>
              </p14:nvContentPartPr>
              <p14:xfrm>
                <a:off x="8220946" y="2007750"/>
                <a:ext cx="111960" cy="54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E4B2A39-DEED-EE88-E9F0-219C3FE6093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16626" y="2003430"/>
                  <a:ext cx="120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4C2954F-47B0-CAEE-8445-9ED3F2B39F73}"/>
                    </a:ext>
                  </a:extLst>
                </p14:cNvPr>
                <p14:cNvContentPartPr/>
                <p14:nvPr/>
              </p14:nvContentPartPr>
              <p14:xfrm>
                <a:off x="8837266" y="1938270"/>
                <a:ext cx="710280" cy="414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4C2954F-47B0-CAEE-8445-9ED3F2B39F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32946" y="1933950"/>
                  <a:ext cx="718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5D06F93-FA61-E545-66F8-9FE282B32B97}"/>
                    </a:ext>
                  </a:extLst>
                </p14:cNvPr>
                <p14:cNvContentPartPr/>
                <p14:nvPr/>
              </p14:nvContentPartPr>
              <p14:xfrm>
                <a:off x="8277106" y="2590230"/>
                <a:ext cx="69840" cy="136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5D06F93-FA61-E545-66F8-9FE282B32B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72786" y="2585910"/>
                  <a:ext cx="78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FF17F09-B7A7-6755-F1D6-0B83EF0AC863}"/>
                    </a:ext>
                  </a:extLst>
                </p14:cNvPr>
                <p14:cNvContentPartPr/>
                <p14:nvPr/>
              </p14:nvContentPartPr>
              <p14:xfrm>
                <a:off x="9558706" y="2594190"/>
                <a:ext cx="360" cy="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FF17F09-B7A7-6755-F1D6-0B83EF0AC8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54386" y="2589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A85746C-EFC5-FCC5-A108-AB0106A894E9}"/>
                    </a:ext>
                  </a:extLst>
                </p14:cNvPr>
                <p14:cNvContentPartPr/>
                <p14:nvPr/>
              </p14:nvContentPartPr>
              <p14:xfrm>
                <a:off x="8881906" y="2554230"/>
                <a:ext cx="818280" cy="367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A85746C-EFC5-FCC5-A108-AB0106A894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77586" y="2549910"/>
                  <a:ext cx="826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375C5BB-7EFC-2077-18C3-F808FDE3A53C}"/>
                    </a:ext>
                  </a:extLst>
                </p14:cNvPr>
                <p14:cNvContentPartPr/>
                <p14:nvPr/>
              </p14:nvContentPartPr>
              <p14:xfrm>
                <a:off x="990346" y="4041030"/>
                <a:ext cx="183600" cy="3261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375C5BB-7EFC-2077-18C3-F808FDE3A5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6026" y="4036710"/>
                  <a:ext cx="192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CDCEC6B-4155-C764-D808-7A12EB44A627}"/>
                    </a:ext>
                  </a:extLst>
                </p14:cNvPr>
                <p14:cNvContentPartPr/>
                <p14:nvPr/>
              </p14:nvContentPartPr>
              <p14:xfrm>
                <a:off x="1550506" y="3578790"/>
                <a:ext cx="361440" cy="14317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CDCEC6B-4155-C764-D808-7A12EB44A6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46186" y="3574470"/>
                  <a:ext cx="370080" cy="14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41EB572-60BE-1731-B3A8-7F63735AF1AA}"/>
                    </a:ext>
                  </a:extLst>
                </p14:cNvPr>
                <p14:cNvContentPartPr/>
                <p14:nvPr/>
              </p14:nvContentPartPr>
              <p14:xfrm>
                <a:off x="2008426" y="3434070"/>
                <a:ext cx="193680" cy="548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41EB572-60BE-1731-B3A8-7F63735AF1A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04106" y="3429750"/>
                  <a:ext cx="2023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9364485-1B2D-353E-FFD2-6C7882B9F9B4}"/>
                    </a:ext>
                  </a:extLst>
                </p14:cNvPr>
                <p14:cNvContentPartPr/>
                <p14:nvPr/>
              </p14:nvContentPartPr>
              <p14:xfrm>
                <a:off x="2381026" y="3667350"/>
                <a:ext cx="171360" cy="150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9364485-1B2D-353E-FFD2-6C7882B9F9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76706" y="3663030"/>
                  <a:ext cx="180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FB6B35D-119E-3BC3-7793-3F1FF1BCD7BE}"/>
                    </a:ext>
                  </a:extLst>
                </p14:cNvPr>
                <p14:cNvContentPartPr/>
                <p14:nvPr/>
              </p14:nvContentPartPr>
              <p14:xfrm>
                <a:off x="1965946" y="4124550"/>
                <a:ext cx="242280" cy="382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FB6B35D-119E-3BC3-7793-3F1FF1BCD7B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61626" y="4120230"/>
                  <a:ext cx="2509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69F9C14-40A8-E278-F816-EBA90D958A89}"/>
                    </a:ext>
                  </a:extLst>
                </p14:cNvPr>
                <p14:cNvContentPartPr/>
                <p14:nvPr/>
              </p14:nvContentPartPr>
              <p14:xfrm>
                <a:off x="2352586" y="4435230"/>
                <a:ext cx="296280" cy="186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69F9C14-40A8-E278-F816-EBA90D958A8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48266" y="4430910"/>
                  <a:ext cx="304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600EFF9-065F-6845-2F28-D364C7FB66CC}"/>
                    </a:ext>
                  </a:extLst>
                </p14:cNvPr>
                <p14:cNvContentPartPr/>
                <p14:nvPr/>
              </p14:nvContentPartPr>
              <p14:xfrm>
                <a:off x="2614666" y="3257310"/>
                <a:ext cx="394200" cy="1680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600EFF9-065F-6845-2F28-D364C7FB66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10346" y="3252990"/>
                  <a:ext cx="402840" cy="16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14B127B-95A8-2C22-720E-5A72F1186E74}"/>
                    </a:ext>
                  </a:extLst>
                </p14:cNvPr>
                <p14:cNvContentPartPr/>
                <p14:nvPr/>
              </p14:nvContentPartPr>
              <p14:xfrm>
                <a:off x="3287866" y="3738270"/>
                <a:ext cx="300960" cy="46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14B127B-95A8-2C22-720E-5A72F1186E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83546" y="3733950"/>
                  <a:ext cx="30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22D7C4A-CC86-6E9F-25FC-002F40B00A0C}"/>
                    </a:ext>
                  </a:extLst>
                </p14:cNvPr>
                <p14:cNvContentPartPr/>
                <p14:nvPr/>
              </p14:nvContentPartPr>
              <p14:xfrm>
                <a:off x="3295786" y="3961470"/>
                <a:ext cx="477360" cy="1008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22D7C4A-CC86-6E9F-25FC-002F40B00A0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91466" y="3957150"/>
                  <a:ext cx="486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6DFE34B-0635-C4CC-9FB1-237479529E1F}"/>
                    </a:ext>
                  </a:extLst>
                </p14:cNvPr>
                <p14:cNvContentPartPr/>
                <p14:nvPr/>
              </p14:nvContentPartPr>
              <p14:xfrm>
                <a:off x="3468946" y="3614430"/>
                <a:ext cx="528480" cy="6217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6DFE34B-0635-C4CC-9FB1-237479529E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64626" y="3610110"/>
                  <a:ext cx="53712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BA4B726-EEC4-1152-464D-9DFE8570A43C}"/>
                    </a:ext>
                  </a:extLst>
                </p14:cNvPr>
                <p14:cNvContentPartPr/>
                <p14:nvPr/>
              </p14:nvContentPartPr>
              <p14:xfrm>
                <a:off x="4573426" y="3430470"/>
                <a:ext cx="179640" cy="6742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BA4B726-EEC4-1152-464D-9DFE8570A4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69106" y="3426150"/>
                  <a:ext cx="18828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A0BD201-E013-224A-28DE-A70DEED1B607}"/>
                    </a:ext>
                  </a:extLst>
                </p14:cNvPr>
                <p14:cNvContentPartPr/>
                <p14:nvPr/>
              </p14:nvContentPartPr>
              <p14:xfrm>
                <a:off x="4642186" y="3358110"/>
                <a:ext cx="243360" cy="4532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A0BD201-E013-224A-28DE-A70DEED1B6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37866" y="3353790"/>
                  <a:ext cx="2520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D79937C-12D0-87B2-512C-FA2020219199}"/>
                    </a:ext>
                  </a:extLst>
                </p14:cNvPr>
                <p14:cNvContentPartPr/>
                <p14:nvPr/>
              </p14:nvContentPartPr>
              <p14:xfrm>
                <a:off x="4886266" y="3764190"/>
                <a:ext cx="231840" cy="4251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D79937C-12D0-87B2-512C-FA20202191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81946" y="3759870"/>
                  <a:ext cx="2404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FC0141C-9D4E-947F-343D-9263D268BBC1}"/>
                    </a:ext>
                  </a:extLst>
                </p14:cNvPr>
                <p14:cNvContentPartPr/>
                <p14:nvPr/>
              </p14:nvContentPartPr>
              <p14:xfrm>
                <a:off x="5213506" y="4025190"/>
                <a:ext cx="122400" cy="1735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FC0141C-9D4E-947F-343D-9263D268BB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09186" y="4020870"/>
                  <a:ext cx="131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58C4C0E-3159-1FCB-3428-41C8D8C39CAD}"/>
                    </a:ext>
                  </a:extLst>
                </p14:cNvPr>
                <p14:cNvContentPartPr/>
                <p14:nvPr/>
              </p14:nvContentPartPr>
              <p14:xfrm>
                <a:off x="5379466" y="3815310"/>
                <a:ext cx="270720" cy="34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58C4C0E-3159-1FCB-3428-41C8D8C39C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75146" y="3810990"/>
                  <a:ext cx="279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1A9E1BB-8026-A55B-13FF-2E8388008DD8}"/>
                    </a:ext>
                  </a:extLst>
                </p14:cNvPr>
                <p14:cNvContentPartPr/>
                <p14:nvPr/>
              </p14:nvContentPartPr>
              <p14:xfrm>
                <a:off x="5790946" y="3603270"/>
                <a:ext cx="135720" cy="3902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1A9E1BB-8026-A55B-13FF-2E8388008D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86626" y="3598950"/>
                  <a:ext cx="1443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5622D07-1613-D58A-1DF1-F65A74AD7EE9}"/>
                    </a:ext>
                  </a:extLst>
                </p14:cNvPr>
                <p14:cNvContentPartPr/>
                <p14:nvPr/>
              </p14:nvContentPartPr>
              <p14:xfrm>
                <a:off x="5766466" y="3639630"/>
                <a:ext cx="160920" cy="2264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5622D07-1613-D58A-1DF1-F65A74AD7EE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62146" y="3635310"/>
                  <a:ext cx="169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510042C-A232-DA4A-1917-8F1BC312848A}"/>
                    </a:ext>
                  </a:extLst>
                </p14:cNvPr>
                <p14:cNvContentPartPr/>
                <p14:nvPr/>
              </p14:nvContentPartPr>
              <p14:xfrm>
                <a:off x="5988226" y="3832230"/>
                <a:ext cx="120960" cy="2217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510042C-A232-DA4A-1917-8F1BC31284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83906" y="3827910"/>
                  <a:ext cx="129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4B9EA5E-7307-C17B-A5BC-7820D513AFD8}"/>
                    </a:ext>
                  </a:extLst>
                </p14:cNvPr>
                <p14:cNvContentPartPr/>
                <p14:nvPr/>
              </p14:nvContentPartPr>
              <p14:xfrm>
                <a:off x="6213946" y="3960750"/>
                <a:ext cx="216000" cy="154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4B9EA5E-7307-C17B-A5BC-7820D513AF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09626" y="3956430"/>
                  <a:ext cx="224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4EF4B6D-912B-06A8-CD09-2B1777CDEE83}"/>
                    </a:ext>
                  </a:extLst>
                </p14:cNvPr>
                <p14:cNvContentPartPr/>
                <p14:nvPr/>
              </p14:nvContentPartPr>
              <p14:xfrm>
                <a:off x="6471706" y="3803790"/>
                <a:ext cx="245520" cy="558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4EF4B6D-912B-06A8-CD09-2B1777CDEE8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67386" y="3799470"/>
                  <a:ext cx="2541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79B9237-DFB7-DEA0-0BC4-9534AB2EE535}"/>
                    </a:ext>
                  </a:extLst>
                </p14:cNvPr>
                <p14:cNvContentPartPr/>
                <p14:nvPr/>
              </p14:nvContentPartPr>
              <p14:xfrm>
                <a:off x="6447586" y="3646830"/>
                <a:ext cx="384120" cy="291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79B9237-DFB7-DEA0-0BC4-9534AB2EE53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43266" y="3642510"/>
                  <a:ext cx="392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37DD2C3-32D1-6398-39DD-0F5FB007B6E3}"/>
                    </a:ext>
                  </a:extLst>
                </p14:cNvPr>
                <p14:cNvContentPartPr/>
                <p14:nvPr/>
              </p14:nvContentPartPr>
              <p14:xfrm>
                <a:off x="6799306" y="3586710"/>
                <a:ext cx="458640" cy="5576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37DD2C3-32D1-6398-39DD-0F5FB007B6E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94986" y="3582390"/>
                  <a:ext cx="46728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5C11CA-28FB-28FA-948D-644620914918}"/>
                    </a:ext>
                  </a:extLst>
                </p14:cNvPr>
                <p14:cNvContentPartPr/>
                <p14:nvPr/>
              </p14:nvContentPartPr>
              <p14:xfrm>
                <a:off x="7205386" y="3619110"/>
                <a:ext cx="185400" cy="3632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5C11CA-28FB-28FA-948D-64462091491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01066" y="3614790"/>
                  <a:ext cx="1940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C9E302E-F3B1-EAC8-6230-4E2CCF4656D2}"/>
                    </a:ext>
                  </a:extLst>
                </p14:cNvPr>
                <p14:cNvContentPartPr/>
                <p14:nvPr/>
              </p14:nvContentPartPr>
              <p14:xfrm>
                <a:off x="7338586" y="3619110"/>
                <a:ext cx="64440" cy="6472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C9E302E-F3B1-EAC8-6230-4E2CCF4656D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34266" y="3614790"/>
                  <a:ext cx="7308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7764FC8-6491-E066-48A2-83269E34A363}"/>
                    </a:ext>
                  </a:extLst>
                </p14:cNvPr>
                <p14:cNvContentPartPr/>
                <p14:nvPr/>
              </p14:nvContentPartPr>
              <p14:xfrm>
                <a:off x="7547746" y="3969030"/>
                <a:ext cx="11520" cy="2134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7764FC8-6491-E066-48A2-83269E34A3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43426" y="3964710"/>
                  <a:ext cx="20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11A2D28-0007-343F-8143-5264A5287495}"/>
                    </a:ext>
                  </a:extLst>
                </p14:cNvPr>
                <p14:cNvContentPartPr/>
                <p14:nvPr/>
              </p14:nvContentPartPr>
              <p14:xfrm>
                <a:off x="7547746" y="3920790"/>
                <a:ext cx="9360" cy="266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11A2D28-0007-343F-8143-5264A528749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43426" y="3916470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B6555E4-C0F3-6F84-A528-2A05C2392A7D}"/>
                    </a:ext>
                  </a:extLst>
                </p14:cNvPr>
                <p14:cNvContentPartPr/>
                <p14:nvPr/>
              </p14:nvContentPartPr>
              <p14:xfrm>
                <a:off x="7705066" y="3880470"/>
                <a:ext cx="124920" cy="585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B6555E4-C0F3-6F84-A528-2A05C2392A7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00746" y="3876150"/>
                  <a:ext cx="1335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17968B8-08B5-5A07-A88B-69290B145CFA}"/>
                    </a:ext>
                  </a:extLst>
                </p14:cNvPr>
                <p14:cNvContentPartPr/>
                <p14:nvPr/>
              </p14:nvContentPartPr>
              <p14:xfrm>
                <a:off x="7850146" y="3720990"/>
                <a:ext cx="173160" cy="3304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17968B8-08B5-5A07-A88B-69290B145C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45826" y="3716670"/>
                  <a:ext cx="181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4B94552-A47C-F8D1-33D1-DEC966D3B6D0}"/>
                    </a:ext>
                  </a:extLst>
                </p14:cNvPr>
                <p14:cNvContentPartPr/>
                <p14:nvPr/>
              </p14:nvContentPartPr>
              <p14:xfrm>
                <a:off x="8209066" y="4025190"/>
                <a:ext cx="23760" cy="147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4B94552-A47C-F8D1-33D1-DEC966D3B6D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04746" y="4020870"/>
                  <a:ext cx="3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4E62F02-DD27-A7FA-45C5-C7B4E0F22E08}"/>
                    </a:ext>
                  </a:extLst>
                </p14:cNvPr>
                <p14:cNvContentPartPr/>
                <p14:nvPr/>
              </p14:nvContentPartPr>
              <p14:xfrm>
                <a:off x="8180266" y="3751230"/>
                <a:ext cx="237960" cy="3052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4E62F02-DD27-A7FA-45C5-C7B4E0F22E0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75946" y="3746910"/>
                  <a:ext cx="2466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2144F7A-3FD1-80CA-8ABD-42BBAF533EB3}"/>
                    </a:ext>
                  </a:extLst>
                </p14:cNvPr>
                <p14:cNvContentPartPr/>
                <p14:nvPr/>
              </p14:nvContentPartPr>
              <p14:xfrm>
                <a:off x="8422186" y="3820350"/>
                <a:ext cx="235080" cy="6091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2144F7A-3FD1-80CA-8ABD-42BBAF533EB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17866" y="3816030"/>
                  <a:ext cx="2437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F5C81F0-AF71-8259-2F39-2F9679ADEF06}"/>
                    </a:ext>
                  </a:extLst>
                </p14:cNvPr>
                <p14:cNvContentPartPr/>
                <p14:nvPr/>
              </p14:nvContentPartPr>
              <p14:xfrm>
                <a:off x="8853826" y="3880470"/>
                <a:ext cx="193680" cy="748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F5C81F0-AF71-8259-2F39-2F9679ADEF0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49506" y="3876150"/>
                  <a:ext cx="202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6C56B94-835B-C792-04EE-BFA6E4B41446}"/>
                    </a:ext>
                  </a:extLst>
                </p14:cNvPr>
                <p14:cNvContentPartPr/>
                <p14:nvPr/>
              </p14:nvContentPartPr>
              <p14:xfrm>
                <a:off x="8782906" y="3631350"/>
                <a:ext cx="262080" cy="4557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6C56B94-835B-C792-04EE-BFA6E4B414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78586" y="3627030"/>
                  <a:ext cx="2707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C330DB0-0097-FF5B-945E-647CFB7DB16E}"/>
                    </a:ext>
                  </a:extLst>
                </p14:cNvPr>
                <p14:cNvContentPartPr/>
                <p14:nvPr/>
              </p14:nvContentPartPr>
              <p14:xfrm>
                <a:off x="9126706" y="3767790"/>
                <a:ext cx="134280" cy="340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C330DB0-0097-FF5B-945E-647CFB7DB16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22386" y="3763470"/>
                  <a:ext cx="142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C5D604C-F071-FEAA-2BF4-88B68E7BD51B}"/>
                    </a:ext>
                  </a:extLst>
                </p14:cNvPr>
                <p14:cNvContentPartPr/>
                <p14:nvPr/>
              </p14:nvContentPartPr>
              <p14:xfrm>
                <a:off x="9260626" y="3627030"/>
                <a:ext cx="277920" cy="3970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C5D604C-F071-FEAA-2BF4-88B68E7BD5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56306" y="3622710"/>
                  <a:ext cx="2865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EA0A11A-DADE-796A-A7B7-EF40CAAED70A}"/>
                    </a:ext>
                  </a:extLst>
                </p14:cNvPr>
                <p14:cNvContentPartPr/>
                <p14:nvPr/>
              </p14:nvContentPartPr>
              <p14:xfrm>
                <a:off x="9499666" y="3603270"/>
                <a:ext cx="202320" cy="567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EA0A11A-DADE-796A-A7B7-EF40CAAED7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95346" y="3598950"/>
                  <a:ext cx="2109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6D18958-5FB4-9A8E-EAED-AB2880E0A109}"/>
                    </a:ext>
                  </a:extLst>
                </p14:cNvPr>
                <p14:cNvContentPartPr/>
                <p14:nvPr/>
              </p14:nvContentPartPr>
              <p14:xfrm>
                <a:off x="6801106" y="4356030"/>
                <a:ext cx="868320" cy="4122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6D18958-5FB4-9A8E-EAED-AB2880E0A1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96786" y="4351710"/>
                  <a:ext cx="8769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9A0C22B-5E7E-2B73-0E6A-0684EC9DD27F}"/>
                    </a:ext>
                  </a:extLst>
                </p14:cNvPr>
                <p14:cNvContentPartPr/>
                <p14:nvPr/>
              </p14:nvContentPartPr>
              <p14:xfrm>
                <a:off x="6585826" y="4238670"/>
                <a:ext cx="402480" cy="1972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9A0C22B-5E7E-2B73-0E6A-0684EC9DD27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81506" y="4234350"/>
                  <a:ext cx="411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DD71E42-5FFC-0470-F447-FAC5903D3415}"/>
                    </a:ext>
                  </a:extLst>
                </p14:cNvPr>
                <p14:cNvContentPartPr/>
                <p14:nvPr/>
              </p14:nvContentPartPr>
              <p14:xfrm>
                <a:off x="1736266" y="5315070"/>
                <a:ext cx="417600" cy="1602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DD71E42-5FFC-0470-F447-FAC5903D341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31946" y="5310750"/>
                  <a:ext cx="426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A7E5A2D-6E56-32EE-D314-EDDD00ED61FE}"/>
                    </a:ext>
                  </a:extLst>
                </p14:cNvPr>
                <p14:cNvContentPartPr/>
                <p14:nvPr/>
              </p14:nvContentPartPr>
              <p14:xfrm>
                <a:off x="2022106" y="5134710"/>
                <a:ext cx="362520" cy="2523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A7E5A2D-6E56-32EE-D314-EDDD00ED61F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17786" y="5130390"/>
                  <a:ext cx="371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72BFE36-4329-4B8F-45F3-83112274CC5D}"/>
                    </a:ext>
                  </a:extLst>
                </p14:cNvPr>
                <p14:cNvContentPartPr/>
                <p14:nvPr/>
              </p14:nvContentPartPr>
              <p14:xfrm>
                <a:off x="1973146" y="5105910"/>
                <a:ext cx="536400" cy="5835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72BFE36-4329-4B8F-45F3-83112274CC5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68826" y="5101590"/>
                  <a:ext cx="54504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AF59C7A-6A38-BF3E-D203-6553BE578289}"/>
                    </a:ext>
                  </a:extLst>
                </p14:cNvPr>
                <p14:cNvContentPartPr/>
                <p14:nvPr/>
              </p14:nvContentPartPr>
              <p14:xfrm>
                <a:off x="2723746" y="5166390"/>
                <a:ext cx="101160" cy="5382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AF59C7A-6A38-BF3E-D203-6553BE57828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19426" y="5162070"/>
                  <a:ext cx="1098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30C9163-97EB-E562-9C80-60652AD14F02}"/>
                    </a:ext>
                  </a:extLst>
                </p14:cNvPr>
                <p14:cNvContentPartPr/>
                <p14:nvPr/>
              </p14:nvContentPartPr>
              <p14:xfrm>
                <a:off x="2666866" y="5108070"/>
                <a:ext cx="312480" cy="3535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30C9163-97EB-E562-9C80-60652AD14F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62546" y="5103750"/>
                  <a:ext cx="321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BFA01E6-6B19-1876-EBA9-9642AA10059B}"/>
                    </a:ext>
                  </a:extLst>
                </p14:cNvPr>
                <p14:cNvContentPartPr/>
                <p14:nvPr/>
              </p14:nvContentPartPr>
              <p14:xfrm>
                <a:off x="2851186" y="5419470"/>
                <a:ext cx="174600" cy="3049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BFA01E6-6B19-1876-EBA9-9642AA10059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46866" y="5415150"/>
                  <a:ext cx="183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3C4B747-4C59-74C7-1F99-9F03631CBFD6}"/>
                    </a:ext>
                  </a:extLst>
                </p14:cNvPr>
                <p14:cNvContentPartPr/>
                <p14:nvPr/>
              </p14:nvContentPartPr>
              <p14:xfrm>
                <a:off x="3066106" y="5588310"/>
                <a:ext cx="238320" cy="1634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3C4B747-4C59-74C7-1F99-9F03631CBFD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61786" y="5583990"/>
                  <a:ext cx="246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D5001B2-F18C-CA32-EA79-9BE219CC01FB}"/>
                    </a:ext>
                  </a:extLst>
                </p14:cNvPr>
                <p14:cNvContentPartPr/>
                <p14:nvPr/>
              </p14:nvContentPartPr>
              <p14:xfrm>
                <a:off x="3368506" y="5410110"/>
                <a:ext cx="205920" cy="655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D5001B2-F18C-CA32-EA79-9BE219CC01F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64186" y="5405790"/>
                  <a:ext cx="214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873B08D-2B54-A163-9456-F5B29991FEB2}"/>
                    </a:ext>
                  </a:extLst>
                </p14:cNvPr>
                <p14:cNvContentPartPr/>
                <p14:nvPr/>
              </p14:nvContentPartPr>
              <p14:xfrm>
                <a:off x="3803746" y="5065950"/>
                <a:ext cx="72000" cy="4748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873B08D-2B54-A163-9456-F5B29991FEB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99426" y="5061630"/>
                  <a:ext cx="806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48A1CC2-F3F8-8A0D-86E9-8BE0202A7F51}"/>
                    </a:ext>
                  </a:extLst>
                </p14:cNvPr>
                <p14:cNvContentPartPr/>
                <p14:nvPr/>
              </p14:nvContentPartPr>
              <p14:xfrm>
                <a:off x="3710866" y="5076390"/>
                <a:ext cx="287280" cy="2822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48A1CC2-F3F8-8A0D-86E9-8BE0202A7F5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06546" y="5072070"/>
                  <a:ext cx="295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D7ADC56-FBF6-5253-9EDA-FBFC660E7F15}"/>
                    </a:ext>
                  </a:extLst>
                </p14:cNvPr>
                <p14:cNvContentPartPr/>
                <p14:nvPr/>
              </p14:nvContentPartPr>
              <p14:xfrm>
                <a:off x="4084906" y="5379150"/>
                <a:ext cx="159840" cy="2001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D7ADC56-FBF6-5253-9EDA-FBFC660E7F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80586" y="5374830"/>
                  <a:ext cx="168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D053A0E-3168-9D10-D608-4348D36E2CD8}"/>
                    </a:ext>
                  </a:extLst>
                </p14:cNvPr>
                <p14:cNvContentPartPr/>
                <p14:nvPr/>
              </p14:nvContentPartPr>
              <p14:xfrm>
                <a:off x="4339426" y="5431710"/>
                <a:ext cx="229320" cy="2674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D053A0E-3168-9D10-D608-4348D36E2CD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35106" y="5427390"/>
                  <a:ext cx="237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687BAC3-7353-2D33-9C68-6EBC7E9E88FF}"/>
                    </a:ext>
                  </a:extLst>
                </p14:cNvPr>
                <p14:cNvContentPartPr/>
                <p14:nvPr/>
              </p14:nvContentPartPr>
              <p14:xfrm>
                <a:off x="4718866" y="5265390"/>
                <a:ext cx="291240" cy="259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687BAC3-7353-2D33-9C68-6EBC7E9E88F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14546" y="5261070"/>
                  <a:ext cx="299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63B32BC-1800-DEE7-34B3-14215C993196}"/>
                    </a:ext>
                  </a:extLst>
                </p14:cNvPr>
                <p14:cNvContentPartPr/>
                <p14:nvPr/>
              </p14:nvContentPartPr>
              <p14:xfrm>
                <a:off x="5126026" y="4905390"/>
                <a:ext cx="463320" cy="5421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63B32BC-1800-DEE7-34B3-14215C99319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21706" y="4901070"/>
                  <a:ext cx="47196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1B72B25-6C1F-0050-2F17-8AD88E3C3960}"/>
                    </a:ext>
                  </a:extLst>
                </p14:cNvPr>
                <p14:cNvContentPartPr/>
                <p14:nvPr/>
              </p14:nvContentPartPr>
              <p14:xfrm>
                <a:off x="5745946" y="4740510"/>
                <a:ext cx="164880" cy="3492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1B72B25-6C1F-0050-2F17-8AD88E3C396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41626" y="4736190"/>
                  <a:ext cx="1735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45E99A1-C684-B787-66CA-71C6D69D0D94}"/>
                    </a:ext>
                  </a:extLst>
                </p14:cNvPr>
                <p14:cNvContentPartPr/>
                <p14:nvPr/>
              </p14:nvContentPartPr>
              <p14:xfrm>
                <a:off x="5878066" y="4804590"/>
                <a:ext cx="102600" cy="6645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45E99A1-C684-B787-66CA-71C6D69D0D9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73746" y="4800270"/>
                  <a:ext cx="11124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3923A3F-7273-892C-61FA-56D334EB6996}"/>
                    </a:ext>
                  </a:extLst>
                </p14:cNvPr>
                <p14:cNvContentPartPr/>
                <p14:nvPr/>
              </p14:nvContentPartPr>
              <p14:xfrm>
                <a:off x="6096946" y="5198790"/>
                <a:ext cx="31320" cy="1893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3923A3F-7273-892C-61FA-56D334EB699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92626" y="5194470"/>
                  <a:ext cx="39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3BBD1A1-8BF2-7B32-9697-99C976A652CC}"/>
                    </a:ext>
                  </a:extLst>
                </p14:cNvPr>
                <p14:cNvContentPartPr/>
                <p14:nvPr/>
              </p14:nvContentPartPr>
              <p14:xfrm>
                <a:off x="6217546" y="4941390"/>
                <a:ext cx="118080" cy="6588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3BBD1A1-8BF2-7B32-9697-99C976A652C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13226" y="4937070"/>
                  <a:ext cx="12672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08D6E5C-36ED-DAEA-1B8D-0C67522D963E}"/>
                    </a:ext>
                  </a:extLst>
                </p14:cNvPr>
                <p14:cNvContentPartPr/>
                <p14:nvPr/>
              </p14:nvContentPartPr>
              <p14:xfrm>
                <a:off x="6016306" y="5057670"/>
                <a:ext cx="40680" cy="370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08D6E5C-36ED-DAEA-1B8D-0C67522D963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11986" y="5053350"/>
                  <a:ext cx="49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861C954-25D8-FD6B-CC22-CFD8DB333890}"/>
                    </a:ext>
                  </a:extLst>
                </p14:cNvPr>
                <p14:cNvContentPartPr/>
                <p14:nvPr/>
              </p14:nvContentPartPr>
              <p14:xfrm>
                <a:off x="6398986" y="4905390"/>
                <a:ext cx="274320" cy="4269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861C954-25D8-FD6B-CC22-CFD8DB33389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94666" y="4901070"/>
                  <a:ext cx="2829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F0F374B-865E-2BAF-5D02-442BB330263F}"/>
                    </a:ext>
                  </a:extLst>
                </p14:cNvPr>
                <p14:cNvContentPartPr/>
                <p14:nvPr/>
              </p14:nvContentPartPr>
              <p14:xfrm>
                <a:off x="6790306" y="5102310"/>
                <a:ext cx="16200" cy="2102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F0F374B-865E-2BAF-5D02-442BB330263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85986" y="5097990"/>
                  <a:ext cx="24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722CB70-F5DB-250C-0290-E7230FDAC514}"/>
                    </a:ext>
                  </a:extLst>
                </p14:cNvPr>
                <p14:cNvContentPartPr/>
                <p14:nvPr/>
              </p14:nvContentPartPr>
              <p14:xfrm>
                <a:off x="6770146" y="4989630"/>
                <a:ext cx="12600" cy="277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722CB70-F5DB-250C-0290-E7230FDAC5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65826" y="4985310"/>
                  <a:ext cx="21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9F97F50-12B7-0C98-9342-DE593D4FD0FD}"/>
                    </a:ext>
                  </a:extLst>
                </p14:cNvPr>
                <p14:cNvContentPartPr/>
                <p14:nvPr/>
              </p14:nvContentPartPr>
              <p14:xfrm>
                <a:off x="6975706" y="4921230"/>
                <a:ext cx="170640" cy="3654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9F97F50-12B7-0C98-9342-DE593D4FD0F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71386" y="4916910"/>
                  <a:ext cx="1792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05FBE52-F39A-AC6A-9230-65F7908033F2}"/>
                    </a:ext>
                  </a:extLst>
                </p14:cNvPr>
                <p14:cNvContentPartPr/>
                <p14:nvPr/>
              </p14:nvContentPartPr>
              <p14:xfrm>
                <a:off x="7227346" y="4914750"/>
                <a:ext cx="115200" cy="8240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05FBE52-F39A-AC6A-9230-65F7908033F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23026" y="4910430"/>
                  <a:ext cx="12384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C15E3490-3697-D69C-7D69-8347743231AF}"/>
                    </a:ext>
                  </a:extLst>
                </p14:cNvPr>
                <p14:cNvContentPartPr/>
                <p14:nvPr/>
              </p14:nvContentPartPr>
              <p14:xfrm>
                <a:off x="7473946" y="4945710"/>
                <a:ext cx="142920" cy="3682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C15E3490-3697-D69C-7D69-8347743231A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69626" y="4941390"/>
                  <a:ext cx="151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6A9D6BA-D15B-6C74-5C58-5C6419957AA5}"/>
                    </a:ext>
                  </a:extLst>
                </p14:cNvPr>
                <p14:cNvContentPartPr/>
                <p14:nvPr/>
              </p14:nvContentPartPr>
              <p14:xfrm>
                <a:off x="7616506" y="5150550"/>
                <a:ext cx="120960" cy="1274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6A9D6BA-D15B-6C74-5C58-5C6419957AA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12186" y="5146230"/>
                  <a:ext cx="129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08E30C3-99A1-B25F-D543-6B90E6DD152B}"/>
                    </a:ext>
                  </a:extLst>
                </p14:cNvPr>
                <p14:cNvContentPartPr/>
                <p14:nvPr/>
              </p14:nvContentPartPr>
              <p14:xfrm>
                <a:off x="7982986" y="4905390"/>
                <a:ext cx="124920" cy="4564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08E30C3-99A1-B25F-D543-6B90E6DD152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78666" y="4901070"/>
                  <a:ext cx="1335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D7D9DE1-EC1A-1372-DAE6-11A2CE9401C8}"/>
                    </a:ext>
                  </a:extLst>
                </p14:cNvPr>
                <p14:cNvContentPartPr/>
                <p14:nvPr/>
              </p14:nvContentPartPr>
              <p14:xfrm>
                <a:off x="7848346" y="5061990"/>
                <a:ext cx="122760" cy="3326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D7D9DE1-EC1A-1372-DAE6-11A2CE9401C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44026" y="5057670"/>
                  <a:ext cx="131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FBDE566-83C4-6329-0F26-1CB54CC36B8D}"/>
                    </a:ext>
                  </a:extLst>
                </p14:cNvPr>
                <p14:cNvContentPartPr/>
                <p14:nvPr/>
              </p14:nvContentPartPr>
              <p14:xfrm>
                <a:off x="8185666" y="4776510"/>
                <a:ext cx="199440" cy="5666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FBDE566-83C4-6329-0F26-1CB54CC36B8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181346" y="4772190"/>
                  <a:ext cx="208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4E03713-A37B-02A3-9BC9-E98C311D6E0C}"/>
                    </a:ext>
                  </a:extLst>
                </p14:cNvPr>
                <p14:cNvContentPartPr/>
                <p14:nvPr/>
              </p14:nvContentPartPr>
              <p14:xfrm>
                <a:off x="8462146" y="5130390"/>
                <a:ext cx="106560" cy="1407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4E03713-A37B-02A3-9BC9-E98C311D6E0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57826" y="5126070"/>
                  <a:ext cx="115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9261B5C2-EF40-006A-D4F2-C4FA5D824655}"/>
                    </a:ext>
                  </a:extLst>
                </p14:cNvPr>
                <p14:cNvContentPartPr/>
                <p14:nvPr/>
              </p14:nvContentPartPr>
              <p14:xfrm>
                <a:off x="8587426" y="5069910"/>
                <a:ext cx="58680" cy="288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9261B5C2-EF40-006A-D4F2-C4FA5D82465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83106" y="5065590"/>
                  <a:ext cx="67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728901B-448F-4F21-73A2-BE2EBCDE5E46}"/>
                    </a:ext>
                  </a:extLst>
                </p14:cNvPr>
                <p14:cNvContentPartPr/>
                <p14:nvPr/>
              </p14:nvContentPartPr>
              <p14:xfrm>
                <a:off x="8682466" y="4829070"/>
                <a:ext cx="144000" cy="4964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728901B-448F-4F21-73A2-BE2EBCDE5E4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78146" y="4824750"/>
                  <a:ext cx="1526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E47C808-E7B7-C10B-6745-606CB7A18E0D}"/>
                    </a:ext>
                  </a:extLst>
                </p14:cNvPr>
                <p14:cNvContentPartPr/>
                <p14:nvPr/>
              </p14:nvContentPartPr>
              <p14:xfrm>
                <a:off x="8953546" y="5069910"/>
                <a:ext cx="88200" cy="4129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E47C808-E7B7-C10B-6745-606CB7A18E0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49226" y="5065590"/>
                  <a:ext cx="96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22929EC-E651-20DB-CF7A-E792318BFDF9}"/>
                    </a:ext>
                  </a:extLst>
                </p14:cNvPr>
                <p14:cNvContentPartPr/>
                <p14:nvPr/>
              </p14:nvContentPartPr>
              <p14:xfrm>
                <a:off x="8942026" y="4901070"/>
                <a:ext cx="262800" cy="1555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22929EC-E651-20DB-CF7A-E792318BFDF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37706" y="4896750"/>
                  <a:ext cx="271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B478CC5-4991-ECDA-26C8-3080F13CA480}"/>
                    </a:ext>
                  </a:extLst>
                </p14:cNvPr>
                <p14:cNvContentPartPr/>
                <p14:nvPr/>
              </p14:nvContentPartPr>
              <p14:xfrm>
                <a:off x="9192586" y="4772550"/>
                <a:ext cx="247680" cy="3261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B478CC5-4991-ECDA-26C8-3080F13CA48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88266" y="4768230"/>
                  <a:ext cx="256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D7EF4A9-BC90-C8F5-9CDC-5CFC1BF9C90B}"/>
                    </a:ext>
                  </a:extLst>
                </p14:cNvPr>
                <p14:cNvContentPartPr/>
                <p14:nvPr/>
              </p14:nvContentPartPr>
              <p14:xfrm>
                <a:off x="9490666" y="4945710"/>
                <a:ext cx="151200" cy="2055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D7EF4A9-BC90-C8F5-9CDC-5CFC1BF9C90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86346" y="4941390"/>
                  <a:ext cx="159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E16D072-6813-2FA5-33B2-5F8428CBFC95}"/>
                    </a:ext>
                  </a:extLst>
                </p14:cNvPr>
                <p14:cNvContentPartPr/>
                <p14:nvPr/>
              </p14:nvContentPartPr>
              <p14:xfrm>
                <a:off x="9629626" y="4969470"/>
                <a:ext cx="69480" cy="3826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E16D072-6813-2FA5-33B2-5F8428CBFC9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25306" y="4965150"/>
                  <a:ext cx="781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EEDE6598-B62A-EB4B-EEDD-296F11E76647}"/>
                    </a:ext>
                  </a:extLst>
                </p14:cNvPr>
                <p14:cNvContentPartPr/>
                <p14:nvPr/>
              </p14:nvContentPartPr>
              <p14:xfrm>
                <a:off x="9610186" y="4824750"/>
                <a:ext cx="5400" cy="360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EEDE6598-B62A-EB4B-EEDD-296F11E7664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05866" y="4820430"/>
                  <a:ext cx="14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6188B6B-E954-D602-9237-E3442C390E6E}"/>
                    </a:ext>
                  </a:extLst>
                </p14:cNvPr>
                <p14:cNvContentPartPr/>
                <p14:nvPr/>
              </p14:nvContentPartPr>
              <p14:xfrm>
                <a:off x="9575266" y="4635750"/>
                <a:ext cx="288360" cy="6249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6188B6B-E954-D602-9237-E3442C390E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570946" y="4631430"/>
                  <a:ext cx="29700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A79B4E3B-8214-0D38-205F-16E9B657C54B}"/>
                    </a:ext>
                  </a:extLst>
                </p14:cNvPr>
                <p14:cNvContentPartPr/>
                <p14:nvPr/>
              </p14:nvContentPartPr>
              <p14:xfrm>
                <a:off x="7825666" y="5757510"/>
                <a:ext cx="367920" cy="590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A79B4E3B-8214-0D38-205F-16E9B657C54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21346" y="5753190"/>
                  <a:ext cx="376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2EF5B6D2-2643-1C4F-A842-3E2C0D243950}"/>
                    </a:ext>
                  </a:extLst>
                </p14:cNvPr>
                <p14:cNvContentPartPr/>
                <p14:nvPr/>
              </p14:nvContentPartPr>
              <p14:xfrm>
                <a:off x="7841506" y="5998350"/>
                <a:ext cx="317880" cy="1029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2EF5B6D2-2643-1C4F-A842-3E2C0D24395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37186" y="5994030"/>
                  <a:ext cx="326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1C7C347-242B-5720-AE37-CE300706E8D2}"/>
                    </a:ext>
                  </a:extLst>
                </p14:cNvPr>
                <p14:cNvContentPartPr/>
                <p14:nvPr/>
              </p14:nvContentPartPr>
              <p14:xfrm>
                <a:off x="8422906" y="5725110"/>
                <a:ext cx="178920" cy="2127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1C7C347-242B-5720-AE37-CE300706E8D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418586" y="5720790"/>
                  <a:ext cx="187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1DBCCD7-1C72-A890-0329-10DB23F69E2F}"/>
                    </a:ext>
                  </a:extLst>
                </p14:cNvPr>
                <p14:cNvContentPartPr/>
                <p14:nvPr/>
              </p14:nvContentPartPr>
              <p14:xfrm>
                <a:off x="612706" y="6044070"/>
                <a:ext cx="397440" cy="4982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1DBCCD7-1C72-A890-0329-10DB23F69E2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8386" y="6039750"/>
                  <a:ext cx="4060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B755B85-6921-7006-A85E-52401B6484B2}"/>
                    </a:ext>
                  </a:extLst>
                </p14:cNvPr>
                <p14:cNvContentPartPr/>
                <p14:nvPr/>
              </p14:nvContentPartPr>
              <p14:xfrm>
                <a:off x="744826" y="6415590"/>
                <a:ext cx="399960" cy="2156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B755B85-6921-7006-A85E-52401B6484B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40506" y="6411270"/>
                  <a:ext cx="408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3CBD36B-7329-CBDC-04DC-8B3FA56F31BE}"/>
                    </a:ext>
                  </a:extLst>
                </p14:cNvPr>
                <p14:cNvContentPartPr/>
                <p14:nvPr/>
              </p14:nvContentPartPr>
              <p14:xfrm>
                <a:off x="1157746" y="6324150"/>
                <a:ext cx="329040" cy="3805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3CBD36B-7329-CBDC-04DC-8B3FA56F31B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53426" y="6319830"/>
                  <a:ext cx="3376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7E744C6B-7467-2086-354F-F4D97D28CD91}"/>
                    </a:ext>
                  </a:extLst>
                </p14:cNvPr>
                <p14:cNvContentPartPr/>
                <p14:nvPr/>
              </p14:nvContentPartPr>
              <p14:xfrm>
                <a:off x="1510186" y="6460590"/>
                <a:ext cx="193680" cy="1368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7E744C6B-7467-2086-354F-F4D97D28CD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05866" y="6456270"/>
                  <a:ext cx="202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479AF51-6382-DB85-CF57-14F832632A60}"/>
                    </a:ext>
                  </a:extLst>
                </p14:cNvPr>
                <p14:cNvContentPartPr/>
                <p14:nvPr/>
              </p14:nvContentPartPr>
              <p14:xfrm>
                <a:off x="1796746" y="6355110"/>
                <a:ext cx="133920" cy="100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479AF51-6382-DB85-CF57-14F832632A6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92426" y="6350790"/>
                  <a:ext cx="1425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128AECD-B6C2-CFA6-1363-2EA680F71A3C}"/>
                    </a:ext>
                  </a:extLst>
                </p14:cNvPr>
                <p14:cNvContentPartPr/>
                <p14:nvPr/>
              </p14:nvContentPartPr>
              <p14:xfrm>
                <a:off x="2016706" y="6093390"/>
                <a:ext cx="390960" cy="3812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128AECD-B6C2-CFA6-1363-2EA680F71A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012386" y="6089070"/>
                  <a:ext cx="3996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CD81300-A301-A818-3930-5DE88FD043A7}"/>
                    </a:ext>
                  </a:extLst>
                </p14:cNvPr>
                <p14:cNvContentPartPr/>
                <p14:nvPr/>
              </p14:nvContentPartPr>
              <p14:xfrm>
                <a:off x="2179426" y="6356190"/>
                <a:ext cx="212760" cy="2451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CD81300-A301-A818-3930-5DE88FD043A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75106" y="6351870"/>
                  <a:ext cx="221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48D9648-C6B0-121F-DC43-BDACBFB6FDFF}"/>
                    </a:ext>
                  </a:extLst>
                </p14:cNvPr>
                <p14:cNvContentPartPr/>
                <p14:nvPr/>
              </p14:nvContentPartPr>
              <p14:xfrm>
                <a:off x="2545186" y="6304710"/>
                <a:ext cx="205200" cy="2401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48D9648-C6B0-121F-DC43-BDACBFB6FDF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540866" y="6300390"/>
                  <a:ext cx="213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62329A8-82C4-C2B1-B6BA-5B7645FCD2A8}"/>
                    </a:ext>
                  </a:extLst>
                </p14:cNvPr>
                <p14:cNvContentPartPr/>
                <p14:nvPr/>
              </p14:nvContentPartPr>
              <p14:xfrm>
                <a:off x="2747866" y="6428190"/>
                <a:ext cx="222120" cy="1501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62329A8-82C4-C2B1-B6BA-5B7645FCD2A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743546" y="6423870"/>
                  <a:ext cx="230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D9F58F5-C0B9-1723-2493-7261B44AFB94}"/>
                    </a:ext>
                  </a:extLst>
                </p14:cNvPr>
                <p14:cNvContentPartPr/>
                <p14:nvPr/>
              </p14:nvContentPartPr>
              <p14:xfrm>
                <a:off x="2949106" y="6244230"/>
                <a:ext cx="401040" cy="684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D9F58F5-C0B9-1723-2493-7261B44AFB9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944786" y="6239910"/>
                  <a:ext cx="409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ADFC2C9-CAD9-EE44-C5CD-240D52FECF8E}"/>
                    </a:ext>
                  </a:extLst>
                </p14:cNvPr>
                <p14:cNvContentPartPr/>
                <p14:nvPr/>
              </p14:nvContentPartPr>
              <p14:xfrm>
                <a:off x="3426106" y="6046590"/>
                <a:ext cx="587520" cy="4370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ADFC2C9-CAD9-EE44-C5CD-240D52FECF8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421786" y="6042270"/>
                  <a:ext cx="5961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C22997E-93AF-5672-B641-8E5B8D6D4A36}"/>
                    </a:ext>
                  </a:extLst>
                </p14:cNvPr>
                <p14:cNvContentPartPr/>
                <p14:nvPr/>
              </p14:nvContentPartPr>
              <p14:xfrm>
                <a:off x="3968986" y="6042630"/>
                <a:ext cx="214920" cy="2934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C22997E-93AF-5672-B641-8E5B8D6D4A3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64666" y="6038310"/>
                  <a:ext cx="223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5E44B75-E2A9-1437-BDA2-77F1FB7D4D9C}"/>
                    </a:ext>
                  </a:extLst>
                </p14:cNvPr>
                <p14:cNvContentPartPr/>
                <p14:nvPr/>
              </p14:nvContentPartPr>
              <p14:xfrm>
                <a:off x="4170226" y="6018510"/>
                <a:ext cx="88920" cy="63828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5E44B75-E2A9-1437-BDA2-77F1FB7D4D9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65906" y="6014190"/>
                  <a:ext cx="975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49B8F8B-533D-F877-6262-5AFDA8A3F511}"/>
                    </a:ext>
                  </a:extLst>
                </p14:cNvPr>
                <p14:cNvContentPartPr/>
                <p14:nvPr/>
              </p14:nvContentPartPr>
              <p14:xfrm>
                <a:off x="4408546" y="6311550"/>
                <a:ext cx="176040" cy="1411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49B8F8B-533D-F877-6262-5AFDA8A3F51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404226" y="6307230"/>
                  <a:ext cx="184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07F8CAD-BD6F-B457-2FF5-3D9A2BFA2DCC}"/>
                    </a:ext>
                  </a:extLst>
                </p14:cNvPr>
                <p14:cNvContentPartPr/>
                <p14:nvPr/>
              </p14:nvContentPartPr>
              <p14:xfrm>
                <a:off x="4698346" y="6191670"/>
                <a:ext cx="126000" cy="5270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07F8CAD-BD6F-B457-2FF5-3D9A2BFA2DC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94026" y="6187350"/>
                  <a:ext cx="1346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E3E3C80-821B-7AC8-6649-0E46E8A1A02B}"/>
                    </a:ext>
                  </a:extLst>
                </p14:cNvPr>
                <p14:cNvContentPartPr/>
                <p14:nvPr/>
              </p14:nvContentPartPr>
              <p14:xfrm>
                <a:off x="4657666" y="6111030"/>
                <a:ext cx="4680" cy="3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E3E3C80-821B-7AC8-6649-0E46E8A1A0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53346" y="6106710"/>
                  <a:ext cx="13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BE45FDF-F70F-11F7-7AFC-4DA48BAF8147}"/>
                    </a:ext>
                  </a:extLst>
                </p14:cNvPr>
                <p14:cNvContentPartPr/>
                <p14:nvPr/>
              </p14:nvContentPartPr>
              <p14:xfrm>
                <a:off x="4754866" y="6022470"/>
                <a:ext cx="237600" cy="3114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BE45FDF-F70F-11F7-7AFC-4DA48BAF814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50546" y="6018150"/>
                  <a:ext cx="246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C20C4AF-0098-1111-1228-BEF82E2DC5EE}"/>
                    </a:ext>
                  </a:extLst>
                </p14:cNvPr>
                <p14:cNvContentPartPr/>
                <p14:nvPr/>
              </p14:nvContentPartPr>
              <p14:xfrm>
                <a:off x="5125306" y="6343950"/>
                <a:ext cx="151560" cy="1378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C20C4AF-0098-1111-1228-BEF82E2DC5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20986" y="6339630"/>
                  <a:ext cx="160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8D521ED-C745-B890-094E-685D0A181E8D}"/>
                    </a:ext>
                  </a:extLst>
                </p14:cNvPr>
                <p14:cNvContentPartPr/>
                <p14:nvPr/>
              </p14:nvContentPartPr>
              <p14:xfrm>
                <a:off x="5315746" y="5946510"/>
                <a:ext cx="221400" cy="3603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8D521ED-C745-B890-094E-685D0A181E8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11426" y="5942190"/>
                  <a:ext cx="2300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A370502-D02E-1F62-773B-7DBA03616A39}"/>
                    </a:ext>
                  </a:extLst>
                </p14:cNvPr>
                <p14:cNvContentPartPr/>
                <p14:nvPr/>
              </p14:nvContentPartPr>
              <p14:xfrm>
                <a:off x="5759266" y="6299670"/>
                <a:ext cx="27000" cy="3744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A370502-D02E-1F62-773B-7DBA03616A3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754946" y="6295350"/>
                  <a:ext cx="356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97821AC-189F-495F-14E4-03D952782227}"/>
                    </a:ext>
                  </a:extLst>
                </p14:cNvPr>
                <p14:cNvContentPartPr/>
                <p14:nvPr/>
              </p14:nvContentPartPr>
              <p14:xfrm>
                <a:off x="5718226" y="6062790"/>
                <a:ext cx="27720" cy="316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97821AC-189F-495F-14E4-03D95278222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13906" y="6058470"/>
                  <a:ext cx="36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9AC81EFF-E04A-4C6F-36CD-CE62D13CDA85}"/>
                    </a:ext>
                  </a:extLst>
                </p14:cNvPr>
                <p14:cNvContentPartPr/>
                <p14:nvPr/>
              </p14:nvContentPartPr>
              <p14:xfrm>
                <a:off x="6042226" y="6014550"/>
                <a:ext cx="234720" cy="4600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9AC81EFF-E04A-4C6F-36CD-CE62D13CDA8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37906" y="6010230"/>
                  <a:ext cx="2433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29F59E4-4F7C-BB70-B7E8-AF337354D922}"/>
                    </a:ext>
                  </a:extLst>
                </p14:cNvPr>
                <p14:cNvContentPartPr/>
                <p14:nvPr/>
              </p14:nvContentPartPr>
              <p14:xfrm>
                <a:off x="6286306" y="6199590"/>
                <a:ext cx="456120" cy="1782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29F59E4-4F7C-BB70-B7E8-AF337354D92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81986" y="6195270"/>
                  <a:ext cx="464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5946E21-A474-7735-2841-C0276EE78AD6}"/>
                    </a:ext>
                  </a:extLst>
                </p14:cNvPr>
                <p14:cNvContentPartPr/>
                <p14:nvPr/>
              </p14:nvContentPartPr>
              <p14:xfrm>
                <a:off x="6358666" y="5926350"/>
                <a:ext cx="78480" cy="1425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5946E21-A474-7735-2841-C0276EE78AD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54346" y="5922030"/>
                  <a:ext cx="87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54F0509-9BC1-63D5-42BD-01581947388B}"/>
                    </a:ext>
                  </a:extLst>
                </p14:cNvPr>
                <p14:cNvContentPartPr/>
                <p14:nvPr/>
              </p14:nvContentPartPr>
              <p14:xfrm>
                <a:off x="6863746" y="5974590"/>
                <a:ext cx="187200" cy="5212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54F0509-9BC1-63D5-42BD-01581947388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859426" y="5970270"/>
                  <a:ext cx="1958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DB48D215-0531-0D0D-987F-4F3892CA78FB}"/>
                    </a:ext>
                  </a:extLst>
                </p14:cNvPr>
                <p14:cNvContentPartPr/>
                <p14:nvPr/>
              </p14:nvContentPartPr>
              <p14:xfrm>
                <a:off x="7414906" y="6086910"/>
                <a:ext cx="286920" cy="4262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DB48D215-0531-0D0D-987F-4F3892CA78F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410586" y="6082590"/>
                  <a:ext cx="2955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D4821FE-200F-85E0-D48D-9F1E643482D2}"/>
                    </a:ext>
                  </a:extLst>
                </p14:cNvPr>
                <p14:cNvContentPartPr/>
                <p14:nvPr/>
              </p14:nvContentPartPr>
              <p14:xfrm>
                <a:off x="7942666" y="6275910"/>
                <a:ext cx="190440" cy="8532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D4821FE-200F-85E0-D48D-9F1E643482D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938346" y="6271590"/>
                  <a:ext cx="199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2E3E3F9-D42B-0434-83A5-D5EC971876ED}"/>
                    </a:ext>
                  </a:extLst>
                </p14:cNvPr>
                <p14:cNvContentPartPr/>
                <p14:nvPr/>
              </p14:nvContentPartPr>
              <p14:xfrm>
                <a:off x="7971106" y="6424230"/>
                <a:ext cx="215280" cy="381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2E3E3F9-D42B-0434-83A5-D5EC971876E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966786" y="6419910"/>
                  <a:ext cx="223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90B0A59F-D2C4-53D0-7923-E31071BB7471}"/>
                    </a:ext>
                  </a:extLst>
                </p14:cNvPr>
                <p14:cNvContentPartPr/>
                <p14:nvPr/>
              </p14:nvContentPartPr>
              <p14:xfrm>
                <a:off x="8407786" y="6271590"/>
                <a:ext cx="204480" cy="12924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90B0A59F-D2C4-53D0-7923-E31071BB747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403466" y="6267270"/>
                  <a:ext cx="213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402D8E1-39CA-2860-359D-355AA651E592}"/>
                    </a:ext>
                  </a:extLst>
                </p14:cNvPr>
                <p14:cNvContentPartPr/>
                <p14:nvPr/>
              </p14:nvContentPartPr>
              <p14:xfrm>
                <a:off x="8740786" y="5592630"/>
                <a:ext cx="224640" cy="990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402D8E1-39CA-2860-359D-355AA651E59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36466" y="5588310"/>
                  <a:ext cx="233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9F3201E-0BB5-6A94-C7C3-FCF577083E92}"/>
                    </a:ext>
                  </a:extLst>
                </p14:cNvPr>
                <p14:cNvContentPartPr/>
                <p14:nvPr/>
              </p14:nvContentPartPr>
              <p14:xfrm>
                <a:off x="8801266" y="5826270"/>
                <a:ext cx="165960" cy="561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9F3201E-0BB5-6A94-C7C3-FCF577083E9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796946" y="5821950"/>
                  <a:ext cx="174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4EEB313E-9E01-0751-C659-3B8EAD40FE0B}"/>
                    </a:ext>
                  </a:extLst>
                </p14:cNvPr>
                <p14:cNvContentPartPr/>
                <p14:nvPr/>
              </p14:nvContentPartPr>
              <p14:xfrm>
                <a:off x="9131746" y="5562030"/>
                <a:ext cx="297720" cy="58752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4EEB313E-9E01-0751-C659-3B8EAD40FE0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27426" y="5557710"/>
                  <a:ext cx="3063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69E370A-2D15-2C4E-6774-F43D6108EA63}"/>
                    </a:ext>
                  </a:extLst>
                </p14:cNvPr>
                <p14:cNvContentPartPr/>
                <p14:nvPr/>
              </p14:nvContentPartPr>
              <p14:xfrm>
                <a:off x="9575266" y="5721150"/>
                <a:ext cx="52560" cy="1522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69E370A-2D15-2C4E-6774-F43D6108EA6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70946" y="5716830"/>
                  <a:ext cx="61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9123769-FFCF-707C-5332-C5D6234F5378}"/>
                    </a:ext>
                  </a:extLst>
                </p14:cNvPr>
                <p14:cNvContentPartPr/>
                <p14:nvPr/>
              </p14:nvContentPartPr>
              <p14:xfrm>
                <a:off x="8768866" y="6224790"/>
                <a:ext cx="157680" cy="172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9123769-FFCF-707C-5332-C5D6234F537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764546" y="6220470"/>
                  <a:ext cx="166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0D372EAD-1337-B7A5-EAEC-FF7835F6D317}"/>
                    </a:ext>
                  </a:extLst>
                </p14:cNvPr>
                <p14:cNvContentPartPr/>
                <p14:nvPr/>
              </p14:nvContentPartPr>
              <p14:xfrm>
                <a:off x="8873986" y="6334230"/>
                <a:ext cx="262800" cy="453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0D372EAD-1337-B7A5-EAEC-FF7835F6D31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869666" y="6329910"/>
                  <a:ext cx="271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69B3AEF-32B4-8368-2D44-D6949D6A9875}"/>
                    </a:ext>
                  </a:extLst>
                </p14:cNvPr>
                <p14:cNvContentPartPr/>
                <p14:nvPr/>
              </p14:nvContentPartPr>
              <p14:xfrm>
                <a:off x="9258466" y="6150990"/>
                <a:ext cx="147960" cy="5216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69B3AEF-32B4-8368-2D44-D6949D6A987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254146" y="6146670"/>
                  <a:ext cx="1566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1599442-2128-AE33-AD3A-7AD77AA95D18}"/>
                    </a:ext>
                  </a:extLst>
                </p14:cNvPr>
                <p14:cNvContentPartPr/>
                <p14:nvPr/>
              </p14:nvContentPartPr>
              <p14:xfrm>
                <a:off x="9530626" y="6336030"/>
                <a:ext cx="222480" cy="18324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1599442-2128-AE33-AD3A-7AD77AA95D1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526306" y="6331710"/>
                  <a:ext cx="231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D8D9736-EDE2-0E0E-4D4E-24BA07F941DC}"/>
                    </a:ext>
                  </a:extLst>
                </p14:cNvPr>
                <p14:cNvContentPartPr/>
                <p14:nvPr/>
              </p14:nvContentPartPr>
              <p14:xfrm>
                <a:off x="848866" y="5621070"/>
                <a:ext cx="223560" cy="2955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D8D9736-EDE2-0E0E-4D4E-24BA07F941D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44546" y="5616750"/>
                  <a:ext cx="232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30EAD204-F915-6C91-328D-06793521E8E3}"/>
                    </a:ext>
                  </a:extLst>
                </p14:cNvPr>
                <p14:cNvContentPartPr/>
                <p14:nvPr/>
              </p14:nvContentPartPr>
              <p14:xfrm>
                <a:off x="2626906" y="5931750"/>
                <a:ext cx="309600" cy="1753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30EAD204-F915-6C91-328D-06793521E8E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22586" y="5927430"/>
                  <a:ext cx="318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5F172FC-4DE4-86E1-3F74-FC2CCD0B7C34}"/>
                    </a:ext>
                  </a:extLst>
                </p14:cNvPr>
                <p14:cNvContentPartPr/>
                <p14:nvPr/>
              </p14:nvContentPartPr>
              <p14:xfrm>
                <a:off x="2325586" y="6054510"/>
                <a:ext cx="88200" cy="885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5F172FC-4DE4-86E1-3F74-FC2CCD0B7C3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21266" y="6050190"/>
                  <a:ext cx="968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A302713E-576A-2BC8-1841-05279B9FD389}"/>
              </a:ext>
            </a:extLst>
          </p:cNvPr>
          <p:cNvGrpSpPr/>
          <p:nvPr/>
        </p:nvGrpSpPr>
        <p:grpSpPr>
          <a:xfrm>
            <a:off x="1961986" y="2799390"/>
            <a:ext cx="374040" cy="348840"/>
            <a:chOff x="1961986" y="2799390"/>
            <a:chExt cx="37404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E4C72BB-4F6A-FFD1-9953-6DDED9421133}"/>
                    </a:ext>
                  </a:extLst>
                </p14:cNvPr>
                <p14:cNvContentPartPr/>
                <p14:nvPr/>
              </p14:nvContentPartPr>
              <p14:xfrm>
                <a:off x="2116426" y="2899830"/>
                <a:ext cx="31320" cy="1990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E4C72BB-4F6A-FFD1-9953-6DDED942113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12106" y="2895510"/>
                  <a:ext cx="39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B87B737-21A5-EEED-1E0A-56E078E64A78}"/>
                    </a:ext>
                  </a:extLst>
                </p14:cNvPr>
                <p14:cNvContentPartPr/>
                <p14:nvPr/>
              </p14:nvContentPartPr>
              <p14:xfrm>
                <a:off x="2256106" y="2799390"/>
                <a:ext cx="38880" cy="3488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B87B737-21A5-EEED-1E0A-56E078E64A7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51786" y="2795070"/>
                  <a:ext cx="475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B878E846-7040-928B-BE0C-7A9B5A6AE8BC}"/>
                    </a:ext>
                  </a:extLst>
                </p14:cNvPr>
                <p14:cNvContentPartPr/>
                <p14:nvPr/>
              </p14:nvContentPartPr>
              <p14:xfrm>
                <a:off x="1961986" y="2807310"/>
                <a:ext cx="374040" cy="1972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B878E846-7040-928B-BE0C-7A9B5A6AE8B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957666" y="2802990"/>
                  <a:ext cx="38268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1B4EEA8F-9428-66B2-500F-8854C5A28763}"/>
                  </a:ext>
                </a:extLst>
              </p14:cNvPr>
              <p14:cNvContentPartPr/>
              <p14:nvPr/>
            </p14:nvContentPartPr>
            <p14:xfrm>
              <a:off x="523066" y="1861230"/>
              <a:ext cx="246600" cy="22284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1B4EEA8F-9428-66B2-500F-8854C5A28763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518746" y="1856910"/>
                <a:ext cx="2552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0CD5343-1367-4759-BCAC-277F5E74C093}"/>
                  </a:ext>
                </a:extLst>
              </p14:cNvPr>
              <p14:cNvContentPartPr/>
              <p14:nvPr/>
            </p14:nvContentPartPr>
            <p14:xfrm>
              <a:off x="720346" y="2337150"/>
              <a:ext cx="138240" cy="1404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0CD5343-1367-4759-BCAC-277F5E74C093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16026" y="2332830"/>
                <a:ext cx="14688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4" name="Group 413">
            <a:extLst>
              <a:ext uri="{FF2B5EF4-FFF2-40B4-BE49-F238E27FC236}">
                <a16:creationId xmlns:a16="http://schemas.microsoft.com/office/drawing/2014/main" id="{8C6F3E7C-C614-1D51-6BC3-62461255395E}"/>
              </a:ext>
            </a:extLst>
          </p:cNvPr>
          <p:cNvGrpSpPr/>
          <p:nvPr/>
        </p:nvGrpSpPr>
        <p:grpSpPr>
          <a:xfrm>
            <a:off x="1187986" y="1938990"/>
            <a:ext cx="310680" cy="185400"/>
            <a:chOff x="1187986" y="1938990"/>
            <a:chExt cx="31068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1716392-57CF-D73D-C92E-9DE8139DF80C}"/>
                    </a:ext>
                  </a:extLst>
                </p14:cNvPr>
                <p14:cNvContentPartPr/>
                <p14:nvPr/>
              </p14:nvContentPartPr>
              <p14:xfrm>
                <a:off x="1244506" y="1938990"/>
                <a:ext cx="112680" cy="2124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1716392-57CF-D73D-C92E-9DE8139DF80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240186" y="1934670"/>
                  <a:ext cx="121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13B9D76-3643-F375-1BA5-31877C21C40C}"/>
                    </a:ext>
                  </a:extLst>
                </p14:cNvPr>
                <p14:cNvContentPartPr/>
                <p14:nvPr/>
              </p14:nvContentPartPr>
              <p14:xfrm>
                <a:off x="1187986" y="2032590"/>
                <a:ext cx="310680" cy="918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13B9D76-3643-F375-1BA5-31877C21C40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83666" y="2028270"/>
                  <a:ext cx="31932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2A943EF-679B-0AE6-958A-1CF3AFD26766}"/>
              </a:ext>
            </a:extLst>
          </p:cNvPr>
          <p:cNvGrpSpPr/>
          <p:nvPr/>
        </p:nvGrpSpPr>
        <p:grpSpPr>
          <a:xfrm>
            <a:off x="1855426" y="1784910"/>
            <a:ext cx="344160" cy="736560"/>
            <a:chOff x="1855426" y="1784910"/>
            <a:chExt cx="344160" cy="73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FD421C51-3018-3FC0-6F3E-364826F51744}"/>
                    </a:ext>
                  </a:extLst>
                </p14:cNvPr>
                <p14:cNvContentPartPr/>
                <p14:nvPr/>
              </p14:nvContentPartPr>
              <p14:xfrm>
                <a:off x="1855426" y="1784910"/>
                <a:ext cx="344160" cy="7365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FD421C51-3018-3FC0-6F3E-364826F5174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851106" y="1780590"/>
                  <a:ext cx="35280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EFCA3B6-8EC0-96F7-FAB6-E9CE96ECF905}"/>
                    </a:ext>
                  </a:extLst>
                </p14:cNvPr>
                <p14:cNvContentPartPr/>
                <p14:nvPr/>
              </p14:nvContentPartPr>
              <p14:xfrm>
                <a:off x="1965946" y="2042310"/>
                <a:ext cx="203040" cy="777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EFCA3B6-8EC0-96F7-FAB6-E9CE96ECF90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961626" y="2037990"/>
                  <a:ext cx="21168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78CD638B-E007-F8E7-D689-271D0FED079B}"/>
              </a:ext>
            </a:extLst>
          </p:cNvPr>
          <p:cNvGrpSpPr/>
          <p:nvPr/>
        </p:nvGrpSpPr>
        <p:grpSpPr>
          <a:xfrm>
            <a:off x="2602786" y="1802550"/>
            <a:ext cx="614160" cy="458640"/>
            <a:chOff x="2602786" y="1802550"/>
            <a:chExt cx="61416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C038EA4A-AF70-A4CE-A8C1-48A2538A4E52}"/>
                    </a:ext>
                  </a:extLst>
                </p14:cNvPr>
                <p14:cNvContentPartPr/>
                <p14:nvPr/>
              </p14:nvContentPartPr>
              <p14:xfrm>
                <a:off x="2602786" y="1802550"/>
                <a:ext cx="209520" cy="3060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C038EA4A-AF70-A4CE-A8C1-48A2538A4E5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598466" y="1798230"/>
                  <a:ext cx="218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04E458C-3A49-C180-F2D8-3DA25B06EF98}"/>
                    </a:ext>
                  </a:extLst>
                </p14:cNvPr>
                <p14:cNvContentPartPr/>
                <p14:nvPr/>
              </p14:nvContentPartPr>
              <p14:xfrm>
                <a:off x="2957026" y="1830630"/>
                <a:ext cx="52560" cy="30816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04E458C-3A49-C180-F2D8-3DA25B06EF9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952706" y="1826310"/>
                  <a:ext cx="612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F06DE145-1D9A-DAB4-F663-F537A0ECF3D4}"/>
                    </a:ext>
                  </a:extLst>
                </p14:cNvPr>
                <p14:cNvContentPartPr/>
                <p14:nvPr/>
              </p14:nvContentPartPr>
              <p14:xfrm>
                <a:off x="2888986" y="1886790"/>
                <a:ext cx="280800" cy="1177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F06DE145-1D9A-DAB4-F663-F537A0ECF3D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884666" y="1882470"/>
                  <a:ext cx="289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B16F667-1DD6-CFCA-DF9B-FBC6F80323AA}"/>
                    </a:ext>
                  </a:extLst>
                </p14:cNvPr>
                <p14:cNvContentPartPr/>
                <p14:nvPr/>
              </p14:nvContentPartPr>
              <p14:xfrm>
                <a:off x="2910226" y="2203590"/>
                <a:ext cx="306720" cy="576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B16F667-1DD6-CFCA-DF9B-FBC6F80323A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905906" y="2199270"/>
                  <a:ext cx="31536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D23F086D-8C23-8615-5F9F-0086B65D40D5}"/>
              </a:ext>
            </a:extLst>
          </p:cNvPr>
          <p:cNvGrpSpPr/>
          <p:nvPr/>
        </p:nvGrpSpPr>
        <p:grpSpPr>
          <a:xfrm>
            <a:off x="3483346" y="1718310"/>
            <a:ext cx="893160" cy="716040"/>
            <a:chOff x="3483346" y="1718310"/>
            <a:chExt cx="89316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F55BE65-EAB1-C702-FD11-4F09149C1F87}"/>
                    </a:ext>
                  </a:extLst>
                </p14:cNvPr>
                <p14:cNvContentPartPr/>
                <p14:nvPr/>
              </p14:nvContentPartPr>
              <p14:xfrm>
                <a:off x="3483346" y="2080110"/>
                <a:ext cx="14760" cy="16200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F55BE65-EAB1-C702-FD11-4F09149C1F8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479026" y="2075790"/>
                  <a:ext cx="23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6504D32-BBB6-FA0B-519E-7AC48C4653B1}"/>
                    </a:ext>
                  </a:extLst>
                </p14:cNvPr>
                <p14:cNvContentPartPr/>
                <p14:nvPr/>
              </p14:nvContentPartPr>
              <p14:xfrm>
                <a:off x="3731026" y="1782390"/>
                <a:ext cx="341280" cy="6519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6504D32-BBB6-FA0B-519E-7AC48C4653B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26706" y="1778070"/>
                  <a:ext cx="34992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72D62ED-8A73-986D-A088-4A4C6BFAD504}"/>
                    </a:ext>
                  </a:extLst>
                </p14:cNvPr>
                <p14:cNvContentPartPr/>
                <p14:nvPr/>
              </p14:nvContentPartPr>
              <p14:xfrm>
                <a:off x="3868186" y="2041590"/>
                <a:ext cx="197640" cy="705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72D62ED-8A73-986D-A088-4A4C6BFAD50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863866" y="2037270"/>
                  <a:ext cx="206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95D1240-D56C-77BF-5CCC-39DA92A1EFF2}"/>
                    </a:ext>
                  </a:extLst>
                </p14:cNvPr>
                <p14:cNvContentPartPr/>
                <p14:nvPr/>
              </p14:nvContentPartPr>
              <p14:xfrm>
                <a:off x="4291186" y="1718310"/>
                <a:ext cx="85320" cy="5122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95D1240-D56C-77BF-5CCC-39DA92A1EFF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286866" y="1713990"/>
                  <a:ext cx="93960" cy="52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40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2343E62-F808-14A9-93FE-981213CCB6DB}"/>
              </a:ext>
            </a:extLst>
          </p:cNvPr>
          <p:cNvGrpSpPr/>
          <p:nvPr/>
        </p:nvGrpSpPr>
        <p:grpSpPr>
          <a:xfrm>
            <a:off x="1944346" y="323670"/>
            <a:ext cx="1200960" cy="1254960"/>
            <a:chOff x="1944346" y="323670"/>
            <a:chExt cx="1200960" cy="12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5A8417F-804A-B6FA-405B-79B35906A394}"/>
                    </a:ext>
                  </a:extLst>
                </p14:cNvPr>
                <p14:cNvContentPartPr/>
                <p14:nvPr/>
              </p14:nvContentPartPr>
              <p14:xfrm>
                <a:off x="1944346" y="372270"/>
                <a:ext cx="446760" cy="554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5A8417F-804A-B6FA-405B-79B35906A3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40026" y="367950"/>
                  <a:ext cx="4554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2D06F53-06ED-266A-6D73-CC239EE65455}"/>
                    </a:ext>
                  </a:extLst>
                </p14:cNvPr>
                <p14:cNvContentPartPr/>
                <p14:nvPr/>
              </p14:nvContentPartPr>
              <p14:xfrm>
                <a:off x="2453746" y="367950"/>
                <a:ext cx="426960" cy="310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2D06F53-06ED-266A-6D73-CC239EE654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9426" y="363630"/>
                  <a:ext cx="4356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4DE0CE-98C9-2300-8105-DDB905E3BFCF}"/>
                    </a:ext>
                  </a:extLst>
                </p14:cNvPr>
                <p14:cNvContentPartPr/>
                <p14:nvPr/>
              </p14:nvContentPartPr>
              <p14:xfrm>
                <a:off x="2672986" y="323670"/>
                <a:ext cx="95760" cy="37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4DE0CE-98C9-2300-8105-DDB905E3BF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68666" y="319350"/>
                  <a:ext cx="104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2041F2-C02D-E049-1677-17D198E631C8}"/>
                    </a:ext>
                  </a:extLst>
                </p14:cNvPr>
                <p14:cNvContentPartPr/>
                <p14:nvPr/>
              </p14:nvContentPartPr>
              <p14:xfrm>
                <a:off x="2501986" y="693390"/>
                <a:ext cx="447840" cy="3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2041F2-C02D-E049-1677-17D198E631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666" y="689070"/>
                  <a:ext cx="456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C9A788-8D68-284C-4597-7B3A3E96F31C}"/>
                    </a:ext>
                  </a:extLst>
                </p14:cNvPr>
                <p14:cNvContentPartPr/>
                <p14:nvPr/>
              </p14:nvContentPartPr>
              <p14:xfrm>
                <a:off x="2243866" y="977430"/>
                <a:ext cx="739440" cy="114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C9A788-8D68-284C-4597-7B3A3E96F3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9546" y="973110"/>
                  <a:ext cx="748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B8E134-E17D-2DFB-47B7-8235342D63DF}"/>
                    </a:ext>
                  </a:extLst>
                </p14:cNvPr>
                <p14:cNvContentPartPr/>
                <p14:nvPr/>
              </p14:nvContentPartPr>
              <p14:xfrm>
                <a:off x="2372026" y="1159590"/>
                <a:ext cx="599760" cy="419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B8E134-E17D-2DFB-47B7-8235342D63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67706" y="1155270"/>
                  <a:ext cx="6084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30D207-DAAB-3DA8-7664-CEF4FE21C8B5}"/>
                    </a:ext>
                  </a:extLst>
                </p14:cNvPr>
                <p14:cNvContentPartPr/>
                <p14:nvPr/>
              </p14:nvContentPartPr>
              <p14:xfrm>
                <a:off x="2880706" y="1251030"/>
                <a:ext cx="264600" cy="131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30D207-DAAB-3DA8-7664-CEF4FE21C8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76386" y="1246710"/>
                  <a:ext cx="27324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12F5DEB-F4FB-DCDF-53EA-65A0338CC071}"/>
                  </a:ext>
                </a:extLst>
              </p14:cNvPr>
              <p14:cNvContentPartPr/>
              <p14:nvPr/>
            </p14:nvContentPartPr>
            <p14:xfrm>
              <a:off x="3493426" y="785910"/>
              <a:ext cx="168120" cy="237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12F5DEB-F4FB-DCDF-53EA-65A0338CC0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9106" y="781590"/>
                <a:ext cx="17676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0E2B2E7-BCB1-9040-7DE7-B1505163A276}"/>
              </a:ext>
            </a:extLst>
          </p:cNvPr>
          <p:cNvGrpSpPr/>
          <p:nvPr/>
        </p:nvGrpSpPr>
        <p:grpSpPr>
          <a:xfrm>
            <a:off x="3985186" y="339510"/>
            <a:ext cx="3787200" cy="975600"/>
            <a:chOff x="3985186" y="339510"/>
            <a:chExt cx="3787200" cy="97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4B8B48-7B94-571E-5BB9-9682EB48D847}"/>
                    </a:ext>
                  </a:extLst>
                </p14:cNvPr>
                <p14:cNvContentPartPr/>
                <p14:nvPr/>
              </p14:nvContentPartPr>
              <p14:xfrm>
                <a:off x="3985186" y="733350"/>
                <a:ext cx="327600" cy="193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4B8B48-7B94-571E-5BB9-9682EB48D8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80866" y="729030"/>
                  <a:ext cx="336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ECB8E6-AD6D-FFA4-E7FF-6BCC699D5411}"/>
                    </a:ext>
                  </a:extLst>
                </p14:cNvPr>
                <p14:cNvContentPartPr/>
                <p14:nvPr/>
              </p14:nvContentPartPr>
              <p14:xfrm>
                <a:off x="4009306" y="556590"/>
                <a:ext cx="221760" cy="55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ECB8E6-AD6D-FFA4-E7FF-6BCC699D54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4986" y="552270"/>
                  <a:ext cx="23040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27A68A-1F64-0D1B-0336-4A08A745A28E}"/>
                    </a:ext>
                  </a:extLst>
                </p14:cNvPr>
                <p14:cNvContentPartPr/>
                <p14:nvPr/>
              </p14:nvContentPartPr>
              <p14:xfrm>
                <a:off x="4013266" y="416190"/>
                <a:ext cx="51480" cy="64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27A68A-1F64-0D1B-0336-4A08A745A2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8946" y="411870"/>
                  <a:ext cx="60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4B0FAC-896F-702E-9E4D-1EE49DA90E47}"/>
                    </a:ext>
                  </a:extLst>
                </p14:cNvPr>
                <p14:cNvContentPartPr/>
                <p14:nvPr/>
              </p14:nvContentPartPr>
              <p14:xfrm>
                <a:off x="4597546" y="612750"/>
                <a:ext cx="223200" cy="33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4B0FAC-896F-702E-9E4D-1EE49DA90E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3226" y="608430"/>
                  <a:ext cx="231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24D9CB-9B2F-5D7A-1816-CD6EFD29F55B}"/>
                    </a:ext>
                  </a:extLst>
                </p14:cNvPr>
                <p14:cNvContentPartPr/>
                <p14:nvPr/>
              </p14:nvContentPartPr>
              <p14:xfrm>
                <a:off x="4710226" y="789150"/>
                <a:ext cx="320400" cy="23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24D9CB-9B2F-5D7A-1816-CD6EFD29F5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05906" y="784830"/>
                  <a:ext cx="329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4310425-BCFC-6A56-DB18-F70A492D5FAA}"/>
                    </a:ext>
                  </a:extLst>
                </p14:cNvPr>
                <p14:cNvContentPartPr/>
                <p14:nvPr/>
              </p14:nvContentPartPr>
              <p14:xfrm>
                <a:off x="5477386" y="451470"/>
                <a:ext cx="252720" cy="782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4310425-BCFC-6A56-DB18-F70A492D5F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73066" y="447150"/>
                  <a:ext cx="26136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DA3E6C8-35C8-D451-65CB-790BFBC8ACDB}"/>
                    </a:ext>
                  </a:extLst>
                </p14:cNvPr>
                <p14:cNvContentPartPr/>
                <p14:nvPr/>
              </p14:nvContentPartPr>
              <p14:xfrm>
                <a:off x="5307106" y="794910"/>
                <a:ext cx="400320" cy="123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DA3E6C8-35C8-D451-65CB-790BFBC8AC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02786" y="790590"/>
                  <a:ext cx="408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B46B6F3-0F7E-A2C2-C1DE-ACE43B26A60A}"/>
                    </a:ext>
                  </a:extLst>
                </p14:cNvPr>
                <p14:cNvContentPartPr/>
                <p14:nvPr/>
              </p14:nvContentPartPr>
              <p14:xfrm>
                <a:off x="5210266" y="624990"/>
                <a:ext cx="889560" cy="690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B46B6F3-0F7E-A2C2-C1DE-ACE43B26A6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05946" y="620670"/>
                  <a:ext cx="89820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76D6768-353F-694C-F23E-8DE6BD5D7AAB}"/>
                    </a:ext>
                  </a:extLst>
                </p14:cNvPr>
                <p14:cNvContentPartPr/>
                <p14:nvPr/>
              </p14:nvContentPartPr>
              <p14:xfrm>
                <a:off x="6181546" y="540750"/>
                <a:ext cx="397440" cy="318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76D6768-353F-694C-F23E-8DE6BD5D7A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77226" y="536430"/>
                  <a:ext cx="406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CFF6C0E-1DAF-B045-83EE-CB1D5FD244FC}"/>
                    </a:ext>
                  </a:extLst>
                </p14:cNvPr>
                <p14:cNvContentPartPr/>
                <p14:nvPr/>
              </p14:nvContentPartPr>
              <p14:xfrm>
                <a:off x="6297106" y="552990"/>
                <a:ext cx="227520" cy="485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CFF6C0E-1DAF-B045-83EE-CB1D5FD244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92786" y="548670"/>
                  <a:ext cx="2361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665EABD-AB49-1833-EA3F-A3007A87A420}"/>
                    </a:ext>
                  </a:extLst>
                </p14:cNvPr>
                <p14:cNvContentPartPr/>
                <p14:nvPr/>
              </p14:nvContentPartPr>
              <p14:xfrm>
                <a:off x="6773746" y="733350"/>
                <a:ext cx="267480" cy="161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665EABD-AB49-1833-EA3F-A3007A87A4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69426" y="729030"/>
                  <a:ext cx="276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AA055B-4605-4424-F2D7-1D8DDFFE27D1}"/>
                    </a:ext>
                  </a:extLst>
                </p14:cNvPr>
                <p14:cNvContentPartPr/>
                <p14:nvPr/>
              </p14:nvContentPartPr>
              <p14:xfrm>
                <a:off x="7124746" y="556590"/>
                <a:ext cx="304560" cy="689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AA055B-4605-4424-F2D7-1D8DDFFE27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20426" y="552270"/>
                  <a:ext cx="3132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6D50071-9D14-45DB-13D0-D1CFBDB1DE24}"/>
                    </a:ext>
                  </a:extLst>
                </p14:cNvPr>
                <p14:cNvContentPartPr/>
                <p14:nvPr/>
              </p14:nvContentPartPr>
              <p14:xfrm>
                <a:off x="7132666" y="660990"/>
                <a:ext cx="417240" cy="234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6D50071-9D14-45DB-13D0-D1CFBDB1DE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28346" y="656670"/>
                  <a:ext cx="425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0D6A568-2F23-2924-8580-CAD9F64FA1DE}"/>
                    </a:ext>
                  </a:extLst>
                </p14:cNvPr>
                <p14:cNvContentPartPr/>
                <p14:nvPr/>
              </p14:nvContentPartPr>
              <p14:xfrm>
                <a:off x="7529746" y="339510"/>
                <a:ext cx="242640" cy="735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0D6A568-2F23-2924-8580-CAD9F64FA1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25426" y="335190"/>
                  <a:ext cx="25128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A275BE-D7C3-8E23-C063-028503A810B8}"/>
                    </a:ext>
                  </a:extLst>
                </p14:cNvPr>
                <p14:cNvContentPartPr/>
                <p14:nvPr/>
              </p14:nvContentPartPr>
              <p14:xfrm>
                <a:off x="6770146" y="837750"/>
                <a:ext cx="209880" cy="226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A275BE-D7C3-8E23-C063-028503A810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65826" y="833430"/>
                  <a:ext cx="21852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6770CC9-4B3E-9290-4152-805BD941FF98}"/>
              </a:ext>
            </a:extLst>
          </p:cNvPr>
          <p:cNvGrpSpPr/>
          <p:nvPr/>
        </p:nvGrpSpPr>
        <p:grpSpPr>
          <a:xfrm>
            <a:off x="390226" y="1774470"/>
            <a:ext cx="9346320" cy="4244400"/>
            <a:chOff x="390226" y="1774470"/>
            <a:chExt cx="9346320" cy="42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1177CEE-E86E-A661-CBE0-FBBD57523B67}"/>
                    </a:ext>
                  </a:extLst>
                </p14:cNvPr>
                <p14:cNvContentPartPr/>
                <p14:nvPr/>
              </p14:nvContentPartPr>
              <p14:xfrm>
                <a:off x="1171786" y="2426430"/>
                <a:ext cx="834480" cy="916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1177CEE-E86E-A661-CBE0-FBBD57523B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7466" y="2422110"/>
                  <a:ext cx="84312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3D2A361-ED02-DD07-31B0-5D029F4ACD8D}"/>
                    </a:ext>
                  </a:extLst>
                </p14:cNvPr>
                <p14:cNvContentPartPr/>
                <p14:nvPr/>
              </p14:nvContentPartPr>
              <p14:xfrm>
                <a:off x="1507306" y="2749710"/>
                <a:ext cx="237600" cy="363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3D2A361-ED02-DD07-31B0-5D029F4ACD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02986" y="2745390"/>
                  <a:ext cx="246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CA2940D-CEE2-DF49-111C-B98DCE6C0134}"/>
                    </a:ext>
                  </a:extLst>
                </p14:cNvPr>
                <p14:cNvContentPartPr/>
                <p14:nvPr/>
              </p14:nvContentPartPr>
              <p14:xfrm>
                <a:off x="2015626" y="2760870"/>
                <a:ext cx="1263600" cy="71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CA2940D-CEE2-DF49-111C-B98DCE6C01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11306" y="2756550"/>
                  <a:ext cx="1272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7B0AC34-3B76-D1A5-0DF8-21424DC14F47}"/>
                    </a:ext>
                  </a:extLst>
                </p14:cNvPr>
                <p14:cNvContentPartPr/>
                <p14:nvPr/>
              </p14:nvContentPartPr>
              <p14:xfrm>
                <a:off x="2590906" y="2409510"/>
                <a:ext cx="45360" cy="1033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7B0AC34-3B76-D1A5-0DF8-21424DC14F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86586" y="2405190"/>
                  <a:ext cx="5400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603B722-8D27-0D16-8EC1-11D7D2AD4647}"/>
                    </a:ext>
                  </a:extLst>
                </p14:cNvPr>
                <p14:cNvContentPartPr/>
                <p14:nvPr/>
              </p14:nvContentPartPr>
              <p14:xfrm>
                <a:off x="2997706" y="2608590"/>
                <a:ext cx="3935160" cy="314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603B722-8D27-0D16-8EC1-11D7D2AD46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93386" y="2604270"/>
                  <a:ext cx="3943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63A6F3E-50E5-8EA5-AF8E-40DFDD015A1B}"/>
                    </a:ext>
                  </a:extLst>
                </p14:cNvPr>
                <p14:cNvContentPartPr/>
                <p14:nvPr/>
              </p14:nvContentPartPr>
              <p14:xfrm>
                <a:off x="6323746" y="2333190"/>
                <a:ext cx="26280" cy="893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63A6F3E-50E5-8EA5-AF8E-40DFDD015A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19426" y="2328870"/>
                  <a:ext cx="3492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4419347-E5C1-0DC1-8313-11077EFBC2DF}"/>
                    </a:ext>
                  </a:extLst>
                </p14:cNvPr>
                <p14:cNvContentPartPr/>
                <p14:nvPr/>
              </p14:nvContentPartPr>
              <p14:xfrm>
                <a:off x="6830626" y="2537310"/>
                <a:ext cx="1644840" cy="169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4419347-E5C1-0DC1-8313-11077EFBC2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26306" y="2532990"/>
                  <a:ext cx="1653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0925EDF-9B86-3EBC-2022-FD1BA5BFAFC4}"/>
                    </a:ext>
                  </a:extLst>
                </p14:cNvPr>
                <p14:cNvContentPartPr/>
                <p14:nvPr/>
              </p14:nvContentPartPr>
              <p14:xfrm>
                <a:off x="8401666" y="2044830"/>
                <a:ext cx="1054440" cy="714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0925EDF-9B86-3EBC-2022-FD1BA5BFAF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97346" y="2040510"/>
                  <a:ext cx="106308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FE15213-DB12-7C02-52DA-816D3F6B6C31}"/>
                    </a:ext>
                  </a:extLst>
                </p14:cNvPr>
                <p14:cNvContentPartPr/>
                <p14:nvPr/>
              </p14:nvContentPartPr>
              <p14:xfrm>
                <a:off x="8841586" y="2369550"/>
                <a:ext cx="237240" cy="200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FE15213-DB12-7C02-52DA-816D3F6B6C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37266" y="2365230"/>
                  <a:ext cx="245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99B276-3B52-C067-8F5A-6BFF18EB94BB}"/>
                    </a:ext>
                  </a:extLst>
                </p14:cNvPr>
                <p14:cNvContentPartPr/>
                <p14:nvPr/>
              </p14:nvContentPartPr>
              <p14:xfrm>
                <a:off x="6362986" y="2970030"/>
                <a:ext cx="1000080" cy="482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99B276-3B52-C067-8F5A-6BFF18EB94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58666" y="2965710"/>
                  <a:ext cx="10087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CA3DD9-26EA-C1D1-3365-BA3B408E1B8C}"/>
                    </a:ext>
                  </a:extLst>
                </p14:cNvPr>
                <p14:cNvContentPartPr/>
                <p14:nvPr/>
              </p14:nvContentPartPr>
              <p14:xfrm>
                <a:off x="7023586" y="3410310"/>
                <a:ext cx="629280" cy="38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CA3DD9-26EA-C1D1-3365-BA3B408E1B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19266" y="3405990"/>
                  <a:ext cx="637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DFF4ADE-812A-1B21-BD05-E3B0E9A90A7E}"/>
                    </a:ext>
                  </a:extLst>
                </p14:cNvPr>
                <p14:cNvContentPartPr/>
                <p14:nvPr/>
              </p14:nvContentPartPr>
              <p14:xfrm>
                <a:off x="7140586" y="3394110"/>
                <a:ext cx="487800" cy="2527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DFF4ADE-812A-1B21-BD05-E3B0E9A90A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36266" y="3389790"/>
                  <a:ext cx="496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18FB4DC-89E7-9A7F-BEA3-956A0CC6D826}"/>
                    </a:ext>
                  </a:extLst>
                </p14:cNvPr>
                <p14:cNvContentPartPr/>
                <p14:nvPr/>
              </p14:nvContentPartPr>
              <p14:xfrm>
                <a:off x="4507186" y="1859430"/>
                <a:ext cx="140040" cy="385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18FB4DC-89E7-9A7F-BEA3-956A0CC6D8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02866" y="1855110"/>
                  <a:ext cx="148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43DA79B-96F4-1595-7662-AC045063EABA}"/>
                    </a:ext>
                  </a:extLst>
                </p14:cNvPr>
                <p14:cNvContentPartPr/>
                <p14:nvPr/>
              </p14:nvContentPartPr>
              <p14:xfrm>
                <a:off x="4940266" y="1818390"/>
                <a:ext cx="234720" cy="176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43DA79B-96F4-1595-7662-AC045063EAB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35946" y="1814070"/>
                  <a:ext cx="243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E00F9E7-EEDD-075D-5CF3-D3708DCF6AF4}"/>
                    </a:ext>
                  </a:extLst>
                </p14:cNvPr>
                <p14:cNvContentPartPr/>
                <p14:nvPr/>
              </p14:nvContentPartPr>
              <p14:xfrm>
                <a:off x="4844506" y="1774470"/>
                <a:ext cx="164520" cy="417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E00F9E7-EEDD-075D-5CF3-D3708DCF6A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40186" y="1770150"/>
                  <a:ext cx="1731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5F55669-E3E7-8506-3AB9-BD05F09935A8}"/>
                    </a:ext>
                  </a:extLst>
                </p14:cNvPr>
                <p14:cNvContentPartPr/>
                <p14:nvPr/>
              </p14:nvContentPartPr>
              <p14:xfrm>
                <a:off x="2238106" y="1927110"/>
                <a:ext cx="110520" cy="284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5F55669-E3E7-8506-3AB9-BD05F09935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33786" y="1922790"/>
                  <a:ext cx="119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E6814B1-E05F-AD81-A8F5-E6A99851AEAD}"/>
                    </a:ext>
                  </a:extLst>
                </p14:cNvPr>
                <p14:cNvContentPartPr/>
                <p14:nvPr/>
              </p14:nvContentPartPr>
              <p14:xfrm>
                <a:off x="2485066" y="1806870"/>
                <a:ext cx="598680" cy="429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E6814B1-E05F-AD81-A8F5-E6A99851AE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80746" y="1802550"/>
                  <a:ext cx="6073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AA20616-940F-9CB8-A387-E1141DDB5E22}"/>
                    </a:ext>
                  </a:extLst>
                </p14:cNvPr>
                <p14:cNvContentPartPr/>
                <p14:nvPr/>
              </p14:nvContentPartPr>
              <p14:xfrm>
                <a:off x="2906266" y="1855470"/>
                <a:ext cx="193680" cy="237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AA20616-940F-9CB8-A387-E1141DDB5E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01946" y="1851150"/>
                  <a:ext cx="202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8F6FF9E-26B2-EFED-651A-CF80722BE4EC}"/>
                    </a:ext>
                  </a:extLst>
                </p14:cNvPr>
                <p14:cNvContentPartPr/>
                <p14:nvPr/>
              </p14:nvContentPartPr>
              <p14:xfrm>
                <a:off x="2751826" y="5263230"/>
                <a:ext cx="285480" cy="4654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8F6FF9E-26B2-EFED-651A-CF80722BE4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7506" y="5258910"/>
                  <a:ext cx="2941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2FA29DA-0F2A-A5FD-31B9-83677F39EFFE}"/>
                    </a:ext>
                  </a:extLst>
                </p14:cNvPr>
                <p14:cNvContentPartPr/>
                <p14:nvPr/>
              </p14:nvContentPartPr>
              <p14:xfrm>
                <a:off x="2807986" y="5812230"/>
                <a:ext cx="316800" cy="1418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2FA29DA-0F2A-A5FD-31B9-83677F39EF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03666" y="5807910"/>
                  <a:ext cx="325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1A19A11-94D6-041F-7A2B-A39C5BACC160}"/>
                    </a:ext>
                  </a:extLst>
                </p14:cNvPr>
                <p14:cNvContentPartPr/>
                <p14:nvPr/>
              </p14:nvContentPartPr>
              <p14:xfrm>
                <a:off x="3348346" y="5250990"/>
                <a:ext cx="161640" cy="39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1A19A11-94D6-041F-7A2B-A39C5BACC1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44026" y="5246670"/>
                  <a:ext cx="170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6542A44-C5F1-C094-275D-1C88C4CAA559}"/>
                    </a:ext>
                  </a:extLst>
                </p14:cNvPr>
                <p14:cNvContentPartPr/>
                <p14:nvPr/>
              </p14:nvContentPartPr>
              <p14:xfrm>
                <a:off x="3400546" y="5524590"/>
                <a:ext cx="168480" cy="561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6542A44-C5F1-C094-275D-1C88C4CAA5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96226" y="5520270"/>
                  <a:ext cx="177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5BD99D5-46B9-160C-A735-6992C682780D}"/>
                    </a:ext>
                  </a:extLst>
                </p14:cNvPr>
                <p14:cNvContentPartPr/>
                <p14:nvPr/>
              </p14:nvContentPartPr>
              <p14:xfrm>
                <a:off x="3897346" y="5176830"/>
                <a:ext cx="563040" cy="792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5BD99D5-46B9-160C-A735-6992C68278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93026" y="5172510"/>
                  <a:ext cx="57168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A9D56D5-FAE9-6FC8-F433-9A5345C9BAC8}"/>
                    </a:ext>
                  </a:extLst>
                </p14:cNvPr>
                <p14:cNvContentPartPr/>
                <p14:nvPr/>
              </p14:nvContentPartPr>
              <p14:xfrm>
                <a:off x="3855946" y="5486070"/>
                <a:ext cx="464040" cy="2235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A9D56D5-FAE9-6FC8-F433-9A5345C9BA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51626" y="5481750"/>
                  <a:ext cx="472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9D3B6DB-0E51-EB5E-448F-20AD61233410}"/>
                    </a:ext>
                  </a:extLst>
                </p14:cNvPr>
                <p14:cNvContentPartPr/>
                <p14:nvPr/>
              </p14:nvContentPartPr>
              <p14:xfrm>
                <a:off x="4686826" y="5085750"/>
                <a:ext cx="262080" cy="4028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9D3B6DB-0E51-EB5E-448F-20AD6123341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82506" y="5081430"/>
                  <a:ext cx="2707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B968DF9-9278-9F46-3735-6C5975FEC96E}"/>
                    </a:ext>
                  </a:extLst>
                </p14:cNvPr>
                <p14:cNvContentPartPr/>
                <p14:nvPr/>
              </p14:nvContentPartPr>
              <p14:xfrm>
                <a:off x="4907866" y="5154150"/>
                <a:ext cx="511560" cy="2559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B968DF9-9278-9F46-3735-6C5975FEC9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03546" y="5149830"/>
                  <a:ext cx="520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E994EA3-53BC-A2FF-17D3-8BAB2EAF384B}"/>
                    </a:ext>
                  </a:extLst>
                </p14:cNvPr>
                <p14:cNvContentPartPr/>
                <p14:nvPr/>
              </p14:nvContentPartPr>
              <p14:xfrm>
                <a:off x="5119186" y="5118150"/>
                <a:ext cx="94320" cy="551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E994EA3-53BC-A2FF-17D3-8BAB2EAF384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14866" y="5113830"/>
                  <a:ext cx="10296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2F20631-7175-A303-E8D9-F84A35867D53}"/>
                    </a:ext>
                  </a:extLst>
                </p14:cNvPr>
                <p14:cNvContentPartPr/>
                <p14:nvPr/>
              </p14:nvContentPartPr>
              <p14:xfrm>
                <a:off x="4936306" y="5322990"/>
                <a:ext cx="880560" cy="419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2F20631-7175-A303-E8D9-F84A35867D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31986" y="5318670"/>
                  <a:ext cx="889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FFAE8B3-F1C2-557D-E4EC-E301693F3063}"/>
                    </a:ext>
                  </a:extLst>
                </p14:cNvPr>
                <p14:cNvContentPartPr/>
                <p14:nvPr/>
              </p14:nvContentPartPr>
              <p14:xfrm>
                <a:off x="6080746" y="5179710"/>
                <a:ext cx="488520" cy="7671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FFAE8B3-F1C2-557D-E4EC-E301693F30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76426" y="5175390"/>
                  <a:ext cx="49716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774F278-15C8-5029-881E-A5D28BBB1CE5}"/>
                    </a:ext>
                  </a:extLst>
                </p14:cNvPr>
                <p14:cNvContentPartPr/>
                <p14:nvPr/>
              </p14:nvContentPartPr>
              <p14:xfrm>
                <a:off x="6100906" y="5372670"/>
                <a:ext cx="399600" cy="2037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774F278-15C8-5029-881E-A5D28BBB1C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96586" y="5368350"/>
                  <a:ext cx="408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3214564-406E-8306-310F-3AC1CEAE3194}"/>
                    </a:ext>
                  </a:extLst>
                </p14:cNvPr>
                <p14:cNvContentPartPr/>
                <p14:nvPr/>
              </p14:nvContentPartPr>
              <p14:xfrm>
                <a:off x="6729826" y="5094390"/>
                <a:ext cx="162000" cy="6022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3214564-406E-8306-310F-3AC1CEAE31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25506" y="5090070"/>
                  <a:ext cx="17064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1567EE9-F033-117D-EB33-F5BFF8866618}"/>
                    </a:ext>
                  </a:extLst>
                </p14:cNvPr>
                <p14:cNvContentPartPr/>
                <p14:nvPr/>
              </p14:nvContentPartPr>
              <p14:xfrm>
                <a:off x="2755786" y="4173870"/>
                <a:ext cx="288360" cy="4813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1567EE9-F033-117D-EB33-F5BFF886661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51466" y="4169550"/>
                  <a:ext cx="2970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5576093-DE40-FDE8-DEF3-C5CF2173CA37}"/>
                    </a:ext>
                  </a:extLst>
                </p14:cNvPr>
                <p14:cNvContentPartPr/>
                <p14:nvPr/>
              </p14:nvContentPartPr>
              <p14:xfrm>
                <a:off x="2917066" y="4089270"/>
                <a:ext cx="117000" cy="5126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5576093-DE40-FDE8-DEF3-C5CF2173CA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12746" y="4084950"/>
                  <a:ext cx="1256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6E72DF4-21CF-549E-FFF9-7C39C3C58FEE}"/>
                    </a:ext>
                  </a:extLst>
                </p14:cNvPr>
                <p14:cNvContentPartPr/>
                <p14:nvPr/>
              </p14:nvContentPartPr>
              <p14:xfrm>
                <a:off x="2683426" y="4741230"/>
                <a:ext cx="420840" cy="309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6E72DF4-21CF-549E-FFF9-7C39C3C58F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79106" y="4736910"/>
                  <a:ext cx="429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D85B5EC-DD05-B95C-ACDE-D7C621AF4784}"/>
                    </a:ext>
                  </a:extLst>
                </p14:cNvPr>
                <p14:cNvContentPartPr/>
                <p14:nvPr/>
              </p14:nvContentPartPr>
              <p14:xfrm>
                <a:off x="2855506" y="3868590"/>
                <a:ext cx="56520" cy="37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D85B5EC-DD05-B95C-ACDE-D7C621AF47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51186" y="3864270"/>
                  <a:ext cx="65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462E123-554E-E9E0-ACD0-7D21D6C0659E}"/>
                    </a:ext>
                  </a:extLst>
                </p14:cNvPr>
                <p14:cNvContentPartPr/>
                <p14:nvPr/>
              </p14:nvContentPartPr>
              <p14:xfrm>
                <a:off x="3396586" y="4255230"/>
                <a:ext cx="187920" cy="115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462E123-554E-E9E0-ACD0-7D21D6C065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92266" y="4250910"/>
                  <a:ext cx="196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93F10FF-2DED-4AD0-CECF-4FDD8EA4A9DD}"/>
                    </a:ext>
                  </a:extLst>
                </p14:cNvPr>
                <p14:cNvContentPartPr/>
                <p14:nvPr/>
              </p14:nvContentPartPr>
              <p14:xfrm>
                <a:off x="3428626" y="4400310"/>
                <a:ext cx="289440" cy="856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93F10FF-2DED-4AD0-CECF-4FDD8EA4A9D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24306" y="4395990"/>
                  <a:ext cx="298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23EA0FE-A9C9-5702-B81E-EC291647D26A}"/>
                    </a:ext>
                  </a:extLst>
                </p14:cNvPr>
                <p14:cNvContentPartPr/>
                <p14:nvPr/>
              </p14:nvContentPartPr>
              <p14:xfrm>
                <a:off x="4112266" y="4009710"/>
                <a:ext cx="255960" cy="720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23EA0FE-A9C9-5702-B81E-EC291647D26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07946" y="4005390"/>
                  <a:ext cx="26460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0F7447E-6F40-2B35-DC68-DDEC8D08C309}"/>
                    </a:ext>
                  </a:extLst>
                </p14:cNvPr>
                <p14:cNvContentPartPr/>
                <p14:nvPr/>
              </p14:nvContentPartPr>
              <p14:xfrm>
                <a:off x="4037386" y="4339110"/>
                <a:ext cx="335520" cy="442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0F7447E-6F40-2B35-DC68-DDEC8D08C30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33066" y="4334790"/>
                  <a:ext cx="344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DB53366-53BA-EAEB-DCEA-21B3F1778A93}"/>
                    </a:ext>
                  </a:extLst>
                </p14:cNvPr>
                <p14:cNvContentPartPr/>
                <p14:nvPr/>
              </p14:nvContentPartPr>
              <p14:xfrm>
                <a:off x="4053586" y="4782630"/>
                <a:ext cx="336240" cy="302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DB53366-53BA-EAEB-DCEA-21B3F1778A9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49266" y="4778310"/>
                  <a:ext cx="344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4391DC8-7DC3-AAFA-FDE1-6311642C9527}"/>
                    </a:ext>
                  </a:extLst>
                </p14:cNvPr>
                <p14:cNvContentPartPr/>
                <p14:nvPr/>
              </p14:nvContentPartPr>
              <p14:xfrm>
                <a:off x="4715986" y="4073430"/>
                <a:ext cx="149400" cy="4348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4391DC8-7DC3-AAFA-FDE1-6311642C95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11666" y="4069110"/>
                  <a:ext cx="1580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25BC03D-6134-E53A-5648-9F30E4C546AC}"/>
                    </a:ext>
                  </a:extLst>
                </p14:cNvPr>
                <p14:cNvContentPartPr/>
                <p14:nvPr/>
              </p14:nvContentPartPr>
              <p14:xfrm>
                <a:off x="4907866" y="4125630"/>
                <a:ext cx="397800" cy="5554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25BC03D-6134-E53A-5648-9F30E4C546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03546" y="4121310"/>
                  <a:ext cx="4064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E6D2293-A243-EA51-F7C6-1B535156A819}"/>
                    </a:ext>
                  </a:extLst>
                </p14:cNvPr>
                <p14:cNvContentPartPr/>
                <p14:nvPr/>
              </p14:nvContentPartPr>
              <p14:xfrm>
                <a:off x="4920106" y="4680390"/>
                <a:ext cx="359640" cy="288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E6D2293-A243-EA51-F7C6-1B535156A81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15786" y="4676070"/>
                  <a:ext cx="368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C62FF42-D3E3-F3DD-A0B3-DC58BBF745DF}"/>
                    </a:ext>
                  </a:extLst>
                </p14:cNvPr>
                <p14:cNvContentPartPr/>
                <p14:nvPr/>
              </p14:nvContentPartPr>
              <p14:xfrm>
                <a:off x="5437066" y="4205190"/>
                <a:ext cx="67680" cy="1112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C62FF42-D3E3-F3DD-A0B3-DC58BBF745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32746" y="4200870"/>
                  <a:ext cx="76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5E5CE22-5824-EAEA-BDD9-C1F168FD11D8}"/>
                    </a:ext>
                  </a:extLst>
                </p14:cNvPr>
                <p14:cNvContentPartPr/>
                <p14:nvPr/>
              </p14:nvContentPartPr>
              <p14:xfrm>
                <a:off x="5738386" y="4164150"/>
                <a:ext cx="442080" cy="671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5E5CE22-5824-EAEA-BDD9-C1F168FD11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34066" y="4159830"/>
                  <a:ext cx="4507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DDC2262-48F4-5ADB-437A-0D6856CB63CC}"/>
                    </a:ext>
                  </a:extLst>
                </p14:cNvPr>
                <p14:cNvContentPartPr/>
                <p14:nvPr/>
              </p14:nvContentPartPr>
              <p14:xfrm>
                <a:off x="6020626" y="4516230"/>
                <a:ext cx="136080" cy="392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DDC2262-48F4-5ADB-437A-0D6856CB63C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16306" y="4511910"/>
                  <a:ext cx="144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AE3F11A-94A4-C5EE-99C9-8E361EFD9300}"/>
                    </a:ext>
                  </a:extLst>
                </p14:cNvPr>
                <p14:cNvContentPartPr/>
                <p14:nvPr/>
              </p14:nvContentPartPr>
              <p14:xfrm>
                <a:off x="6304306" y="4077030"/>
                <a:ext cx="175320" cy="7117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AE3F11A-94A4-C5EE-99C9-8E361EFD93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99986" y="4072710"/>
                  <a:ext cx="18396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8AEA7F1-F60E-3F93-7F9C-BE36F4B6C80D}"/>
                    </a:ext>
                  </a:extLst>
                </p14:cNvPr>
                <p14:cNvContentPartPr/>
                <p14:nvPr/>
              </p14:nvContentPartPr>
              <p14:xfrm>
                <a:off x="5555506" y="4535670"/>
                <a:ext cx="6120" cy="597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8AEA7F1-F60E-3F93-7F9C-BE36F4B6C8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51186" y="4531350"/>
                  <a:ext cx="14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2CC2889-7F60-1946-D4C8-20BC8EEA961C}"/>
                    </a:ext>
                  </a:extLst>
                </p14:cNvPr>
                <p14:cNvContentPartPr/>
                <p14:nvPr/>
              </p14:nvContentPartPr>
              <p14:xfrm>
                <a:off x="7241746" y="5315070"/>
                <a:ext cx="413640" cy="129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2CC2889-7F60-1946-D4C8-20BC8EEA96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37426" y="5310750"/>
                  <a:ext cx="4222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CC2C27E-4A8B-0487-ACF3-1F3BDA6BFE5B}"/>
                    </a:ext>
                  </a:extLst>
                </p14:cNvPr>
                <p14:cNvContentPartPr/>
                <p14:nvPr/>
              </p14:nvContentPartPr>
              <p14:xfrm>
                <a:off x="7217266" y="5571750"/>
                <a:ext cx="479160" cy="381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CC2C27E-4A8B-0487-ACF3-1F3BDA6BFE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12946" y="5567430"/>
                  <a:ext cx="487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6EA618A-56B6-69B7-B152-740200ED70B4}"/>
                    </a:ext>
                  </a:extLst>
                </p14:cNvPr>
                <p14:cNvContentPartPr/>
                <p14:nvPr/>
              </p14:nvContentPartPr>
              <p14:xfrm>
                <a:off x="7138066" y="5178630"/>
                <a:ext cx="385560" cy="7416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6EA618A-56B6-69B7-B152-740200ED70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33746" y="5174310"/>
                  <a:ext cx="39420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8A91E0F-0048-019A-4319-66B8FFF937E7}"/>
                    </a:ext>
                  </a:extLst>
                </p14:cNvPr>
                <p14:cNvContentPartPr/>
                <p14:nvPr/>
              </p14:nvContentPartPr>
              <p14:xfrm>
                <a:off x="7222306" y="4129590"/>
                <a:ext cx="69480" cy="5108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8A91E0F-0048-019A-4319-66B8FFF937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17986" y="4125270"/>
                  <a:ext cx="781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53FA7D8-F990-6F79-E71D-4042ABBA8D2E}"/>
                    </a:ext>
                  </a:extLst>
                </p14:cNvPr>
                <p14:cNvContentPartPr/>
                <p14:nvPr/>
              </p14:nvContentPartPr>
              <p14:xfrm>
                <a:off x="7035826" y="4241910"/>
                <a:ext cx="445320" cy="4276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53FA7D8-F990-6F79-E71D-4042ABBA8D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31506" y="4237590"/>
                  <a:ext cx="4539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64E012D-C648-B165-534E-7D2A9DAD5F85}"/>
                    </a:ext>
                  </a:extLst>
                </p14:cNvPr>
                <p14:cNvContentPartPr/>
                <p14:nvPr/>
              </p14:nvContentPartPr>
              <p14:xfrm>
                <a:off x="7596346" y="4463310"/>
                <a:ext cx="124200" cy="1947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64E012D-C648-B165-534E-7D2A9DAD5F8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92026" y="4458990"/>
                  <a:ext cx="132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016A1BF-4D03-EBEA-D609-94E6B57865F2}"/>
                    </a:ext>
                  </a:extLst>
                </p14:cNvPr>
                <p14:cNvContentPartPr/>
                <p14:nvPr/>
              </p14:nvContentPartPr>
              <p14:xfrm>
                <a:off x="7624426" y="4169910"/>
                <a:ext cx="357480" cy="6408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016A1BF-4D03-EBEA-D609-94E6B57865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20106" y="4165590"/>
                  <a:ext cx="3661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66B7E65-6192-1806-8998-C2B99969525A}"/>
                    </a:ext>
                  </a:extLst>
                </p14:cNvPr>
                <p14:cNvContentPartPr/>
                <p14:nvPr/>
              </p14:nvContentPartPr>
              <p14:xfrm>
                <a:off x="8031586" y="4093590"/>
                <a:ext cx="102960" cy="5716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66B7E65-6192-1806-8998-C2B99969525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27266" y="4089270"/>
                  <a:ext cx="1116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1A38E41-EFFC-25A3-BDB2-18F5D41F1B68}"/>
                    </a:ext>
                  </a:extLst>
                </p14:cNvPr>
                <p14:cNvContentPartPr/>
                <p14:nvPr/>
              </p14:nvContentPartPr>
              <p14:xfrm>
                <a:off x="7886506" y="4296270"/>
                <a:ext cx="404640" cy="2196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1A38E41-EFFC-25A3-BDB2-18F5D41F1B6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82186" y="4291950"/>
                  <a:ext cx="413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6C5DE95-D164-D57E-9B63-08C2D81D01C8}"/>
                    </a:ext>
                  </a:extLst>
                </p14:cNvPr>
                <p14:cNvContentPartPr/>
                <p14:nvPr/>
              </p14:nvContentPartPr>
              <p14:xfrm>
                <a:off x="7859866" y="5127510"/>
                <a:ext cx="433080" cy="5583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6C5DE95-D164-D57E-9B63-08C2D81D01C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55546" y="5123190"/>
                  <a:ext cx="441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49A7518-1A8A-7282-D2FF-7C3F4CE7C559}"/>
                    </a:ext>
                  </a:extLst>
                </p14:cNvPr>
                <p14:cNvContentPartPr/>
                <p14:nvPr/>
              </p14:nvContentPartPr>
              <p14:xfrm>
                <a:off x="7950586" y="5415510"/>
                <a:ext cx="162720" cy="691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49A7518-1A8A-7282-D2FF-7C3F4CE7C5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46266" y="5411190"/>
                  <a:ext cx="171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8D277ED-BD83-9EAA-B92F-15DD5B63A19A}"/>
                    </a:ext>
                  </a:extLst>
                </p14:cNvPr>
                <p14:cNvContentPartPr/>
                <p14:nvPr/>
              </p14:nvContentPartPr>
              <p14:xfrm>
                <a:off x="8099986" y="5090070"/>
                <a:ext cx="432720" cy="4572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8D277ED-BD83-9EAA-B92F-15DD5B63A1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95666" y="5085750"/>
                  <a:ext cx="4413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3E12383-11B9-083D-3127-1BF27BADF92C}"/>
                    </a:ext>
                  </a:extLst>
                </p14:cNvPr>
                <p14:cNvContentPartPr/>
                <p14:nvPr/>
              </p14:nvContentPartPr>
              <p14:xfrm>
                <a:off x="8531266" y="5226870"/>
                <a:ext cx="438480" cy="5882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3E12383-11B9-083D-3127-1BF27BADF92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26946" y="5222550"/>
                  <a:ext cx="4471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C758CE6-538F-88F0-D636-4EE5C749C30D}"/>
                    </a:ext>
                  </a:extLst>
                </p14:cNvPr>
                <p14:cNvContentPartPr/>
                <p14:nvPr/>
              </p14:nvContentPartPr>
              <p14:xfrm>
                <a:off x="8833666" y="4849230"/>
                <a:ext cx="312480" cy="4734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C758CE6-538F-88F0-D636-4EE5C749C30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29346" y="4844910"/>
                  <a:ext cx="3211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10AC916-CA70-6C7E-C2C5-E3A2491521F0}"/>
                    </a:ext>
                  </a:extLst>
                </p14:cNvPr>
                <p14:cNvContentPartPr/>
                <p14:nvPr/>
              </p14:nvContentPartPr>
              <p14:xfrm>
                <a:off x="9180346" y="4979910"/>
                <a:ext cx="135360" cy="3232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10AC916-CA70-6C7E-C2C5-E3A2491521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76026" y="4975590"/>
                  <a:ext cx="144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0DFB5B4-C4E3-F5F3-16F5-1029ACDC7EAF}"/>
                    </a:ext>
                  </a:extLst>
                </p14:cNvPr>
                <p14:cNvContentPartPr/>
                <p14:nvPr/>
              </p14:nvContentPartPr>
              <p14:xfrm>
                <a:off x="9369346" y="4941390"/>
                <a:ext cx="169560" cy="1461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0DFB5B4-C4E3-F5F3-16F5-1029ACDC7EA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65026" y="4937070"/>
                  <a:ext cx="178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7EBEEB7-FF15-40DA-E0D2-7762F7BEC139}"/>
                    </a:ext>
                  </a:extLst>
                </p14:cNvPr>
                <p14:cNvContentPartPr/>
                <p14:nvPr/>
              </p14:nvContentPartPr>
              <p14:xfrm>
                <a:off x="9538906" y="4816830"/>
                <a:ext cx="197640" cy="2131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7EBEEB7-FF15-40DA-E0D2-7762F7BEC13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34586" y="4812510"/>
                  <a:ext cx="206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C7671B4A-595C-F5C5-85F3-6CBF914B9289}"/>
                    </a:ext>
                  </a:extLst>
                </p14:cNvPr>
                <p14:cNvContentPartPr/>
                <p14:nvPr/>
              </p14:nvContentPartPr>
              <p14:xfrm>
                <a:off x="9345586" y="4632150"/>
                <a:ext cx="4320" cy="75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C7671B4A-595C-F5C5-85F3-6CBF914B928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341266" y="4627830"/>
                  <a:ext cx="12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A7E8E8D-2DF4-AD5D-AA5D-6A7C6289BFC1}"/>
                    </a:ext>
                  </a:extLst>
                </p14:cNvPr>
                <p14:cNvContentPartPr/>
                <p14:nvPr/>
              </p14:nvContentPartPr>
              <p14:xfrm>
                <a:off x="435946" y="5250990"/>
                <a:ext cx="323640" cy="3668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A7E8E8D-2DF4-AD5D-AA5D-6A7C6289BFC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1626" y="5246670"/>
                  <a:ext cx="3322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A0EFBA9-38C9-8C2E-1A23-B1C88CFF8F7F}"/>
                    </a:ext>
                  </a:extLst>
                </p14:cNvPr>
                <p14:cNvContentPartPr/>
                <p14:nvPr/>
              </p14:nvContentPartPr>
              <p14:xfrm>
                <a:off x="390226" y="5148750"/>
                <a:ext cx="553320" cy="5058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A0EFBA9-38C9-8C2E-1A23-B1C88CFF8F7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5906" y="5144430"/>
                  <a:ext cx="5619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56504FA-B1FA-70C5-A430-ED162B997A1A}"/>
                    </a:ext>
                  </a:extLst>
                </p14:cNvPr>
                <p14:cNvContentPartPr/>
                <p14:nvPr/>
              </p14:nvContentPartPr>
              <p14:xfrm>
                <a:off x="817186" y="4946070"/>
                <a:ext cx="493920" cy="5184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56504FA-B1FA-70C5-A430-ED162B997A1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2866" y="4941750"/>
                  <a:ext cx="5025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A5A12FF-DB5B-4E31-F83C-A0158751075B}"/>
                    </a:ext>
                  </a:extLst>
                </p14:cNvPr>
                <p14:cNvContentPartPr/>
                <p14:nvPr/>
              </p14:nvContentPartPr>
              <p14:xfrm>
                <a:off x="1143346" y="5074950"/>
                <a:ext cx="28080" cy="1645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A5A12FF-DB5B-4E31-F83C-A0158751075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39026" y="5070630"/>
                  <a:ext cx="36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F1EC6D2-477B-7FD2-6DC3-0666FC754715}"/>
                    </a:ext>
                  </a:extLst>
                </p14:cNvPr>
                <p14:cNvContentPartPr/>
                <p14:nvPr/>
              </p14:nvContentPartPr>
              <p14:xfrm>
                <a:off x="1163506" y="4570230"/>
                <a:ext cx="401400" cy="4611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F1EC6D2-477B-7FD2-6DC3-0666FC7547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59186" y="4565910"/>
                  <a:ext cx="4100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C5D9646-416C-C1E9-7084-B5057BEE0476}"/>
                    </a:ext>
                  </a:extLst>
                </p14:cNvPr>
                <p14:cNvContentPartPr/>
                <p14:nvPr/>
              </p14:nvContentPartPr>
              <p14:xfrm>
                <a:off x="1292746" y="4805670"/>
                <a:ext cx="59400" cy="1036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C5D9646-416C-C1E9-7084-B5057BEE047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88426" y="4801350"/>
                  <a:ext cx="68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5D9E5E1-013B-340A-4C75-54FCB99FA535}"/>
                    </a:ext>
                  </a:extLst>
                </p14:cNvPr>
                <p14:cNvContentPartPr/>
                <p14:nvPr/>
              </p14:nvContentPartPr>
              <p14:xfrm>
                <a:off x="881986" y="5014470"/>
                <a:ext cx="880920" cy="10044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5D9E5E1-013B-340A-4C75-54FCB99FA5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7666" y="5010150"/>
                  <a:ext cx="889560" cy="10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B9AAE91-820C-D6A0-C44A-28017D643265}"/>
                    </a:ext>
                  </a:extLst>
                </p14:cNvPr>
                <p14:cNvContentPartPr/>
                <p14:nvPr/>
              </p14:nvContentPartPr>
              <p14:xfrm>
                <a:off x="1816546" y="4061190"/>
                <a:ext cx="488880" cy="4546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B9AAE91-820C-D6A0-C44A-28017D64326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12226" y="4056870"/>
                  <a:ext cx="4975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47D3A16-DFAF-7996-6459-6DD6A7733526}"/>
                    </a:ext>
                  </a:extLst>
                </p14:cNvPr>
                <p14:cNvContentPartPr/>
                <p14:nvPr/>
              </p14:nvContentPartPr>
              <p14:xfrm>
                <a:off x="2000146" y="4230030"/>
                <a:ext cx="146160" cy="5475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47D3A16-DFAF-7996-6459-6DD6A77335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95826" y="4225710"/>
                  <a:ext cx="15480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76AFB48-DBD9-DCD7-8FFA-A7AC0E1E2F2C}"/>
                    </a:ext>
                  </a:extLst>
                </p14:cNvPr>
                <p14:cNvContentPartPr/>
                <p14:nvPr/>
              </p14:nvContentPartPr>
              <p14:xfrm>
                <a:off x="1949746" y="4596870"/>
                <a:ext cx="543240" cy="3045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76AFB48-DBD9-DCD7-8FFA-A7AC0E1E2F2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45426" y="4592550"/>
                  <a:ext cx="551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DB9D4FDB-6999-6409-AE7F-80F8CFA65FC2}"/>
                    </a:ext>
                  </a:extLst>
                </p14:cNvPr>
                <p14:cNvContentPartPr/>
                <p14:nvPr/>
              </p14:nvContentPartPr>
              <p14:xfrm>
                <a:off x="8623426" y="2837190"/>
                <a:ext cx="274320" cy="2664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DB9D4FDB-6999-6409-AE7F-80F8CFA65FC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19106" y="2832870"/>
                  <a:ext cx="282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65731009-03B3-4513-B39C-573FBE129E0D}"/>
                    </a:ext>
                  </a:extLst>
                </p14:cNvPr>
                <p14:cNvContentPartPr/>
                <p14:nvPr/>
              </p14:nvContentPartPr>
              <p14:xfrm>
                <a:off x="9059026" y="3004230"/>
                <a:ext cx="159840" cy="507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65731009-03B3-4513-B39C-573FBE129E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54706" y="2999910"/>
                  <a:ext cx="168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7B4D6B7-0AE3-AE2B-9CFB-6BE5206CE491}"/>
                    </a:ext>
                  </a:extLst>
                </p14:cNvPr>
                <p14:cNvContentPartPr/>
                <p14:nvPr/>
              </p14:nvContentPartPr>
              <p14:xfrm>
                <a:off x="8680666" y="3289710"/>
                <a:ext cx="113760" cy="2512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7B4D6B7-0AE3-AE2B-9CFB-6BE5206CE49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676346" y="3285390"/>
                  <a:ext cx="122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CA88E32-3903-DD15-0B33-FC9FA00EE22B}"/>
                    </a:ext>
                  </a:extLst>
                </p14:cNvPr>
                <p14:cNvContentPartPr/>
                <p14:nvPr/>
              </p14:nvContentPartPr>
              <p14:xfrm>
                <a:off x="8692186" y="3265590"/>
                <a:ext cx="226080" cy="565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CA88E32-3903-DD15-0B33-FC9FA00EE22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87866" y="3261270"/>
                  <a:ext cx="234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CAAA758-BB08-1678-8105-BF3BA71C31DF}"/>
                    </a:ext>
                  </a:extLst>
                </p14:cNvPr>
                <p14:cNvContentPartPr/>
                <p14:nvPr/>
              </p14:nvContentPartPr>
              <p14:xfrm>
                <a:off x="8809186" y="3442710"/>
                <a:ext cx="130680" cy="320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CAAA758-BB08-1678-8105-BF3BA71C31D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804866" y="3438390"/>
                  <a:ext cx="139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22054D0-4F34-9A94-29A4-87EEA1C69BC1}"/>
                    </a:ext>
                  </a:extLst>
                </p14:cNvPr>
                <p14:cNvContentPartPr/>
                <p14:nvPr/>
              </p14:nvContentPartPr>
              <p14:xfrm>
                <a:off x="8672026" y="3237150"/>
                <a:ext cx="546840" cy="3294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22054D0-4F34-9A94-29A4-87EEA1C69B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67706" y="3232830"/>
                  <a:ext cx="5554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83A05E0-705F-C60A-1C0E-E28A2D751D09}"/>
                    </a:ext>
                  </a:extLst>
                </p14:cNvPr>
                <p14:cNvContentPartPr/>
                <p14:nvPr/>
              </p14:nvContentPartPr>
              <p14:xfrm>
                <a:off x="9313186" y="3257310"/>
                <a:ext cx="127440" cy="1778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83A05E0-705F-C60A-1C0E-E28A2D751D0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08866" y="3252990"/>
                  <a:ext cx="136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6247501-0CE8-77D9-0957-E2FB42616725}"/>
                    </a:ext>
                  </a:extLst>
                </p14:cNvPr>
                <p14:cNvContentPartPr/>
                <p14:nvPr/>
              </p14:nvContentPartPr>
              <p14:xfrm>
                <a:off x="8833666" y="3695790"/>
                <a:ext cx="96120" cy="2595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6247501-0CE8-77D9-0957-E2FB4261672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29346" y="3691470"/>
                  <a:ext cx="104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1339388-94B8-A12C-C006-F0263657A017}"/>
                    </a:ext>
                  </a:extLst>
                </p14:cNvPr>
                <p14:cNvContentPartPr/>
                <p14:nvPr/>
              </p14:nvContentPartPr>
              <p14:xfrm>
                <a:off x="8833666" y="3713430"/>
                <a:ext cx="211680" cy="266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1339388-94B8-A12C-C006-F0263657A0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29346" y="3709110"/>
                  <a:ext cx="220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4C62DD8-D5A7-BE5B-C219-F0FD510C4A94}"/>
                    </a:ext>
                  </a:extLst>
                </p14:cNvPr>
                <p14:cNvContentPartPr/>
                <p14:nvPr/>
              </p14:nvContentPartPr>
              <p14:xfrm>
                <a:off x="8921866" y="3880470"/>
                <a:ext cx="279000" cy="1306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4C62DD8-D5A7-BE5B-C219-F0FD510C4A9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917546" y="3876150"/>
                  <a:ext cx="287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1C8A081-D2D6-8BB4-6061-5CF4B09EDC89}"/>
                    </a:ext>
                  </a:extLst>
                </p14:cNvPr>
                <p14:cNvContentPartPr/>
                <p14:nvPr/>
              </p14:nvContentPartPr>
              <p14:xfrm>
                <a:off x="9147946" y="3611190"/>
                <a:ext cx="51120" cy="1101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1C8A081-D2D6-8BB4-6061-5CF4B09EDC8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143626" y="3606870"/>
                  <a:ext cx="59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4083A79-46F4-7C12-5818-AD5F7B1F9C0E}"/>
                    </a:ext>
                  </a:extLst>
                </p14:cNvPr>
                <p14:cNvContentPartPr/>
                <p14:nvPr/>
              </p14:nvContentPartPr>
              <p14:xfrm>
                <a:off x="9196186" y="3884430"/>
                <a:ext cx="376920" cy="2944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4083A79-46F4-7C12-5818-AD5F7B1F9C0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191866" y="3880110"/>
                  <a:ext cx="385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2C4194E-2A91-537C-6927-C4C2917F2563}"/>
                    </a:ext>
                  </a:extLst>
                </p14:cNvPr>
                <p14:cNvContentPartPr/>
                <p14:nvPr/>
              </p14:nvContentPartPr>
              <p14:xfrm>
                <a:off x="8809186" y="4398870"/>
                <a:ext cx="244440" cy="1274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2C4194E-2A91-537C-6927-C4C2917F25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804866" y="4394550"/>
                  <a:ext cx="253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2C44048-9FC2-B37D-8366-E7C1C4254A51}"/>
                    </a:ext>
                  </a:extLst>
                </p14:cNvPr>
                <p14:cNvContentPartPr/>
                <p14:nvPr/>
              </p14:nvContentPartPr>
              <p14:xfrm>
                <a:off x="8793346" y="4260990"/>
                <a:ext cx="237240" cy="1904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2C44048-9FC2-B37D-8366-E7C1C4254A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89026" y="4256670"/>
                  <a:ext cx="245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F5D7D96-5CF5-B14D-9DC2-4D30B7DD4F6E}"/>
                    </a:ext>
                  </a:extLst>
                </p14:cNvPr>
                <p14:cNvContentPartPr/>
                <p14:nvPr/>
              </p14:nvContentPartPr>
              <p14:xfrm>
                <a:off x="9252346" y="4313550"/>
                <a:ext cx="198360" cy="3135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F5D7D96-5CF5-B14D-9DC2-4D30B7DD4F6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48026" y="4309230"/>
                  <a:ext cx="207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2D58225-A979-E239-BC9A-1784487CE5D4}"/>
                    </a:ext>
                  </a:extLst>
                </p14:cNvPr>
                <p14:cNvContentPartPr/>
                <p14:nvPr/>
              </p14:nvContentPartPr>
              <p14:xfrm>
                <a:off x="9148306" y="4189710"/>
                <a:ext cx="40320" cy="608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2D58225-A979-E239-BC9A-1784487CE5D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43986" y="4185390"/>
                  <a:ext cx="489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4D4A2FA2-05B6-D7A9-D336-6A2573A439EB}"/>
              </a:ext>
            </a:extLst>
          </p:cNvPr>
          <p:cNvGrpSpPr/>
          <p:nvPr/>
        </p:nvGrpSpPr>
        <p:grpSpPr>
          <a:xfrm>
            <a:off x="5425906" y="1678350"/>
            <a:ext cx="1494360" cy="681480"/>
            <a:chOff x="5425906" y="1678350"/>
            <a:chExt cx="1494360" cy="68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37252C7-B8E0-BD3B-5560-DBF018A7C0B0}"/>
                    </a:ext>
                  </a:extLst>
                </p14:cNvPr>
                <p14:cNvContentPartPr/>
                <p14:nvPr/>
              </p14:nvContentPartPr>
              <p14:xfrm>
                <a:off x="6182986" y="1778790"/>
                <a:ext cx="180360" cy="3740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37252C7-B8E0-BD3B-5560-DBF018A7C0B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78666" y="1774470"/>
                  <a:ext cx="1890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5CCA9DA-2EF3-F5C0-BA62-AD4C35AD3984}"/>
                    </a:ext>
                  </a:extLst>
                </p14:cNvPr>
                <p14:cNvContentPartPr/>
                <p14:nvPr/>
              </p14:nvContentPartPr>
              <p14:xfrm>
                <a:off x="6419146" y="2015310"/>
                <a:ext cx="179640" cy="1713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5CCA9DA-2EF3-F5C0-BA62-AD4C35AD39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14826" y="2010990"/>
                  <a:ext cx="188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5618043-A6C5-AF03-23CC-365C9F4B5D4A}"/>
                    </a:ext>
                  </a:extLst>
                </p14:cNvPr>
                <p14:cNvContentPartPr/>
                <p14:nvPr/>
              </p14:nvContentPartPr>
              <p14:xfrm>
                <a:off x="5425906" y="2027190"/>
                <a:ext cx="314640" cy="3326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5618043-A6C5-AF03-23CC-365C9F4B5D4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21586" y="2022870"/>
                  <a:ext cx="3232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E8CB9B8-DB6C-6279-7180-E28E3A5BBB4F}"/>
                    </a:ext>
                  </a:extLst>
                </p14:cNvPr>
                <p14:cNvContentPartPr/>
                <p14:nvPr/>
              </p14:nvContentPartPr>
              <p14:xfrm>
                <a:off x="5911546" y="2108190"/>
                <a:ext cx="138600" cy="2030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E8CB9B8-DB6C-6279-7180-E28E3A5BBB4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07226" y="2103870"/>
                  <a:ext cx="147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D8261247-675A-76D3-FD0F-B60E9FD9CFD7}"/>
                    </a:ext>
                  </a:extLst>
                </p14:cNvPr>
                <p14:cNvContentPartPr/>
                <p14:nvPr/>
              </p14:nvContentPartPr>
              <p14:xfrm>
                <a:off x="6173266" y="1678350"/>
                <a:ext cx="747000" cy="5248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D8261247-675A-76D3-FD0F-B60E9FD9CFD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168946" y="1674030"/>
                  <a:ext cx="755640" cy="53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D13D209D-4AF6-581E-AE30-1D00CB165E28}"/>
                  </a:ext>
                </a:extLst>
              </p14:cNvPr>
              <p14:cNvContentPartPr/>
              <p14:nvPr/>
            </p14:nvContentPartPr>
            <p14:xfrm>
              <a:off x="9526666" y="4450710"/>
              <a:ext cx="220320" cy="8568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D13D209D-4AF6-581E-AE30-1D00CB165E2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522346" y="4446390"/>
                <a:ext cx="228960" cy="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8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F8E22611-A4F6-9297-90D3-6D55D76C2D81}"/>
                  </a:ext>
                </a:extLst>
              </p14:cNvPr>
              <p14:cNvContentPartPr/>
              <p14:nvPr/>
            </p14:nvContentPartPr>
            <p14:xfrm>
              <a:off x="5858986" y="5628630"/>
              <a:ext cx="51840" cy="31932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F8E22611-A4F6-9297-90D3-6D55D76C2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4666" y="5624310"/>
                <a:ext cx="604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32C09E65-4FA7-2792-6F82-65815821239C}"/>
                  </a:ext>
                </a:extLst>
              </p14:cNvPr>
              <p14:cNvContentPartPr/>
              <p14:nvPr/>
            </p14:nvContentPartPr>
            <p14:xfrm>
              <a:off x="5927746" y="5595150"/>
              <a:ext cx="256320" cy="4500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32C09E65-4FA7-2792-6F82-6581582123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3426" y="5590830"/>
                <a:ext cx="264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3FD67E45-6D0B-7C39-DF79-759403D660A8}"/>
                  </a:ext>
                </a:extLst>
              </p14:cNvPr>
              <p14:cNvContentPartPr/>
              <p14:nvPr/>
            </p14:nvContentPartPr>
            <p14:xfrm>
              <a:off x="5899306" y="5743830"/>
              <a:ext cx="194760" cy="10440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3FD67E45-6D0B-7C39-DF79-759403D660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94986" y="5739510"/>
                <a:ext cx="203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8BA74991-39FD-D6E8-9AAA-5582AFAE16DA}"/>
                  </a:ext>
                </a:extLst>
              </p14:cNvPr>
              <p14:cNvContentPartPr/>
              <p14:nvPr/>
            </p14:nvContentPartPr>
            <p14:xfrm>
              <a:off x="5955826" y="5307150"/>
              <a:ext cx="431280" cy="62424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8BA74991-39FD-D6E8-9AAA-5582AFAE16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1506" y="5302830"/>
                <a:ext cx="43992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81EF6C76-6D04-B748-E9E7-CEC5BB116119}"/>
                  </a:ext>
                </a:extLst>
              </p14:cNvPr>
              <p14:cNvContentPartPr/>
              <p14:nvPr/>
            </p14:nvContentPartPr>
            <p14:xfrm>
              <a:off x="6360466" y="5861550"/>
              <a:ext cx="204480" cy="27036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81EF6C76-6D04-B748-E9E7-CEC5BB1161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56146" y="5857230"/>
                <a:ext cx="2131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31391566-1F62-7C64-2C90-C343EE5EC5D7}"/>
                  </a:ext>
                </a:extLst>
              </p14:cNvPr>
              <p14:cNvContentPartPr/>
              <p14:nvPr/>
            </p14:nvContentPartPr>
            <p14:xfrm>
              <a:off x="6640906" y="5926350"/>
              <a:ext cx="102600" cy="10692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31391566-1F62-7C64-2C90-C343EE5EC5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36586" y="5922030"/>
                <a:ext cx="1112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CC939FD6-FAD5-5216-0DD5-B72BB89F8DD3}"/>
                  </a:ext>
                </a:extLst>
              </p14:cNvPr>
              <p14:cNvContentPartPr/>
              <p14:nvPr/>
            </p14:nvContentPartPr>
            <p14:xfrm>
              <a:off x="6536146" y="5668950"/>
              <a:ext cx="44280" cy="6300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CC939FD6-FAD5-5216-0DD5-B72BB89F8D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31826" y="5664630"/>
                <a:ext cx="529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7A466EE9-C534-8459-9A31-2283CCB3E22D}"/>
                  </a:ext>
                </a:extLst>
              </p14:cNvPr>
              <p14:cNvContentPartPr/>
              <p14:nvPr/>
            </p14:nvContentPartPr>
            <p14:xfrm>
              <a:off x="6981826" y="5893950"/>
              <a:ext cx="90720" cy="18468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7A466EE9-C534-8459-9A31-2283CCB3E2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77506" y="5889630"/>
                <a:ext cx="993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1960BA21-0579-BEF7-7567-D8B2D8C97242}"/>
                  </a:ext>
                </a:extLst>
              </p14:cNvPr>
              <p14:cNvContentPartPr/>
              <p14:nvPr/>
            </p14:nvContentPartPr>
            <p14:xfrm>
              <a:off x="7257586" y="5554830"/>
              <a:ext cx="323280" cy="33480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1960BA21-0579-BEF7-7567-D8B2D8C972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53266" y="5550510"/>
                <a:ext cx="3319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37E3B5F9-E457-FB64-1D6F-3217DF77ABBC}"/>
                  </a:ext>
                </a:extLst>
              </p14:cNvPr>
              <p14:cNvContentPartPr/>
              <p14:nvPr/>
            </p14:nvContentPartPr>
            <p14:xfrm>
              <a:off x="7398346" y="5729430"/>
              <a:ext cx="164520" cy="9180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37E3B5F9-E457-FB64-1D6F-3217DF77AB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94026" y="5725110"/>
                <a:ext cx="1731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C2F1E73E-BAC1-B81C-2DA9-CF8D8DBDD55E}"/>
                  </a:ext>
                </a:extLst>
              </p14:cNvPr>
              <p14:cNvContentPartPr/>
              <p14:nvPr/>
            </p14:nvContentPartPr>
            <p14:xfrm>
              <a:off x="7463146" y="5423790"/>
              <a:ext cx="328680" cy="53928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C2F1E73E-BAC1-B81C-2DA9-CF8D8DBDD5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58826" y="5419470"/>
                <a:ext cx="33732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1FA36097-8DA6-B98A-E30D-70D789D5BECB}"/>
                  </a:ext>
                </a:extLst>
              </p14:cNvPr>
              <p14:cNvContentPartPr/>
              <p14:nvPr/>
            </p14:nvContentPartPr>
            <p14:xfrm>
              <a:off x="7795786" y="5788470"/>
              <a:ext cx="264240" cy="33876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1FA36097-8DA6-B98A-E30D-70D789D5BE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91466" y="5784150"/>
                <a:ext cx="2728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1B6194D0-36DF-A60F-411F-1BC0D7D110FB}"/>
                  </a:ext>
                </a:extLst>
              </p14:cNvPr>
              <p14:cNvContentPartPr/>
              <p14:nvPr/>
            </p14:nvContentPartPr>
            <p14:xfrm>
              <a:off x="8104306" y="5773350"/>
              <a:ext cx="111600" cy="39348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1B6194D0-36DF-A60F-411F-1BC0D7D110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99986" y="5769030"/>
                <a:ext cx="1202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60734B1A-73D1-BB88-8A7F-19776DF35033}"/>
                  </a:ext>
                </a:extLst>
              </p14:cNvPr>
              <p14:cNvContentPartPr/>
              <p14:nvPr/>
            </p14:nvContentPartPr>
            <p14:xfrm>
              <a:off x="1969906" y="5644470"/>
              <a:ext cx="401760" cy="44172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60734B1A-73D1-BB88-8A7F-19776DF350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65586" y="5640150"/>
                <a:ext cx="4104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9172C99D-DFF4-6B1C-C9A5-FE5A7A45C28D}"/>
                  </a:ext>
                </a:extLst>
              </p14:cNvPr>
              <p14:cNvContentPartPr/>
              <p14:nvPr/>
            </p14:nvContentPartPr>
            <p14:xfrm>
              <a:off x="2139106" y="5745270"/>
              <a:ext cx="120960" cy="74304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9172C99D-DFF4-6B1C-C9A5-FE5A7A45C2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34786" y="5740950"/>
                <a:ext cx="12960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1C71F665-0F04-A95A-1480-287A9186C123}"/>
                  </a:ext>
                </a:extLst>
              </p14:cNvPr>
              <p14:cNvContentPartPr/>
              <p14:nvPr/>
            </p14:nvContentPartPr>
            <p14:xfrm>
              <a:off x="2658586" y="5612790"/>
              <a:ext cx="318600" cy="30492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1C71F665-0F04-A95A-1480-287A9186C12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54266" y="5608470"/>
                <a:ext cx="3272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7A6C7CC2-9E10-C0EB-EDAE-51B1AA16D26D}"/>
                  </a:ext>
                </a:extLst>
              </p14:cNvPr>
              <p14:cNvContentPartPr/>
              <p14:nvPr/>
            </p14:nvContentPartPr>
            <p14:xfrm>
              <a:off x="2823826" y="5592630"/>
              <a:ext cx="145080" cy="51156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7A6C7CC2-9E10-C0EB-EDAE-51B1AA16D26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19506" y="5588310"/>
                <a:ext cx="1537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FFACA5AD-748D-767D-6AE1-AC82FCAA9085}"/>
                  </a:ext>
                </a:extLst>
              </p14:cNvPr>
              <p14:cNvContentPartPr/>
              <p14:nvPr/>
            </p14:nvContentPartPr>
            <p14:xfrm>
              <a:off x="2731666" y="6134070"/>
              <a:ext cx="343440" cy="8460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FFACA5AD-748D-767D-6AE1-AC82FCAA908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27346" y="6129750"/>
                <a:ext cx="3520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1CB2F996-D5E3-48CC-A003-BC5463E1376A}"/>
                  </a:ext>
                </a:extLst>
              </p14:cNvPr>
              <p14:cNvContentPartPr/>
              <p14:nvPr/>
            </p14:nvContentPartPr>
            <p14:xfrm>
              <a:off x="3454546" y="5640870"/>
              <a:ext cx="173520" cy="43740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1CB2F996-D5E3-48CC-A003-BC5463E1376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50226" y="5636550"/>
                <a:ext cx="1821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E5F3031B-475C-1AE1-7330-5ADDA178B030}"/>
                  </a:ext>
                </a:extLst>
              </p14:cNvPr>
              <p14:cNvContentPartPr/>
              <p14:nvPr/>
            </p14:nvContentPartPr>
            <p14:xfrm>
              <a:off x="3710866" y="5524230"/>
              <a:ext cx="151560" cy="51192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E5F3031B-475C-1AE1-7330-5ADDA178B03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06546" y="5519910"/>
                <a:ext cx="16020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B2CF4E1E-A5C4-CFFB-E332-FB26AF1B00B3}"/>
                  </a:ext>
                </a:extLst>
              </p14:cNvPr>
              <p14:cNvContentPartPr/>
              <p14:nvPr/>
            </p14:nvContentPartPr>
            <p14:xfrm>
              <a:off x="3678466" y="5768310"/>
              <a:ext cx="333720" cy="15840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B2CF4E1E-A5C4-CFFB-E332-FB26AF1B00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74146" y="5763990"/>
                <a:ext cx="342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6D8D2A8B-EC34-05A0-F712-F4E327B0AB51}"/>
                  </a:ext>
                </a:extLst>
              </p14:cNvPr>
              <p14:cNvContentPartPr/>
              <p14:nvPr/>
            </p14:nvContentPartPr>
            <p14:xfrm>
              <a:off x="4103986" y="5319390"/>
              <a:ext cx="456840" cy="59904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6D8D2A8B-EC34-05A0-F712-F4E327B0AB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99666" y="5315070"/>
                <a:ext cx="46548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0FFCBC40-8A28-49A8-1BB8-8CD13A5CAC39}"/>
                  </a:ext>
                </a:extLst>
              </p14:cNvPr>
              <p14:cNvContentPartPr/>
              <p14:nvPr/>
            </p14:nvContentPartPr>
            <p14:xfrm>
              <a:off x="4400266" y="5543670"/>
              <a:ext cx="244800" cy="30816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0FFCBC40-8A28-49A8-1BB8-8CD13A5CAC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95946" y="5539350"/>
                <a:ext cx="2534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7B6F2E50-769D-9831-C5FE-C0FC877CE37E}"/>
                  </a:ext>
                </a:extLst>
              </p14:cNvPr>
              <p14:cNvContentPartPr/>
              <p14:nvPr/>
            </p14:nvContentPartPr>
            <p14:xfrm>
              <a:off x="4755586" y="5661030"/>
              <a:ext cx="280440" cy="10152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7B6F2E50-769D-9831-C5FE-C0FC877CE37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51266" y="5656710"/>
                <a:ext cx="289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1A183344-F0D9-B1C7-F436-ED5B9ED5709F}"/>
                  </a:ext>
                </a:extLst>
              </p14:cNvPr>
              <p14:cNvContentPartPr/>
              <p14:nvPr/>
            </p14:nvContentPartPr>
            <p14:xfrm>
              <a:off x="5460106" y="4273950"/>
              <a:ext cx="43560" cy="30348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1A183344-F0D9-B1C7-F436-ED5B9ED5709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55786" y="4269630"/>
                <a:ext cx="522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6314AB29-BC83-BF8C-E0AB-9A7100D6F7A6}"/>
                  </a:ext>
                </a:extLst>
              </p14:cNvPr>
              <p14:cNvContentPartPr/>
              <p14:nvPr/>
            </p14:nvContentPartPr>
            <p14:xfrm>
              <a:off x="1202026" y="5005830"/>
              <a:ext cx="552600" cy="161244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6314AB29-BC83-BF8C-E0AB-9A7100D6F7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97706" y="5001510"/>
                <a:ext cx="561240" cy="162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6" name="Group 475">
            <a:extLst>
              <a:ext uri="{FF2B5EF4-FFF2-40B4-BE49-F238E27FC236}">
                <a16:creationId xmlns:a16="http://schemas.microsoft.com/office/drawing/2014/main" id="{9D9F030C-97CC-E986-7EF0-C73D22D0FF30}"/>
              </a:ext>
            </a:extLst>
          </p:cNvPr>
          <p:cNvGrpSpPr/>
          <p:nvPr/>
        </p:nvGrpSpPr>
        <p:grpSpPr>
          <a:xfrm>
            <a:off x="643666" y="-38490"/>
            <a:ext cx="9198000" cy="5295240"/>
            <a:chOff x="643666" y="-38490"/>
            <a:chExt cx="9198000" cy="52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CAEB8B7-097F-FF5C-53CB-CAEA17FABDEF}"/>
                    </a:ext>
                  </a:extLst>
                </p14:cNvPr>
                <p14:cNvContentPartPr/>
                <p14:nvPr/>
              </p14:nvContentPartPr>
              <p14:xfrm>
                <a:off x="1988626" y="4880550"/>
                <a:ext cx="573480" cy="3711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CAEB8B7-097F-FF5C-53CB-CAEA17FABD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84306" y="4876230"/>
                  <a:ext cx="5821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6A816F6-4624-2343-BC87-AE8121955015}"/>
                    </a:ext>
                  </a:extLst>
                </p14:cNvPr>
                <p14:cNvContentPartPr/>
                <p14:nvPr/>
              </p14:nvContentPartPr>
              <p14:xfrm>
                <a:off x="2484346" y="4993950"/>
                <a:ext cx="442800" cy="1742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6A816F6-4624-2343-BC87-AE81219550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80026" y="4989630"/>
                  <a:ext cx="4514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8C240D7-D8DD-4FDC-62DF-A5816CE80313}"/>
                    </a:ext>
                  </a:extLst>
                </p14:cNvPr>
                <p14:cNvContentPartPr/>
                <p14:nvPr/>
              </p14:nvContentPartPr>
              <p14:xfrm>
                <a:off x="2913466" y="4739430"/>
                <a:ext cx="534240" cy="4262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8C240D7-D8DD-4FDC-62DF-A5816CE803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09146" y="4735110"/>
                  <a:ext cx="5428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62BE210A-84C8-CB80-B8E1-94F0FAE5DFFD}"/>
                    </a:ext>
                  </a:extLst>
                </p14:cNvPr>
                <p14:cNvContentPartPr/>
                <p14:nvPr/>
              </p14:nvContentPartPr>
              <p14:xfrm>
                <a:off x="3517546" y="4804590"/>
                <a:ext cx="104040" cy="40176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62BE210A-84C8-CB80-B8E1-94F0FAE5DF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13226" y="4800270"/>
                  <a:ext cx="1126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11D7A88-1FE1-833D-98EA-3BB71B9695D0}"/>
                    </a:ext>
                  </a:extLst>
                </p14:cNvPr>
                <p14:cNvContentPartPr/>
                <p14:nvPr/>
              </p14:nvContentPartPr>
              <p14:xfrm>
                <a:off x="3666586" y="4961550"/>
                <a:ext cx="181080" cy="1738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11D7A88-1FE1-833D-98EA-3BB71B9695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62266" y="4957230"/>
                  <a:ext cx="189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AC14AB0-E8BE-5302-0475-439FA7C0D496}"/>
                    </a:ext>
                  </a:extLst>
                </p14:cNvPr>
                <p14:cNvContentPartPr/>
                <p14:nvPr/>
              </p14:nvContentPartPr>
              <p14:xfrm>
                <a:off x="3907786" y="4940310"/>
                <a:ext cx="302760" cy="2307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AC14AB0-E8BE-5302-0475-439FA7C0D4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03466" y="4935990"/>
                  <a:ext cx="311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95755F7-D6FE-C665-158A-11FCE1FC8928}"/>
                    </a:ext>
                  </a:extLst>
                </p14:cNvPr>
                <p14:cNvContentPartPr/>
                <p14:nvPr/>
              </p14:nvContentPartPr>
              <p14:xfrm>
                <a:off x="3501346" y="4715310"/>
                <a:ext cx="196560" cy="151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95755F7-D6FE-C665-158A-11FCE1FC89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7026" y="4710990"/>
                  <a:ext cx="205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395E0D9-5308-069D-A36D-F91D91170871}"/>
                    </a:ext>
                  </a:extLst>
                </p14:cNvPr>
                <p14:cNvContentPartPr/>
                <p14:nvPr/>
              </p14:nvContentPartPr>
              <p14:xfrm>
                <a:off x="4614106" y="4829070"/>
                <a:ext cx="231120" cy="2574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395E0D9-5308-069D-A36D-F91D911708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09786" y="4824750"/>
                  <a:ext cx="239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A5AA7F73-79FB-A013-B173-7F0312BC5671}"/>
                    </a:ext>
                  </a:extLst>
                </p14:cNvPr>
                <p14:cNvContentPartPr/>
                <p14:nvPr/>
              </p14:nvContentPartPr>
              <p14:xfrm>
                <a:off x="5117386" y="4824030"/>
                <a:ext cx="173160" cy="385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A5AA7F73-79FB-A013-B173-7F0312BC567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13066" y="4819710"/>
                  <a:ext cx="181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21A3638-E277-6D96-513D-11A132819662}"/>
                    </a:ext>
                  </a:extLst>
                </p14:cNvPr>
                <p14:cNvContentPartPr/>
                <p14:nvPr/>
              </p14:nvContentPartPr>
              <p14:xfrm>
                <a:off x="5129626" y="4658430"/>
                <a:ext cx="433440" cy="5914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21A3638-E277-6D96-513D-11A1328196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25306" y="4654110"/>
                  <a:ext cx="4420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467591E-C0EC-E086-42C4-7FE3647FB67B}"/>
                    </a:ext>
                  </a:extLst>
                </p14:cNvPr>
                <p14:cNvContentPartPr/>
                <p14:nvPr/>
              </p14:nvContentPartPr>
              <p14:xfrm>
                <a:off x="5818666" y="4655910"/>
                <a:ext cx="383040" cy="4201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467591E-C0EC-E086-42C4-7FE3647FB6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14346" y="4651590"/>
                  <a:ext cx="3916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F47B20D-7EAB-BB45-08B3-15A64C680F17}"/>
                    </a:ext>
                  </a:extLst>
                </p14:cNvPr>
                <p14:cNvContentPartPr/>
                <p14:nvPr/>
              </p14:nvContentPartPr>
              <p14:xfrm>
                <a:off x="6362986" y="4908990"/>
                <a:ext cx="133560" cy="2073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F47B20D-7EAB-BB45-08B3-15A64C680F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58666" y="4904670"/>
                  <a:ext cx="142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6FA810ED-5494-9D49-B339-420922BA15F5}"/>
                    </a:ext>
                  </a:extLst>
                </p14:cNvPr>
                <p14:cNvContentPartPr/>
                <p14:nvPr/>
              </p14:nvContentPartPr>
              <p14:xfrm>
                <a:off x="6355066" y="4716390"/>
                <a:ext cx="3600" cy="212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6FA810ED-5494-9D49-B339-420922BA15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50746" y="4712070"/>
                  <a:ext cx="12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E50DEEEE-7F0E-AB28-30B8-217FA7165C80}"/>
                    </a:ext>
                  </a:extLst>
                </p14:cNvPr>
                <p14:cNvContentPartPr/>
                <p14:nvPr/>
              </p14:nvContentPartPr>
              <p14:xfrm>
                <a:off x="6770146" y="5105910"/>
                <a:ext cx="12240" cy="1508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E50DEEEE-7F0E-AB28-30B8-217FA7165C8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826" y="5101590"/>
                  <a:ext cx="20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335A780-CDB9-2D18-3C45-0C014B1870D2}"/>
                    </a:ext>
                  </a:extLst>
                </p14:cNvPr>
                <p14:cNvContentPartPr/>
                <p14:nvPr/>
              </p14:nvContentPartPr>
              <p14:xfrm>
                <a:off x="7022146" y="4728270"/>
                <a:ext cx="437040" cy="39852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335A780-CDB9-2D18-3C45-0C014B1870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17826" y="4723950"/>
                  <a:ext cx="4456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2985447-DD00-0D12-9F06-BA9BBCEDD795}"/>
                    </a:ext>
                  </a:extLst>
                </p14:cNvPr>
                <p14:cNvContentPartPr/>
                <p14:nvPr/>
              </p14:nvContentPartPr>
              <p14:xfrm>
                <a:off x="7608226" y="4989630"/>
                <a:ext cx="164520" cy="23544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2985447-DD00-0D12-9F06-BA9BBCEDD7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03906" y="4985310"/>
                  <a:ext cx="173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8E9EEDE-7332-1A63-7B3E-1F588A39FD6E}"/>
                    </a:ext>
                  </a:extLst>
                </p14:cNvPr>
                <p14:cNvContentPartPr/>
                <p14:nvPr/>
              </p14:nvContentPartPr>
              <p14:xfrm>
                <a:off x="7471066" y="4680390"/>
                <a:ext cx="61200" cy="759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8E9EEDE-7332-1A63-7B3E-1F588A39FD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66746" y="4676070"/>
                  <a:ext cx="69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95FC709-C621-136F-B61C-071059BEDD68}"/>
                    </a:ext>
                  </a:extLst>
                </p14:cNvPr>
                <p14:cNvContentPartPr/>
                <p14:nvPr/>
              </p14:nvContentPartPr>
              <p14:xfrm>
                <a:off x="7991266" y="5105910"/>
                <a:ext cx="21960" cy="1440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95FC709-C621-136F-B61C-071059BEDD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86946" y="5101590"/>
                  <a:ext cx="30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08F8D38-6D84-2A31-4274-FFD5B84AC5B5}"/>
                    </a:ext>
                  </a:extLst>
                </p14:cNvPr>
                <p14:cNvContentPartPr/>
                <p14:nvPr/>
              </p14:nvContentPartPr>
              <p14:xfrm>
                <a:off x="739786" y="4036710"/>
                <a:ext cx="330120" cy="3621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08F8D38-6D84-2A31-4274-FFD5B84AC5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5466" y="4032390"/>
                  <a:ext cx="3387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1E0ED36-5170-D5A2-10AE-4F00D4134091}"/>
                    </a:ext>
                  </a:extLst>
                </p14:cNvPr>
                <p14:cNvContentPartPr/>
                <p14:nvPr/>
              </p14:nvContentPartPr>
              <p14:xfrm>
                <a:off x="736546" y="3900630"/>
                <a:ext cx="348120" cy="5508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1E0ED36-5170-D5A2-10AE-4F00D41340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2226" y="3896310"/>
                  <a:ext cx="3567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9A1F920-4AFD-3830-4C86-1BDB03DD6866}"/>
                    </a:ext>
                  </a:extLst>
                </p14:cNvPr>
                <p14:cNvContentPartPr/>
                <p14:nvPr/>
              </p14:nvContentPartPr>
              <p14:xfrm>
                <a:off x="643666" y="4052190"/>
                <a:ext cx="407160" cy="3913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9A1F920-4AFD-3830-4C86-1BDB03DD68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9346" y="4047870"/>
                  <a:ext cx="4158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B02DD80-BD39-1308-9AA8-DCD571D55C14}"/>
                    </a:ext>
                  </a:extLst>
                </p14:cNvPr>
                <p14:cNvContentPartPr/>
                <p14:nvPr/>
              </p14:nvContentPartPr>
              <p14:xfrm>
                <a:off x="748426" y="4260270"/>
                <a:ext cx="228600" cy="250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B02DD80-BD39-1308-9AA8-DCD571D55C1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4106" y="4255950"/>
                  <a:ext cx="237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4F19445-9927-0968-80FA-C664FA0F4574}"/>
                    </a:ext>
                  </a:extLst>
                </p14:cNvPr>
                <p14:cNvContentPartPr/>
                <p14:nvPr/>
              </p14:nvContentPartPr>
              <p14:xfrm>
                <a:off x="1200226" y="4053630"/>
                <a:ext cx="238320" cy="225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4F19445-9927-0968-80FA-C664FA0F45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5906" y="4049310"/>
                  <a:ext cx="246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B6FC536-30CC-05D3-6FBE-20B253F876DC}"/>
                    </a:ext>
                  </a:extLst>
                </p14:cNvPr>
                <p14:cNvContentPartPr/>
                <p14:nvPr/>
              </p14:nvContentPartPr>
              <p14:xfrm>
                <a:off x="1557346" y="3711630"/>
                <a:ext cx="244800" cy="3927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B6FC536-30CC-05D3-6FBE-20B253F876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53026" y="3707310"/>
                  <a:ext cx="2534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693903C3-D872-92AD-13EB-0C0CFEB60A54}"/>
                    </a:ext>
                  </a:extLst>
                </p14:cNvPr>
                <p14:cNvContentPartPr/>
                <p14:nvPr/>
              </p14:nvContentPartPr>
              <p14:xfrm>
                <a:off x="1465906" y="3732150"/>
                <a:ext cx="339480" cy="2127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693903C3-D872-92AD-13EB-0C0CFEB60A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61586" y="3727830"/>
                  <a:ext cx="348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7F9FDEE-6FB0-9B30-DE81-4139815A7649}"/>
                    </a:ext>
                  </a:extLst>
                </p14:cNvPr>
                <p14:cNvContentPartPr/>
                <p14:nvPr/>
              </p14:nvContentPartPr>
              <p14:xfrm>
                <a:off x="1978186" y="3803430"/>
                <a:ext cx="335160" cy="2134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7F9FDEE-6FB0-9B30-DE81-4139815A76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73866" y="3799110"/>
                  <a:ext cx="343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7F49F8E-5710-43A4-73E0-2C9CD30F9B7F}"/>
                    </a:ext>
                  </a:extLst>
                </p14:cNvPr>
                <p14:cNvContentPartPr/>
                <p14:nvPr/>
              </p14:nvContentPartPr>
              <p14:xfrm>
                <a:off x="2888266" y="819390"/>
                <a:ext cx="136080" cy="2112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7F49F8E-5710-43A4-73E0-2C9CD30F9B7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83946" y="815070"/>
                  <a:ext cx="144720" cy="21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121BD31-2CD1-B93B-02C3-0A5675DC4679}"/>
                    </a:ext>
                  </a:extLst>
                </p14:cNvPr>
                <p14:cNvContentPartPr/>
                <p14:nvPr/>
              </p14:nvContentPartPr>
              <p14:xfrm>
                <a:off x="2994106" y="583950"/>
                <a:ext cx="2336040" cy="2616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121BD31-2CD1-B93B-02C3-0A5675DC467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89786" y="579630"/>
                  <a:ext cx="2344680" cy="26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D27D3DA-B604-5FE5-0B07-FA19975D5F99}"/>
                    </a:ext>
                  </a:extLst>
                </p14:cNvPr>
                <p14:cNvContentPartPr/>
                <p14:nvPr/>
              </p14:nvContentPartPr>
              <p14:xfrm>
                <a:off x="3909586" y="102990"/>
                <a:ext cx="406080" cy="303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D27D3DA-B604-5FE5-0B07-FA19975D5F9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05266" y="98670"/>
                  <a:ext cx="414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9B9FB24-8AD9-F8BE-D248-1EB3F8143B23}"/>
                    </a:ext>
                  </a:extLst>
                </p14:cNvPr>
                <p14:cNvContentPartPr/>
                <p14:nvPr/>
              </p14:nvContentPartPr>
              <p14:xfrm>
                <a:off x="4159426" y="301710"/>
                <a:ext cx="127800" cy="42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9B9FB24-8AD9-F8BE-D248-1EB3F8143B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55106" y="297390"/>
                  <a:ext cx="136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00D8F08-9BFE-FF45-FBB4-37B54065A9F9}"/>
                    </a:ext>
                  </a:extLst>
                </p14:cNvPr>
                <p14:cNvContentPartPr/>
                <p14:nvPr/>
              </p14:nvContentPartPr>
              <p14:xfrm>
                <a:off x="4170586" y="468030"/>
                <a:ext cx="177480" cy="331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00D8F08-9BFE-FF45-FBB4-37B54065A9F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66266" y="463710"/>
                  <a:ext cx="186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F4EF6BB-3651-A308-EFF1-021D6FDE827F}"/>
                    </a:ext>
                  </a:extLst>
                </p14:cNvPr>
                <p14:cNvContentPartPr/>
                <p14:nvPr/>
              </p14:nvContentPartPr>
              <p14:xfrm>
                <a:off x="3795466" y="496830"/>
                <a:ext cx="1020960" cy="32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F4EF6BB-3651-A308-EFF1-021D6FDE827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91146" y="492510"/>
                  <a:ext cx="102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138EA53-942B-2075-F5F4-51E27E9AF53C}"/>
                    </a:ext>
                  </a:extLst>
                </p14:cNvPr>
                <p14:cNvContentPartPr/>
                <p14:nvPr/>
              </p14:nvContentPartPr>
              <p14:xfrm>
                <a:off x="4710226" y="250950"/>
                <a:ext cx="56160" cy="235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138EA53-942B-2075-F5F4-51E27E9AF5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05906" y="246630"/>
                  <a:ext cx="64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14837D-8FAD-0601-EFDC-9C08FC018F43}"/>
                    </a:ext>
                  </a:extLst>
                </p14:cNvPr>
                <p14:cNvContentPartPr/>
                <p14:nvPr/>
              </p14:nvContentPartPr>
              <p14:xfrm>
                <a:off x="4895266" y="158790"/>
                <a:ext cx="419040" cy="336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14837D-8FAD-0601-EFDC-9C08FC018F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90946" y="154470"/>
                  <a:ext cx="427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05FD06C-DDB4-21A3-77BB-F73277A0118E}"/>
                    </a:ext>
                  </a:extLst>
                </p14:cNvPr>
                <p14:cNvContentPartPr/>
                <p14:nvPr/>
              </p14:nvContentPartPr>
              <p14:xfrm>
                <a:off x="5318986" y="253110"/>
                <a:ext cx="133920" cy="64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05FD06C-DDB4-21A3-77BB-F73277A011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14666" y="248790"/>
                  <a:ext cx="142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059C7D-7D65-F1DE-7754-4FD3964D5BC0}"/>
                    </a:ext>
                  </a:extLst>
                </p14:cNvPr>
                <p14:cNvContentPartPr/>
                <p14:nvPr/>
              </p14:nvContentPartPr>
              <p14:xfrm>
                <a:off x="3448786" y="267510"/>
                <a:ext cx="14400" cy="87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059C7D-7D65-F1DE-7754-4FD3964D5BC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44466" y="263190"/>
                  <a:ext cx="23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0CD4034-9D5F-A92B-2905-F9B2C4AADED6}"/>
                    </a:ext>
                  </a:extLst>
                </p14:cNvPr>
                <p14:cNvContentPartPr/>
                <p14:nvPr/>
              </p14:nvContentPartPr>
              <p14:xfrm>
                <a:off x="3290386" y="253830"/>
                <a:ext cx="433440" cy="308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0CD4034-9D5F-A92B-2905-F9B2C4AADE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86066" y="249510"/>
                  <a:ext cx="442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BD685A-AF99-3F0A-874E-739519B4E942}"/>
                    </a:ext>
                  </a:extLst>
                </p14:cNvPr>
                <p14:cNvContentPartPr/>
                <p14:nvPr/>
              </p14:nvContentPartPr>
              <p14:xfrm>
                <a:off x="911506" y="773670"/>
                <a:ext cx="428040" cy="524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BD685A-AF99-3F0A-874E-739519B4E9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7186" y="769350"/>
                  <a:ext cx="4366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2A98275-B5B4-9A72-7859-296536D52AD2}"/>
                    </a:ext>
                  </a:extLst>
                </p14:cNvPr>
                <p14:cNvContentPartPr/>
                <p14:nvPr/>
              </p14:nvContentPartPr>
              <p14:xfrm>
                <a:off x="1083226" y="979950"/>
                <a:ext cx="157320" cy="127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2A98275-B5B4-9A72-7859-296536D52A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8906" y="975630"/>
                  <a:ext cx="165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EB574A2-FF66-1028-735C-97E49F3D6B33}"/>
                    </a:ext>
                  </a:extLst>
                </p14:cNvPr>
                <p14:cNvContentPartPr/>
                <p14:nvPr/>
              </p14:nvContentPartPr>
              <p14:xfrm>
                <a:off x="1482106" y="914070"/>
                <a:ext cx="1310760" cy="84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EB574A2-FF66-1028-735C-97E49F3D6B3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77786" y="909750"/>
                  <a:ext cx="1319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A00E31B-5922-42DC-1D0E-B93F41E39018}"/>
                    </a:ext>
                  </a:extLst>
                </p14:cNvPr>
                <p14:cNvContentPartPr/>
                <p14:nvPr/>
              </p14:nvContentPartPr>
              <p14:xfrm>
                <a:off x="2016706" y="657390"/>
                <a:ext cx="30240" cy="631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A00E31B-5922-42DC-1D0E-B93F41E390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12386" y="653070"/>
                  <a:ext cx="3888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8545E75-C65E-99A2-1591-7430CF092D6F}"/>
                    </a:ext>
                  </a:extLst>
                </p14:cNvPr>
                <p14:cNvContentPartPr/>
                <p14:nvPr/>
              </p14:nvContentPartPr>
              <p14:xfrm>
                <a:off x="1727986" y="1171110"/>
                <a:ext cx="254160" cy="212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8545E75-C65E-99A2-1591-7430CF092D6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23666" y="1166790"/>
                  <a:ext cx="262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C18B2DB-3B4A-4516-753E-520BDD3A0A88}"/>
                    </a:ext>
                  </a:extLst>
                </p14:cNvPr>
                <p14:cNvContentPartPr/>
                <p14:nvPr/>
              </p14:nvContentPartPr>
              <p14:xfrm>
                <a:off x="1691986" y="1380630"/>
                <a:ext cx="109800" cy="16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C18B2DB-3B4A-4516-753E-520BDD3A0A8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87666" y="1376310"/>
                  <a:ext cx="118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866630E-9A3C-585A-85BC-31C6E3DB24D4}"/>
                    </a:ext>
                  </a:extLst>
                </p14:cNvPr>
                <p14:cNvContentPartPr/>
                <p14:nvPr/>
              </p14:nvContentPartPr>
              <p14:xfrm>
                <a:off x="1694146" y="1356150"/>
                <a:ext cx="66600" cy="168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866630E-9A3C-585A-85BC-31C6E3DB24D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89826" y="1351830"/>
                  <a:ext cx="75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52C995F-CBF5-39FA-A036-38CE12D12C4C}"/>
                    </a:ext>
                  </a:extLst>
                </p14:cNvPr>
                <p14:cNvContentPartPr/>
                <p14:nvPr/>
              </p14:nvContentPartPr>
              <p14:xfrm>
                <a:off x="1775866" y="1368390"/>
                <a:ext cx="146160" cy="281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52C995F-CBF5-39FA-A036-38CE12D12C4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71546" y="1364070"/>
                  <a:ext cx="154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C9BDEBE-E2F7-86CB-B222-1C4F7ECEE865}"/>
                    </a:ext>
                  </a:extLst>
                </p14:cNvPr>
                <p14:cNvContentPartPr/>
                <p14:nvPr/>
              </p14:nvContentPartPr>
              <p14:xfrm>
                <a:off x="1453306" y="1878870"/>
                <a:ext cx="2160" cy="29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C9BDEBE-E2F7-86CB-B222-1C4F7ECEE8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48986" y="1874550"/>
                  <a:ext cx="10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C2962BD-2F4E-0514-166A-B56FA5E7806D}"/>
                    </a:ext>
                  </a:extLst>
                </p14:cNvPr>
                <p14:cNvContentPartPr/>
                <p14:nvPr/>
              </p14:nvContentPartPr>
              <p14:xfrm>
                <a:off x="1435666" y="2365230"/>
                <a:ext cx="100080" cy="226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C2962BD-2F4E-0514-166A-B56FA5E7806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31346" y="2360910"/>
                  <a:ext cx="108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E2B14B0-9ECF-56DE-9FEB-2871FF4A565A}"/>
                    </a:ext>
                  </a:extLst>
                </p14:cNvPr>
                <p14:cNvContentPartPr/>
                <p14:nvPr/>
              </p14:nvContentPartPr>
              <p14:xfrm>
                <a:off x="990706" y="2676990"/>
                <a:ext cx="553680" cy="554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E2B14B0-9ECF-56DE-9FEB-2871FF4A56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6386" y="2672670"/>
                  <a:ext cx="5623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3FCE68-7545-7FFC-C932-5E3061D2FE9F}"/>
                    </a:ext>
                  </a:extLst>
                </p14:cNvPr>
                <p14:cNvContentPartPr/>
                <p14:nvPr/>
              </p14:nvContentPartPr>
              <p14:xfrm>
                <a:off x="1244506" y="2910630"/>
                <a:ext cx="232560" cy="113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3FCE68-7545-7FFC-C932-5E3061D2FE9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40186" y="2906310"/>
                  <a:ext cx="241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2B03742-5FE6-7B35-4A2E-23913B5007CD}"/>
                    </a:ext>
                  </a:extLst>
                </p14:cNvPr>
                <p14:cNvContentPartPr/>
                <p14:nvPr/>
              </p14:nvContentPartPr>
              <p14:xfrm>
                <a:off x="1627186" y="2714430"/>
                <a:ext cx="1401480" cy="105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2B03742-5FE6-7B35-4A2E-23913B5007C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22866" y="2710110"/>
                  <a:ext cx="141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F06F759-3B25-F469-DE87-8CD958E1A25C}"/>
                    </a:ext>
                  </a:extLst>
                </p14:cNvPr>
                <p14:cNvContentPartPr/>
                <p14:nvPr/>
              </p14:nvContentPartPr>
              <p14:xfrm>
                <a:off x="2006266" y="2534070"/>
                <a:ext cx="164880" cy="831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F06F759-3B25-F469-DE87-8CD958E1A25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01946" y="2529750"/>
                  <a:ext cx="17352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4E7F3AD-2449-3ADC-016E-8CA541A4B1A7}"/>
                    </a:ext>
                  </a:extLst>
                </p14:cNvPr>
                <p14:cNvContentPartPr/>
                <p14:nvPr/>
              </p14:nvContentPartPr>
              <p14:xfrm>
                <a:off x="1799266" y="3245070"/>
                <a:ext cx="247680" cy="182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4E7F3AD-2449-3ADC-016E-8CA541A4B1A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94946" y="3240750"/>
                  <a:ext cx="256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93DF36D-4502-9AA4-7644-377E30369A6D}"/>
                    </a:ext>
                  </a:extLst>
                </p14:cNvPr>
                <p14:cNvContentPartPr/>
                <p14:nvPr/>
              </p14:nvContentPartPr>
              <p14:xfrm>
                <a:off x="1716106" y="3366030"/>
                <a:ext cx="189720" cy="820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93DF36D-4502-9AA4-7644-377E30369A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11786" y="3361710"/>
                  <a:ext cx="198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00892C3-8C9C-F16B-4AE9-1EC969B111E1}"/>
                    </a:ext>
                  </a:extLst>
                </p14:cNvPr>
                <p14:cNvContentPartPr/>
                <p14:nvPr/>
              </p14:nvContentPartPr>
              <p14:xfrm>
                <a:off x="1704226" y="3442350"/>
                <a:ext cx="282600" cy="115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00892C3-8C9C-F16B-4AE9-1EC969B111E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9906" y="3438030"/>
                  <a:ext cx="291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4BC682-B357-E97B-A32E-90F74F59842F}"/>
                    </a:ext>
                  </a:extLst>
                </p14:cNvPr>
                <p14:cNvContentPartPr/>
                <p14:nvPr/>
              </p14:nvContentPartPr>
              <p14:xfrm>
                <a:off x="5424106" y="977070"/>
                <a:ext cx="738000" cy="46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4BC682-B357-E97B-A32E-90F74F59842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19786" y="972750"/>
                  <a:ext cx="746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8E4B6B3-5CFB-DDDA-176B-73DA35500777}"/>
                    </a:ext>
                  </a:extLst>
                </p14:cNvPr>
                <p14:cNvContentPartPr/>
                <p14:nvPr/>
              </p14:nvContentPartPr>
              <p14:xfrm>
                <a:off x="5749906" y="769350"/>
                <a:ext cx="37080" cy="4698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8E4B6B3-5CFB-DDDA-176B-73DA3550077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45586" y="765030"/>
                  <a:ext cx="457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828195-95A1-BD6E-973F-5E6DCE1A20DA}"/>
                    </a:ext>
                  </a:extLst>
                </p14:cNvPr>
                <p14:cNvContentPartPr/>
                <p14:nvPr/>
              </p14:nvContentPartPr>
              <p14:xfrm>
                <a:off x="6270466" y="990750"/>
                <a:ext cx="45360" cy="342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828195-95A1-BD6E-973F-5E6DCE1A20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66146" y="986430"/>
                  <a:ext cx="540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882E7C3-584A-E44F-6A36-052CEFE39491}"/>
                    </a:ext>
                  </a:extLst>
                </p14:cNvPr>
                <p14:cNvContentPartPr/>
                <p14:nvPr/>
              </p14:nvContentPartPr>
              <p14:xfrm>
                <a:off x="6165706" y="1221150"/>
                <a:ext cx="393120" cy="874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882E7C3-584A-E44F-6A36-052CEFE3949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61386" y="1216830"/>
                  <a:ext cx="401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D8D9D38-853C-A83A-F820-3C5ED50B1BB2}"/>
                    </a:ext>
                  </a:extLst>
                </p14:cNvPr>
                <p14:cNvContentPartPr/>
                <p14:nvPr/>
              </p14:nvContentPartPr>
              <p14:xfrm>
                <a:off x="6145546" y="1248150"/>
                <a:ext cx="479880" cy="192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D8D9D38-853C-A83A-F820-3C5ED50B1BB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41226" y="1243830"/>
                  <a:ext cx="488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A746553-17AD-18E3-50A0-71E57700FA1F}"/>
                    </a:ext>
                  </a:extLst>
                </p14:cNvPr>
                <p14:cNvContentPartPr/>
                <p14:nvPr/>
              </p14:nvContentPartPr>
              <p14:xfrm>
                <a:off x="5762146" y="1605630"/>
                <a:ext cx="36000" cy="1454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A746553-17AD-18E3-50A0-71E57700FA1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57826" y="1601310"/>
                  <a:ext cx="44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4846603-A627-0BB3-5210-D12F129E1FC1}"/>
                    </a:ext>
                  </a:extLst>
                </p14:cNvPr>
                <p14:cNvContentPartPr/>
                <p14:nvPr/>
              </p14:nvContentPartPr>
              <p14:xfrm>
                <a:off x="3380746" y="1549470"/>
                <a:ext cx="157320" cy="2142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4846603-A627-0BB3-5210-D12F129E1FC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376426" y="1545150"/>
                  <a:ext cx="165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52AFDD7-AFC0-D031-459E-0EE4A14A7F40}"/>
                    </a:ext>
                  </a:extLst>
                </p14:cNvPr>
                <p14:cNvContentPartPr/>
                <p14:nvPr/>
              </p14:nvContentPartPr>
              <p14:xfrm>
                <a:off x="3599986" y="1561710"/>
                <a:ext cx="51120" cy="5234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52AFDD7-AFC0-D031-459E-0EE4A14A7F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95666" y="1557390"/>
                  <a:ext cx="597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307EF05-695C-6E2A-A85F-C7EE1BD121C3}"/>
                    </a:ext>
                  </a:extLst>
                </p14:cNvPr>
                <p14:cNvContentPartPr/>
                <p14:nvPr/>
              </p14:nvContentPartPr>
              <p14:xfrm>
                <a:off x="3223426" y="1236990"/>
                <a:ext cx="613440" cy="2044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307EF05-695C-6E2A-A85F-C7EE1BD121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19106" y="1232670"/>
                  <a:ext cx="622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F4A4FEC-3D13-4248-49E9-82EF16998946}"/>
                    </a:ext>
                  </a:extLst>
                </p14:cNvPr>
                <p14:cNvContentPartPr/>
                <p14:nvPr/>
              </p14:nvContentPartPr>
              <p14:xfrm>
                <a:off x="3731026" y="1919190"/>
                <a:ext cx="122760" cy="2001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F4A4FEC-3D13-4248-49E9-82EF1699894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26706" y="1914870"/>
                  <a:ext cx="131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F3CD35D-69E6-1A00-5998-7F13DDBE4E5D}"/>
                    </a:ext>
                  </a:extLst>
                </p14:cNvPr>
                <p14:cNvContentPartPr/>
                <p14:nvPr/>
              </p14:nvContentPartPr>
              <p14:xfrm>
                <a:off x="3755506" y="1777710"/>
                <a:ext cx="304200" cy="4377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F3CD35D-69E6-1A00-5998-7F13DDBE4E5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51186" y="1773390"/>
                  <a:ext cx="3128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7CEB4F5-504E-9746-9D9F-626362E32CCB}"/>
                    </a:ext>
                  </a:extLst>
                </p14:cNvPr>
                <p14:cNvContentPartPr/>
                <p14:nvPr/>
              </p14:nvContentPartPr>
              <p14:xfrm>
                <a:off x="4158346" y="1967430"/>
                <a:ext cx="363240" cy="1670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7CEB4F5-504E-9746-9D9F-626362E32CC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54026" y="1963110"/>
                  <a:ext cx="371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A49DD13-4A80-67B5-7585-5C5DFC199EF5}"/>
                    </a:ext>
                  </a:extLst>
                </p14:cNvPr>
                <p14:cNvContentPartPr/>
                <p14:nvPr/>
              </p14:nvContentPartPr>
              <p14:xfrm>
                <a:off x="4589626" y="1834950"/>
                <a:ext cx="185400" cy="2934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A49DD13-4A80-67B5-7585-5C5DFC199EF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85306" y="1830630"/>
                  <a:ext cx="194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AFDA716-D71F-FBEB-C334-0F1ADB1BBF88}"/>
                    </a:ext>
                  </a:extLst>
                </p14:cNvPr>
                <p14:cNvContentPartPr/>
                <p14:nvPr/>
              </p14:nvContentPartPr>
              <p14:xfrm>
                <a:off x="3348346" y="2228430"/>
                <a:ext cx="186840" cy="10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AFDA716-D71F-FBEB-C334-0F1ADB1BBF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44026" y="2224110"/>
                  <a:ext cx="195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3163463-9065-7911-81F9-30781B4AC383}"/>
                    </a:ext>
                  </a:extLst>
                </p14:cNvPr>
                <p14:cNvContentPartPr/>
                <p14:nvPr/>
              </p14:nvContentPartPr>
              <p14:xfrm>
                <a:off x="2030026" y="362910"/>
                <a:ext cx="200880" cy="1375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3163463-9065-7911-81F9-30781B4AC3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25706" y="358590"/>
                  <a:ext cx="209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E2BFF87-9D7F-6C30-4152-4E25254E1829}"/>
                    </a:ext>
                  </a:extLst>
                </p14:cNvPr>
                <p14:cNvContentPartPr/>
                <p14:nvPr/>
              </p14:nvContentPartPr>
              <p14:xfrm>
                <a:off x="1822666" y="159870"/>
                <a:ext cx="546840" cy="4316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E2BFF87-9D7F-6C30-4152-4E25254E182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18346" y="155550"/>
                  <a:ext cx="5554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ED496BC-E2D5-8843-B476-8B41B35630E0}"/>
                    </a:ext>
                  </a:extLst>
                </p14:cNvPr>
                <p14:cNvContentPartPr/>
                <p14:nvPr/>
              </p14:nvContentPartPr>
              <p14:xfrm>
                <a:off x="1752106" y="2353350"/>
                <a:ext cx="135360" cy="1526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ED496BC-E2D5-8843-B476-8B41B35630E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47786" y="2349030"/>
                  <a:ext cx="144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CB87282-6F51-080C-1C68-A0459358354D}"/>
                    </a:ext>
                  </a:extLst>
                </p14:cNvPr>
                <p14:cNvContentPartPr/>
                <p14:nvPr/>
              </p14:nvContentPartPr>
              <p14:xfrm>
                <a:off x="1699906" y="2221230"/>
                <a:ext cx="291240" cy="2102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CB87282-6F51-080C-1C68-A0459358354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95586" y="2216910"/>
                  <a:ext cx="299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68AF069-5EFA-535D-8008-D4D71D2707E0}"/>
                    </a:ext>
                  </a:extLst>
                </p14:cNvPr>
                <p14:cNvContentPartPr/>
                <p14:nvPr/>
              </p14:nvContentPartPr>
              <p14:xfrm>
                <a:off x="2146666" y="2176590"/>
                <a:ext cx="246600" cy="2304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68AF069-5EFA-535D-8008-D4D71D2707E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42346" y="2172270"/>
                  <a:ext cx="255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DE950E8-0216-E58E-FE62-397CC17E08DC}"/>
                    </a:ext>
                  </a:extLst>
                </p14:cNvPr>
                <p14:cNvContentPartPr/>
                <p14:nvPr/>
              </p14:nvContentPartPr>
              <p14:xfrm>
                <a:off x="2381026" y="2007750"/>
                <a:ext cx="41040" cy="1317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DE950E8-0216-E58E-FE62-397CC17E08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76706" y="2003430"/>
                  <a:ext cx="49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4F8ACF6-B2C7-36BE-06FD-168E07787998}"/>
                    </a:ext>
                  </a:extLst>
                </p14:cNvPr>
                <p14:cNvContentPartPr/>
                <p14:nvPr/>
              </p14:nvContentPartPr>
              <p14:xfrm>
                <a:off x="2264026" y="2016030"/>
                <a:ext cx="211680" cy="1285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4F8ACF6-B2C7-36BE-06FD-168E0778799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59706" y="2011710"/>
                  <a:ext cx="220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230E2A9-BDF5-A106-4E99-20C9451545EA}"/>
                    </a:ext>
                  </a:extLst>
                </p14:cNvPr>
                <p14:cNvContentPartPr/>
                <p14:nvPr/>
              </p14:nvContentPartPr>
              <p14:xfrm>
                <a:off x="2509906" y="1858710"/>
                <a:ext cx="69120" cy="1436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230E2A9-BDF5-A106-4E99-20C9451545E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05586" y="1854390"/>
                  <a:ext cx="77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835F4A4-D49A-F296-F0F3-06F5347AE1C3}"/>
                    </a:ext>
                  </a:extLst>
                </p14:cNvPr>
                <p14:cNvContentPartPr/>
                <p14:nvPr/>
              </p14:nvContentPartPr>
              <p14:xfrm>
                <a:off x="1602706" y="1638030"/>
                <a:ext cx="1232640" cy="8740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835F4A4-D49A-F296-F0F3-06F5347AE1C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98386" y="1633710"/>
                  <a:ext cx="124128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A67D8B7-601A-4A58-D028-460A156E52A7}"/>
                    </a:ext>
                  </a:extLst>
                </p14:cNvPr>
                <p14:cNvContentPartPr/>
                <p14:nvPr/>
              </p14:nvContentPartPr>
              <p14:xfrm>
                <a:off x="5911546" y="448230"/>
                <a:ext cx="175320" cy="2113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A67D8B7-601A-4A58-D028-460A156E52A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07226" y="443910"/>
                  <a:ext cx="183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C1E23F7-A3B8-14B3-7B16-FB161A86FE65}"/>
                    </a:ext>
                  </a:extLst>
                </p14:cNvPr>
                <p14:cNvContentPartPr/>
                <p14:nvPr/>
              </p14:nvContentPartPr>
              <p14:xfrm>
                <a:off x="5907226" y="383790"/>
                <a:ext cx="320040" cy="1868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C1E23F7-A3B8-14B3-7B16-FB161A86FE6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2906" y="379470"/>
                  <a:ext cx="328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06327EA-208D-B7EC-881B-1639BF1B5544}"/>
                    </a:ext>
                  </a:extLst>
                </p14:cNvPr>
                <p14:cNvContentPartPr/>
                <p14:nvPr/>
              </p14:nvContentPartPr>
              <p14:xfrm>
                <a:off x="6411586" y="439950"/>
                <a:ext cx="279720" cy="2041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06327EA-208D-B7EC-881B-1639BF1B554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07266" y="435630"/>
                  <a:ext cx="288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474960E-8554-B8AC-BAB9-63AD23DE0897}"/>
                    </a:ext>
                  </a:extLst>
                </p14:cNvPr>
                <p14:cNvContentPartPr/>
                <p14:nvPr/>
              </p14:nvContentPartPr>
              <p14:xfrm>
                <a:off x="6782386" y="359670"/>
                <a:ext cx="43920" cy="1785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474960E-8554-B8AC-BAB9-63AD23DE089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78066" y="355350"/>
                  <a:ext cx="52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B787B2D-745E-B259-293E-28081501A57B}"/>
                    </a:ext>
                  </a:extLst>
                </p14:cNvPr>
                <p14:cNvContentPartPr/>
                <p14:nvPr/>
              </p14:nvContentPartPr>
              <p14:xfrm>
                <a:off x="6705706" y="403590"/>
                <a:ext cx="252360" cy="1296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B787B2D-745E-B259-293E-28081501A5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01386" y="399270"/>
                  <a:ext cx="261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4E20DDC-A0C3-671B-937C-AA2809837954}"/>
                    </a:ext>
                  </a:extLst>
                </p14:cNvPr>
                <p14:cNvContentPartPr/>
                <p14:nvPr/>
              </p14:nvContentPartPr>
              <p14:xfrm>
                <a:off x="7012066" y="339510"/>
                <a:ext cx="88560" cy="1468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4E20DDC-A0C3-671B-937C-AA28098379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07746" y="335190"/>
                  <a:ext cx="97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5D8F646-763A-BB07-B126-E20C93A9A7A6}"/>
                    </a:ext>
                  </a:extLst>
                </p14:cNvPr>
                <p14:cNvContentPartPr/>
                <p14:nvPr/>
              </p14:nvContentPartPr>
              <p14:xfrm>
                <a:off x="5771866" y="138630"/>
                <a:ext cx="1704960" cy="6912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5D8F646-763A-BB07-B126-E20C93A9A7A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67546" y="134310"/>
                  <a:ext cx="171360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BF5ADFC-6251-CD9A-5555-004B35D63893}"/>
                    </a:ext>
                  </a:extLst>
                </p14:cNvPr>
                <p14:cNvContentPartPr/>
                <p14:nvPr/>
              </p14:nvContentPartPr>
              <p14:xfrm>
                <a:off x="5993626" y="2035830"/>
                <a:ext cx="19080" cy="651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BF5ADFC-6251-CD9A-5555-004B35D6389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89306" y="2031510"/>
                  <a:ext cx="27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1C27CE7-6A97-37EB-A2CF-90F64BF98FB1}"/>
                    </a:ext>
                  </a:extLst>
                </p14:cNvPr>
                <p14:cNvContentPartPr/>
                <p14:nvPr/>
              </p14:nvContentPartPr>
              <p14:xfrm>
                <a:off x="5923786" y="2144190"/>
                <a:ext cx="2160" cy="75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1C27CE7-6A97-37EB-A2CF-90F64BF98FB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19466" y="2139870"/>
                  <a:ext cx="108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66EA718-BD7A-FA47-D933-C899FEF0CC85}"/>
                    </a:ext>
                  </a:extLst>
                </p14:cNvPr>
                <p14:cNvContentPartPr/>
                <p14:nvPr/>
              </p14:nvContentPartPr>
              <p14:xfrm>
                <a:off x="5363626" y="2903070"/>
                <a:ext cx="697680" cy="1044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66EA718-BD7A-FA47-D933-C899FEF0CC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359306" y="2898750"/>
                  <a:ext cx="706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CA7D1EB-D25F-1AE3-1094-521D454F9E93}"/>
                    </a:ext>
                  </a:extLst>
                </p14:cNvPr>
                <p14:cNvContentPartPr/>
                <p14:nvPr/>
              </p14:nvContentPartPr>
              <p14:xfrm>
                <a:off x="5625706" y="2687070"/>
                <a:ext cx="118440" cy="617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CA7D1EB-D25F-1AE3-1094-521D454F9E9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21386" y="2682750"/>
                  <a:ext cx="12708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987A6C2-BA5C-89C6-7CC9-15BD8F10F87C}"/>
                    </a:ext>
                  </a:extLst>
                </p14:cNvPr>
                <p14:cNvContentPartPr/>
                <p14:nvPr/>
              </p14:nvContentPartPr>
              <p14:xfrm>
                <a:off x="6205666" y="2963910"/>
                <a:ext cx="108360" cy="254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987A6C2-BA5C-89C6-7CC9-15BD8F10F87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01346" y="2959590"/>
                  <a:ext cx="117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AD0335B-1C70-D942-CE91-9C00489F53D8}"/>
                    </a:ext>
                  </a:extLst>
                </p14:cNvPr>
                <p14:cNvContentPartPr/>
                <p14:nvPr/>
              </p14:nvContentPartPr>
              <p14:xfrm>
                <a:off x="6157786" y="3258030"/>
                <a:ext cx="398160" cy="116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AD0335B-1C70-D942-CE91-9C00489F53D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466" y="3253710"/>
                  <a:ext cx="406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8E23B07-08BD-0972-2F51-4596BF6DD364}"/>
                    </a:ext>
                  </a:extLst>
                </p14:cNvPr>
                <p14:cNvContentPartPr/>
                <p14:nvPr/>
              </p14:nvContentPartPr>
              <p14:xfrm>
                <a:off x="6290626" y="3309870"/>
                <a:ext cx="160920" cy="1454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8E23B07-08BD-0972-2F51-4596BF6DD36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86306" y="3305550"/>
                  <a:ext cx="169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1AFE44C-D1BE-8354-AB68-6B656D663450}"/>
                    </a:ext>
                  </a:extLst>
                </p14:cNvPr>
                <p14:cNvContentPartPr/>
                <p14:nvPr/>
              </p14:nvContentPartPr>
              <p14:xfrm>
                <a:off x="6477826" y="3249390"/>
                <a:ext cx="236160" cy="3139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1AFE44C-D1BE-8354-AB68-6B656D66345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73506" y="3245070"/>
                  <a:ext cx="2448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218DEA7-A7E5-AAF1-D6B6-976B2D8197A7}"/>
                    </a:ext>
                  </a:extLst>
                </p14:cNvPr>
                <p14:cNvContentPartPr/>
                <p14:nvPr/>
              </p14:nvContentPartPr>
              <p14:xfrm>
                <a:off x="5826946" y="2425350"/>
                <a:ext cx="76320" cy="1389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218DEA7-A7E5-AAF1-D6B6-976B2D8197A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22626" y="2421030"/>
                  <a:ext cx="84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2CB104B-79F8-7313-F7C3-E7E96E5DEF83}"/>
                    </a:ext>
                  </a:extLst>
                </p14:cNvPr>
                <p14:cNvContentPartPr/>
                <p14:nvPr/>
              </p14:nvContentPartPr>
              <p14:xfrm>
                <a:off x="5766466" y="2288910"/>
                <a:ext cx="305280" cy="1706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2CB104B-79F8-7313-F7C3-E7E96E5DEF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762146" y="2284590"/>
                  <a:ext cx="313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CB74A32-8DD5-BB58-F9E4-B75ABEF90DBA}"/>
                    </a:ext>
                  </a:extLst>
                </p14:cNvPr>
                <p14:cNvContentPartPr/>
                <p14:nvPr/>
              </p14:nvContentPartPr>
              <p14:xfrm>
                <a:off x="5490346" y="2112510"/>
                <a:ext cx="879120" cy="5749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CB74A32-8DD5-BB58-F9E4-B75ABEF90DB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486026" y="2108190"/>
                  <a:ext cx="8877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A703D1C-B5C2-D3C4-3D4B-54D12384605C}"/>
                    </a:ext>
                  </a:extLst>
                </p14:cNvPr>
                <p14:cNvContentPartPr/>
                <p14:nvPr/>
              </p14:nvContentPartPr>
              <p14:xfrm>
                <a:off x="7040146" y="1394670"/>
                <a:ext cx="618120" cy="3852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A703D1C-B5C2-D3C4-3D4B-54D1238460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35826" y="1390350"/>
                  <a:ext cx="6267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31C1F46-695A-6E8C-5955-607B4DEC400F}"/>
                    </a:ext>
                  </a:extLst>
                </p14:cNvPr>
                <p14:cNvContentPartPr/>
                <p14:nvPr/>
              </p14:nvContentPartPr>
              <p14:xfrm>
                <a:off x="7201066" y="1464150"/>
                <a:ext cx="353880" cy="2383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31C1F46-695A-6E8C-5955-607B4DEC400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96746" y="1459830"/>
                  <a:ext cx="362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1859723-E904-167D-9267-A5C6821F91E3}"/>
                    </a:ext>
                  </a:extLst>
                </p14:cNvPr>
                <p14:cNvContentPartPr/>
                <p14:nvPr/>
              </p14:nvContentPartPr>
              <p14:xfrm>
                <a:off x="7769506" y="1159590"/>
                <a:ext cx="80640" cy="2761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1859723-E904-167D-9267-A5C6821F91E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65186" y="1155270"/>
                  <a:ext cx="892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D4E3A3D-9D09-B918-FA75-972F2A82314E}"/>
                    </a:ext>
                  </a:extLst>
                </p14:cNvPr>
                <p14:cNvContentPartPr/>
                <p14:nvPr/>
              </p14:nvContentPartPr>
              <p14:xfrm>
                <a:off x="8015386" y="1062750"/>
                <a:ext cx="183600" cy="3538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D4E3A3D-9D09-B918-FA75-972F2A82314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11066" y="1058430"/>
                  <a:ext cx="1922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80901F2-0591-F839-CC88-4F9682989AA7}"/>
                    </a:ext>
                  </a:extLst>
                </p14:cNvPr>
                <p14:cNvContentPartPr/>
                <p14:nvPr/>
              </p14:nvContentPartPr>
              <p14:xfrm>
                <a:off x="8027266" y="1066710"/>
                <a:ext cx="194040" cy="748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80901F2-0591-F839-CC88-4F9682989AA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22946" y="1062390"/>
                  <a:ext cx="202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11DEAB4-7271-73E9-D77A-E752661A3FAA}"/>
                    </a:ext>
                  </a:extLst>
                </p14:cNvPr>
                <p14:cNvContentPartPr/>
                <p14:nvPr/>
              </p14:nvContentPartPr>
              <p14:xfrm>
                <a:off x="7592026" y="2022510"/>
                <a:ext cx="448920" cy="3841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11DEAB4-7271-73E9-D77A-E752661A3F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87706" y="2018190"/>
                  <a:ext cx="457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110050F-CA91-A6FA-690E-853589ECF179}"/>
                    </a:ext>
                  </a:extLst>
                </p14:cNvPr>
                <p14:cNvContentPartPr/>
                <p14:nvPr/>
              </p14:nvContentPartPr>
              <p14:xfrm>
                <a:off x="8097826" y="1987590"/>
                <a:ext cx="276480" cy="1893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110050F-CA91-A6FA-690E-853589ECF1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093506" y="1983270"/>
                  <a:ext cx="285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79CF50A-9B0F-472E-0912-1E47B45BD449}"/>
                    </a:ext>
                  </a:extLst>
                </p14:cNvPr>
                <p14:cNvContentPartPr/>
                <p14:nvPr/>
              </p14:nvContentPartPr>
              <p14:xfrm>
                <a:off x="8437666" y="1616070"/>
                <a:ext cx="183240" cy="3679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79CF50A-9B0F-472E-0912-1E47B45BD44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33346" y="1611750"/>
                  <a:ext cx="1918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1251EE4-2116-F48A-A592-5AA0E236EF01}"/>
                    </a:ext>
                  </a:extLst>
                </p14:cNvPr>
                <p14:cNvContentPartPr/>
                <p14:nvPr/>
              </p14:nvContentPartPr>
              <p14:xfrm>
                <a:off x="8695786" y="1574670"/>
                <a:ext cx="311760" cy="3326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1251EE4-2116-F48A-A592-5AA0E236EF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691466" y="1570350"/>
                  <a:ext cx="320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D1AD9AD-E6FA-1120-B114-680562AABEAF}"/>
                    </a:ext>
                  </a:extLst>
                </p14:cNvPr>
                <p14:cNvContentPartPr/>
                <p14:nvPr/>
              </p14:nvContentPartPr>
              <p14:xfrm>
                <a:off x="8833666" y="1352550"/>
                <a:ext cx="282600" cy="3369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D1AD9AD-E6FA-1120-B114-680562AABEA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29346" y="1348230"/>
                  <a:ext cx="291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75ED6F8-5432-A900-2753-E01EFC5C86DC}"/>
                    </a:ext>
                  </a:extLst>
                </p14:cNvPr>
                <p14:cNvContentPartPr/>
                <p14:nvPr/>
              </p14:nvContentPartPr>
              <p14:xfrm>
                <a:off x="9329026" y="1396470"/>
                <a:ext cx="121680" cy="2401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75ED6F8-5432-A900-2753-E01EFC5C86D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24706" y="1392150"/>
                  <a:ext cx="130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7535480-2EC3-D53C-7D37-4B83ECF59D98}"/>
                    </a:ext>
                  </a:extLst>
                </p14:cNvPr>
                <p14:cNvContentPartPr/>
                <p14:nvPr/>
              </p14:nvContentPartPr>
              <p14:xfrm>
                <a:off x="6772666" y="909030"/>
                <a:ext cx="353160" cy="3106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7535480-2EC3-D53C-7D37-4B83ECF59D9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68346" y="904710"/>
                  <a:ext cx="3618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3B5417B3-B8FE-3F52-58F0-C35FBEE40DC6}"/>
                    </a:ext>
                  </a:extLst>
                </p14:cNvPr>
                <p14:cNvContentPartPr/>
                <p14:nvPr/>
              </p14:nvContentPartPr>
              <p14:xfrm>
                <a:off x="6846466" y="1005870"/>
                <a:ext cx="137880" cy="1299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3B5417B3-B8FE-3F52-58F0-C35FBEE40DC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842146" y="1001550"/>
                  <a:ext cx="146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6FA0C135-4DFF-B2CB-1B90-67AE0A29982A}"/>
                    </a:ext>
                  </a:extLst>
                </p14:cNvPr>
                <p14:cNvContentPartPr/>
                <p14:nvPr/>
              </p14:nvContentPartPr>
              <p14:xfrm>
                <a:off x="7007746" y="689430"/>
                <a:ext cx="398880" cy="2674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6FA0C135-4DFF-B2CB-1B90-67AE0A29982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03426" y="685110"/>
                  <a:ext cx="407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7B751DE-4116-93DE-530E-DD29269DCC31}"/>
                    </a:ext>
                  </a:extLst>
                </p14:cNvPr>
                <p14:cNvContentPartPr/>
                <p14:nvPr/>
              </p14:nvContentPartPr>
              <p14:xfrm>
                <a:off x="7588066" y="532830"/>
                <a:ext cx="138240" cy="1965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7B751DE-4116-93DE-530E-DD29269DCC3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83746" y="528510"/>
                  <a:ext cx="146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A1EAEC6-95B8-BEBD-A8A0-9A1599AACE70}"/>
                    </a:ext>
                  </a:extLst>
                </p14:cNvPr>
                <p14:cNvContentPartPr/>
                <p14:nvPr/>
              </p14:nvContentPartPr>
              <p14:xfrm>
                <a:off x="7829986" y="547590"/>
                <a:ext cx="207000" cy="1659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A1EAEC6-95B8-BEBD-A8A0-9A1599AACE7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25666" y="543270"/>
                  <a:ext cx="215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B4FE8DD-1BBB-932B-6B67-CC6BE5F84B65}"/>
                    </a:ext>
                  </a:extLst>
                </p14:cNvPr>
                <p14:cNvContentPartPr/>
                <p14:nvPr/>
              </p14:nvContentPartPr>
              <p14:xfrm>
                <a:off x="8195746" y="506550"/>
                <a:ext cx="203040" cy="529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B4FE8DD-1BBB-932B-6B67-CC6BE5F84B6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91426" y="502230"/>
                  <a:ext cx="211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38692F9-D28D-CAB4-EE07-1526FE9C9427}"/>
                    </a:ext>
                  </a:extLst>
                </p14:cNvPr>
                <p14:cNvContentPartPr/>
                <p14:nvPr/>
              </p14:nvContentPartPr>
              <p14:xfrm>
                <a:off x="8376826" y="183630"/>
                <a:ext cx="293400" cy="3625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38692F9-D28D-CAB4-EE07-1526FE9C942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72506" y="179310"/>
                  <a:ext cx="302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A70C7DC-11B6-D25C-2690-EE9ABBA53A63}"/>
                    </a:ext>
                  </a:extLst>
                </p14:cNvPr>
                <p14:cNvContentPartPr/>
                <p14:nvPr/>
              </p14:nvContentPartPr>
              <p14:xfrm>
                <a:off x="8768866" y="303510"/>
                <a:ext cx="81360" cy="2185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A70C7DC-11B6-D25C-2690-EE9ABBA53A6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64546" y="299190"/>
                  <a:ext cx="90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F3222D8-DABC-B393-C31D-B675A718FF88}"/>
                    </a:ext>
                  </a:extLst>
                </p14:cNvPr>
                <p14:cNvContentPartPr/>
                <p14:nvPr/>
              </p14:nvContentPartPr>
              <p14:xfrm>
                <a:off x="9110506" y="284790"/>
                <a:ext cx="232920" cy="1461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F3222D8-DABC-B393-C31D-B675A718FF8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106186" y="280470"/>
                  <a:ext cx="241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607329A-0828-8216-B122-85B2A939871C}"/>
                    </a:ext>
                  </a:extLst>
                </p14:cNvPr>
                <p14:cNvContentPartPr/>
                <p14:nvPr/>
              </p14:nvContentPartPr>
              <p14:xfrm>
                <a:off x="9453946" y="223590"/>
                <a:ext cx="79920" cy="2325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607329A-0828-8216-B122-85B2A939871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49626" y="219270"/>
                  <a:ext cx="88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028AE81-73F3-39F3-AAD1-A88BD44E7566}"/>
                    </a:ext>
                  </a:extLst>
                </p14:cNvPr>
                <p14:cNvContentPartPr/>
                <p14:nvPr/>
              </p14:nvContentPartPr>
              <p14:xfrm>
                <a:off x="9623146" y="156630"/>
                <a:ext cx="218520" cy="2235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028AE81-73F3-39F3-AAD1-A88BD44E756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618826" y="152310"/>
                  <a:ext cx="227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20907CE-6FF2-F0C2-A25D-63CE5ABA5F87}"/>
                    </a:ext>
                  </a:extLst>
                </p14:cNvPr>
                <p14:cNvContentPartPr/>
                <p14:nvPr/>
              </p14:nvContentPartPr>
              <p14:xfrm>
                <a:off x="7414906" y="1221510"/>
                <a:ext cx="1121400" cy="7984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20907CE-6FF2-F0C2-A25D-63CE5ABA5F8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410586" y="1217190"/>
                  <a:ext cx="113004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CA64ADA-DDA0-CDDB-3626-C80E35BBBA3A}"/>
                    </a:ext>
                  </a:extLst>
                </p14:cNvPr>
                <p14:cNvContentPartPr/>
                <p14:nvPr/>
              </p14:nvContentPartPr>
              <p14:xfrm>
                <a:off x="7842226" y="1674390"/>
                <a:ext cx="1656000" cy="11376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CA64ADA-DDA0-CDDB-3626-C80E35BBBA3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837906" y="1670070"/>
                  <a:ext cx="1664640" cy="11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F274E79-907E-D44E-1BCA-C44BE1DBCCE1}"/>
                    </a:ext>
                  </a:extLst>
                </p14:cNvPr>
                <p14:cNvContentPartPr/>
                <p14:nvPr/>
              </p14:nvContentPartPr>
              <p14:xfrm>
                <a:off x="922306" y="1613550"/>
                <a:ext cx="65160" cy="2811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F274E79-907E-D44E-1BCA-C44BE1DBCCE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17986" y="1609230"/>
                  <a:ext cx="73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C2A92EE-AF60-94A4-EA52-337C39A722B2}"/>
                    </a:ext>
                  </a:extLst>
                </p14:cNvPr>
                <p14:cNvContentPartPr/>
                <p14:nvPr/>
              </p14:nvContentPartPr>
              <p14:xfrm>
                <a:off x="885586" y="1537230"/>
                <a:ext cx="108000" cy="1778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C2A92EE-AF60-94A4-EA52-337C39A722B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81266" y="1532910"/>
                  <a:ext cx="116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209F4F99-71EE-3C2A-7237-2D6B4CE6F6C5}"/>
                    </a:ext>
                  </a:extLst>
                </p14:cNvPr>
                <p14:cNvContentPartPr/>
                <p14:nvPr/>
              </p14:nvContentPartPr>
              <p14:xfrm>
                <a:off x="1070986" y="1714350"/>
                <a:ext cx="224640" cy="1922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209F4F99-71EE-3C2A-7237-2D6B4CE6F6C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6666" y="1710030"/>
                  <a:ext cx="233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6B7FF06-4FD2-E5F7-5009-F174BC7DDEA8}"/>
                    </a:ext>
                  </a:extLst>
                </p14:cNvPr>
                <p14:cNvContentPartPr/>
                <p14:nvPr/>
              </p14:nvContentPartPr>
              <p14:xfrm>
                <a:off x="1280506" y="1766550"/>
                <a:ext cx="91800" cy="1591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6B7FF06-4FD2-E5F7-5009-F174BC7DDEA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76186" y="1762230"/>
                  <a:ext cx="100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A16CE19-D66C-4032-19C5-136CE5D841A4}"/>
                    </a:ext>
                  </a:extLst>
                </p14:cNvPr>
                <p14:cNvContentPartPr/>
                <p14:nvPr/>
              </p14:nvContentPartPr>
              <p14:xfrm>
                <a:off x="1353226" y="1671150"/>
                <a:ext cx="175320" cy="525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A16CE19-D66C-4032-19C5-136CE5D841A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348906" y="1666830"/>
                  <a:ext cx="183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159E0A05-D8C8-BA98-15E6-EFAE0C0A33CE}"/>
                    </a:ext>
                  </a:extLst>
                </p14:cNvPr>
                <p14:cNvContentPartPr/>
                <p14:nvPr/>
              </p14:nvContentPartPr>
              <p14:xfrm>
                <a:off x="1369426" y="1617870"/>
                <a:ext cx="65160" cy="2019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159E0A05-D8C8-BA98-15E6-EFAE0C0A33C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365106" y="1613550"/>
                  <a:ext cx="73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20F9CD2E-92E6-8559-56CD-10E58FA09E7E}"/>
                    </a:ext>
                  </a:extLst>
                </p14:cNvPr>
                <p14:cNvContentPartPr/>
                <p14:nvPr/>
              </p14:nvContentPartPr>
              <p14:xfrm>
                <a:off x="1619266" y="1513110"/>
                <a:ext cx="136800" cy="3866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20F9CD2E-92E6-8559-56CD-10E58FA09E7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614946" y="1508790"/>
                  <a:ext cx="1454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D9D6D250-12BF-3B3E-BD49-37BEA9C7ACB4}"/>
                    </a:ext>
                  </a:extLst>
                </p14:cNvPr>
                <p14:cNvContentPartPr/>
                <p14:nvPr/>
              </p14:nvContentPartPr>
              <p14:xfrm>
                <a:off x="1768306" y="1512390"/>
                <a:ext cx="203040" cy="2408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D9D6D250-12BF-3B3E-BD49-37BEA9C7ACB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763986" y="1508070"/>
                  <a:ext cx="211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297BD30-DC68-0BD5-DD08-9076164F4CD1}"/>
                    </a:ext>
                  </a:extLst>
                </p14:cNvPr>
                <p14:cNvContentPartPr/>
                <p14:nvPr/>
              </p14:nvContentPartPr>
              <p14:xfrm>
                <a:off x="1837066" y="1633710"/>
                <a:ext cx="140040" cy="1224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297BD30-DC68-0BD5-DD08-9076164F4CD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832746" y="1629390"/>
                  <a:ext cx="148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E1E78A0-1C2B-ACFA-6A3A-5ADAD8CA0AA5}"/>
                    </a:ext>
                  </a:extLst>
                </p14:cNvPr>
                <p14:cNvContentPartPr/>
                <p14:nvPr/>
              </p14:nvContentPartPr>
              <p14:xfrm>
                <a:off x="2175106" y="1565310"/>
                <a:ext cx="96120" cy="968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E1E78A0-1C2B-ACFA-6A3A-5ADAD8CA0AA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170786" y="1560990"/>
                  <a:ext cx="10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4FC8DB1-2488-6995-B635-6A6EDE7EE116}"/>
                    </a:ext>
                  </a:extLst>
                </p14:cNvPr>
                <p14:cNvContentPartPr/>
                <p14:nvPr/>
              </p14:nvContentPartPr>
              <p14:xfrm>
                <a:off x="2350786" y="1529310"/>
                <a:ext cx="144000" cy="1274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4FC8DB1-2488-6995-B635-6A6EDE7EE11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346466" y="1524990"/>
                  <a:ext cx="152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5C46F9E-F7B4-D7CF-F7D3-77BA9092211B}"/>
                    </a:ext>
                  </a:extLst>
                </p14:cNvPr>
                <p14:cNvContentPartPr/>
                <p14:nvPr/>
              </p14:nvContentPartPr>
              <p14:xfrm>
                <a:off x="6292786" y="3647190"/>
                <a:ext cx="63000" cy="3765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5C46F9E-F7B4-D7CF-F7D3-77BA9092211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288466" y="3642870"/>
                  <a:ext cx="71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79091BB-37B0-E50B-7424-7786743B3558}"/>
                    </a:ext>
                  </a:extLst>
                </p14:cNvPr>
                <p14:cNvContentPartPr/>
                <p14:nvPr/>
              </p14:nvContentPartPr>
              <p14:xfrm>
                <a:off x="6149146" y="3619110"/>
                <a:ext cx="200520" cy="3290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79091BB-37B0-E50B-7424-7786743B355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44826" y="3614790"/>
                  <a:ext cx="2091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78C907C-2856-B0CC-0304-9670ADFD7069}"/>
                    </a:ext>
                  </a:extLst>
                </p14:cNvPr>
                <p14:cNvContentPartPr/>
                <p14:nvPr/>
              </p14:nvContentPartPr>
              <p14:xfrm>
                <a:off x="6503746" y="3884430"/>
                <a:ext cx="151920" cy="2509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78C907C-2856-B0CC-0304-9670ADFD706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499426" y="3880110"/>
                  <a:ext cx="160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7923699-5EE1-747C-8202-25E12377F472}"/>
                    </a:ext>
                  </a:extLst>
                </p14:cNvPr>
                <p14:cNvContentPartPr/>
                <p14:nvPr/>
              </p14:nvContentPartPr>
              <p14:xfrm>
                <a:off x="6604906" y="3873270"/>
                <a:ext cx="286560" cy="2379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7923699-5EE1-747C-8202-25E12377F47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00586" y="3868950"/>
                  <a:ext cx="29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48553B94-631E-1E34-7B96-27EE85FED8BF}"/>
                    </a:ext>
                  </a:extLst>
                </p14:cNvPr>
                <p14:cNvContentPartPr/>
                <p14:nvPr/>
              </p14:nvContentPartPr>
              <p14:xfrm>
                <a:off x="7019986" y="3792270"/>
                <a:ext cx="198720" cy="352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48553B94-631E-1E34-7B96-27EE85FED8B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015666" y="3787950"/>
                  <a:ext cx="207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D3016AA-4075-77C7-59AA-8690F84DB263}"/>
                    </a:ext>
                  </a:extLst>
                </p14:cNvPr>
                <p14:cNvContentPartPr/>
                <p14:nvPr/>
              </p14:nvContentPartPr>
              <p14:xfrm>
                <a:off x="7027906" y="3711630"/>
                <a:ext cx="173880" cy="2880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D3016AA-4075-77C7-59AA-8690F84DB26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23586" y="3707310"/>
                  <a:ext cx="182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1046712-F829-BC5A-BDBE-47348A5042EF}"/>
                    </a:ext>
                  </a:extLst>
                </p14:cNvPr>
                <p14:cNvContentPartPr/>
                <p14:nvPr/>
              </p14:nvContentPartPr>
              <p14:xfrm>
                <a:off x="7358386" y="3735390"/>
                <a:ext cx="174960" cy="4993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1046712-F829-BC5A-BDBE-47348A5042E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354066" y="3731070"/>
                  <a:ext cx="1836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07214EB-EA90-FB78-4B26-C1B76DD662E8}"/>
                    </a:ext>
                  </a:extLst>
                </p14:cNvPr>
                <p14:cNvContentPartPr/>
                <p14:nvPr/>
              </p14:nvContentPartPr>
              <p14:xfrm>
                <a:off x="7463146" y="3513630"/>
                <a:ext cx="411120" cy="3654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07214EB-EA90-FB78-4B26-C1B76DD662E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58826" y="3509310"/>
                  <a:ext cx="419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5E9113E-DCDE-47CD-6EFE-B10486F99384}"/>
                    </a:ext>
                  </a:extLst>
                </p14:cNvPr>
                <p14:cNvContentPartPr/>
                <p14:nvPr/>
              </p14:nvContentPartPr>
              <p14:xfrm>
                <a:off x="8003146" y="3667350"/>
                <a:ext cx="168840" cy="2592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5E9113E-DCDE-47CD-6EFE-B10486F9938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998826" y="3663030"/>
                  <a:ext cx="177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E0BB60C-AF87-D1FD-08EF-3CBF48180A44}"/>
                    </a:ext>
                  </a:extLst>
                </p14:cNvPr>
                <p14:cNvContentPartPr/>
                <p14:nvPr/>
              </p14:nvContentPartPr>
              <p14:xfrm>
                <a:off x="8253346" y="3687510"/>
                <a:ext cx="43200" cy="2973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E0BB60C-AF87-D1FD-08EF-3CBF48180A4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249026" y="3683190"/>
                  <a:ext cx="51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BF9A9A34-BED0-25D1-F577-CEA0325D9432}"/>
                    </a:ext>
                  </a:extLst>
                </p14:cNvPr>
                <p14:cNvContentPartPr/>
                <p14:nvPr/>
              </p14:nvContentPartPr>
              <p14:xfrm>
                <a:off x="8152186" y="3657990"/>
                <a:ext cx="425880" cy="2545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BF9A9A34-BED0-25D1-F577-CEA0325D943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47866" y="3653670"/>
                  <a:ext cx="434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C81839C-F84C-E647-3258-787CD6264F91}"/>
                    </a:ext>
                  </a:extLst>
                </p14:cNvPr>
                <p14:cNvContentPartPr/>
                <p14:nvPr/>
              </p14:nvContentPartPr>
              <p14:xfrm>
                <a:off x="3013906" y="890310"/>
                <a:ext cx="2080440" cy="936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C81839C-F84C-E647-3258-787CD6264F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009586" y="885990"/>
                  <a:ext cx="2089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D1146FF5-DA4E-9374-79AA-478DC060DA0A}"/>
                    </a:ext>
                  </a:extLst>
                </p14:cNvPr>
                <p14:cNvContentPartPr/>
                <p14:nvPr/>
              </p14:nvContentPartPr>
              <p14:xfrm>
                <a:off x="2614666" y="994710"/>
                <a:ext cx="2615040" cy="3956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D1146FF5-DA4E-9374-79AA-478DC060DA0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610346" y="990390"/>
                  <a:ext cx="26236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538EB30-293F-9400-1AB0-3AE1DE270055}"/>
                    </a:ext>
                  </a:extLst>
                </p14:cNvPr>
                <p14:cNvContentPartPr/>
                <p14:nvPr/>
              </p14:nvContentPartPr>
              <p14:xfrm>
                <a:off x="3086266" y="1002270"/>
                <a:ext cx="2036160" cy="6800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538EB30-293F-9400-1AB0-3AE1DE27005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081946" y="997950"/>
                  <a:ext cx="204480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79D759B1-D1DE-DCD1-1A0D-1D651C5D3393}"/>
                    </a:ext>
                  </a:extLst>
                </p14:cNvPr>
                <p14:cNvContentPartPr/>
                <p14:nvPr/>
              </p14:nvContentPartPr>
              <p14:xfrm>
                <a:off x="3058186" y="1502310"/>
                <a:ext cx="2194200" cy="4730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79D759B1-D1DE-DCD1-1A0D-1D651C5D339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053866" y="1497990"/>
                  <a:ext cx="22028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262E1B52-C625-476B-ACA5-A4AC31C3AEBC}"/>
                    </a:ext>
                  </a:extLst>
                </p14:cNvPr>
                <p14:cNvContentPartPr/>
                <p14:nvPr/>
              </p14:nvContentPartPr>
              <p14:xfrm>
                <a:off x="2856586" y="1392870"/>
                <a:ext cx="2524680" cy="5439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262E1B52-C625-476B-ACA5-A4AC31C3AEB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52266" y="1388550"/>
                  <a:ext cx="25333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27B6B42-0B94-66BE-A741-D6EF84FA51B5}"/>
                    </a:ext>
                  </a:extLst>
                </p14:cNvPr>
                <p14:cNvContentPartPr/>
                <p14:nvPr/>
              </p14:nvContentPartPr>
              <p14:xfrm>
                <a:off x="3336106" y="1969950"/>
                <a:ext cx="1710360" cy="3592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27B6B42-0B94-66BE-A741-D6EF84FA51B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331786" y="1965630"/>
                  <a:ext cx="17190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22FD9FB6-A651-A6A0-940D-7D09A7B1AC61}"/>
                    </a:ext>
                  </a:extLst>
                </p14:cNvPr>
                <p14:cNvContentPartPr/>
                <p14:nvPr/>
              </p14:nvContentPartPr>
              <p14:xfrm>
                <a:off x="3215506" y="2214390"/>
                <a:ext cx="1916280" cy="6051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22FD9FB6-A651-A6A0-940D-7D09A7B1AC6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211186" y="2210070"/>
                  <a:ext cx="192492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E8F85878-8DF9-EBF0-5184-B708155C88E5}"/>
                    </a:ext>
                  </a:extLst>
                </p14:cNvPr>
                <p14:cNvContentPartPr/>
                <p14:nvPr/>
              </p14:nvContentPartPr>
              <p14:xfrm>
                <a:off x="3033706" y="2220510"/>
                <a:ext cx="2026080" cy="3880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E8F85878-8DF9-EBF0-5184-B708155C88E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29386" y="2216190"/>
                  <a:ext cx="2034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C80E7E8A-D859-F7E0-FE43-6046D6543143}"/>
                    </a:ext>
                  </a:extLst>
                </p14:cNvPr>
                <p14:cNvContentPartPr/>
                <p14:nvPr/>
              </p14:nvContentPartPr>
              <p14:xfrm>
                <a:off x="4206226" y="3476190"/>
                <a:ext cx="525960" cy="3445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C80E7E8A-D859-F7E0-FE43-6046D654314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201906" y="3471870"/>
                  <a:ext cx="5346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F64DD0B-D610-264F-61DD-03438877CBDF}"/>
                    </a:ext>
                  </a:extLst>
                </p14:cNvPr>
                <p14:cNvContentPartPr/>
                <p14:nvPr/>
              </p14:nvContentPartPr>
              <p14:xfrm>
                <a:off x="4851706" y="3615150"/>
                <a:ext cx="87120" cy="11268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F64DD0B-D610-264F-61DD-03438877CBD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847386" y="3610830"/>
                  <a:ext cx="95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170305D-FED5-57A2-BF72-13509F02937E}"/>
                    </a:ext>
                  </a:extLst>
                </p14:cNvPr>
                <p14:cNvContentPartPr/>
                <p14:nvPr/>
              </p14:nvContentPartPr>
              <p14:xfrm>
                <a:off x="4782946" y="3502830"/>
                <a:ext cx="310320" cy="18432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170305D-FED5-57A2-BF72-13509F02937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778626" y="3498510"/>
                  <a:ext cx="318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3E4A0494-A76E-9072-3640-B257711A36FB}"/>
                    </a:ext>
                  </a:extLst>
                </p14:cNvPr>
                <p14:cNvContentPartPr/>
                <p14:nvPr/>
              </p14:nvContentPartPr>
              <p14:xfrm>
                <a:off x="5201986" y="3309870"/>
                <a:ext cx="304560" cy="36864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3E4A0494-A76E-9072-3640-B257711A36F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197666" y="3305550"/>
                  <a:ext cx="3132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83819310-E4E3-B047-9352-F15A301E3DD7}"/>
                    </a:ext>
                  </a:extLst>
                </p14:cNvPr>
                <p14:cNvContentPartPr/>
                <p14:nvPr/>
              </p14:nvContentPartPr>
              <p14:xfrm>
                <a:off x="5351386" y="3248670"/>
                <a:ext cx="220320" cy="3672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83819310-E4E3-B047-9352-F15A301E3DD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347066" y="3244350"/>
                  <a:ext cx="228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6B93208-5E36-2E45-270E-4B8883A34567}"/>
                    </a:ext>
                  </a:extLst>
                </p14:cNvPr>
                <p14:cNvContentPartPr/>
                <p14:nvPr/>
              </p14:nvContentPartPr>
              <p14:xfrm>
                <a:off x="5613466" y="3422190"/>
                <a:ext cx="130320" cy="14724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6B93208-5E36-2E45-270E-4B8883A3456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09146" y="3417870"/>
                  <a:ext cx="138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D623A704-B2B3-F561-2FAC-19B1CB332C51}"/>
                    </a:ext>
                  </a:extLst>
                </p14:cNvPr>
                <p14:cNvContentPartPr/>
                <p14:nvPr/>
              </p14:nvContentPartPr>
              <p14:xfrm>
                <a:off x="5577106" y="3397710"/>
                <a:ext cx="201960" cy="1076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D623A704-B2B3-F561-2FAC-19B1CB332C5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572786" y="3393390"/>
                  <a:ext cx="210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E3D17619-CABF-3A8E-338D-16927E8F214C}"/>
                    </a:ext>
                  </a:extLst>
                </p14:cNvPr>
                <p14:cNvContentPartPr/>
                <p14:nvPr/>
              </p14:nvContentPartPr>
              <p14:xfrm>
                <a:off x="2171506" y="513390"/>
                <a:ext cx="222120" cy="3294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E3D17619-CABF-3A8E-338D-16927E8F214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167186" y="509070"/>
                  <a:ext cx="230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A055FE1A-61A8-1134-56E8-461DEB4BB7B3}"/>
                    </a:ext>
                  </a:extLst>
                </p14:cNvPr>
                <p14:cNvContentPartPr/>
                <p14:nvPr/>
              </p14:nvContentPartPr>
              <p14:xfrm>
                <a:off x="2598826" y="654870"/>
                <a:ext cx="161280" cy="1432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A055FE1A-61A8-1134-56E8-461DEB4BB7B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594506" y="650550"/>
                  <a:ext cx="169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0214589-DB47-4005-232A-3A87CBFA1D82}"/>
                    </a:ext>
                  </a:extLst>
                </p14:cNvPr>
                <p14:cNvContentPartPr/>
                <p14:nvPr/>
              </p14:nvContentPartPr>
              <p14:xfrm>
                <a:off x="2765866" y="247350"/>
                <a:ext cx="216720" cy="37620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0214589-DB47-4005-232A-3A87CBFA1D8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761546" y="243030"/>
                  <a:ext cx="2253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B1E4AC89-CB21-2BDE-7A2D-618886114A7C}"/>
                    </a:ext>
                  </a:extLst>
                </p14:cNvPr>
                <p14:cNvContentPartPr/>
                <p14:nvPr/>
              </p14:nvContentPartPr>
              <p14:xfrm>
                <a:off x="2905906" y="171030"/>
                <a:ext cx="127080" cy="2959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B1E4AC89-CB21-2BDE-7A2D-618886114A7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901586" y="166710"/>
                  <a:ext cx="1357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67F0B8A-5416-81AF-861D-3B85FEC07BF0}"/>
                    </a:ext>
                  </a:extLst>
                </p14:cNvPr>
                <p14:cNvContentPartPr/>
                <p14:nvPr/>
              </p14:nvContentPartPr>
              <p14:xfrm>
                <a:off x="3085906" y="323670"/>
                <a:ext cx="87840" cy="680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67F0B8A-5416-81AF-861D-3B85FEC07BF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081586" y="319350"/>
                  <a:ext cx="96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A7932AB-9824-8DE7-8D63-FA622F13D0A2}"/>
                    </a:ext>
                  </a:extLst>
                </p14:cNvPr>
                <p14:cNvContentPartPr/>
                <p14:nvPr/>
              </p14:nvContentPartPr>
              <p14:xfrm>
                <a:off x="2658226" y="4048950"/>
                <a:ext cx="110520" cy="4222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A7932AB-9824-8DE7-8D63-FA622F13D0A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653906" y="4044630"/>
                  <a:ext cx="1191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CDA8A92-C5B9-D549-2514-B82C185DE776}"/>
                    </a:ext>
                  </a:extLst>
                </p14:cNvPr>
                <p14:cNvContentPartPr/>
                <p14:nvPr/>
              </p14:nvContentPartPr>
              <p14:xfrm>
                <a:off x="2727346" y="3953550"/>
                <a:ext cx="124200" cy="4968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CDA8A92-C5B9-D549-2514-B82C185DE77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23026" y="3949230"/>
                  <a:ext cx="1328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6ED9CD46-5AF8-55B8-DE79-14415679EE5C}"/>
                    </a:ext>
                  </a:extLst>
                </p14:cNvPr>
                <p14:cNvContentPartPr/>
                <p14:nvPr/>
              </p14:nvContentPartPr>
              <p14:xfrm>
                <a:off x="2917066" y="4209870"/>
                <a:ext cx="266040" cy="1155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6ED9CD46-5AF8-55B8-DE79-14415679EE5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912746" y="4205550"/>
                  <a:ext cx="274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7508092F-3A6F-10E9-B534-A1C9BA9403A3}"/>
                    </a:ext>
                  </a:extLst>
                </p14:cNvPr>
                <p14:cNvContentPartPr/>
                <p14:nvPr/>
              </p14:nvContentPartPr>
              <p14:xfrm>
                <a:off x="3272026" y="4085670"/>
                <a:ext cx="122400" cy="3301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7508092F-3A6F-10E9-B534-A1C9BA9403A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267706" y="4081350"/>
                  <a:ext cx="1310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21BDAB87-6A34-D259-3051-9F601FF51DC1}"/>
                    </a:ext>
                  </a:extLst>
                </p14:cNvPr>
                <p14:cNvContentPartPr/>
                <p14:nvPr/>
              </p14:nvContentPartPr>
              <p14:xfrm>
                <a:off x="3707266" y="4105830"/>
                <a:ext cx="107280" cy="18432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21BDAB87-6A34-D259-3051-9F601FF51DC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702946" y="4101510"/>
                  <a:ext cx="115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D04ACC7-A3A1-FDBE-1FAD-830A765BC096}"/>
                    </a:ext>
                  </a:extLst>
                </p14:cNvPr>
                <p14:cNvContentPartPr/>
                <p14:nvPr/>
              </p14:nvContentPartPr>
              <p14:xfrm>
                <a:off x="3606106" y="3876510"/>
                <a:ext cx="139320" cy="846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D04ACC7-A3A1-FDBE-1FAD-830A765BC09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601786" y="3872190"/>
                  <a:ext cx="147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277160DE-32FA-0933-7D66-35B4CFADE05D}"/>
                    </a:ext>
                  </a:extLst>
                </p14:cNvPr>
                <p14:cNvContentPartPr/>
                <p14:nvPr/>
              </p14:nvContentPartPr>
              <p14:xfrm>
                <a:off x="3920386" y="4074510"/>
                <a:ext cx="272880" cy="403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277160DE-32FA-0933-7D66-35B4CFADE05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916066" y="4070190"/>
                  <a:ext cx="281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0575C66D-D3FB-AA90-DAFE-73A15C79121C}"/>
                    </a:ext>
                  </a:extLst>
                </p14:cNvPr>
                <p14:cNvContentPartPr/>
                <p14:nvPr/>
              </p14:nvContentPartPr>
              <p14:xfrm>
                <a:off x="4114426" y="4250190"/>
                <a:ext cx="194400" cy="2772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0575C66D-D3FB-AA90-DAFE-73A15C79121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110106" y="4245870"/>
                  <a:ext cx="20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47220548-9F35-D02F-EBC9-83C303A3C37F}"/>
                    </a:ext>
                  </a:extLst>
                </p14:cNvPr>
                <p14:cNvContentPartPr/>
                <p14:nvPr/>
              </p14:nvContentPartPr>
              <p14:xfrm>
                <a:off x="4093546" y="3876510"/>
                <a:ext cx="384120" cy="5119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47220548-9F35-D02F-EBC9-83C303A3C37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89226" y="3872190"/>
                  <a:ext cx="3927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57BF7426-1FE8-5246-9EFA-81AA7A4D8736}"/>
                    </a:ext>
                  </a:extLst>
                </p14:cNvPr>
                <p14:cNvContentPartPr/>
                <p14:nvPr/>
              </p14:nvContentPartPr>
              <p14:xfrm>
                <a:off x="4710226" y="4020870"/>
                <a:ext cx="333360" cy="47700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57BF7426-1FE8-5246-9EFA-81AA7A4D873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705906" y="4016550"/>
                  <a:ext cx="3420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7E6B43B-404F-E320-86D1-CE87A4169EF0}"/>
                    </a:ext>
                  </a:extLst>
                </p14:cNvPr>
                <p14:cNvContentPartPr/>
                <p14:nvPr/>
              </p14:nvContentPartPr>
              <p14:xfrm>
                <a:off x="5157706" y="4298430"/>
                <a:ext cx="119880" cy="12996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7E6B43B-404F-E320-86D1-CE87A4169EF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153386" y="4294110"/>
                  <a:ext cx="128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8ACE94A8-6E95-CECF-1066-B65EC1D7C9F2}"/>
                    </a:ext>
                  </a:extLst>
                </p14:cNvPr>
                <p14:cNvContentPartPr/>
                <p14:nvPr/>
              </p14:nvContentPartPr>
              <p14:xfrm>
                <a:off x="5032786" y="4121670"/>
                <a:ext cx="18720" cy="360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8ACE94A8-6E95-CECF-1066-B65EC1D7C9F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028466" y="4117350"/>
                  <a:ext cx="273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184DA15B-F397-C04F-8EEE-6C54F3F66D1F}"/>
                    </a:ext>
                  </a:extLst>
                </p14:cNvPr>
                <p14:cNvContentPartPr/>
                <p14:nvPr/>
              </p14:nvContentPartPr>
              <p14:xfrm>
                <a:off x="5449306" y="4382670"/>
                <a:ext cx="23400" cy="4536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184DA15B-F397-C04F-8EEE-6C54F3F66D1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444986" y="4378350"/>
                  <a:ext cx="32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9029A863-B7A5-2EB3-6E5D-E80DA5BADA04}"/>
                    </a:ext>
                  </a:extLst>
                </p14:cNvPr>
                <p14:cNvContentPartPr/>
                <p14:nvPr/>
              </p14:nvContentPartPr>
              <p14:xfrm>
                <a:off x="5383786" y="3939870"/>
                <a:ext cx="276480" cy="3135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9029A863-B7A5-2EB3-6E5D-E80DA5BADA0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379466" y="3935550"/>
                  <a:ext cx="2851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082A0240-5858-9D7C-4B83-A7DF281DEA49}"/>
                    </a:ext>
                  </a:extLst>
                </p14:cNvPr>
                <p14:cNvContentPartPr/>
                <p14:nvPr/>
              </p14:nvContentPartPr>
              <p14:xfrm>
                <a:off x="5774386" y="4017270"/>
                <a:ext cx="161280" cy="33228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082A0240-5858-9D7C-4B83-A7DF281DEA4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70066" y="4012950"/>
                  <a:ext cx="169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AD3744FF-15C8-F5E9-F615-2C2E568C243C}"/>
                    </a:ext>
                  </a:extLst>
                </p14:cNvPr>
                <p14:cNvContentPartPr/>
                <p14:nvPr/>
              </p14:nvContentPartPr>
              <p14:xfrm>
                <a:off x="4738306" y="-38490"/>
                <a:ext cx="1055160" cy="59940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AD3744FF-15C8-F5E9-F615-2C2E568C243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733986" y="-42810"/>
                  <a:ext cx="106380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E7BE3E9A-9330-3E2E-5912-E218D24F12B2}"/>
                    </a:ext>
                  </a:extLst>
                </p14:cNvPr>
                <p14:cNvContentPartPr/>
                <p14:nvPr/>
              </p14:nvContentPartPr>
              <p14:xfrm>
                <a:off x="4803106" y="369519"/>
                <a:ext cx="70560" cy="7920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E7BE3E9A-9330-3E2E-5912-E218D24F12B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798786" y="365199"/>
                  <a:ext cx="79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03CEC536-77E7-C088-33B1-948DF40F743A}"/>
                    </a:ext>
                  </a:extLst>
                </p14:cNvPr>
                <p14:cNvContentPartPr/>
                <p14:nvPr/>
              </p14:nvContentPartPr>
              <p14:xfrm>
                <a:off x="3985186" y="372759"/>
                <a:ext cx="255960" cy="3636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03CEC536-77E7-C088-33B1-948DF40F743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980866" y="368439"/>
                  <a:ext cx="26460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122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8D8631-C3D1-CDC8-7823-1C28BBE96BB4}"/>
                  </a:ext>
                </a:extLst>
              </p14:cNvPr>
              <p14:cNvContentPartPr/>
              <p14:nvPr/>
            </p14:nvContentPartPr>
            <p14:xfrm>
              <a:off x="1659586" y="335910"/>
              <a:ext cx="24840" cy="12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8D8631-C3D1-CDC8-7823-1C28BBE96B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5266" y="331590"/>
                <a:ext cx="334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BC05E7D-A2B4-5994-5A9E-57A31A67C76F}"/>
              </a:ext>
            </a:extLst>
          </p:cNvPr>
          <p:cNvGrpSpPr/>
          <p:nvPr/>
        </p:nvGrpSpPr>
        <p:grpSpPr>
          <a:xfrm>
            <a:off x="1526746" y="538590"/>
            <a:ext cx="545400" cy="573480"/>
            <a:chOff x="1526746" y="538590"/>
            <a:chExt cx="54540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2DD31E0-0723-DFD8-83E2-62541209C32C}"/>
                    </a:ext>
                  </a:extLst>
                </p14:cNvPr>
                <p14:cNvContentPartPr/>
                <p14:nvPr/>
              </p14:nvContentPartPr>
              <p14:xfrm>
                <a:off x="1526746" y="649110"/>
                <a:ext cx="382320" cy="316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2DD31E0-0723-DFD8-83E2-62541209C3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22426" y="644790"/>
                  <a:ext cx="3909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153271-6996-53AB-08CC-AE74AD969029}"/>
                    </a:ext>
                  </a:extLst>
                </p14:cNvPr>
                <p14:cNvContentPartPr/>
                <p14:nvPr/>
              </p14:nvContentPartPr>
              <p14:xfrm>
                <a:off x="1711426" y="538590"/>
                <a:ext cx="258840" cy="345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153271-6996-53AB-08CC-AE74AD9690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7106" y="534270"/>
                  <a:ext cx="2674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CA211B-2101-ECCD-1B76-17001A05BD02}"/>
                    </a:ext>
                  </a:extLst>
                </p14:cNvPr>
                <p14:cNvContentPartPr/>
                <p14:nvPr/>
              </p14:nvContentPartPr>
              <p14:xfrm>
                <a:off x="1534666" y="952590"/>
                <a:ext cx="537480" cy="159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CA211B-2101-ECCD-1B76-17001A05BD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0346" y="948270"/>
                  <a:ext cx="546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8AA08F-1CF5-84F2-422C-E82AA6998036}"/>
                    </a:ext>
                  </a:extLst>
                </p14:cNvPr>
                <p14:cNvContentPartPr/>
                <p14:nvPr/>
              </p14:nvContentPartPr>
              <p14:xfrm>
                <a:off x="1611346" y="866550"/>
                <a:ext cx="117000" cy="15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8AA08F-1CF5-84F2-422C-E82AA69980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7026" y="862230"/>
                  <a:ext cx="12564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76E07B-B422-ED15-EEBA-E2288F6FC3BD}"/>
                  </a:ext>
                </a:extLst>
              </p14:cNvPr>
              <p14:cNvContentPartPr/>
              <p14:nvPr/>
            </p14:nvContentPartPr>
            <p14:xfrm>
              <a:off x="2429266" y="671070"/>
              <a:ext cx="190440" cy="1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76E07B-B422-ED15-EEBA-E2288F6FC3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4946" y="666750"/>
                <a:ext cx="19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C10E61-968F-87BB-61C7-5FC2161638BB}"/>
                  </a:ext>
                </a:extLst>
              </p14:cNvPr>
              <p14:cNvContentPartPr/>
              <p14:nvPr/>
            </p14:nvContentPartPr>
            <p14:xfrm>
              <a:off x="2534026" y="833790"/>
              <a:ext cx="177480" cy="36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C10E61-968F-87BB-61C7-5FC2161638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29706" y="829470"/>
                <a:ext cx="18612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7F6D7D8-6622-0114-DD30-040473CB2203}"/>
              </a:ext>
            </a:extLst>
          </p:cNvPr>
          <p:cNvGrpSpPr/>
          <p:nvPr/>
        </p:nvGrpSpPr>
        <p:grpSpPr>
          <a:xfrm>
            <a:off x="3098506" y="439950"/>
            <a:ext cx="487080" cy="904320"/>
            <a:chOff x="3098506" y="439950"/>
            <a:chExt cx="487080" cy="90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E9BE569-1F63-4F25-675A-66991ABBAD65}"/>
                    </a:ext>
                  </a:extLst>
                </p14:cNvPr>
                <p14:cNvContentPartPr/>
                <p14:nvPr/>
              </p14:nvContentPartPr>
              <p14:xfrm>
                <a:off x="3271306" y="439950"/>
                <a:ext cx="145440" cy="62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E9BE569-1F63-4F25-675A-66991ABBAD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6986" y="435630"/>
                  <a:ext cx="15408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8CFF21-91A1-FE5A-7C44-5ED07F939D05}"/>
                    </a:ext>
                  </a:extLst>
                </p14:cNvPr>
                <p14:cNvContentPartPr/>
                <p14:nvPr/>
              </p14:nvContentPartPr>
              <p14:xfrm>
                <a:off x="3098506" y="700230"/>
                <a:ext cx="487080" cy="644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8CFF21-91A1-FE5A-7C44-5ED07F939D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4186" y="695910"/>
                  <a:ext cx="495720" cy="65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EFDD2F1-ACDF-99B7-ACF7-18FD8042C5D6}"/>
              </a:ext>
            </a:extLst>
          </p:cNvPr>
          <p:cNvGrpSpPr/>
          <p:nvPr/>
        </p:nvGrpSpPr>
        <p:grpSpPr>
          <a:xfrm>
            <a:off x="3894466" y="488190"/>
            <a:ext cx="1897920" cy="767520"/>
            <a:chOff x="3894466" y="488190"/>
            <a:chExt cx="1897920" cy="76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26BC39C-4E80-FBE3-637A-534BE51FB7A0}"/>
                    </a:ext>
                  </a:extLst>
                </p14:cNvPr>
                <p14:cNvContentPartPr/>
                <p14:nvPr/>
              </p14:nvContentPartPr>
              <p14:xfrm>
                <a:off x="3894466" y="681150"/>
                <a:ext cx="83880" cy="302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26BC39C-4E80-FBE3-637A-534BE51FB7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0146" y="676830"/>
                  <a:ext cx="925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E6FE3D-C985-8EB0-00B0-2E1D05A9DD00}"/>
                    </a:ext>
                  </a:extLst>
                </p14:cNvPr>
                <p14:cNvContentPartPr/>
                <p14:nvPr/>
              </p14:nvContentPartPr>
              <p14:xfrm>
                <a:off x="4166266" y="536430"/>
                <a:ext cx="364320" cy="315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E6FE3D-C985-8EB0-00B0-2E1D05A9DD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61946" y="532110"/>
                  <a:ext cx="3729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F958726-A232-1C3F-4257-EE77BD959C71}"/>
                    </a:ext>
                  </a:extLst>
                </p14:cNvPr>
                <p14:cNvContentPartPr/>
                <p14:nvPr/>
              </p14:nvContentPartPr>
              <p14:xfrm>
                <a:off x="4186786" y="528510"/>
                <a:ext cx="290520" cy="521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F958726-A232-1C3F-4257-EE77BD959C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82466" y="524190"/>
                  <a:ext cx="2991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98CAAF6-357E-516C-31DC-B929641ECB38}"/>
                    </a:ext>
                  </a:extLst>
                </p14:cNvPr>
                <p14:cNvContentPartPr/>
                <p14:nvPr/>
              </p14:nvContentPartPr>
              <p14:xfrm>
                <a:off x="4762786" y="733350"/>
                <a:ext cx="18000" cy="109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98CAAF6-357E-516C-31DC-B929641ECB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58466" y="729030"/>
                  <a:ext cx="2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6C78E8E-1C01-F34D-A582-CCA7D23C927F}"/>
                    </a:ext>
                  </a:extLst>
                </p14:cNvPr>
                <p14:cNvContentPartPr/>
                <p14:nvPr/>
              </p14:nvContentPartPr>
              <p14:xfrm>
                <a:off x="5097226" y="586470"/>
                <a:ext cx="336960" cy="566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6C78E8E-1C01-F34D-A582-CCA7D23C92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2906" y="582150"/>
                  <a:ext cx="34560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64B05B-BA03-E1B2-F1D6-1895EC884E52}"/>
                    </a:ext>
                  </a:extLst>
                </p14:cNvPr>
                <p14:cNvContentPartPr/>
                <p14:nvPr/>
              </p14:nvContentPartPr>
              <p14:xfrm>
                <a:off x="5037106" y="806790"/>
                <a:ext cx="418320" cy="136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64B05B-BA03-E1B2-F1D6-1895EC884E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32786" y="802470"/>
                  <a:ext cx="426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B13DFC-E28F-0C2C-C847-481BB5A2AF5D}"/>
                    </a:ext>
                  </a:extLst>
                </p14:cNvPr>
                <p14:cNvContentPartPr/>
                <p14:nvPr/>
              </p14:nvContentPartPr>
              <p14:xfrm>
                <a:off x="5527426" y="488190"/>
                <a:ext cx="264960" cy="767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B13DFC-E28F-0C2C-C847-481BB5A2AF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23106" y="483870"/>
                  <a:ext cx="273600" cy="77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0EE5B28-F8A8-9D9F-4E5D-FB95BC43E685}"/>
              </a:ext>
            </a:extLst>
          </p:cNvPr>
          <p:cNvGrpSpPr/>
          <p:nvPr/>
        </p:nvGrpSpPr>
        <p:grpSpPr>
          <a:xfrm>
            <a:off x="740506" y="2088030"/>
            <a:ext cx="322560" cy="703800"/>
            <a:chOff x="740506" y="2088030"/>
            <a:chExt cx="32256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6568F38-6EF2-9811-047F-505DDDE339DE}"/>
                    </a:ext>
                  </a:extLst>
                </p14:cNvPr>
                <p14:cNvContentPartPr/>
                <p14:nvPr/>
              </p14:nvContentPartPr>
              <p14:xfrm>
                <a:off x="793066" y="2124030"/>
                <a:ext cx="270000" cy="342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6568F38-6EF2-9811-047F-505DDDE339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8746" y="2119710"/>
                  <a:ext cx="2786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9EEC15B-A32F-7DC5-03D6-0E3BFDF77243}"/>
                    </a:ext>
                  </a:extLst>
                </p14:cNvPr>
                <p14:cNvContentPartPr/>
                <p14:nvPr/>
              </p14:nvContentPartPr>
              <p14:xfrm>
                <a:off x="805666" y="2088030"/>
                <a:ext cx="156960" cy="510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9EEC15B-A32F-7DC5-03D6-0E3BFDF772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1346" y="2083710"/>
                  <a:ext cx="1656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BA0F323-4502-A7DD-6E12-29BC964CF98B}"/>
                    </a:ext>
                  </a:extLst>
                </p14:cNvPr>
                <p14:cNvContentPartPr/>
                <p14:nvPr/>
              </p14:nvContentPartPr>
              <p14:xfrm>
                <a:off x="740506" y="2771310"/>
                <a:ext cx="256320" cy="20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BA0F323-4502-A7DD-6E12-29BC964CF9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6186" y="2766990"/>
                  <a:ext cx="2649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F0FB2AF-F4B6-B347-0565-B2A61C8F887E}"/>
                  </a:ext>
                </a:extLst>
              </p14:cNvPr>
              <p14:cNvContentPartPr/>
              <p14:nvPr/>
            </p14:nvContentPartPr>
            <p14:xfrm>
              <a:off x="1414066" y="2307990"/>
              <a:ext cx="265680" cy="174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F0FB2AF-F4B6-B347-0565-B2A61C8F887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09746" y="2303670"/>
                <a:ext cx="27432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A56A67C-D226-90C3-4CAA-D2094B66448F}"/>
              </a:ext>
            </a:extLst>
          </p:cNvPr>
          <p:cNvGrpSpPr/>
          <p:nvPr/>
        </p:nvGrpSpPr>
        <p:grpSpPr>
          <a:xfrm>
            <a:off x="1973146" y="1561710"/>
            <a:ext cx="3422880" cy="5304600"/>
            <a:chOff x="1973146" y="1561710"/>
            <a:chExt cx="3422880" cy="530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CE0FCA4-A530-03D9-9FC1-55DB608A08C0}"/>
                    </a:ext>
                  </a:extLst>
                </p14:cNvPr>
                <p14:cNvContentPartPr/>
                <p14:nvPr/>
              </p14:nvContentPartPr>
              <p14:xfrm>
                <a:off x="1973146" y="1597710"/>
                <a:ext cx="981360" cy="4594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CE0FCA4-A530-03D9-9FC1-55DB608A08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68826" y="1593390"/>
                  <a:ext cx="990000" cy="46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18920F3-5FCC-4C2E-D92C-D1FA50DB63D6}"/>
                    </a:ext>
                  </a:extLst>
                </p14:cNvPr>
                <p14:cNvContentPartPr/>
                <p14:nvPr/>
              </p14:nvContentPartPr>
              <p14:xfrm>
                <a:off x="2485426" y="1617870"/>
                <a:ext cx="337320" cy="314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18920F3-5FCC-4C2E-D92C-D1FA50DB63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81106" y="1613550"/>
                  <a:ext cx="345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44EEE10-4D59-C872-F757-D41A948E224F}"/>
                    </a:ext>
                  </a:extLst>
                </p14:cNvPr>
                <p14:cNvContentPartPr/>
                <p14:nvPr/>
              </p14:nvContentPartPr>
              <p14:xfrm>
                <a:off x="2984026" y="1790310"/>
                <a:ext cx="174240" cy="152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44EEE10-4D59-C872-F757-D41A948E22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79706" y="1785990"/>
                  <a:ext cx="182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8BB9633-4C8E-D024-3188-4E574EAD5B74}"/>
                    </a:ext>
                  </a:extLst>
                </p14:cNvPr>
                <p14:cNvContentPartPr/>
                <p14:nvPr/>
              </p14:nvContentPartPr>
              <p14:xfrm>
                <a:off x="2658946" y="2074710"/>
                <a:ext cx="326160" cy="227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8BB9633-4C8E-D024-3188-4E574EAD5B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4626" y="2070390"/>
                  <a:ext cx="334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6A390A3-4894-6952-EA89-BC62049B7520}"/>
                    </a:ext>
                  </a:extLst>
                </p14:cNvPr>
                <p14:cNvContentPartPr/>
                <p14:nvPr/>
              </p14:nvContentPartPr>
              <p14:xfrm>
                <a:off x="3203266" y="2192430"/>
                <a:ext cx="174600" cy="179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6A390A3-4894-6952-EA89-BC62049B752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98946" y="2188110"/>
                  <a:ext cx="183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E0CE3BD-5BE6-52DC-F7B3-E3369028B67B}"/>
                    </a:ext>
                  </a:extLst>
                </p14:cNvPr>
                <p14:cNvContentPartPr/>
                <p14:nvPr/>
              </p14:nvContentPartPr>
              <p14:xfrm>
                <a:off x="2623666" y="2429670"/>
                <a:ext cx="217800" cy="3146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E0CE3BD-5BE6-52DC-F7B3-E3369028B6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19346" y="2425350"/>
                  <a:ext cx="2264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8811284-0562-8518-812F-5DF8C4B56505}"/>
                    </a:ext>
                  </a:extLst>
                </p14:cNvPr>
                <p14:cNvContentPartPr/>
                <p14:nvPr/>
              </p14:nvContentPartPr>
              <p14:xfrm>
                <a:off x="2594506" y="2466390"/>
                <a:ext cx="109080" cy="84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8811284-0562-8518-812F-5DF8C4B565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90186" y="2462070"/>
                  <a:ext cx="117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06EC4BC-6A9A-3BFD-D75E-DA97D0651740}"/>
                    </a:ext>
                  </a:extLst>
                </p14:cNvPr>
                <p14:cNvContentPartPr/>
                <p14:nvPr/>
              </p14:nvContentPartPr>
              <p14:xfrm>
                <a:off x="2663266" y="2365230"/>
                <a:ext cx="290520" cy="267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06EC4BC-6A9A-3BFD-D75E-DA97D06517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58946" y="2360910"/>
                  <a:ext cx="299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AF981BC-9B0A-1DFF-33F1-17D352E46F15}"/>
                    </a:ext>
                  </a:extLst>
                </p14:cNvPr>
                <p14:cNvContentPartPr/>
                <p14:nvPr/>
              </p14:nvContentPartPr>
              <p14:xfrm>
                <a:off x="2963506" y="2658270"/>
                <a:ext cx="143280" cy="198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AF981BC-9B0A-1DFF-33F1-17D352E46F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59186" y="2653950"/>
                  <a:ext cx="151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8463177-D097-9E5C-26E7-212D4522C824}"/>
                    </a:ext>
                  </a:extLst>
                </p14:cNvPr>
                <p14:cNvContentPartPr/>
                <p14:nvPr/>
              </p14:nvContentPartPr>
              <p14:xfrm>
                <a:off x="3227746" y="2759070"/>
                <a:ext cx="178200" cy="89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8463177-D097-9E5C-26E7-212D4522C8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23426" y="2754750"/>
                  <a:ext cx="186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735C48C-C4B0-B77F-214C-D7A9C6C2E3C2}"/>
                    </a:ext>
                  </a:extLst>
                </p14:cNvPr>
                <p14:cNvContentPartPr/>
                <p14:nvPr/>
              </p14:nvContentPartPr>
              <p14:xfrm>
                <a:off x="2556706" y="3016470"/>
                <a:ext cx="234000" cy="202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735C48C-C4B0-B77F-214C-D7A9C6C2E3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52386" y="3012150"/>
                  <a:ext cx="242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0CEFF31-33A2-C2BA-5A59-0F512DB1D244}"/>
                    </a:ext>
                  </a:extLst>
                </p14:cNvPr>
                <p14:cNvContentPartPr/>
                <p14:nvPr/>
              </p14:nvContentPartPr>
              <p14:xfrm>
                <a:off x="2494066" y="3043110"/>
                <a:ext cx="98640" cy="26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0CEFF31-33A2-C2BA-5A59-0F512DB1D2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89746" y="3038790"/>
                  <a:ext cx="107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2791271-B74C-239E-7275-6A68AE9909F7}"/>
                    </a:ext>
                  </a:extLst>
                </p14:cNvPr>
                <p14:cNvContentPartPr/>
                <p14:nvPr/>
              </p14:nvContentPartPr>
              <p14:xfrm>
                <a:off x="2630866" y="3086670"/>
                <a:ext cx="108360" cy="34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2791271-B74C-239E-7275-6A68AE9909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26546" y="3082350"/>
                  <a:ext cx="117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079480D-73E9-B19F-9898-93C98FC6C06C}"/>
                    </a:ext>
                  </a:extLst>
                </p14:cNvPr>
                <p14:cNvContentPartPr/>
                <p14:nvPr/>
              </p14:nvContentPartPr>
              <p14:xfrm>
                <a:off x="2908786" y="2903790"/>
                <a:ext cx="60840" cy="90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079480D-73E9-B19F-9898-93C98FC6C0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04466" y="2899470"/>
                  <a:ext cx="69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9945725-D9D3-45B8-0820-A2D379FECB04}"/>
                    </a:ext>
                  </a:extLst>
                </p14:cNvPr>
                <p14:cNvContentPartPr/>
                <p14:nvPr/>
              </p14:nvContentPartPr>
              <p14:xfrm>
                <a:off x="2894746" y="3086670"/>
                <a:ext cx="219960" cy="292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9945725-D9D3-45B8-0820-A2D379FECB0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90426" y="3082350"/>
                  <a:ext cx="228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5EED445-B6ED-DEA0-E992-10511A235F79}"/>
                    </a:ext>
                  </a:extLst>
                </p14:cNvPr>
                <p14:cNvContentPartPr/>
                <p14:nvPr/>
              </p14:nvContentPartPr>
              <p14:xfrm>
                <a:off x="3245026" y="3277470"/>
                <a:ext cx="84600" cy="133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5EED445-B6ED-DEA0-E992-10511A235F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40346" y="3273150"/>
                  <a:ext cx="93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1A586F8-9943-5D64-B34D-426C617594B5}"/>
                    </a:ext>
                  </a:extLst>
                </p14:cNvPr>
                <p14:cNvContentPartPr/>
                <p14:nvPr/>
              </p14:nvContentPartPr>
              <p14:xfrm>
                <a:off x="3050266" y="3667350"/>
                <a:ext cx="5760" cy="47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1A586F8-9943-5D64-B34D-426C617594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45946" y="3663030"/>
                  <a:ext cx="14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6625948-1C18-8175-0E74-EB36A830CE6F}"/>
                    </a:ext>
                  </a:extLst>
                </p14:cNvPr>
                <p14:cNvContentPartPr/>
                <p14:nvPr/>
              </p14:nvContentPartPr>
              <p14:xfrm>
                <a:off x="3158626" y="4045350"/>
                <a:ext cx="28440" cy="2480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6625948-1C18-8175-0E74-EB36A830CE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54306" y="4041030"/>
                  <a:ext cx="37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485C366-647B-D1CE-4666-3610FEBAB10B}"/>
                    </a:ext>
                  </a:extLst>
                </p14:cNvPr>
                <p14:cNvContentPartPr/>
                <p14:nvPr/>
              </p14:nvContentPartPr>
              <p14:xfrm>
                <a:off x="3146746" y="4668150"/>
                <a:ext cx="22320" cy="173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485C366-647B-D1CE-4666-3610FEBAB10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42426" y="4663830"/>
                  <a:ext cx="30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7CC1258-7011-4977-FC15-32C754A1593B}"/>
                    </a:ext>
                  </a:extLst>
                </p14:cNvPr>
                <p14:cNvContentPartPr/>
                <p14:nvPr/>
              </p14:nvContentPartPr>
              <p14:xfrm>
                <a:off x="3183106" y="4921230"/>
                <a:ext cx="1800" cy="9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7CC1258-7011-4977-FC15-32C754A159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78786" y="4916910"/>
                  <a:ext cx="10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409FEB7-BAF7-2D52-E53A-9AEBBD655B9A}"/>
                    </a:ext>
                  </a:extLst>
                </p14:cNvPr>
                <p14:cNvContentPartPr/>
                <p14:nvPr/>
              </p14:nvContentPartPr>
              <p14:xfrm>
                <a:off x="2836426" y="5033910"/>
                <a:ext cx="294840" cy="302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409FEB7-BAF7-2D52-E53A-9AEBBD655B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32106" y="5029590"/>
                  <a:ext cx="303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6C987FC-E206-8B1E-AEC2-7B71A6D14668}"/>
                    </a:ext>
                  </a:extLst>
                </p14:cNvPr>
                <p14:cNvContentPartPr/>
                <p14:nvPr/>
              </p14:nvContentPartPr>
              <p14:xfrm>
                <a:off x="3175186" y="5170710"/>
                <a:ext cx="44640" cy="1508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6C987FC-E206-8B1E-AEC2-7B71A6D146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70866" y="5166390"/>
                  <a:ext cx="53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D370E1F-7811-F267-CC5C-005F9A3BDAED}"/>
                    </a:ext>
                  </a:extLst>
                </p14:cNvPr>
                <p14:cNvContentPartPr/>
                <p14:nvPr/>
              </p14:nvContentPartPr>
              <p14:xfrm>
                <a:off x="3078346" y="5119590"/>
                <a:ext cx="325080" cy="153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D370E1F-7811-F267-CC5C-005F9A3BDA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74026" y="5115270"/>
                  <a:ext cx="33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C858CF1-4762-204D-05B3-3F3069411F90}"/>
                    </a:ext>
                  </a:extLst>
                </p14:cNvPr>
                <p14:cNvContentPartPr/>
                <p14:nvPr/>
              </p14:nvContentPartPr>
              <p14:xfrm>
                <a:off x="3462466" y="5162790"/>
                <a:ext cx="181440" cy="195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C858CF1-4762-204D-05B3-3F3069411F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58146" y="5158470"/>
                  <a:ext cx="190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609500E-75EE-CF67-EC57-E9951879D289}"/>
                    </a:ext>
                  </a:extLst>
                </p14:cNvPr>
                <p14:cNvContentPartPr/>
                <p14:nvPr/>
              </p14:nvContentPartPr>
              <p14:xfrm>
                <a:off x="3682786" y="5082150"/>
                <a:ext cx="118440" cy="217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609500E-75EE-CF67-EC57-E9951879D2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78466" y="5077830"/>
                  <a:ext cx="127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C5C680B-8687-CE76-85CF-9E41A4FA16AA}"/>
                    </a:ext>
                  </a:extLst>
                </p14:cNvPr>
                <p14:cNvContentPartPr/>
                <p14:nvPr/>
              </p14:nvContentPartPr>
              <p14:xfrm>
                <a:off x="3593866" y="5140470"/>
                <a:ext cx="249120" cy="54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C5C680B-8687-CE76-85CF-9E41A4FA16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9546" y="5136150"/>
                  <a:ext cx="257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41C01DB-FF73-5502-FFAE-C7EF78471CB1}"/>
                    </a:ext>
                  </a:extLst>
                </p14:cNvPr>
                <p14:cNvContentPartPr/>
                <p14:nvPr/>
              </p14:nvContentPartPr>
              <p14:xfrm>
                <a:off x="3957106" y="5037870"/>
                <a:ext cx="46080" cy="193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41C01DB-FF73-5502-FFAE-C7EF78471C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52786" y="5033550"/>
                  <a:ext cx="54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7166512-41F4-F5D8-5121-25000AA77AFB}"/>
                    </a:ext>
                  </a:extLst>
                </p14:cNvPr>
                <p14:cNvContentPartPr/>
                <p14:nvPr/>
              </p14:nvContentPartPr>
              <p14:xfrm>
                <a:off x="3009586" y="5433510"/>
                <a:ext cx="313560" cy="310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7166512-41F4-F5D8-5121-25000AA77A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05266" y="5429190"/>
                  <a:ext cx="3222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FB0158A-FE78-6BF9-2950-C3327DE01028}"/>
                    </a:ext>
                  </a:extLst>
                </p14:cNvPr>
                <p14:cNvContentPartPr/>
                <p14:nvPr/>
              </p14:nvContentPartPr>
              <p14:xfrm>
                <a:off x="3413866" y="5552310"/>
                <a:ext cx="23760" cy="219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FB0158A-FE78-6BF9-2950-C3327DE010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09546" y="5547990"/>
                  <a:ext cx="32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C2068E8-BF01-E8CF-DB2A-F4E9A07D0285}"/>
                    </a:ext>
                  </a:extLst>
                </p14:cNvPr>
                <p14:cNvContentPartPr/>
                <p14:nvPr/>
              </p14:nvContentPartPr>
              <p14:xfrm>
                <a:off x="3259426" y="5540070"/>
                <a:ext cx="304920" cy="181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C2068E8-BF01-E8CF-DB2A-F4E9A07D02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55106" y="5535750"/>
                  <a:ext cx="313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E4A4C7E-D7D6-F367-5AB6-62E389C2B4E8}"/>
                    </a:ext>
                  </a:extLst>
                </p14:cNvPr>
                <p14:cNvContentPartPr/>
                <p14:nvPr/>
              </p14:nvContentPartPr>
              <p14:xfrm>
                <a:off x="3705826" y="5520270"/>
                <a:ext cx="179280" cy="2984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E4A4C7E-D7D6-F367-5AB6-62E389C2B4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01506" y="5515950"/>
                  <a:ext cx="187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4F8349C-4F6A-147B-21AF-F20FC2084593}"/>
                    </a:ext>
                  </a:extLst>
                </p14:cNvPr>
                <p14:cNvContentPartPr/>
                <p14:nvPr/>
              </p14:nvContentPartPr>
              <p14:xfrm>
                <a:off x="3957106" y="5508030"/>
                <a:ext cx="90360" cy="2066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4F8349C-4F6A-147B-21AF-F20FC20845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52786" y="5503710"/>
                  <a:ext cx="99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4C01954-F0F1-0118-4287-A2CAB37A08D2}"/>
                    </a:ext>
                  </a:extLst>
                </p14:cNvPr>
                <p14:cNvContentPartPr/>
                <p14:nvPr/>
              </p14:nvContentPartPr>
              <p14:xfrm>
                <a:off x="3868186" y="5355390"/>
                <a:ext cx="411480" cy="315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4C01954-F0F1-0118-4287-A2CAB37A08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63866" y="5351070"/>
                  <a:ext cx="420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6D2D928-DC83-00F9-2341-F3CA664E4D25}"/>
                    </a:ext>
                  </a:extLst>
                </p14:cNvPr>
                <p14:cNvContentPartPr/>
                <p14:nvPr/>
              </p14:nvContentPartPr>
              <p14:xfrm>
                <a:off x="3194986" y="5887830"/>
                <a:ext cx="30600" cy="194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6D2D928-DC83-00F9-2341-F3CA664E4D2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90666" y="5883510"/>
                  <a:ext cx="39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3265850-032C-DF7D-3B08-2B0899C59FD1}"/>
                    </a:ext>
                  </a:extLst>
                </p14:cNvPr>
                <p14:cNvContentPartPr/>
                <p14:nvPr/>
              </p14:nvContentPartPr>
              <p14:xfrm>
                <a:off x="3122626" y="5845710"/>
                <a:ext cx="207360" cy="439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3265850-032C-DF7D-3B08-2B0899C59F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18306" y="5841390"/>
                  <a:ext cx="216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4282060-B628-D4C5-E1DA-8229948C649B}"/>
                    </a:ext>
                  </a:extLst>
                </p14:cNvPr>
                <p14:cNvContentPartPr/>
                <p14:nvPr/>
              </p14:nvContentPartPr>
              <p14:xfrm>
                <a:off x="3203266" y="5956950"/>
                <a:ext cx="215640" cy="110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4282060-B628-D4C5-E1DA-8229948C64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8946" y="5952630"/>
                  <a:ext cx="224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72075F5-AB3F-BB03-2268-621244D9452A}"/>
                    </a:ext>
                  </a:extLst>
                </p14:cNvPr>
                <p14:cNvContentPartPr/>
                <p14:nvPr/>
              </p14:nvContentPartPr>
              <p14:xfrm>
                <a:off x="3493426" y="5749230"/>
                <a:ext cx="4680" cy="1580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72075F5-AB3F-BB03-2268-621244D9452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89106" y="5744910"/>
                  <a:ext cx="13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0C69DC4-BC55-95E8-CFBD-DE3C48885C07}"/>
                    </a:ext>
                  </a:extLst>
                </p14:cNvPr>
                <p14:cNvContentPartPr/>
                <p14:nvPr/>
              </p14:nvContentPartPr>
              <p14:xfrm>
                <a:off x="3455266" y="6032550"/>
                <a:ext cx="159120" cy="1598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0C69DC4-BC55-95E8-CFBD-DE3C48885C0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50946" y="6028230"/>
                  <a:ext cx="167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B197F16-3EE5-566F-B3BD-498C239DCD80}"/>
                    </a:ext>
                  </a:extLst>
                </p14:cNvPr>
                <p14:cNvContentPartPr/>
                <p14:nvPr/>
              </p14:nvContentPartPr>
              <p14:xfrm>
                <a:off x="3626266" y="6034710"/>
                <a:ext cx="148680" cy="113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B197F16-3EE5-566F-B3BD-498C239DCD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21946" y="6030390"/>
                  <a:ext cx="157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E308B9E-800D-FE40-A703-0C9285C6852F}"/>
                    </a:ext>
                  </a:extLst>
                </p14:cNvPr>
                <p14:cNvContentPartPr/>
                <p14:nvPr/>
              </p14:nvContentPartPr>
              <p14:xfrm>
                <a:off x="3674506" y="5975310"/>
                <a:ext cx="190800" cy="1360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E308B9E-800D-FE40-A703-0C9285C685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70186" y="5970990"/>
                  <a:ext cx="199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B2D7BC5-652F-4AA8-3F74-DBE87B15058C}"/>
                    </a:ext>
                  </a:extLst>
                </p14:cNvPr>
                <p14:cNvContentPartPr/>
                <p14:nvPr/>
              </p14:nvContentPartPr>
              <p14:xfrm>
                <a:off x="4015786" y="5998350"/>
                <a:ext cx="189720" cy="167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B2D7BC5-652F-4AA8-3F74-DBE87B1505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11466" y="5994030"/>
                  <a:ext cx="198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F9F8B2F-81D5-FD93-94AF-4287A3458351}"/>
                    </a:ext>
                  </a:extLst>
                </p14:cNvPr>
                <p14:cNvContentPartPr/>
                <p14:nvPr/>
              </p14:nvContentPartPr>
              <p14:xfrm>
                <a:off x="4263106" y="5878110"/>
                <a:ext cx="8640" cy="1987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F9F8B2F-81D5-FD93-94AF-4287A34583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58786" y="5873790"/>
                  <a:ext cx="17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D968E98-273A-7FFC-4B20-F184E5AE42C4}"/>
                    </a:ext>
                  </a:extLst>
                </p14:cNvPr>
                <p14:cNvContentPartPr/>
                <p14:nvPr/>
              </p14:nvContentPartPr>
              <p14:xfrm>
                <a:off x="4206946" y="5773350"/>
                <a:ext cx="310680" cy="2649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D968E98-273A-7FFC-4B20-F184E5AE42C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02626" y="5769030"/>
                  <a:ext cx="319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810CFD2-C9C0-5A40-FCFC-574D93FD0C23}"/>
                    </a:ext>
                  </a:extLst>
                </p14:cNvPr>
                <p14:cNvContentPartPr/>
                <p14:nvPr/>
              </p14:nvContentPartPr>
              <p14:xfrm>
                <a:off x="3332506" y="6251430"/>
                <a:ext cx="68040" cy="2451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810CFD2-C9C0-5A40-FCFC-574D93FD0C2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28186" y="6247110"/>
                  <a:ext cx="76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74BC1FD-9E25-E871-FDEA-53F88482B3C0}"/>
                    </a:ext>
                  </a:extLst>
                </p14:cNvPr>
                <p14:cNvContentPartPr/>
                <p14:nvPr/>
              </p14:nvContentPartPr>
              <p14:xfrm>
                <a:off x="3255826" y="6289230"/>
                <a:ext cx="191160" cy="43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74BC1FD-9E25-E871-FDEA-53F88482B3C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51506" y="6284910"/>
                  <a:ext cx="199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6323CCE-D4D8-F565-DA0D-A7EF06F1D538}"/>
                    </a:ext>
                  </a:extLst>
                </p14:cNvPr>
                <p14:cNvContentPartPr/>
                <p14:nvPr/>
              </p14:nvContentPartPr>
              <p14:xfrm>
                <a:off x="3392626" y="6420990"/>
                <a:ext cx="191520" cy="108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6323CCE-D4D8-F565-DA0D-A7EF06F1D5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88306" y="6416670"/>
                  <a:ext cx="200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859A7E6-5C38-4FEE-7916-CCF12DE6E49F}"/>
                    </a:ext>
                  </a:extLst>
                </p14:cNvPr>
                <p14:cNvContentPartPr/>
                <p14:nvPr/>
              </p14:nvContentPartPr>
              <p14:xfrm>
                <a:off x="3570106" y="6098790"/>
                <a:ext cx="32760" cy="180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859A7E6-5C38-4FEE-7916-CCF12DE6E49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65786" y="6094470"/>
                  <a:ext cx="41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58A60EF-C498-B456-0256-BB722874413E}"/>
                    </a:ext>
                  </a:extLst>
                </p14:cNvPr>
                <p14:cNvContentPartPr/>
                <p14:nvPr/>
              </p14:nvContentPartPr>
              <p14:xfrm>
                <a:off x="3661186" y="6447270"/>
                <a:ext cx="182880" cy="158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58A60EF-C498-B456-0256-BB722874413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56866" y="6442950"/>
                  <a:ext cx="191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FB26005-3148-9821-84FF-5E022DF60DAB}"/>
                    </a:ext>
                  </a:extLst>
                </p14:cNvPr>
                <p14:cNvContentPartPr/>
                <p14:nvPr/>
              </p14:nvContentPartPr>
              <p14:xfrm>
                <a:off x="3457426" y="6139110"/>
                <a:ext cx="8280" cy="1746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FB26005-3148-9821-84FF-5E022DF60DA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53106" y="6134790"/>
                  <a:ext cx="1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E15C105-A9F1-103C-29AE-E0156AA2C316}"/>
                    </a:ext>
                  </a:extLst>
                </p14:cNvPr>
                <p14:cNvContentPartPr/>
                <p14:nvPr/>
              </p14:nvContentPartPr>
              <p14:xfrm>
                <a:off x="3956746" y="6460590"/>
                <a:ext cx="11160" cy="194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E15C105-A9F1-103C-29AE-E0156AA2C3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52426" y="6456270"/>
                  <a:ext cx="19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4BBD7E2-D07A-0644-92E7-0157CDE3AC38}"/>
                    </a:ext>
                  </a:extLst>
                </p14:cNvPr>
                <p14:cNvContentPartPr/>
                <p14:nvPr/>
              </p14:nvContentPartPr>
              <p14:xfrm>
                <a:off x="3880426" y="6420270"/>
                <a:ext cx="211680" cy="1627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4BBD7E2-D07A-0644-92E7-0157CDE3AC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76106" y="6415950"/>
                  <a:ext cx="220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5F0E077-5D06-80AA-E7BA-DDF07E646712}"/>
                    </a:ext>
                  </a:extLst>
                </p14:cNvPr>
                <p14:cNvContentPartPr/>
                <p14:nvPr/>
              </p14:nvContentPartPr>
              <p14:xfrm>
                <a:off x="4259146" y="6516750"/>
                <a:ext cx="173520" cy="1807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5F0E077-5D06-80AA-E7BA-DDF07E64671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54826" y="6512430"/>
                  <a:ext cx="182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FA77F2A-A37C-6C44-08E2-E9298AA47294}"/>
                    </a:ext>
                  </a:extLst>
                </p14:cNvPr>
                <p14:cNvContentPartPr/>
                <p14:nvPr/>
              </p14:nvContentPartPr>
              <p14:xfrm>
                <a:off x="4554706" y="6440430"/>
                <a:ext cx="18720" cy="225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FA77F2A-A37C-6C44-08E2-E9298AA4729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50386" y="6436110"/>
                  <a:ext cx="27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61D4E86-4510-A8BB-4273-769961C97FEA}"/>
                    </a:ext>
                  </a:extLst>
                </p14:cNvPr>
                <p14:cNvContentPartPr/>
                <p14:nvPr/>
              </p14:nvContentPartPr>
              <p14:xfrm>
                <a:off x="4468306" y="6412710"/>
                <a:ext cx="367200" cy="1494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61D4E86-4510-A8BB-4273-769961C97F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63986" y="6408390"/>
                  <a:ext cx="375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CAC7600-DA89-55D8-0F48-538C75B6F114}"/>
                    </a:ext>
                  </a:extLst>
                </p14:cNvPr>
                <p14:cNvContentPartPr/>
                <p14:nvPr/>
              </p14:nvContentPartPr>
              <p14:xfrm>
                <a:off x="4815346" y="6275910"/>
                <a:ext cx="21960" cy="3322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CAC7600-DA89-55D8-0F48-538C75B6F11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11026" y="6271590"/>
                  <a:ext cx="306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A2DFE01-CB6C-3054-8E06-0E8767057F69}"/>
                    </a:ext>
                  </a:extLst>
                </p14:cNvPr>
                <p14:cNvContentPartPr/>
                <p14:nvPr/>
              </p14:nvContentPartPr>
              <p14:xfrm>
                <a:off x="3630586" y="1561710"/>
                <a:ext cx="902520" cy="50115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A2DFE01-CB6C-3054-8E06-0E8767057F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26266" y="1557390"/>
                  <a:ext cx="911160" cy="50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9C63497-DA81-F99B-CCEB-7AEFEFF24E32}"/>
                    </a:ext>
                  </a:extLst>
                </p14:cNvPr>
                <p14:cNvContentPartPr/>
                <p14:nvPr/>
              </p14:nvContentPartPr>
              <p14:xfrm>
                <a:off x="4174546" y="1760070"/>
                <a:ext cx="563400" cy="1395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9C63497-DA81-F99B-CCEB-7AEFEFF24E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70226" y="1755750"/>
                  <a:ext cx="572040" cy="14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A52823F-DD5B-85DB-C699-83C674C7FC1E}"/>
                    </a:ext>
                  </a:extLst>
                </p14:cNvPr>
                <p14:cNvContentPartPr/>
                <p14:nvPr/>
              </p14:nvContentPartPr>
              <p14:xfrm>
                <a:off x="4718866" y="4906470"/>
                <a:ext cx="677160" cy="1959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A52823F-DD5B-85DB-C699-83C674C7FC1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14546" y="4902150"/>
                  <a:ext cx="685800" cy="19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1CD3615-D203-2220-CA1A-7114201CF63C}"/>
                  </a:ext>
                </a:extLst>
              </p14:cNvPr>
              <p14:cNvContentPartPr/>
              <p14:nvPr/>
            </p14:nvContentPartPr>
            <p14:xfrm>
              <a:off x="380506" y="4400867"/>
              <a:ext cx="367560" cy="4554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1CD3615-D203-2220-CA1A-7114201CF63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6186" y="4396547"/>
                <a:ext cx="3762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66A1A64-5184-E31C-EE5E-9988225BDEDA}"/>
                  </a:ext>
                </a:extLst>
              </p14:cNvPr>
              <p14:cNvContentPartPr/>
              <p14:nvPr/>
            </p14:nvContentPartPr>
            <p14:xfrm>
              <a:off x="502906" y="4581947"/>
              <a:ext cx="156600" cy="48600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66A1A64-5184-E31C-EE5E-9988225BDED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98586" y="4577627"/>
                <a:ext cx="1652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ECE4C41E-2C14-342C-4FE4-FE1725F5F33E}"/>
                  </a:ext>
                </a:extLst>
              </p14:cNvPr>
              <p14:cNvContentPartPr/>
              <p14:nvPr/>
            </p14:nvContentPartPr>
            <p14:xfrm>
              <a:off x="692626" y="4413107"/>
              <a:ext cx="248760" cy="3027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ECE4C41E-2C14-342C-4FE4-FE1725F5F33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88306" y="4408787"/>
                <a:ext cx="2574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B9DBE589-3DD1-6A3B-667D-A9B7761C9F88}"/>
                  </a:ext>
                </a:extLst>
              </p14:cNvPr>
              <p14:cNvContentPartPr/>
              <p14:nvPr/>
            </p14:nvContentPartPr>
            <p14:xfrm>
              <a:off x="663826" y="4355867"/>
              <a:ext cx="306720" cy="2134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B9DBE589-3DD1-6A3B-667D-A9B7761C9F8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59506" y="4351547"/>
                <a:ext cx="3153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05F4858-C2C4-D0EA-ABFD-34E3622D9908}"/>
                  </a:ext>
                </a:extLst>
              </p14:cNvPr>
              <p14:cNvContentPartPr/>
              <p14:nvPr/>
            </p14:nvContentPartPr>
            <p14:xfrm>
              <a:off x="1051186" y="4324547"/>
              <a:ext cx="317160" cy="3412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05F4858-C2C4-D0EA-ABFD-34E3622D990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46866" y="4320227"/>
                <a:ext cx="3258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ADBC18E-3B68-8EB0-3720-205EC2B2EFF5}"/>
                  </a:ext>
                </a:extLst>
              </p14:cNvPr>
              <p14:cNvContentPartPr/>
              <p14:nvPr/>
            </p14:nvContentPartPr>
            <p14:xfrm>
              <a:off x="325426" y="3886787"/>
              <a:ext cx="192240" cy="3398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ADBC18E-3B68-8EB0-3720-205EC2B2EFF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1106" y="3882467"/>
                <a:ext cx="2008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76F2FD7-27D2-DC09-3FDC-616CC5875EEC}"/>
                  </a:ext>
                </a:extLst>
              </p14:cNvPr>
              <p14:cNvContentPartPr/>
              <p14:nvPr/>
            </p14:nvContentPartPr>
            <p14:xfrm>
              <a:off x="361786" y="3886787"/>
              <a:ext cx="222480" cy="3380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76F2FD7-27D2-DC09-3FDC-616CC5875EE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466" y="3882467"/>
                <a:ext cx="2311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7653F077-1327-BDB9-949A-360D9019B9E4}"/>
                  </a:ext>
                </a:extLst>
              </p14:cNvPr>
              <p14:cNvContentPartPr/>
              <p14:nvPr/>
            </p14:nvContentPartPr>
            <p14:xfrm>
              <a:off x="228586" y="3886427"/>
              <a:ext cx="290880" cy="3178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7653F077-1327-BDB9-949A-360D9019B9E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24266" y="3882107"/>
                <a:ext cx="299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40C1773-BD22-BD1E-6E60-2893095F4591}"/>
                  </a:ext>
                </a:extLst>
              </p14:cNvPr>
              <p14:cNvContentPartPr/>
              <p14:nvPr/>
            </p14:nvContentPartPr>
            <p14:xfrm>
              <a:off x="317506" y="3966707"/>
              <a:ext cx="336240" cy="2138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40C1773-BD22-BD1E-6E60-2893095F459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13186" y="3962387"/>
                <a:ext cx="344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02D88613-BBDE-E435-958E-1D51DBC9C7E7}"/>
                  </a:ext>
                </a:extLst>
              </p14:cNvPr>
              <p14:cNvContentPartPr/>
              <p14:nvPr/>
            </p14:nvContentPartPr>
            <p14:xfrm>
              <a:off x="619906" y="3721907"/>
              <a:ext cx="342720" cy="4683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02D88613-BBDE-E435-958E-1D51DBC9C7E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5586" y="3717587"/>
                <a:ext cx="351360" cy="47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977F0B9-1A97-C538-C5D9-F4EE93025D90}"/>
              </a:ext>
            </a:extLst>
          </p:cNvPr>
          <p:cNvGrpSpPr/>
          <p:nvPr/>
        </p:nvGrpSpPr>
        <p:grpSpPr>
          <a:xfrm>
            <a:off x="55786" y="4935467"/>
            <a:ext cx="217440" cy="337680"/>
            <a:chOff x="55786" y="4935467"/>
            <a:chExt cx="21744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82D5B62-B35D-2270-E68E-781975278A25}"/>
                    </a:ext>
                  </a:extLst>
                </p14:cNvPr>
                <p14:cNvContentPartPr/>
                <p14:nvPr/>
              </p14:nvContentPartPr>
              <p14:xfrm>
                <a:off x="55786" y="4957067"/>
                <a:ext cx="95400" cy="788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82D5B62-B35D-2270-E68E-781975278A2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466" y="4952747"/>
                  <a:ext cx="104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03A7AFB-6A60-79D6-16D4-4B9368F4901D}"/>
                    </a:ext>
                  </a:extLst>
                </p14:cNvPr>
                <p14:cNvContentPartPr/>
                <p14:nvPr/>
              </p14:nvContentPartPr>
              <p14:xfrm>
                <a:off x="228586" y="5229227"/>
                <a:ext cx="28440" cy="43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03A7AFB-6A60-79D6-16D4-4B9368F490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4266" y="5224907"/>
                  <a:ext cx="37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E335EFD-21C7-3B53-134A-98AD22178E9B}"/>
                    </a:ext>
                  </a:extLst>
                </p14:cNvPr>
                <p14:cNvContentPartPr/>
                <p14:nvPr/>
              </p14:nvContentPartPr>
              <p14:xfrm>
                <a:off x="136066" y="4935467"/>
                <a:ext cx="9360" cy="608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E335EFD-21C7-3B53-134A-98AD22178E9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1746" y="4931147"/>
                  <a:ext cx="18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DD15935-C0B4-071E-67E4-EBECC80E3E53}"/>
                    </a:ext>
                  </a:extLst>
                </p14:cNvPr>
                <p14:cNvContentPartPr/>
                <p14:nvPr/>
              </p14:nvContentPartPr>
              <p14:xfrm>
                <a:off x="140026" y="5065787"/>
                <a:ext cx="133200" cy="1846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DD15935-C0B4-071E-67E4-EBECC80E3E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5706" y="5061467"/>
                  <a:ext cx="14184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9775D20-C975-C83C-18E3-1324DD83CD09}"/>
              </a:ext>
            </a:extLst>
          </p:cNvPr>
          <p:cNvGrpSpPr/>
          <p:nvPr/>
        </p:nvGrpSpPr>
        <p:grpSpPr>
          <a:xfrm>
            <a:off x="5629306" y="1827587"/>
            <a:ext cx="829440" cy="595440"/>
            <a:chOff x="5629306" y="1827587"/>
            <a:chExt cx="829440" cy="59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290916-6C65-EC7B-3804-182E492C7F87}"/>
                    </a:ext>
                  </a:extLst>
                </p14:cNvPr>
                <p14:cNvContentPartPr/>
                <p14:nvPr/>
              </p14:nvContentPartPr>
              <p14:xfrm>
                <a:off x="5629306" y="1827587"/>
                <a:ext cx="463680" cy="5954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290916-6C65-EC7B-3804-182E492C7F8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24986" y="1823267"/>
                  <a:ext cx="47232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8DF7177-C632-BB43-6470-2EB975EC92ED}"/>
                    </a:ext>
                  </a:extLst>
                </p14:cNvPr>
                <p14:cNvContentPartPr/>
                <p14:nvPr/>
              </p14:nvContentPartPr>
              <p14:xfrm>
                <a:off x="5666026" y="2087147"/>
                <a:ext cx="359280" cy="1159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8DF7177-C632-BB43-6470-2EB975EC92E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61706" y="2082827"/>
                  <a:ext cx="367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C9EA5C7-1866-EF9D-3F67-0B7CF2FF4FB2}"/>
                    </a:ext>
                  </a:extLst>
                </p14:cNvPr>
                <p14:cNvContentPartPr/>
                <p14:nvPr/>
              </p14:nvContentPartPr>
              <p14:xfrm>
                <a:off x="6274066" y="1985627"/>
                <a:ext cx="149040" cy="14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C9EA5C7-1866-EF9D-3F67-0B7CF2FF4FB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69746" y="1981307"/>
                  <a:ext cx="157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10125CE-75B1-D3A3-51DF-6F95B2C217BD}"/>
                    </a:ext>
                  </a:extLst>
                </p14:cNvPr>
                <p14:cNvContentPartPr/>
                <p14:nvPr/>
              </p14:nvContentPartPr>
              <p14:xfrm>
                <a:off x="6326626" y="2205227"/>
                <a:ext cx="132120" cy="136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10125CE-75B1-D3A3-51DF-6F95B2C217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22306" y="2200907"/>
                  <a:ext cx="14076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5FF2E41-80D1-6165-DF68-C95B322880E7}"/>
              </a:ext>
            </a:extLst>
          </p:cNvPr>
          <p:cNvGrpSpPr/>
          <p:nvPr/>
        </p:nvGrpSpPr>
        <p:grpSpPr>
          <a:xfrm>
            <a:off x="6847186" y="880427"/>
            <a:ext cx="1794600" cy="5304240"/>
            <a:chOff x="6847186" y="880427"/>
            <a:chExt cx="1794600" cy="530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CEE1B02-B90E-98AB-83DC-1DB79B52B84A}"/>
                    </a:ext>
                  </a:extLst>
                </p14:cNvPr>
                <p14:cNvContentPartPr/>
                <p14:nvPr/>
              </p14:nvContentPartPr>
              <p14:xfrm>
                <a:off x="6847186" y="1378667"/>
                <a:ext cx="594720" cy="47145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CEE1B02-B90E-98AB-83DC-1DB79B52B84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42866" y="1374347"/>
                  <a:ext cx="603360" cy="47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AE823F8-EB80-2B22-B406-2E4C67ECDA9D}"/>
                    </a:ext>
                  </a:extLst>
                </p14:cNvPr>
                <p14:cNvContentPartPr/>
                <p14:nvPr/>
              </p14:nvContentPartPr>
              <p14:xfrm>
                <a:off x="8007106" y="1229987"/>
                <a:ext cx="634680" cy="47469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AE823F8-EB80-2B22-B406-2E4C67ECDA9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02786" y="1225667"/>
                  <a:ext cx="643320" cy="47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97FB084-11A6-8E97-2DC6-05870036E67E}"/>
                    </a:ext>
                  </a:extLst>
                </p14:cNvPr>
                <p14:cNvContentPartPr/>
                <p14:nvPr/>
              </p14:nvContentPartPr>
              <p14:xfrm>
                <a:off x="7430746" y="880427"/>
                <a:ext cx="127800" cy="435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97FB084-11A6-8E97-2DC6-05870036E67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26426" y="876107"/>
                  <a:ext cx="1364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42C2E1B-5606-8292-6E87-C505F4365B37}"/>
                    </a:ext>
                  </a:extLst>
                </p14:cNvPr>
                <p14:cNvContentPartPr/>
                <p14:nvPr/>
              </p14:nvContentPartPr>
              <p14:xfrm>
                <a:off x="7797586" y="1141427"/>
                <a:ext cx="164160" cy="186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42C2E1B-5606-8292-6E87-C505F4365B3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93266" y="1137107"/>
                  <a:ext cx="17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6031E78-8231-F47A-53F2-5F771CB938D7}"/>
                    </a:ext>
                  </a:extLst>
                </p14:cNvPr>
                <p14:cNvContentPartPr/>
                <p14:nvPr/>
              </p14:nvContentPartPr>
              <p14:xfrm>
                <a:off x="7616506" y="1406747"/>
                <a:ext cx="3600" cy="95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6031E78-8231-F47A-53F2-5F771CB938D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12186" y="1402427"/>
                  <a:ext cx="12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0F53364-CD33-534A-72C1-157CCFB6576C}"/>
                    </a:ext>
                  </a:extLst>
                </p14:cNvPr>
                <p14:cNvContentPartPr/>
                <p14:nvPr/>
              </p14:nvContentPartPr>
              <p14:xfrm>
                <a:off x="7717306" y="1828667"/>
                <a:ext cx="40320" cy="529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0F53364-CD33-534A-72C1-157CCFB6576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12986" y="1824347"/>
                  <a:ext cx="48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525852D-12E3-A4B2-92BC-6D763FE6A7AC}"/>
                    </a:ext>
                  </a:extLst>
                </p14:cNvPr>
                <p14:cNvContentPartPr/>
                <p14:nvPr/>
              </p14:nvContentPartPr>
              <p14:xfrm>
                <a:off x="7741426" y="2194787"/>
                <a:ext cx="113040" cy="2253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525852D-12E3-A4B2-92BC-6D763FE6A7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737106" y="2190467"/>
                  <a:ext cx="121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2049808-63BE-1954-3996-24035AA3D6CC}"/>
                    </a:ext>
                  </a:extLst>
                </p14:cNvPr>
                <p14:cNvContentPartPr/>
                <p14:nvPr/>
              </p14:nvContentPartPr>
              <p14:xfrm>
                <a:off x="7230226" y="3046907"/>
                <a:ext cx="197280" cy="5619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2049808-63BE-1954-3996-24035AA3D6C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25906" y="3042587"/>
                  <a:ext cx="205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F0C5405-6AE4-349A-6302-982645E0B426}"/>
                    </a:ext>
                  </a:extLst>
                </p14:cNvPr>
                <p14:cNvContentPartPr/>
                <p14:nvPr/>
              </p14:nvContentPartPr>
              <p14:xfrm>
                <a:off x="7414906" y="3335987"/>
                <a:ext cx="178200" cy="2638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F0C5405-6AE4-349A-6302-982645E0B42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10586" y="3331667"/>
                  <a:ext cx="186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8D3870F-9F7A-35A6-005B-562431E17F84}"/>
                    </a:ext>
                  </a:extLst>
                </p14:cNvPr>
                <p14:cNvContentPartPr/>
                <p14:nvPr/>
              </p14:nvContentPartPr>
              <p14:xfrm>
                <a:off x="7414906" y="3285227"/>
                <a:ext cx="332280" cy="2095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8D3870F-9F7A-35A6-005B-562431E17F8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10586" y="3280907"/>
                  <a:ext cx="340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98492E4-B1BD-84C8-9355-BE726AA9A7ED}"/>
                    </a:ext>
                  </a:extLst>
                </p14:cNvPr>
                <p14:cNvContentPartPr/>
                <p14:nvPr/>
              </p14:nvContentPartPr>
              <p14:xfrm>
                <a:off x="7386826" y="3843587"/>
                <a:ext cx="248400" cy="3423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98492E4-B1BD-84C8-9355-BE726AA9A7E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82506" y="3839267"/>
                  <a:ext cx="2570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7D26A3E-F408-EFFC-8AD1-ED2A1BC92136}"/>
                    </a:ext>
                  </a:extLst>
                </p14:cNvPr>
                <p14:cNvContentPartPr/>
                <p14:nvPr/>
              </p14:nvContentPartPr>
              <p14:xfrm>
                <a:off x="7814146" y="4067147"/>
                <a:ext cx="164160" cy="1548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7D26A3E-F408-EFFC-8AD1-ED2A1BC9213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09826" y="4062827"/>
                  <a:ext cx="172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3C6E73A-DF52-4695-1993-107B97BB764D}"/>
                    </a:ext>
                  </a:extLst>
                </p14:cNvPr>
                <p14:cNvContentPartPr/>
                <p14:nvPr/>
              </p14:nvContentPartPr>
              <p14:xfrm>
                <a:off x="7662226" y="4392947"/>
                <a:ext cx="2880" cy="507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3C6E73A-DF52-4695-1993-107B97BB76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57906" y="4388627"/>
                  <a:ext cx="11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C417984-BF7A-3CD6-F6D5-A0180CE24F7A}"/>
                    </a:ext>
                  </a:extLst>
                </p14:cNvPr>
                <p14:cNvContentPartPr/>
                <p14:nvPr/>
              </p14:nvContentPartPr>
              <p14:xfrm>
                <a:off x="7717306" y="4835027"/>
                <a:ext cx="52920" cy="2430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C417984-BF7A-3CD6-F6D5-A0180CE24F7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12986" y="4830707"/>
                  <a:ext cx="61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A651ABB-A31D-84B0-3C91-DBDF82878BB7}"/>
                    </a:ext>
                  </a:extLst>
                </p14:cNvPr>
                <p14:cNvContentPartPr/>
                <p14:nvPr/>
              </p14:nvContentPartPr>
              <p14:xfrm>
                <a:off x="7565746" y="5470067"/>
                <a:ext cx="257760" cy="3664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A651ABB-A31D-84B0-3C91-DBDF82878BB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61426" y="5465747"/>
                  <a:ext cx="2664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42B7265-AABB-E5F8-2B44-C647967E8919}"/>
                    </a:ext>
                  </a:extLst>
                </p14:cNvPr>
                <p14:cNvContentPartPr/>
                <p14:nvPr/>
              </p14:nvContentPartPr>
              <p14:xfrm>
                <a:off x="7922506" y="5879747"/>
                <a:ext cx="61200" cy="304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42B7265-AABB-E5F8-2B44-C647967E89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18186" y="5875427"/>
                  <a:ext cx="698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E18B761-9E2B-0D77-8892-C643F6457CC8}"/>
                    </a:ext>
                  </a:extLst>
                </p14:cNvPr>
                <p14:cNvContentPartPr/>
                <p14:nvPr/>
              </p14:nvContentPartPr>
              <p14:xfrm>
                <a:off x="7870306" y="5792987"/>
                <a:ext cx="272880" cy="2635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E18B761-9E2B-0D77-8892-C643F6457CC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65986" y="5788667"/>
                  <a:ext cx="28152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27A4F09-7E7B-8B9B-B8A4-BCC2AD32B6FF}"/>
                  </a:ext>
                </a:extLst>
              </p14:cNvPr>
              <p14:cNvContentPartPr/>
              <p14:nvPr/>
            </p14:nvContentPartPr>
            <p14:xfrm>
              <a:off x="8942026" y="2544347"/>
              <a:ext cx="108720" cy="23004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27A4F09-7E7B-8B9B-B8A4-BCC2AD32B6F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937706" y="2540027"/>
                <a:ext cx="1173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11A0253-A55E-2314-543E-0AF6274D912F}"/>
                  </a:ext>
                </a:extLst>
              </p14:cNvPr>
              <p14:cNvContentPartPr/>
              <p14:nvPr/>
            </p14:nvContentPartPr>
            <p14:xfrm>
              <a:off x="9108706" y="2488187"/>
              <a:ext cx="104040" cy="2862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11A0253-A55E-2314-543E-0AF6274D912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104386" y="2483867"/>
                <a:ext cx="1126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DBAAB245-055E-8282-D781-FE8EE6FC129A}"/>
                  </a:ext>
                </a:extLst>
              </p14:cNvPr>
              <p14:cNvContentPartPr/>
              <p14:nvPr/>
            </p14:nvContentPartPr>
            <p14:xfrm>
              <a:off x="9169186" y="2455787"/>
              <a:ext cx="121320" cy="20232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DBAAB245-055E-8282-D781-FE8EE6FC129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164866" y="2451467"/>
                <a:ext cx="1299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E4731F5B-CE01-19F8-31C5-F879748F4749}"/>
                  </a:ext>
                </a:extLst>
              </p14:cNvPr>
              <p14:cNvContentPartPr/>
              <p14:nvPr/>
            </p14:nvContentPartPr>
            <p14:xfrm>
              <a:off x="9183946" y="2430587"/>
              <a:ext cx="316800" cy="16812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E4731F5B-CE01-19F8-31C5-F879748F474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179626" y="2426267"/>
                <a:ext cx="325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32551F4-29F1-C874-0AF2-454601E39CAF}"/>
                  </a:ext>
                </a:extLst>
              </p14:cNvPr>
              <p14:cNvContentPartPr/>
              <p14:nvPr/>
            </p14:nvContentPartPr>
            <p14:xfrm>
              <a:off x="9534946" y="2443907"/>
              <a:ext cx="113400" cy="129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32551F4-29F1-C874-0AF2-454601E39C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530626" y="2439587"/>
                <a:ext cx="122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04B55F57-31C5-507E-2CE1-3F7D3B4C0288}"/>
                  </a:ext>
                </a:extLst>
              </p14:cNvPr>
              <p14:cNvContentPartPr/>
              <p14:nvPr/>
            </p14:nvContentPartPr>
            <p14:xfrm>
              <a:off x="9695866" y="2315027"/>
              <a:ext cx="34200" cy="1663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04B55F57-31C5-507E-2CE1-3F7D3B4C028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691546" y="2310707"/>
                <a:ext cx="428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706714E8-19FB-0A6C-709B-1BC2D95667E5}"/>
                  </a:ext>
                </a:extLst>
              </p14:cNvPr>
              <p14:cNvContentPartPr/>
              <p14:nvPr/>
            </p14:nvContentPartPr>
            <p14:xfrm>
              <a:off x="9675706" y="2086067"/>
              <a:ext cx="249840" cy="6206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706714E8-19FB-0A6C-709B-1BC2D95667E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671386" y="2081747"/>
                <a:ext cx="25848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785B7839-C83E-C829-AF81-BFFD274AD409}"/>
                  </a:ext>
                </a:extLst>
              </p14:cNvPr>
              <p14:cNvContentPartPr/>
              <p14:nvPr/>
            </p14:nvContentPartPr>
            <p14:xfrm>
              <a:off x="9063346" y="2782667"/>
              <a:ext cx="109440" cy="39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785B7839-C83E-C829-AF81-BFFD274AD40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059026" y="2778347"/>
                <a:ext cx="1180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085BDFC-5657-7D8C-80D4-BD0EE49139A9}"/>
              </a:ext>
            </a:extLst>
          </p:cNvPr>
          <p:cNvGrpSpPr/>
          <p:nvPr/>
        </p:nvGrpSpPr>
        <p:grpSpPr>
          <a:xfrm>
            <a:off x="8599666" y="1153667"/>
            <a:ext cx="972360" cy="981000"/>
            <a:chOff x="8599666" y="1153667"/>
            <a:chExt cx="972360" cy="9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C17F7F7-F616-81CD-CEB6-9334690BFB81}"/>
                    </a:ext>
                  </a:extLst>
                </p14:cNvPr>
                <p14:cNvContentPartPr/>
                <p14:nvPr/>
              </p14:nvContentPartPr>
              <p14:xfrm>
                <a:off x="8930506" y="2015867"/>
                <a:ext cx="95760" cy="144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C17F7F7-F616-81CD-CEB6-9334690BFB8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26186" y="2011547"/>
                  <a:ext cx="104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55135FF-942C-D1CD-E3D3-682BC756FCF4}"/>
                    </a:ext>
                  </a:extLst>
                </p14:cNvPr>
                <p14:cNvContentPartPr/>
                <p14:nvPr/>
              </p14:nvContentPartPr>
              <p14:xfrm>
                <a:off x="8998906" y="2072387"/>
                <a:ext cx="126720" cy="622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55135FF-942C-D1CD-E3D3-682BC756FCF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94586" y="2068067"/>
                  <a:ext cx="135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D9BD5B5-050F-5CE3-6EDF-5B23ED6D4585}"/>
                    </a:ext>
                  </a:extLst>
                </p14:cNvPr>
                <p14:cNvContentPartPr/>
                <p14:nvPr/>
              </p14:nvContentPartPr>
              <p14:xfrm>
                <a:off x="8768866" y="1290107"/>
                <a:ext cx="134640" cy="4233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D9BD5B5-050F-5CE3-6EDF-5B23ED6D458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64546" y="1285787"/>
                  <a:ext cx="1432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03F6CEF-BFDB-52DC-FDAF-8BF46961CCEA}"/>
                    </a:ext>
                  </a:extLst>
                </p14:cNvPr>
                <p14:cNvContentPartPr/>
                <p14:nvPr/>
              </p14:nvContentPartPr>
              <p14:xfrm>
                <a:off x="8962186" y="1302347"/>
                <a:ext cx="108000" cy="2995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03F6CEF-BFDB-52DC-FDAF-8BF46961CCE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57866" y="1298027"/>
                  <a:ext cx="116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2DF754C-C6EE-691B-F163-496425F19898}"/>
                    </a:ext>
                  </a:extLst>
                </p14:cNvPr>
                <p14:cNvContentPartPr/>
                <p14:nvPr/>
              </p14:nvContentPartPr>
              <p14:xfrm>
                <a:off x="8825746" y="1463987"/>
                <a:ext cx="210240" cy="676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2DF754C-C6EE-691B-F163-496425F1989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21426" y="1459667"/>
                  <a:ext cx="218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75FF40C-8891-8BF1-635E-B747282952C3}"/>
                    </a:ext>
                  </a:extLst>
                </p14:cNvPr>
                <p14:cNvContentPartPr/>
                <p14:nvPr/>
              </p14:nvContentPartPr>
              <p14:xfrm>
                <a:off x="9256666" y="1303067"/>
                <a:ext cx="257400" cy="5058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75FF40C-8891-8BF1-635E-B747282952C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252346" y="1298747"/>
                  <a:ext cx="2660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DF0FF0A-5891-ADBC-5052-6BF5B81E5290}"/>
                    </a:ext>
                  </a:extLst>
                </p14:cNvPr>
                <p14:cNvContentPartPr/>
                <p14:nvPr/>
              </p14:nvContentPartPr>
              <p14:xfrm>
                <a:off x="8833666" y="1569107"/>
                <a:ext cx="495000" cy="1231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DF0FF0A-5891-ADBC-5052-6BF5B81E52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29346" y="1564787"/>
                  <a:ext cx="503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FA48897-E178-6BB0-386F-1723623A2F2B}"/>
                    </a:ext>
                  </a:extLst>
                </p14:cNvPr>
                <p14:cNvContentPartPr/>
                <p14:nvPr/>
              </p14:nvContentPartPr>
              <p14:xfrm>
                <a:off x="8793346" y="1334747"/>
                <a:ext cx="198360" cy="5259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FA48897-E178-6BB0-386F-1723623A2F2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89026" y="1330427"/>
                  <a:ext cx="20700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DBC3695-887F-F8DD-13ED-CD0806C283C0}"/>
                    </a:ext>
                  </a:extLst>
                </p14:cNvPr>
                <p14:cNvContentPartPr/>
                <p14:nvPr/>
              </p14:nvContentPartPr>
              <p14:xfrm>
                <a:off x="8926186" y="1153667"/>
                <a:ext cx="271080" cy="5684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DBC3695-887F-F8DD-13ED-CD0806C283C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921866" y="1149347"/>
                  <a:ext cx="2797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9FCD5D3-04D6-4E56-AA85-B1BB2E2DBD65}"/>
                    </a:ext>
                  </a:extLst>
                </p14:cNvPr>
                <p14:cNvContentPartPr/>
                <p14:nvPr/>
              </p14:nvContentPartPr>
              <p14:xfrm>
                <a:off x="8691826" y="1400267"/>
                <a:ext cx="484560" cy="1324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9FCD5D3-04D6-4E56-AA85-B1BB2E2DBD6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687506" y="1395947"/>
                  <a:ext cx="493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5AFE58E-586C-E04B-F8A3-6AF12B80B4BD}"/>
                    </a:ext>
                  </a:extLst>
                </p14:cNvPr>
                <p14:cNvContentPartPr/>
                <p14:nvPr/>
              </p14:nvContentPartPr>
              <p14:xfrm>
                <a:off x="8599666" y="1642187"/>
                <a:ext cx="441360" cy="1789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5AFE58E-586C-E04B-F8A3-6AF12B80B4B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595346" y="1637867"/>
                  <a:ext cx="450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6841551-04C3-7FED-F90E-C5EA24DF2BE6}"/>
                    </a:ext>
                  </a:extLst>
                </p14:cNvPr>
                <p14:cNvContentPartPr/>
                <p14:nvPr/>
              </p14:nvContentPartPr>
              <p14:xfrm>
                <a:off x="9308866" y="1286507"/>
                <a:ext cx="263160" cy="6498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6841551-04C3-7FED-F90E-C5EA24DF2BE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304546" y="1282187"/>
                  <a:ext cx="2718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CCC7DE2-D49E-2A9F-7319-6B6A602F4AFD}"/>
                    </a:ext>
                  </a:extLst>
                </p14:cNvPr>
                <p14:cNvContentPartPr/>
                <p14:nvPr/>
              </p14:nvContentPartPr>
              <p14:xfrm>
                <a:off x="9035266" y="1871147"/>
                <a:ext cx="234360" cy="1227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CCC7DE2-D49E-2A9F-7319-6B6A602F4A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30946" y="1866827"/>
                  <a:ext cx="243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7C30996-64DD-6844-8964-AA2517C4FD44}"/>
                    </a:ext>
                  </a:extLst>
                </p14:cNvPr>
                <p14:cNvContentPartPr/>
                <p14:nvPr/>
              </p14:nvContentPartPr>
              <p14:xfrm>
                <a:off x="9043186" y="2038547"/>
                <a:ext cx="283680" cy="720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7C30996-64DD-6844-8964-AA2517C4FD4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038866" y="2034227"/>
                  <a:ext cx="29232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9BA57DE-A577-1A28-7DD9-0320A02055D2}"/>
              </a:ext>
            </a:extLst>
          </p:cNvPr>
          <p:cNvGrpSpPr/>
          <p:nvPr/>
        </p:nvGrpSpPr>
        <p:grpSpPr>
          <a:xfrm>
            <a:off x="6802906" y="304787"/>
            <a:ext cx="778320" cy="463680"/>
            <a:chOff x="6802906" y="304787"/>
            <a:chExt cx="77832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6616582-4472-928E-4BFA-A6E5F1B8C3C0}"/>
                    </a:ext>
                  </a:extLst>
                </p14:cNvPr>
                <p14:cNvContentPartPr/>
                <p14:nvPr/>
              </p14:nvContentPartPr>
              <p14:xfrm>
                <a:off x="6802906" y="304787"/>
                <a:ext cx="339480" cy="2174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6616582-4472-928E-4BFA-A6E5F1B8C3C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98586" y="300467"/>
                  <a:ext cx="348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D675D24-1764-39A2-B85C-CC9AD7D021B1}"/>
                    </a:ext>
                  </a:extLst>
                </p14:cNvPr>
                <p14:cNvContentPartPr/>
                <p14:nvPr/>
              </p14:nvContentPartPr>
              <p14:xfrm>
                <a:off x="6846466" y="668387"/>
                <a:ext cx="322920" cy="1000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D675D24-1764-39A2-B85C-CC9AD7D021B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842146" y="664067"/>
                  <a:ext cx="331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30D3E37-CD66-08F2-C9CD-D7128EA4B273}"/>
                    </a:ext>
                  </a:extLst>
                </p14:cNvPr>
                <p14:cNvContentPartPr/>
                <p14:nvPr/>
              </p14:nvContentPartPr>
              <p14:xfrm>
                <a:off x="7398346" y="366347"/>
                <a:ext cx="182880" cy="284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30D3E37-CD66-08F2-C9CD-D7128EA4B27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94026" y="362027"/>
                  <a:ext cx="191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013A1A0-8BFB-128E-F34A-CED446C41A03}"/>
                    </a:ext>
                  </a:extLst>
                </p14:cNvPr>
                <p14:cNvContentPartPr/>
                <p14:nvPr/>
              </p14:nvContentPartPr>
              <p14:xfrm>
                <a:off x="7382506" y="552107"/>
                <a:ext cx="127800" cy="72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013A1A0-8BFB-128E-F34A-CED446C41A0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78186" y="547787"/>
                  <a:ext cx="13644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DE1790BB-89F1-6A31-43D1-68140E92068D}"/>
              </a:ext>
            </a:extLst>
          </p:cNvPr>
          <p:cNvGrpSpPr/>
          <p:nvPr/>
        </p:nvGrpSpPr>
        <p:grpSpPr>
          <a:xfrm>
            <a:off x="7834306" y="184187"/>
            <a:ext cx="343080" cy="559440"/>
            <a:chOff x="7834306" y="184187"/>
            <a:chExt cx="34308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5004AE6-35A6-7CF4-C3F4-CEFB207E40B9}"/>
                    </a:ext>
                  </a:extLst>
                </p14:cNvPr>
                <p14:cNvContentPartPr/>
                <p14:nvPr/>
              </p14:nvContentPartPr>
              <p14:xfrm>
                <a:off x="7878226" y="184187"/>
                <a:ext cx="299160" cy="5594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5004AE6-35A6-7CF4-C3F4-CEFB207E40B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873906" y="179867"/>
                  <a:ext cx="3078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5B6919A-5931-AA2D-DD1A-179432A10AC2}"/>
                    </a:ext>
                  </a:extLst>
                </p14:cNvPr>
                <p14:cNvContentPartPr/>
                <p14:nvPr/>
              </p14:nvContentPartPr>
              <p14:xfrm>
                <a:off x="7834306" y="433667"/>
                <a:ext cx="337680" cy="950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5B6919A-5931-AA2D-DD1A-179432A10AC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29986" y="429347"/>
                  <a:ext cx="34632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C713BD5-8016-0ABE-C0F4-33EE930A174E}"/>
              </a:ext>
            </a:extLst>
          </p:cNvPr>
          <p:cNvGrpSpPr/>
          <p:nvPr/>
        </p:nvGrpSpPr>
        <p:grpSpPr>
          <a:xfrm>
            <a:off x="8424706" y="173027"/>
            <a:ext cx="1118880" cy="547200"/>
            <a:chOff x="8424706" y="173027"/>
            <a:chExt cx="1118880" cy="5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CCEA388-8F6F-340D-1FCF-2C58CD4BD558}"/>
                    </a:ext>
                  </a:extLst>
                </p14:cNvPr>
                <p14:cNvContentPartPr/>
                <p14:nvPr/>
              </p14:nvContentPartPr>
              <p14:xfrm>
                <a:off x="8424706" y="301547"/>
                <a:ext cx="78120" cy="2232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CCEA388-8F6F-340D-1FCF-2C58CD4BD55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420386" y="297227"/>
                  <a:ext cx="86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AF0973D-C465-5886-20FB-91B80950E49C}"/>
                    </a:ext>
                  </a:extLst>
                </p14:cNvPr>
                <p14:cNvContentPartPr/>
                <p14:nvPr/>
              </p14:nvContentPartPr>
              <p14:xfrm>
                <a:off x="8559346" y="293627"/>
                <a:ext cx="201240" cy="2419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AF0973D-C465-5886-20FB-91B80950E49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555026" y="289307"/>
                  <a:ext cx="209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E26E2A9-05F4-24F1-2045-0ECA2681A139}"/>
                    </a:ext>
                  </a:extLst>
                </p14:cNvPr>
                <p14:cNvContentPartPr/>
                <p14:nvPr/>
              </p14:nvContentPartPr>
              <p14:xfrm>
                <a:off x="8567266" y="587027"/>
                <a:ext cx="236520" cy="162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E26E2A9-05F4-24F1-2045-0ECA2681A13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62946" y="582707"/>
                  <a:ext cx="245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D148C8B-5CB5-BF54-3DFA-BCFD6A15865D}"/>
                    </a:ext>
                  </a:extLst>
                </p14:cNvPr>
                <p14:cNvContentPartPr/>
                <p14:nvPr/>
              </p14:nvContentPartPr>
              <p14:xfrm>
                <a:off x="8893786" y="498467"/>
                <a:ext cx="59400" cy="460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D148C8B-5CB5-BF54-3DFA-BCFD6A15865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89466" y="494147"/>
                  <a:ext cx="68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F5FA2D5-B68A-A394-7695-7756F97A3206}"/>
                    </a:ext>
                  </a:extLst>
                </p14:cNvPr>
                <p14:cNvContentPartPr/>
                <p14:nvPr/>
              </p14:nvContentPartPr>
              <p14:xfrm>
                <a:off x="9083506" y="333227"/>
                <a:ext cx="261360" cy="3870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F5FA2D5-B68A-A394-7695-7756F97A320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079186" y="328907"/>
                  <a:ext cx="270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F0FE10D-1989-B9D5-50F1-27334A0BFC07}"/>
                    </a:ext>
                  </a:extLst>
                </p14:cNvPr>
                <p14:cNvContentPartPr/>
                <p14:nvPr/>
              </p14:nvContentPartPr>
              <p14:xfrm>
                <a:off x="9091426" y="173027"/>
                <a:ext cx="452160" cy="4532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F0FE10D-1989-B9D5-50F1-27334A0BFC0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87106" y="168707"/>
                  <a:ext cx="460800" cy="46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29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310AFF-5BE3-EC0D-EB93-38C3DBAB68C3}"/>
                  </a:ext>
                </a:extLst>
              </p14:cNvPr>
              <p14:cNvContentPartPr/>
              <p14:nvPr/>
            </p14:nvContentPartPr>
            <p14:xfrm>
              <a:off x="793786" y="456150"/>
              <a:ext cx="161280" cy="76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310AFF-5BE3-EC0D-EB93-38C3DBAB6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66" y="451830"/>
                <a:ext cx="16992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8CE9ED-837A-7DD3-3310-E2BF78E5441E}"/>
                  </a:ext>
                </a:extLst>
              </p14:cNvPr>
              <p14:cNvContentPartPr/>
              <p14:nvPr/>
            </p14:nvContentPartPr>
            <p14:xfrm>
              <a:off x="716386" y="800310"/>
              <a:ext cx="360360" cy="57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8CE9ED-837A-7DD3-3310-E2BF78E544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066" y="795990"/>
                <a:ext cx="3690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A3DDDE3-E9D4-0002-C849-A257B6E36D94}"/>
                  </a:ext>
                </a:extLst>
              </p14:cNvPr>
              <p14:cNvContentPartPr/>
              <p14:nvPr/>
            </p14:nvContentPartPr>
            <p14:xfrm>
              <a:off x="720706" y="1287030"/>
              <a:ext cx="259920" cy="158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A3DDDE3-E9D4-0002-C849-A257B6E36D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386" y="1282710"/>
                <a:ext cx="268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D215FAF-3853-428B-0C81-6D5AF4737E5B}"/>
                  </a:ext>
                </a:extLst>
              </p14:cNvPr>
              <p14:cNvContentPartPr/>
              <p14:nvPr/>
            </p14:nvContentPartPr>
            <p14:xfrm>
              <a:off x="1284826" y="885630"/>
              <a:ext cx="227160" cy="298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D215FAF-3853-428B-0C81-6D5AF4737E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0506" y="881310"/>
                <a:ext cx="23580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2" name="Group 311">
            <a:extLst>
              <a:ext uri="{FF2B5EF4-FFF2-40B4-BE49-F238E27FC236}">
                <a16:creationId xmlns:a16="http://schemas.microsoft.com/office/drawing/2014/main" id="{AB72011A-BD3A-BDD9-8465-471B963EB7C7}"/>
              </a:ext>
            </a:extLst>
          </p:cNvPr>
          <p:cNvGrpSpPr/>
          <p:nvPr/>
        </p:nvGrpSpPr>
        <p:grpSpPr>
          <a:xfrm>
            <a:off x="1823746" y="291990"/>
            <a:ext cx="7904520" cy="6129360"/>
            <a:chOff x="1823746" y="291990"/>
            <a:chExt cx="7904520" cy="61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4816AF-B1F7-8AD5-37FC-9AC288752DD9}"/>
                    </a:ext>
                  </a:extLst>
                </p14:cNvPr>
                <p14:cNvContentPartPr/>
                <p14:nvPr/>
              </p14:nvContentPartPr>
              <p14:xfrm>
                <a:off x="1823746" y="359670"/>
                <a:ext cx="774000" cy="370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4816AF-B1F7-8AD5-37FC-9AC288752D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9426" y="355350"/>
                  <a:ext cx="782640" cy="37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68ADB2-6E5F-1489-6345-596A1F9F1A65}"/>
                    </a:ext>
                  </a:extLst>
                </p14:cNvPr>
                <p14:cNvContentPartPr/>
                <p14:nvPr/>
              </p14:nvContentPartPr>
              <p14:xfrm>
                <a:off x="2200306" y="3028710"/>
                <a:ext cx="522360" cy="2744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68ADB2-6E5F-1489-6345-596A1F9F1A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5986" y="3024390"/>
                  <a:ext cx="531000" cy="27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39EB536-3266-D50D-7BBB-2A0EE82EA0C8}"/>
                    </a:ext>
                  </a:extLst>
                </p14:cNvPr>
                <p14:cNvContentPartPr/>
                <p14:nvPr/>
              </p14:nvContentPartPr>
              <p14:xfrm>
                <a:off x="9030586" y="1607790"/>
                <a:ext cx="117720" cy="309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39EB536-3266-D50D-7BBB-2A0EE82EA0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26266" y="1603470"/>
                  <a:ext cx="126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A70A61D-53EC-D6BD-09D2-5511B807EBC4}"/>
                    </a:ext>
                  </a:extLst>
                </p14:cNvPr>
                <p14:cNvContentPartPr/>
                <p14:nvPr/>
              </p14:nvContentPartPr>
              <p14:xfrm>
                <a:off x="9272866" y="1830630"/>
                <a:ext cx="109440" cy="68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A70A61D-53EC-D6BD-09D2-5511B807EB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68546" y="1826310"/>
                  <a:ext cx="118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7C51154-35BD-704B-5125-B2ED30EA4387}"/>
                    </a:ext>
                  </a:extLst>
                </p14:cNvPr>
                <p14:cNvContentPartPr/>
                <p14:nvPr/>
              </p14:nvContentPartPr>
              <p14:xfrm>
                <a:off x="2570746" y="465870"/>
                <a:ext cx="339120" cy="244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7C51154-35BD-704B-5125-B2ED30EA43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66426" y="461550"/>
                  <a:ext cx="347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EC6820-F704-6144-70B2-50ADE9822AF7}"/>
                    </a:ext>
                  </a:extLst>
                </p14:cNvPr>
                <p14:cNvContentPartPr/>
                <p14:nvPr/>
              </p14:nvContentPartPr>
              <p14:xfrm>
                <a:off x="3084826" y="548670"/>
                <a:ext cx="114480" cy="125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EC6820-F704-6144-70B2-50ADE9822A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0506" y="544350"/>
                  <a:ext cx="123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5358DC-7D40-41CD-8879-8B7A36101F83}"/>
                    </a:ext>
                  </a:extLst>
                </p14:cNvPr>
                <p14:cNvContentPartPr/>
                <p14:nvPr/>
              </p14:nvContentPartPr>
              <p14:xfrm>
                <a:off x="3364186" y="528510"/>
                <a:ext cx="73080" cy="10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5358DC-7D40-41CD-8879-8B7A36101F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59866" y="524190"/>
                  <a:ext cx="817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329D91-F105-2885-BD9A-4AE81FB81410}"/>
                    </a:ext>
                  </a:extLst>
                </p14:cNvPr>
                <p14:cNvContentPartPr/>
                <p14:nvPr/>
              </p14:nvContentPartPr>
              <p14:xfrm>
                <a:off x="3517546" y="347790"/>
                <a:ext cx="117000" cy="186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329D91-F105-2885-BD9A-4AE81FB81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3226" y="343470"/>
                  <a:ext cx="125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EB6F104-B82F-8A0A-04D5-525F1327E8BE}"/>
                    </a:ext>
                  </a:extLst>
                </p14:cNvPr>
                <p14:cNvContentPartPr/>
                <p14:nvPr/>
              </p14:nvContentPartPr>
              <p14:xfrm>
                <a:off x="3615826" y="315750"/>
                <a:ext cx="196920" cy="633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EB6F104-B82F-8A0A-04D5-525F1327E8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1506" y="311430"/>
                  <a:ext cx="20556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759D64-309C-CB63-86F7-300BC71429A9}"/>
                    </a:ext>
                  </a:extLst>
                </p14:cNvPr>
                <p14:cNvContentPartPr/>
                <p14:nvPr/>
              </p14:nvContentPartPr>
              <p14:xfrm>
                <a:off x="2290306" y="361110"/>
                <a:ext cx="388080" cy="507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759D64-309C-CB63-86F7-300BC71429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85986" y="356790"/>
                  <a:ext cx="3967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E0203AB-B189-F584-71E3-AD9F9398C222}"/>
                    </a:ext>
                  </a:extLst>
                </p14:cNvPr>
                <p14:cNvContentPartPr/>
                <p14:nvPr/>
              </p14:nvContentPartPr>
              <p14:xfrm>
                <a:off x="4077706" y="291990"/>
                <a:ext cx="360000" cy="285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E0203AB-B189-F584-71E3-AD9F9398C2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73386" y="287670"/>
                  <a:ext cx="368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86C0E7D-6119-187D-A040-5008FA48B858}"/>
                    </a:ext>
                  </a:extLst>
                </p14:cNvPr>
                <p14:cNvContentPartPr/>
                <p14:nvPr/>
              </p14:nvContentPartPr>
              <p14:xfrm>
                <a:off x="4542466" y="416190"/>
                <a:ext cx="172440" cy="205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86C0E7D-6119-187D-A040-5008FA48B8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38146" y="411870"/>
                  <a:ext cx="181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5C4A47A-14CA-4BDA-C795-2931CDC864B7}"/>
                    </a:ext>
                  </a:extLst>
                </p14:cNvPr>
                <p14:cNvContentPartPr/>
                <p14:nvPr/>
              </p14:nvContentPartPr>
              <p14:xfrm>
                <a:off x="2291026" y="1046910"/>
                <a:ext cx="52200" cy="170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5C4A47A-14CA-4BDA-C795-2931CDC864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86706" y="1042590"/>
                  <a:ext cx="60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47A0C82-C5B2-3B37-FA7B-C5E0DFCD1B7C}"/>
                    </a:ext>
                  </a:extLst>
                </p14:cNvPr>
                <p14:cNvContentPartPr/>
                <p14:nvPr/>
              </p14:nvContentPartPr>
              <p14:xfrm>
                <a:off x="2143426" y="1174350"/>
                <a:ext cx="370440" cy="142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47A0C82-C5B2-3B37-FA7B-C5E0DFCD1B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39106" y="1170030"/>
                  <a:ext cx="379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BD1937-7ABE-9E5E-0D74-0E5949B57FF9}"/>
                    </a:ext>
                  </a:extLst>
                </p14:cNvPr>
                <p14:cNvContentPartPr/>
                <p14:nvPr/>
              </p14:nvContentPartPr>
              <p14:xfrm>
                <a:off x="2249626" y="1413030"/>
                <a:ext cx="132840" cy="276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BD1937-7ABE-9E5E-0D74-0E5949B57F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45306" y="1408710"/>
                  <a:ext cx="141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64F74EC-45BC-6778-2662-F13AFFDC4435}"/>
                    </a:ext>
                  </a:extLst>
                </p14:cNvPr>
                <p14:cNvContentPartPr/>
                <p14:nvPr/>
              </p14:nvContentPartPr>
              <p14:xfrm>
                <a:off x="2525746" y="1344630"/>
                <a:ext cx="24840" cy="241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64F74EC-45BC-6778-2662-F13AFFDC44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21426" y="1340310"/>
                  <a:ext cx="3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7092005-6A13-245E-9C2F-800E2E8B6B0D}"/>
                    </a:ext>
                  </a:extLst>
                </p14:cNvPr>
                <p14:cNvContentPartPr/>
                <p14:nvPr/>
              </p14:nvContentPartPr>
              <p14:xfrm>
                <a:off x="2626906" y="1279830"/>
                <a:ext cx="35280" cy="256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7092005-6A13-245E-9C2F-800E2E8B6B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22586" y="1275510"/>
                  <a:ext cx="43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70F6A88-AF39-2CEF-6E25-C217DE575531}"/>
                    </a:ext>
                  </a:extLst>
                </p14:cNvPr>
                <p14:cNvContentPartPr/>
                <p14:nvPr/>
              </p14:nvContentPartPr>
              <p14:xfrm>
                <a:off x="2477506" y="1528230"/>
                <a:ext cx="91080" cy="9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70F6A88-AF39-2CEF-6E25-C217DE5755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73186" y="1523910"/>
                  <a:ext cx="99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9C9F977-FCB9-0A4D-DB4E-A571BB707161}"/>
                    </a:ext>
                  </a:extLst>
                </p14:cNvPr>
                <p14:cNvContentPartPr/>
                <p14:nvPr/>
              </p14:nvContentPartPr>
              <p14:xfrm>
                <a:off x="2874586" y="1432830"/>
                <a:ext cx="143640" cy="143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9C9F977-FCB9-0A4D-DB4E-A571BB7071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70266" y="1428510"/>
                  <a:ext cx="152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A2505E9-C242-4777-3B7C-D86D5D0DA0A0}"/>
                    </a:ext>
                  </a:extLst>
                </p14:cNvPr>
                <p14:cNvContentPartPr/>
                <p14:nvPr/>
              </p14:nvContentPartPr>
              <p14:xfrm>
                <a:off x="3051346" y="882390"/>
                <a:ext cx="249120" cy="465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A2505E9-C242-4777-3B7C-D86D5D0DA0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47026" y="878070"/>
                  <a:ext cx="2577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8ECF9F-2799-9625-E28D-A81DC93251DE}"/>
                    </a:ext>
                  </a:extLst>
                </p14:cNvPr>
                <p14:cNvContentPartPr/>
                <p14:nvPr/>
              </p14:nvContentPartPr>
              <p14:xfrm>
                <a:off x="3368506" y="942510"/>
                <a:ext cx="48240" cy="255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8ECF9F-2799-9625-E28D-A81DC93251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64186" y="938190"/>
                  <a:ext cx="56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37F689A-036F-385D-E11A-C6E7E2331F2D}"/>
                    </a:ext>
                  </a:extLst>
                </p14:cNvPr>
                <p14:cNvContentPartPr/>
                <p14:nvPr/>
              </p14:nvContentPartPr>
              <p14:xfrm>
                <a:off x="3291826" y="945390"/>
                <a:ext cx="150480" cy="187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37F689A-036F-385D-E11A-C6E7E2331F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87506" y="941070"/>
                  <a:ext cx="15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0B5177A-92A8-D545-94CB-6901F6217201}"/>
                    </a:ext>
                  </a:extLst>
                </p14:cNvPr>
                <p14:cNvContentPartPr/>
                <p14:nvPr/>
              </p14:nvContentPartPr>
              <p14:xfrm>
                <a:off x="3544546" y="1155630"/>
                <a:ext cx="186840" cy="165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0B5177A-92A8-D545-94CB-6901F62172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40226" y="1151310"/>
                  <a:ext cx="195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388AEB-E677-5DFE-8692-403FF78FDC54}"/>
                    </a:ext>
                  </a:extLst>
                </p14:cNvPr>
                <p14:cNvContentPartPr/>
                <p14:nvPr/>
              </p14:nvContentPartPr>
              <p14:xfrm>
                <a:off x="3880426" y="1248150"/>
                <a:ext cx="142560" cy="133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388AEB-E677-5DFE-8692-403FF78FDC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76106" y="1243830"/>
                  <a:ext cx="151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2429777-40C9-7907-5B74-8C91E04C6820}"/>
                    </a:ext>
                  </a:extLst>
                </p14:cNvPr>
                <p14:cNvContentPartPr/>
                <p14:nvPr/>
              </p14:nvContentPartPr>
              <p14:xfrm>
                <a:off x="4005346" y="1134030"/>
                <a:ext cx="56520" cy="9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2429777-40C9-7907-5B74-8C91E04C68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01026" y="1129710"/>
                  <a:ext cx="651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33E3AFD-6812-4C2E-CFE2-F9DCBCAFC914}"/>
                    </a:ext>
                  </a:extLst>
                </p14:cNvPr>
                <p14:cNvContentPartPr/>
                <p14:nvPr/>
              </p14:nvContentPartPr>
              <p14:xfrm>
                <a:off x="4222786" y="902550"/>
                <a:ext cx="81000" cy="296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33E3AFD-6812-4C2E-CFE2-F9DCBCAFC9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18466" y="898230"/>
                  <a:ext cx="89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184F62-CA3E-731E-98E9-F595233DFC0B}"/>
                    </a:ext>
                  </a:extLst>
                </p14:cNvPr>
                <p14:cNvContentPartPr/>
                <p14:nvPr/>
              </p14:nvContentPartPr>
              <p14:xfrm>
                <a:off x="4170586" y="864750"/>
                <a:ext cx="194040" cy="159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184F62-CA3E-731E-98E9-F595233DFC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66266" y="860430"/>
                  <a:ext cx="202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5799EBD-9C91-41BB-19F9-2F48A5181254}"/>
                    </a:ext>
                  </a:extLst>
                </p14:cNvPr>
                <p14:cNvContentPartPr/>
                <p14:nvPr/>
              </p14:nvContentPartPr>
              <p14:xfrm>
                <a:off x="4478386" y="1154550"/>
                <a:ext cx="178200" cy="171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5799EBD-9C91-41BB-19F9-2F48A51812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74066" y="1150230"/>
                  <a:ext cx="186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553F47A-E6A0-742B-A75B-2B513849E975}"/>
                    </a:ext>
                  </a:extLst>
                </p14:cNvPr>
                <p14:cNvContentPartPr/>
                <p14:nvPr/>
              </p14:nvContentPartPr>
              <p14:xfrm>
                <a:off x="4754866" y="1263990"/>
                <a:ext cx="122760" cy="133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553F47A-E6A0-742B-A75B-2B513849E9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50546" y="1259670"/>
                  <a:ext cx="131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9570272-F8F3-37E5-FC57-1A4A621A715D}"/>
                    </a:ext>
                  </a:extLst>
                </p14:cNvPr>
                <p14:cNvContentPartPr/>
                <p14:nvPr/>
              </p14:nvContentPartPr>
              <p14:xfrm>
                <a:off x="4726786" y="1002270"/>
                <a:ext cx="185760" cy="529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9570272-F8F3-37E5-FC57-1A4A621A71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22466" y="997950"/>
                  <a:ext cx="194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09B0687-1ECB-A311-EEB2-4D0EA747DC11}"/>
                    </a:ext>
                  </a:extLst>
                </p14:cNvPr>
                <p14:cNvContentPartPr/>
                <p14:nvPr/>
              </p14:nvContentPartPr>
              <p14:xfrm>
                <a:off x="4933426" y="769350"/>
                <a:ext cx="86400" cy="305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09B0687-1ECB-A311-EEB2-4D0EA747DC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29106" y="765030"/>
                  <a:ext cx="95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7674039-CE74-D99C-5267-B03FE75DAFD7}"/>
                    </a:ext>
                  </a:extLst>
                </p14:cNvPr>
                <p14:cNvContentPartPr/>
                <p14:nvPr/>
              </p14:nvContentPartPr>
              <p14:xfrm>
                <a:off x="5075986" y="837750"/>
                <a:ext cx="174600" cy="242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7674039-CE74-D99C-5267-B03FE75DAF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71666" y="833430"/>
                  <a:ext cx="183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DB9CDC8-C580-40F7-6076-DBD7C18DE3AC}"/>
                    </a:ext>
                  </a:extLst>
                </p14:cNvPr>
                <p14:cNvContentPartPr/>
                <p14:nvPr/>
              </p14:nvContentPartPr>
              <p14:xfrm>
                <a:off x="5298826" y="1046910"/>
                <a:ext cx="8640" cy="169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DB9CDC8-C580-40F7-6076-DBD7C18DE3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94506" y="1042590"/>
                  <a:ext cx="17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8685418-9108-F69F-8522-F6F8F5A2F9F2}"/>
                    </a:ext>
                  </a:extLst>
                </p14:cNvPr>
                <p14:cNvContentPartPr/>
                <p14:nvPr/>
              </p14:nvContentPartPr>
              <p14:xfrm>
                <a:off x="5157706" y="1087230"/>
                <a:ext cx="217800" cy="183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8685418-9108-F69F-8522-F6F8F5A2F9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53386" y="1082910"/>
                  <a:ext cx="226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33B92D1-96CD-92A0-63BA-FF0BF66638E9}"/>
                    </a:ext>
                  </a:extLst>
                </p14:cNvPr>
                <p14:cNvContentPartPr/>
                <p14:nvPr/>
              </p14:nvContentPartPr>
              <p14:xfrm>
                <a:off x="5363626" y="1207830"/>
                <a:ext cx="164160" cy="131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33B92D1-96CD-92A0-63BA-FF0BF66638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59306" y="1203510"/>
                  <a:ext cx="172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A119165-7492-35FC-733C-B7ECABEBEE97}"/>
                    </a:ext>
                  </a:extLst>
                </p14:cNvPr>
                <p14:cNvContentPartPr/>
                <p14:nvPr/>
              </p14:nvContentPartPr>
              <p14:xfrm>
                <a:off x="4440586" y="1107390"/>
                <a:ext cx="253080" cy="393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A119165-7492-35FC-733C-B7ECABEBEE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36266" y="1103070"/>
                  <a:ext cx="2617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32F2344-12A2-65EE-38E5-9C9E544DD6CB}"/>
                    </a:ext>
                  </a:extLst>
                </p14:cNvPr>
                <p14:cNvContentPartPr/>
                <p14:nvPr/>
              </p14:nvContentPartPr>
              <p14:xfrm>
                <a:off x="5338066" y="596910"/>
                <a:ext cx="147960" cy="352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32F2344-12A2-65EE-38E5-9C9E544DD6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33746" y="592590"/>
                  <a:ext cx="1566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7152E13-0CE9-BC67-F65A-CED99BA18E5C}"/>
                    </a:ext>
                  </a:extLst>
                </p14:cNvPr>
                <p14:cNvContentPartPr/>
                <p14:nvPr/>
              </p14:nvContentPartPr>
              <p14:xfrm>
                <a:off x="5666026" y="750990"/>
                <a:ext cx="213840" cy="213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7152E13-0CE9-BC67-F65A-CED99BA18E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61706" y="746670"/>
                  <a:ext cx="222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F99795D-60DA-E0DA-CB7E-AA1E1DA45282}"/>
                    </a:ext>
                  </a:extLst>
                </p14:cNvPr>
                <p14:cNvContentPartPr/>
                <p14:nvPr/>
              </p14:nvContentPartPr>
              <p14:xfrm>
                <a:off x="6013066" y="886350"/>
                <a:ext cx="125640" cy="114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F99795D-60DA-E0DA-CB7E-AA1E1DA452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08746" y="882030"/>
                  <a:ext cx="134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0CAF318-E7BD-151D-61CB-1B3377EABB82}"/>
                    </a:ext>
                  </a:extLst>
                </p14:cNvPr>
                <p14:cNvContentPartPr/>
                <p14:nvPr/>
              </p14:nvContentPartPr>
              <p14:xfrm>
                <a:off x="6161386" y="782670"/>
                <a:ext cx="149760" cy="5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0CAF318-E7BD-151D-61CB-1B3377EABB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57066" y="778350"/>
                  <a:ext cx="158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B4B517F-1AE6-6303-F95F-C1C046D4F4E0}"/>
                    </a:ext>
                  </a:extLst>
                </p14:cNvPr>
                <p14:cNvContentPartPr/>
                <p14:nvPr/>
              </p14:nvContentPartPr>
              <p14:xfrm>
                <a:off x="6370906" y="592950"/>
                <a:ext cx="9720" cy="160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B4B517F-1AE6-6303-F95F-C1C046D4F4E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66586" y="588630"/>
                  <a:ext cx="18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0F3BAB6-8ABC-841F-B8F1-A1C6618AC89D}"/>
                    </a:ext>
                  </a:extLst>
                </p14:cNvPr>
                <p14:cNvContentPartPr/>
                <p14:nvPr/>
              </p14:nvContentPartPr>
              <p14:xfrm>
                <a:off x="6411226" y="573150"/>
                <a:ext cx="132120" cy="331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0F3BAB6-8ABC-841F-B8F1-A1C6618AC8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06906" y="568830"/>
                  <a:ext cx="140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71ABD3B-0FEA-87C9-EF72-4D2A1DD7082F}"/>
                    </a:ext>
                  </a:extLst>
                </p14:cNvPr>
                <p14:cNvContentPartPr/>
                <p14:nvPr/>
              </p14:nvContentPartPr>
              <p14:xfrm>
                <a:off x="6632986" y="472350"/>
                <a:ext cx="176040" cy="6058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71ABD3B-0FEA-87C9-EF72-4D2A1DD7082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28666" y="468030"/>
                  <a:ext cx="1846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D197637-CC2D-CBDC-8F24-242C112C85E6}"/>
                    </a:ext>
                  </a:extLst>
                </p14:cNvPr>
                <p14:cNvContentPartPr/>
                <p14:nvPr/>
              </p14:nvContentPartPr>
              <p14:xfrm>
                <a:off x="2503426" y="1943310"/>
                <a:ext cx="39240" cy="180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D197637-CC2D-CBDC-8F24-242C112C85E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99106" y="1938990"/>
                  <a:ext cx="47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8172FDE-B8AD-9A65-E220-F739C338DA97}"/>
                    </a:ext>
                  </a:extLst>
                </p14:cNvPr>
                <p14:cNvContentPartPr/>
                <p14:nvPr/>
              </p14:nvContentPartPr>
              <p14:xfrm>
                <a:off x="2235946" y="2076150"/>
                <a:ext cx="648360" cy="176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8172FDE-B8AD-9A65-E220-F739C338DA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31626" y="2071830"/>
                  <a:ext cx="657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6D9975F-7893-7AB5-8413-B70BB3A6B6B3}"/>
                    </a:ext>
                  </a:extLst>
                </p14:cNvPr>
                <p14:cNvContentPartPr/>
                <p14:nvPr/>
              </p14:nvContentPartPr>
              <p14:xfrm>
                <a:off x="2456266" y="2353350"/>
                <a:ext cx="80280" cy="2106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6D9975F-7893-7AB5-8413-B70BB3A6B6B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51946" y="2349030"/>
                  <a:ext cx="88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6FAEFB3-F6D8-55C3-2424-0C93920714F7}"/>
                    </a:ext>
                  </a:extLst>
                </p14:cNvPr>
                <p14:cNvContentPartPr/>
                <p14:nvPr/>
              </p14:nvContentPartPr>
              <p14:xfrm>
                <a:off x="2227666" y="2348310"/>
                <a:ext cx="326520" cy="134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6FAEFB3-F6D8-55C3-2424-0C93920714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23346" y="2343990"/>
                  <a:ext cx="335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14FAD6F-4E1C-1ED5-CE49-A3ACADCC2A5D}"/>
                    </a:ext>
                  </a:extLst>
                </p14:cNvPr>
                <p14:cNvContentPartPr/>
                <p14:nvPr/>
              </p14:nvContentPartPr>
              <p14:xfrm>
                <a:off x="2748946" y="2192430"/>
                <a:ext cx="19440" cy="85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14FAD6F-4E1C-1ED5-CE49-A3ACADCC2A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44626" y="2188110"/>
                  <a:ext cx="28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39AA537-3E67-AA4B-5E15-62CF46D7F5C8}"/>
                    </a:ext>
                  </a:extLst>
                </p14:cNvPr>
                <p14:cNvContentPartPr/>
                <p14:nvPr/>
              </p14:nvContentPartPr>
              <p14:xfrm>
                <a:off x="2730586" y="2432550"/>
                <a:ext cx="142560" cy="195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39AA537-3E67-AA4B-5E15-62CF46D7F5C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26266" y="2428230"/>
                  <a:ext cx="151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2A9A823-065B-492C-68D3-738C2E3D2B4E}"/>
                    </a:ext>
                  </a:extLst>
                </p14:cNvPr>
                <p14:cNvContentPartPr/>
                <p14:nvPr/>
              </p14:nvContentPartPr>
              <p14:xfrm>
                <a:off x="2966386" y="2521470"/>
                <a:ext cx="69120" cy="162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2A9A823-065B-492C-68D3-738C2E3D2B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62066" y="2517150"/>
                  <a:ext cx="77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9CF5775-4BF8-F78F-851C-81B473BC863A}"/>
                    </a:ext>
                  </a:extLst>
                </p14:cNvPr>
                <p14:cNvContentPartPr/>
                <p14:nvPr/>
              </p14:nvContentPartPr>
              <p14:xfrm>
                <a:off x="3102106" y="2558190"/>
                <a:ext cx="77400" cy="1141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9CF5775-4BF8-F78F-851C-81B473BC863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97786" y="2553870"/>
                  <a:ext cx="86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1A814C5-D719-F934-5073-6D59BBFF346C}"/>
                    </a:ext>
                  </a:extLst>
                </p14:cNvPr>
                <p14:cNvContentPartPr/>
                <p14:nvPr/>
              </p14:nvContentPartPr>
              <p14:xfrm>
                <a:off x="3161866" y="1886790"/>
                <a:ext cx="331560" cy="5490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1A814C5-D719-F934-5073-6D59BBFF34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57546" y="1882470"/>
                  <a:ext cx="34020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2ACF2EA-C08E-0D17-E436-BB95B78B381F}"/>
                    </a:ext>
                  </a:extLst>
                </p14:cNvPr>
                <p14:cNvContentPartPr/>
                <p14:nvPr/>
              </p14:nvContentPartPr>
              <p14:xfrm>
                <a:off x="3473266" y="2094870"/>
                <a:ext cx="251640" cy="90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2ACF2EA-C08E-0D17-E436-BB95B78B381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8946" y="2090550"/>
                  <a:ext cx="260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607B3F1-39DA-7917-9185-CD6D9CFD07BF}"/>
                    </a:ext>
                  </a:extLst>
                </p14:cNvPr>
                <p14:cNvContentPartPr/>
                <p14:nvPr/>
              </p14:nvContentPartPr>
              <p14:xfrm>
                <a:off x="3860626" y="1830630"/>
                <a:ext cx="48240" cy="190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607B3F1-39DA-7917-9185-CD6D9CFD07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56306" y="1826310"/>
                  <a:ext cx="56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BFD702F-6AF1-77FB-D68F-3A891576E175}"/>
                    </a:ext>
                  </a:extLst>
                </p14:cNvPr>
                <p14:cNvContentPartPr/>
                <p14:nvPr/>
              </p14:nvContentPartPr>
              <p14:xfrm>
                <a:off x="3799786" y="1797510"/>
                <a:ext cx="209160" cy="61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BFD702F-6AF1-77FB-D68F-3A891576E1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95466" y="1793190"/>
                  <a:ext cx="217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C9E262C-E273-D89A-61D6-A1A5281E7644}"/>
                    </a:ext>
                  </a:extLst>
                </p14:cNvPr>
                <p14:cNvContentPartPr/>
                <p14:nvPr/>
              </p14:nvContentPartPr>
              <p14:xfrm>
                <a:off x="3876106" y="1975710"/>
                <a:ext cx="117360" cy="132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C9E262C-E273-D89A-61D6-A1A5281E764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71786" y="1971390"/>
                  <a:ext cx="126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D5A4847-C685-52DD-38C6-3374A1EE4C74}"/>
                    </a:ext>
                  </a:extLst>
                </p14:cNvPr>
                <p14:cNvContentPartPr/>
                <p14:nvPr/>
              </p14:nvContentPartPr>
              <p14:xfrm>
                <a:off x="4082026" y="1658190"/>
                <a:ext cx="11520" cy="108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D5A4847-C685-52DD-38C6-3374A1EE4C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77706" y="1653870"/>
                  <a:ext cx="20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7F0BB04-A06E-0A26-E00A-65CB86F8A767}"/>
                    </a:ext>
                  </a:extLst>
                </p14:cNvPr>
                <p14:cNvContentPartPr/>
                <p14:nvPr/>
              </p14:nvContentPartPr>
              <p14:xfrm>
                <a:off x="4129186" y="1963110"/>
                <a:ext cx="166680" cy="206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7F0BB04-A06E-0A26-E00A-65CB86F8A7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24866" y="1958790"/>
                  <a:ext cx="175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EA81B88-DAFD-6EE9-E92F-6C3BA4E5818D}"/>
                    </a:ext>
                  </a:extLst>
                </p14:cNvPr>
                <p14:cNvContentPartPr/>
                <p14:nvPr/>
              </p14:nvContentPartPr>
              <p14:xfrm>
                <a:off x="4475866" y="2031510"/>
                <a:ext cx="145080" cy="172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EA81B88-DAFD-6EE9-E92F-6C3BA4E5818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71546" y="2027190"/>
                  <a:ext cx="153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FE505A5-2194-24FC-AFD4-BDBA3F9F816C}"/>
                    </a:ext>
                  </a:extLst>
                </p14:cNvPr>
                <p14:cNvContentPartPr/>
                <p14:nvPr/>
              </p14:nvContentPartPr>
              <p14:xfrm>
                <a:off x="4754866" y="1903350"/>
                <a:ext cx="129240" cy="47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FE505A5-2194-24FC-AFD4-BDBA3F9F81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50546" y="1899030"/>
                  <a:ext cx="137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3A1DA1F-75A7-4F30-74F7-9A88CAAA3F7F}"/>
                    </a:ext>
                  </a:extLst>
                </p14:cNvPr>
                <p14:cNvContentPartPr/>
                <p14:nvPr/>
              </p14:nvContentPartPr>
              <p14:xfrm>
                <a:off x="4931626" y="1698150"/>
                <a:ext cx="194040" cy="417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3A1DA1F-75A7-4F30-74F7-9A88CAAA3F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27306" y="1693830"/>
                  <a:ext cx="2026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1078F3B-0B44-9DC0-ED09-2064D84F0D05}"/>
                    </a:ext>
                  </a:extLst>
                </p14:cNvPr>
                <p14:cNvContentPartPr/>
                <p14:nvPr/>
              </p14:nvContentPartPr>
              <p14:xfrm>
                <a:off x="5174626" y="1834950"/>
                <a:ext cx="183600" cy="144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1078F3B-0B44-9DC0-ED09-2064D84F0D0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70306" y="1830630"/>
                  <a:ext cx="192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AEBF78E-F586-429D-0D49-4BF446B28347}"/>
                    </a:ext>
                  </a:extLst>
                </p14:cNvPr>
                <p14:cNvContentPartPr/>
                <p14:nvPr/>
              </p14:nvContentPartPr>
              <p14:xfrm>
                <a:off x="5192986" y="1798590"/>
                <a:ext cx="158760" cy="255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AEBF78E-F586-429D-0D49-4BF446B283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88666" y="1794270"/>
                  <a:ext cx="167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250D1E8-2BBD-D5C7-DC03-CA9DC1D72E59}"/>
                    </a:ext>
                  </a:extLst>
                </p14:cNvPr>
                <p14:cNvContentPartPr/>
                <p14:nvPr/>
              </p14:nvContentPartPr>
              <p14:xfrm>
                <a:off x="5478106" y="1832430"/>
                <a:ext cx="103680" cy="2754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250D1E8-2BBD-D5C7-DC03-CA9DC1D72E5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73786" y="1828110"/>
                  <a:ext cx="112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303D3DF-1081-7FC5-5CC9-CA3F60850F70}"/>
                    </a:ext>
                  </a:extLst>
                </p14:cNvPr>
                <p14:cNvContentPartPr/>
                <p14:nvPr/>
              </p14:nvContentPartPr>
              <p14:xfrm>
                <a:off x="5731186" y="2039790"/>
                <a:ext cx="141480" cy="110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303D3DF-1081-7FC5-5CC9-CA3F60850F7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26866" y="2035470"/>
                  <a:ext cx="150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7F21D88-9C3F-0B65-33D6-DA3F04133F3D}"/>
                    </a:ext>
                  </a:extLst>
                </p14:cNvPr>
                <p14:cNvContentPartPr/>
                <p14:nvPr/>
              </p14:nvContentPartPr>
              <p14:xfrm>
                <a:off x="5911546" y="1782390"/>
                <a:ext cx="154800" cy="468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7F21D88-9C3F-0B65-33D6-DA3F04133F3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7226" y="1778070"/>
                  <a:ext cx="163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D0E33BE-F819-54CB-E3AF-DD82E26D6055}"/>
                    </a:ext>
                  </a:extLst>
                </p14:cNvPr>
                <p14:cNvContentPartPr/>
                <p14:nvPr/>
              </p14:nvContentPartPr>
              <p14:xfrm>
                <a:off x="6181546" y="1658190"/>
                <a:ext cx="202680" cy="196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D0E33BE-F819-54CB-E3AF-DD82E26D60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77226" y="1653870"/>
                  <a:ext cx="211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3D3BDC1-33F1-411B-B57C-36BD93A90190}"/>
                    </a:ext>
                  </a:extLst>
                </p14:cNvPr>
                <p14:cNvContentPartPr/>
                <p14:nvPr/>
              </p14:nvContentPartPr>
              <p14:xfrm>
                <a:off x="6195226" y="1605630"/>
                <a:ext cx="172080" cy="421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3D3BDC1-33F1-411B-B57C-36BD93A9019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90906" y="1601310"/>
                  <a:ext cx="1807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F3EFA0B-5648-3F30-EDBE-029536A0E595}"/>
                    </a:ext>
                  </a:extLst>
                </p14:cNvPr>
                <p14:cNvContentPartPr/>
                <p14:nvPr/>
              </p14:nvContentPartPr>
              <p14:xfrm>
                <a:off x="6535786" y="1384950"/>
                <a:ext cx="32760" cy="282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F3EFA0B-5648-3F30-EDBE-029536A0E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31466" y="1380630"/>
                  <a:ext cx="4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4E32E05-4D34-F496-D965-F3514ED86BEB}"/>
                    </a:ext>
                  </a:extLst>
                </p14:cNvPr>
                <p14:cNvContentPartPr/>
                <p14:nvPr/>
              </p14:nvContentPartPr>
              <p14:xfrm>
                <a:off x="6506986" y="1816950"/>
                <a:ext cx="114120" cy="2656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4E32E05-4D34-F496-D965-F3514ED86B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02666" y="1812630"/>
                  <a:ext cx="122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2F4D5DD-2ACF-ABD4-B26B-8C5D81BADE34}"/>
                    </a:ext>
                  </a:extLst>
                </p14:cNvPr>
                <p14:cNvContentPartPr/>
                <p14:nvPr/>
              </p14:nvContentPartPr>
              <p14:xfrm>
                <a:off x="6753586" y="1994790"/>
                <a:ext cx="171360" cy="59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2F4D5DD-2ACF-ABD4-B26B-8C5D81BADE3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49266" y="1990470"/>
                  <a:ext cx="180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DD911A8-B3C4-3893-BBA4-FAE59367B64A}"/>
                    </a:ext>
                  </a:extLst>
                </p14:cNvPr>
                <p14:cNvContentPartPr/>
                <p14:nvPr/>
              </p14:nvContentPartPr>
              <p14:xfrm>
                <a:off x="6927466" y="1601310"/>
                <a:ext cx="116280" cy="469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DD911A8-B3C4-3893-BBA4-FAE59367B64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23146" y="1596990"/>
                  <a:ext cx="124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5107434-708B-D3A9-4FBE-0724243A94EF}"/>
                    </a:ext>
                  </a:extLst>
                </p14:cNvPr>
                <p14:cNvContentPartPr/>
                <p14:nvPr/>
              </p14:nvContentPartPr>
              <p14:xfrm>
                <a:off x="7237426" y="1589790"/>
                <a:ext cx="91800" cy="2664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5107434-708B-D3A9-4FBE-0724243A94E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33106" y="1585470"/>
                  <a:ext cx="1004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97F2190-41DC-FD7D-56FA-87AFDD4A7567}"/>
                    </a:ext>
                  </a:extLst>
                </p14:cNvPr>
                <p14:cNvContentPartPr/>
                <p14:nvPr/>
              </p14:nvContentPartPr>
              <p14:xfrm>
                <a:off x="7072546" y="1537230"/>
                <a:ext cx="440640" cy="3841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97F2190-41DC-FD7D-56FA-87AFDD4A756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68226" y="1532910"/>
                  <a:ext cx="4492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28781AB-F8A3-8282-9420-1B9DE0ACD893}"/>
                    </a:ext>
                  </a:extLst>
                </p14:cNvPr>
                <p14:cNvContentPartPr/>
                <p14:nvPr/>
              </p14:nvContentPartPr>
              <p14:xfrm>
                <a:off x="7882186" y="1931790"/>
                <a:ext cx="296640" cy="71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28781AB-F8A3-8282-9420-1B9DE0ACD89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77866" y="1927470"/>
                  <a:ext cx="30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E06BD6E-AB15-4DBE-4C79-8948A7022781}"/>
                    </a:ext>
                  </a:extLst>
                </p14:cNvPr>
                <p14:cNvContentPartPr/>
                <p14:nvPr/>
              </p14:nvContentPartPr>
              <p14:xfrm>
                <a:off x="7636306" y="1640550"/>
                <a:ext cx="191880" cy="329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E06BD6E-AB15-4DBE-4C79-8948A702278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31986" y="1636230"/>
                  <a:ext cx="200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2E28991-EFBF-86B6-DE8D-973835BA6EDA}"/>
                    </a:ext>
                  </a:extLst>
                </p14:cNvPr>
                <p14:cNvContentPartPr/>
                <p14:nvPr/>
              </p14:nvContentPartPr>
              <p14:xfrm>
                <a:off x="8086306" y="1659990"/>
                <a:ext cx="186840" cy="604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2E28991-EFBF-86B6-DE8D-973835BA6ED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81986" y="1655670"/>
                  <a:ext cx="195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DD60683-4F6A-867F-9EBB-ED24EDACB2D7}"/>
                    </a:ext>
                  </a:extLst>
                </p14:cNvPr>
                <p14:cNvContentPartPr/>
                <p14:nvPr/>
              </p14:nvContentPartPr>
              <p14:xfrm>
                <a:off x="8107906" y="1577550"/>
                <a:ext cx="85320" cy="1666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DD60683-4F6A-867F-9EBB-ED24EDACB2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03586" y="1573230"/>
                  <a:ext cx="93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E6E8D01-481C-080F-E46C-E6F35E89CF5E}"/>
                    </a:ext>
                  </a:extLst>
                </p14:cNvPr>
                <p14:cNvContentPartPr/>
                <p14:nvPr/>
              </p14:nvContentPartPr>
              <p14:xfrm>
                <a:off x="8398426" y="1428870"/>
                <a:ext cx="178920" cy="3600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E6E8D01-481C-080F-E46C-E6F35E89CF5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94106" y="1424550"/>
                  <a:ext cx="187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F9723F0-A0C6-B28C-EDAF-05117B896C6A}"/>
                    </a:ext>
                  </a:extLst>
                </p14:cNvPr>
                <p14:cNvContentPartPr/>
                <p14:nvPr/>
              </p14:nvContentPartPr>
              <p14:xfrm>
                <a:off x="8446666" y="1616070"/>
                <a:ext cx="119880" cy="5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F9723F0-A0C6-B28C-EDAF-05117B896C6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42346" y="1611750"/>
                  <a:ext cx="1285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0491937-62B9-6BE1-A354-2E4221EEFCF0}"/>
                    </a:ext>
                  </a:extLst>
                </p14:cNvPr>
                <p14:cNvContentPartPr/>
                <p14:nvPr/>
              </p14:nvContentPartPr>
              <p14:xfrm>
                <a:off x="8732506" y="1541550"/>
                <a:ext cx="41040" cy="3618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0491937-62B9-6BE1-A354-2E4221EEFCF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28186" y="1537230"/>
                  <a:ext cx="49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B439689-5B7B-2386-C5EF-8FE628258F50}"/>
                    </a:ext>
                  </a:extLst>
                </p14:cNvPr>
                <p14:cNvContentPartPr/>
                <p14:nvPr/>
              </p14:nvContentPartPr>
              <p14:xfrm>
                <a:off x="8744746" y="1805430"/>
                <a:ext cx="94320" cy="9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B439689-5B7B-2386-C5EF-8FE628258F5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40426" y="1801110"/>
                  <a:ext cx="102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6D56675-AF3F-DFE9-D49E-5649AABEE370}"/>
                    </a:ext>
                  </a:extLst>
                </p14:cNvPr>
                <p14:cNvContentPartPr/>
                <p14:nvPr/>
              </p14:nvContentPartPr>
              <p14:xfrm>
                <a:off x="8439106" y="1388550"/>
                <a:ext cx="90720" cy="43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6D56675-AF3F-DFE9-D49E-5649AABEE37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34786" y="1384230"/>
                  <a:ext cx="993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E66034F-6F97-AB30-0776-923A9C6F7351}"/>
                    </a:ext>
                  </a:extLst>
                </p14:cNvPr>
                <p14:cNvContentPartPr/>
                <p14:nvPr/>
              </p14:nvContentPartPr>
              <p14:xfrm>
                <a:off x="2799706" y="3031590"/>
                <a:ext cx="41040" cy="160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E66034F-6F97-AB30-0776-923A9C6F73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95386" y="3027270"/>
                  <a:ext cx="49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0A60361-D5C7-1C41-039C-F3B479BDA794}"/>
                    </a:ext>
                  </a:extLst>
                </p14:cNvPr>
                <p14:cNvContentPartPr/>
                <p14:nvPr/>
              </p14:nvContentPartPr>
              <p14:xfrm>
                <a:off x="2582266" y="3233910"/>
                <a:ext cx="728640" cy="168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0A60361-D5C7-1C41-039C-F3B479BDA79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77946" y="3229590"/>
                  <a:ext cx="737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DB86114-A921-8F82-DC7A-EFE90C7AA847}"/>
                    </a:ext>
                  </a:extLst>
                </p14:cNvPr>
                <p14:cNvContentPartPr/>
                <p14:nvPr/>
              </p14:nvContentPartPr>
              <p14:xfrm>
                <a:off x="2840746" y="3510390"/>
                <a:ext cx="90720" cy="1994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DB86114-A921-8F82-DC7A-EFE90C7AA84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36426" y="3506070"/>
                  <a:ext cx="99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F20E39A-9479-754A-C681-5FF22722C85F}"/>
                    </a:ext>
                  </a:extLst>
                </p14:cNvPr>
                <p14:cNvContentPartPr/>
                <p14:nvPr/>
              </p14:nvContentPartPr>
              <p14:xfrm>
                <a:off x="2626906" y="3442710"/>
                <a:ext cx="402480" cy="1566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F20E39A-9479-754A-C681-5FF22722C85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22586" y="3438390"/>
                  <a:ext cx="411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18E9190-B2F2-C04A-F77F-0597A35BA9E2}"/>
                    </a:ext>
                  </a:extLst>
                </p14:cNvPr>
                <p14:cNvContentPartPr/>
                <p14:nvPr/>
              </p14:nvContentPartPr>
              <p14:xfrm>
                <a:off x="3004546" y="3562950"/>
                <a:ext cx="167040" cy="4042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18E9190-B2F2-C04A-F77F-0597A35BA9E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00226" y="3558630"/>
                  <a:ext cx="1756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EA1F8DF-AF29-35E4-3C71-D0B9BCB52FC5}"/>
                    </a:ext>
                  </a:extLst>
                </p14:cNvPr>
                <p14:cNvContentPartPr/>
                <p14:nvPr/>
              </p14:nvContentPartPr>
              <p14:xfrm>
                <a:off x="3263746" y="3717750"/>
                <a:ext cx="170640" cy="1234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EA1F8DF-AF29-35E4-3C71-D0B9BCB52FC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59426" y="3713430"/>
                  <a:ext cx="179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20D5743-130F-CE89-2FEE-B72BE1EB7DB4}"/>
                    </a:ext>
                  </a:extLst>
                </p14:cNvPr>
                <p14:cNvContentPartPr/>
                <p14:nvPr/>
              </p14:nvContentPartPr>
              <p14:xfrm>
                <a:off x="3257626" y="3349830"/>
                <a:ext cx="26640" cy="1393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20D5743-130F-CE89-2FEE-B72BE1EB7DB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253306" y="3345510"/>
                  <a:ext cx="35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2B1E8E6-BA6F-0274-CAA1-A9474097A7BD}"/>
                    </a:ext>
                  </a:extLst>
                </p14:cNvPr>
                <p14:cNvContentPartPr/>
                <p14:nvPr/>
              </p14:nvContentPartPr>
              <p14:xfrm>
                <a:off x="3602506" y="3755550"/>
                <a:ext cx="174960" cy="1213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2B1E8E6-BA6F-0274-CAA1-A9474097A7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98186" y="3751230"/>
                  <a:ext cx="183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82BB2A1-D9EA-E770-495B-ECC15178847C}"/>
                    </a:ext>
                  </a:extLst>
                </p14:cNvPr>
                <p14:cNvContentPartPr/>
                <p14:nvPr/>
              </p14:nvContentPartPr>
              <p14:xfrm>
                <a:off x="3683866" y="2795070"/>
                <a:ext cx="342000" cy="6426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82BB2A1-D9EA-E770-495B-ECC15178847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79546" y="2790750"/>
                  <a:ext cx="35064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E5AF639-20E5-F999-44B7-659CE5D3C551}"/>
                    </a:ext>
                  </a:extLst>
                </p14:cNvPr>
                <p14:cNvContentPartPr/>
                <p14:nvPr/>
              </p14:nvContentPartPr>
              <p14:xfrm>
                <a:off x="3952786" y="3062190"/>
                <a:ext cx="214920" cy="71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E5AF639-20E5-F999-44B7-659CE5D3C55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48466" y="3057870"/>
                  <a:ext cx="223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E903FF-A82A-420A-CAB7-D39FFD058DCE}"/>
                    </a:ext>
                  </a:extLst>
                </p14:cNvPr>
                <p14:cNvContentPartPr/>
                <p14:nvPr/>
              </p14:nvContentPartPr>
              <p14:xfrm>
                <a:off x="4309186" y="2827470"/>
                <a:ext cx="11520" cy="3312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E903FF-A82A-420A-CAB7-D39FFD058DC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04866" y="2823150"/>
                  <a:ext cx="20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A318B8E-2037-BB60-FD78-9E24FB95A2B8}"/>
                    </a:ext>
                  </a:extLst>
                </p14:cNvPr>
                <p14:cNvContentPartPr/>
                <p14:nvPr/>
              </p14:nvContentPartPr>
              <p14:xfrm>
                <a:off x="4287226" y="2819190"/>
                <a:ext cx="212400" cy="331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A318B8E-2037-BB60-FD78-9E24FB95A2B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82906" y="2814870"/>
                  <a:ext cx="221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2028528-F67A-10CC-97D2-B3AA4630E27A}"/>
                    </a:ext>
                  </a:extLst>
                </p14:cNvPr>
                <p14:cNvContentPartPr/>
                <p14:nvPr/>
              </p14:nvContentPartPr>
              <p14:xfrm>
                <a:off x="4359946" y="2972190"/>
                <a:ext cx="208440" cy="1972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2028528-F67A-10CC-97D2-B3AA4630E27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55626" y="2967870"/>
                  <a:ext cx="217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A0D5125-3E42-3D3F-D61F-213722B6A9D5}"/>
                    </a:ext>
                  </a:extLst>
                </p14:cNvPr>
                <p14:cNvContentPartPr/>
                <p14:nvPr/>
              </p14:nvContentPartPr>
              <p14:xfrm>
                <a:off x="4697266" y="2602110"/>
                <a:ext cx="13320" cy="150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A0D5125-3E42-3D3F-D61F-213722B6A9D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92946" y="2597790"/>
                  <a:ext cx="21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E5B38C1-3916-7E66-2DBD-6837539B6201}"/>
                    </a:ext>
                  </a:extLst>
                </p14:cNvPr>
                <p14:cNvContentPartPr/>
                <p14:nvPr/>
              </p14:nvContentPartPr>
              <p14:xfrm>
                <a:off x="4700506" y="2949150"/>
                <a:ext cx="180720" cy="3578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E5B38C1-3916-7E66-2DBD-6837539B620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96186" y="2944830"/>
                  <a:ext cx="189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71A02D1-1D17-9D4D-AC9E-490ADB2D4FC7}"/>
                    </a:ext>
                  </a:extLst>
                </p14:cNvPr>
                <p14:cNvContentPartPr/>
                <p14:nvPr/>
              </p14:nvContentPartPr>
              <p14:xfrm>
                <a:off x="4936306" y="3213390"/>
                <a:ext cx="282600" cy="76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71A02D1-1D17-9D4D-AC9E-490ADB2D4FC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31986" y="3209070"/>
                  <a:ext cx="291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128EC94-8FFF-3440-1D29-E50A008B62D1}"/>
                    </a:ext>
                  </a:extLst>
                </p14:cNvPr>
                <p14:cNvContentPartPr/>
                <p14:nvPr/>
              </p14:nvContentPartPr>
              <p14:xfrm>
                <a:off x="5164906" y="2867430"/>
                <a:ext cx="282600" cy="824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128EC94-8FFF-3440-1D29-E50A008B62D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60586" y="2863110"/>
                  <a:ext cx="291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9914C30-2B3D-9DFF-09FE-4E08BE749286}"/>
                    </a:ext>
                  </a:extLst>
                </p14:cNvPr>
                <p14:cNvContentPartPr/>
                <p14:nvPr/>
              </p14:nvContentPartPr>
              <p14:xfrm>
                <a:off x="5304946" y="2807310"/>
                <a:ext cx="20160" cy="1987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9914C30-2B3D-9DFF-09FE-4E08BE74928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00626" y="2802990"/>
                  <a:ext cx="2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8A59EF2-99F8-F9CE-DCF7-45BBF4EFE64B}"/>
                    </a:ext>
                  </a:extLst>
                </p14:cNvPr>
                <p14:cNvContentPartPr/>
                <p14:nvPr/>
              </p14:nvContentPartPr>
              <p14:xfrm>
                <a:off x="5647666" y="2558190"/>
                <a:ext cx="99000" cy="5439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8A59EF2-99F8-F9CE-DCF7-45BBF4EFE6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43346" y="2553870"/>
                  <a:ext cx="1076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0190636-A858-ADE1-E844-3202D5037141}"/>
                    </a:ext>
                  </a:extLst>
                </p14:cNvPr>
                <p14:cNvContentPartPr/>
                <p14:nvPr/>
              </p14:nvContentPartPr>
              <p14:xfrm>
                <a:off x="5786626" y="2670510"/>
                <a:ext cx="327240" cy="3348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0190636-A858-ADE1-E844-3202D503714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82306" y="2666190"/>
                  <a:ext cx="3358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FBDC389-60A8-550E-8976-A9DC390A2B18}"/>
                    </a:ext>
                  </a:extLst>
                </p14:cNvPr>
                <p14:cNvContentPartPr/>
                <p14:nvPr/>
              </p14:nvContentPartPr>
              <p14:xfrm>
                <a:off x="6211066" y="2891550"/>
                <a:ext cx="136080" cy="267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FBDC389-60A8-550E-8976-A9DC390A2B1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06746" y="2887230"/>
                  <a:ext cx="144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CCF68DB-B4D1-D3F2-2742-ED7C0BB08B2E}"/>
                    </a:ext>
                  </a:extLst>
                </p14:cNvPr>
                <p14:cNvContentPartPr/>
                <p14:nvPr/>
              </p14:nvContentPartPr>
              <p14:xfrm>
                <a:off x="6386746" y="2991990"/>
                <a:ext cx="249480" cy="968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CCF68DB-B4D1-D3F2-2742-ED7C0BB08B2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82426" y="2987670"/>
                  <a:ext cx="258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F05A3B0-0E90-E830-0121-34227A79CFF8}"/>
                    </a:ext>
                  </a:extLst>
                </p14:cNvPr>
                <p14:cNvContentPartPr/>
                <p14:nvPr/>
              </p14:nvContentPartPr>
              <p14:xfrm>
                <a:off x="6576466" y="2787150"/>
                <a:ext cx="140040" cy="75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F05A3B0-0E90-E830-0121-34227A79CF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72146" y="2782830"/>
                  <a:ext cx="1486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6E38353-9A78-2E66-AB5A-3CBE946EA23A}"/>
                    </a:ext>
                  </a:extLst>
                </p14:cNvPr>
                <p14:cNvContentPartPr/>
                <p14:nvPr/>
              </p14:nvContentPartPr>
              <p14:xfrm>
                <a:off x="6822706" y="2574390"/>
                <a:ext cx="329040" cy="2257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6E38353-9A78-2E66-AB5A-3CBE946EA23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18386" y="2570070"/>
                  <a:ext cx="337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2E0C8D4-2360-6C98-DB25-2611F0EB1456}"/>
                    </a:ext>
                  </a:extLst>
                </p14:cNvPr>
                <p14:cNvContentPartPr/>
                <p14:nvPr/>
              </p14:nvContentPartPr>
              <p14:xfrm>
                <a:off x="6917746" y="2586270"/>
                <a:ext cx="126360" cy="2350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2E0C8D4-2360-6C98-DB25-2611F0EB145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13426" y="2581950"/>
                  <a:ext cx="135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657544B-1170-61F0-3E92-35651C8D0548}"/>
                    </a:ext>
                  </a:extLst>
                </p14:cNvPr>
                <p14:cNvContentPartPr/>
                <p14:nvPr/>
              </p14:nvContentPartPr>
              <p14:xfrm>
                <a:off x="7213306" y="2389350"/>
                <a:ext cx="35280" cy="198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657544B-1170-61F0-3E92-35651C8D054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08986" y="2385030"/>
                  <a:ext cx="43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B9BA8B0-0162-6223-6010-700828DFB410}"/>
                    </a:ext>
                  </a:extLst>
                </p14:cNvPr>
                <p14:cNvContentPartPr/>
                <p14:nvPr/>
              </p14:nvContentPartPr>
              <p14:xfrm>
                <a:off x="7234546" y="2815230"/>
                <a:ext cx="168480" cy="1854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B9BA8B0-0162-6223-6010-700828DFB41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30226" y="2810910"/>
                  <a:ext cx="177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51F62FD-9A8E-2426-184F-6E09369F8B1C}"/>
                    </a:ext>
                  </a:extLst>
                </p14:cNvPr>
                <p14:cNvContentPartPr/>
                <p14:nvPr/>
              </p14:nvContentPartPr>
              <p14:xfrm>
                <a:off x="7435066" y="2903790"/>
                <a:ext cx="152280" cy="1105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51F62FD-9A8E-2426-184F-6E09369F8B1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30746" y="2899470"/>
                  <a:ext cx="160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B205C32-9D50-AFF3-32FE-58B78FB643D4}"/>
                    </a:ext>
                  </a:extLst>
                </p14:cNvPr>
                <p14:cNvContentPartPr/>
                <p14:nvPr/>
              </p14:nvContentPartPr>
              <p14:xfrm>
                <a:off x="7672666" y="2558190"/>
                <a:ext cx="213120" cy="5493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B205C32-9D50-AFF3-32FE-58B78FB643D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68346" y="2553870"/>
                  <a:ext cx="2217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4D859C1-230C-FF58-9B5B-8F5DB279897F}"/>
                    </a:ext>
                  </a:extLst>
                </p14:cNvPr>
                <p14:cNvContentPartPr/>
                <p14:nvPr/>
              </p14:nvContentPartPr>
              <p14:xfrm>
                <a:off x="7846186" y="2518950"/>
                <a:ext cx="380160" cy="2808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4D859C1-230C-FF58-9B5B-8F5DB279897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41866" y="2514630"/>
                  <a:ext cx="3888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5A941C8-FA99-990C-6B57-EF409026B80E}"/>
                    </a:ext>
                  </a:extLst>
                </p14:cNvPr>
                <p14:cNvContentPartPr/>
                <p14:nvPr/>
              </p14:nvContentPartPr>
              <p14:xfrm>
                <a:off x="7995226" y="2796510"/>
                <a:ext cx="342000" cy="637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5A941C8-FA99-990C-6B57-EF409026B80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90906" y="2792190"/>
                  <a:ext cx="350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3486780-10BD-3118-E8CD-D210A405271C}"/>
                    </a:ext>
                  </a:extLst>
                </p14:cNvPr>
                <p14:cNvContentPartPr/>
                <p14:nvPr/>
              </p14:nvContentPartPr>
              <p14:xfrm>
                <a:off x="8397346" y="2751150"/>
                <a:ext cx="142200" cy="1800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3486780-10BD-3118-E8CD-D210A405271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93026" y="2746830"/>
                  <a:ext cx="150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10EB13A-9C2F-1ED5-E4E1-1C6D1C71B9A7}"/>
                    </a:ext>
                  </a:extLst>
                </p14:cNvPr>
                <p14:cNvContentPartPr/>
                <p14:nvPr/>
              </p14:nvContentPartPr>
              <p14:xfrm>
                <a:off x="8636026" y="2907750"/>
                <a:ext cx="306360" cy="1202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10EB13A-9C2F-1ED5-E4E1-1C6D1C71B9A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31706" y="2903430"/>
                  <a:ext cx="315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CF7D264-709B-764B-BFBD-A5B609D4B75E}"/>
                    </a:ext>
                  </a:extLst>
                </p14:cNvPr>
                <p14:cNvContentPartPr/>
                <p14:nvPr/>
              </p14:nvContentPartPr>
              <p14:xfrm>
                <a:off x="4295506" y="3876510"/>
                <a:ext cx="7560" cy="979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CF7D264-709B-764B-BFBD-A5B609D4B7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91186" y="3872190"/>
                  <a:ext cx="16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A5079CD-5E67-CB44-0D7D-F58889DB3CDC}"/>
                    </a:ext>
                  </a:extLst>
                </p14:cNvPr>
                <p14:cNvContentPartPr/>
                <p14:nvPr/>
              </p14:nvContentPartPr>
              <p14:xfrm>
                <a:off x="4287226" y="4270350"/>
                <a:ext cx="38160" cy="2764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A5079CD-5E67-CB44-0D7D-F58889DB3CD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82906" y="4266030"/>
                  <a:ext cx="46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3A744CA-14C9-323C-BD1E-60913B5B3B22}"/>
                    </a:ext>
                  </a:extLst>
                </p14:cNvPr>
                <p14:cNvContentPartPr/>
                <p14:nvPr/>
              </p14:nvContentPartPr>
              <p14:xfrm>
                <a:off x="4223146" y="4844910"/>
                <a:ext cx="52200" cy="2041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3A744CA-14C9-323C-BD1E-60913B5B3B2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18826" y="4840590"/>
                  <a:ext cx="60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05B2538-407D-F380-2AE0-1EA50ED0552A}"/>
                    </a:ext>
                  </a:extLst>
                </p14:cNvPr>
                <p14:cNvContentPartPr/>
                <p14:nvPr/>
              </p14:nvContentPartPr>
              <p14:xfrm>
                <a:off x="4239346" y="5242710"/>
                <a:ext cx="52920" cy="2473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05B2538-407D-F380-2AE0-1EA50ED0552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35026" y="5238390"/>
                  <a:ext cx="61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9C310B8-C7BA-1B35-676C-4D3A5DDF43C3}"/>
                    </a:ext>
                  </a:extLst>
                </p14:cNvPr>
                <p14:cNvContentPartPr/>
                <p14:nvPr/>
              </p14:nvContentPartPr>
              <p14:xfrm>
                <a:off x="4230706" y="5572470"/>
                <a:ext cx="81720" cy="4179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9C310B8-C7BA-1B35-676C-4D3A5DDF43C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226386" y="5568150"/>
                  <a:ext cx="903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BEF33B4-9923-0F3C-6B6F-DA7ECFE96B66}"/>
                    </a:ext>
                  </a:extLst>
                </p14:cNvPr>
                <p14:cNvContentPartPr/>
                <p14:nvPr/>
              </p14:nvContentPartPr>
              <p14:xfrm>
                <a:off x="4235026" y="6042630"/>
                <a:ext cx="20160" cy="3034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BEF33B4-9923-0F3C-6B6F-DA7ECFE96B6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30706" y="6038310"/>
                  <a:ext cx="28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2249E64-76A4-D961-2921-BE540AF4897F}"/>
                    </a:ext>
                  </a:extLst>
                </p14:cNvPr>
                <p14:cNvContentPartPr/>
                <p14:nvPr/>
              </p14:nvContentPartPr>
              <p14:xfrm>
                <a:off x="9168106" y="556590"/>
                <a:ext cx="560160" cy="54057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2249E64-76A4-D961-2921-BE540AF4897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163786" y="552270"/>
                  <a:ext cx="568800" cy="54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714AABF-7A96-EF0F-C7D6-AF795F7D71DF}"/>
                    </a:ext>
                  </a:extLst>
                </p14:cNvPr>
                <p14:cNvContentPartPr/>
                <p14:nvPr/>
              </p14:nvContentPartPr>
              <p14:xfrm>
                <a:off x="3395506" y="4245870"/>
                <a:ext cx="154440" cy="2970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714AABF-7A96-EF0F-C7D6-AF795F7D71D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91186" y="4241550"/>
                  <a:ext cx="163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B7F990C-B210-BBF5-CE89-F6E78DC2DD00}"/>
                    </a:ext>
                  </a:extLst>
                </p14:cNvPr>
                <p14:cNvContentPartPr/>
                <p14:nvPr/>
              </p14:nvContentPartPr>
              <p14:xfrm>
                <a:off x="3593866" y="4161630"/>
                <a:ext cx="282600" cy="1656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B7F990C-B210-BBF5-CE89-F6E78DC2DD0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89546" y="4157310"/>
                  <a:ext cx="291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7451E2C-2656-F5FF-DD29-6A9F8E74A1F9}"/>
                    </a:ext>
                  </a:extLst>
                </p14:cNvPr>
                <p14:cNvContentPartPr/>
                <p14:nvPr/>
              </p14:nvContentPartPr>
              <p14:xfrm>
                <a:off x="4089946" y="4245870"/>
                <a:ext cx="182160" cy="2559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7451E2C-2656-F5FF-DD29-6A9F8E74A1F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85626" y="4241550"/>
                  <a:ext cx="190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C1CCA34-4605-5B0A-DAFA-7800C57DCBAC}"/>
                    </a:ext>
                  </a:extLst>
                </p14:cNvPr>
                <p14:cNvContentPartPr/>
                <p14:nvPr/>
              </p14:nvContentPartPr>
              <p14:xfrm>
                <a:off x="4343386" y="4273950"/>
                <a:ext cx="135360" cy="248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C1CCA34-4605-5B0A-DAFA-7800C57DCBA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39066" y="4269630"/>
                  <a:ext cx="144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C200E6B-8E11-FC42-7A5E-91B5753A72B7}"/>
                    </a:ext>
                  </a:extLst>
                </p14:cNvPr>
                <p14:cNvContentPartPr/>
                <p14:nvPr/>
              </p14:nvContentPartPr>
              <p14:xfrm>
                <a:off x="4557226" y="3924750"/>
                <a:ext cx="316080" cy="5986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C200E6B-8E11-FC42-7A5E-91B5753A72B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552906" y="3920430"/>
                  <a:ext cx="3247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7EC7F71-0BDA-ADA1-52C3-06E8F2360CC0}"/>
                    </a:ext>
                  </a:extLst>
                </p14:cNvPr>
                <p14:cNvContentPartPr/>
                <p14:nvPr/>
              </p14:nvContentPartPr>
              <p14:xfrm>
                <a:off x="5129626" y="3866790"/>
                <a:ext cx="378720" cy="2574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7EC7F71-0BDA-ADA1-52C3-06E8F2360CC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25306" y="3862470"/>
                  <a:ext cx="387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177AE02-ACE6-7B19-BAF6-E2F0688D57CF}"/>
                    </a:ext>
                  </a:extLst>
                </p14:cNvPr>
                <p14:cNvContentPartPr/>
                <p14:nvPr/>
              </p14:nvContentPartPr>
              <p14:xfrm>
                <a:off x="5618506" y="3952470"/>
                <a:ext cx="253080" cy="2656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177AE02-ACE6-7B19-BAF6-E2F0688D57C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14186" y="3948150"/>
                  <a:ext cx="261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5990BD4-4983-772C-57C6-90409E07AC11}"/>
                    </a:ext>
                  </a:extLst>
                </p14:cNvPr>
                <p14:cNvContentPartPr/>
                <p14:nvPr/>
              </p14:nvContentPartPr>
              <p14:xfrm>
                <a:off x="3985186" y="4201950"/>
                <a:ext cx="166680" cy="22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5990BD4-4983-772C-57C6-90409E07AC1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980866" y="4197630"/>
                  <a:ext cx="175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9ADBCD7-957D-DE6B-1A6B-C2A6CBD8E734}"/>
                    </a:ext>
                  </a:extLst>
                </p14:cNvPr>
                <p14:cNvContentPartPr/>
                <p14:nvPr/>
              </p14:nvContentPartPr>
              <p14:xfrm>
                <a:off x="4658026" y="4644390"/>
                <a:ext cx="29520" cy="788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9ADBCD7-957D-DE6B-1A6B-C2A6CBD8E73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653706" y="4640070"/>
                  <a:ext cx="38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D57DB6B0-EEB2-078D-E569-5E4334EAD84A}"/>
                    </a:ext>
                  </a:extLst>
                </p14:cNvPr>
                <p14:cNvContentPartPr/>
                <p14:nvPr/>
              </p14:nvContentPartPr>
              <p14:xfrm>
                <a:off x="4742626" y="5190870"/>
                <a:ext cx="104760" cy="6670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D57DB6B0-EEB2-078D-E569-5E4334EAD84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38306" y="5186550"/>
                  <a:ext cx="11340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A2C35F6-C41D-C2F3-2245-76AB950F857A}"/>
                    </a:ext>
                  </a:extLst>
                </p14:cNvPr>
                <p14:cNvContentPartPr/>
                <p14:nvPr/>
              </p14:nvContentPartPr>
              <p14:xfrm>
                <a:off x="4831186" y="6050550"/>
                <a:ext cx="89280" cy="3708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A2C35F6-C41D-C2F3-2245-76AB950F857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26866" y="6046230"/>
                  <a:ext cx="979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9ED2760-5E75-7998-D358-DF71CDDF1997}"/>
                    </a:ext>
                  </a:extLst>
                </p14:cNvPr>
                <p14:cNvContentPartPr/>
                <p14:nvPr/>
              </p14:nvContentPartPr>
              <p14:xfrm>
                <a:off x="4053586" y="4197990"/>
                <a:ext cx="141480" cy="1836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9ED2760-5E75-7998-D358-DF71CDDF199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49266" y="4193670"/>
                  <a:ext cx="1501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0916F3F-25D6-AD05-0994-B35D45AA4CBA}"/>
              </a:ext>
            </a:extLst>
          </p:cNvPr>
          <p:cNvGrpSpPr/>
          <p:nvPr/>
        </p:nvGrpSpPr>
        <p:grpSpPr>
          <a:xfrm>
            <a:off x="-44654" y="2395110"/>
            <a:ext cx="1783080" cy="3212640"/>
            <a:chOff x="-44654" y="2395110"/>
            <a:chExt cx="1783080" cy="32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73126D1-20A2-7192-020E-4D015FF842D6}"/>
                    </a:ext>
                  </a:extLst>
                </p14:cNvPr>
                <p14:cNvContentPartPr/>
                <p14:nvPr/>
              </p14:nvContentPartPr>
              <p14:xfrm>
                <a:off x="224986" y="4109430"/>
                <a:ext cx="414000" cy="4618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73126D1-20A2-7192-020E-4D015FF842D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0666" y="4105110"/>
                  <a:ext cx="4226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B8BDD28-97DB-110C-0971-762006D0AA1B}"/>
                    </a:ext>
                  </a:extLst>
                </p14:cNvPr>
                <p14:cNvContentPartPr/>
                <p14:nvPr/>
              </p14:nvContentPartPr>
              <p14:xfrm>
                <a:off x="205906" y="4062990"/>
                <a:ext cx="469800" cy="2494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B8BDD28-97DB-110C-0971-762006D0AA1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01586" y="4058670"/>
                  <a:ext cx="478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DBA4EE2-B4F6-822C-8E93-E48787B7D36E}"/>
                    </a:ext>
                  </a:extLst>
                </p14:cNvPr>
                <p14:cNvContentPartPr/>
                <p14:nvPr/>
              </p14:nvContentPartPr>
              <p14:xfrm>
                <a:off x="669226" y="4045350"/>
                <a:ext cx="136440" cy="3848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DBA4EE2-B4F6-822C-8E93-E48787B7D36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64906" y="4041030"/>
                  <a:ext cx="1450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882F52E-DA9A-5079-2E5C-6C82BB855DA8}"/>
                    </a:ext>
                  </a:extLst>
                </p14:cNvPr>
                <p14:cNvContentPartPr/>
                <p14:nvPr/>
              </p14:nvContentPartPr>
              <p14:xfrm>
                <a:off x="724666" y="4010070"/>
                <a:ext cx="269280" cy="1926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882F52E-DA9A-5079-2E5C-6C82BB855DA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0346" y="4005750"/>
                  <a:ext cx="277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A26C639-7EA4-A27A-4CA3-6B46B064A1C0}"/>
                    </a:ext>
                  </a:extLst>
                </p14:cNvPr>
                <p14:cNvContentPartPr/>
                <p14:nvPr/>
              </p14:nvContentPartPr>
              <p14:xfrm>
                <a:off x="998626" y="3584550"/>
                <a:ext cx="133200" cy="2239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A26C639-7EA4-A27A-4CA3-6B46B064A1C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4306" y="3580230"/>
                  <a:ext cx="141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5437375-8938-47C3-9C06-08207596932E}"/>
                    </a:ext>
                  </a:extLst>
                </p14:cNvPr>
                <p14:cNvContentPartPr/>
                <p14:nvPr/>
              </p14:nvContentPartPr>
              <p14:xfrm>
                <a:off x="1103746" y="3770670"/>
                <a:ext cx="131040" cy="1652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5437375-8938-47C3-9C06-08207596932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99426" y="3766350"/>
                  <a:ext cx="139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0E799B5-222A-66CA-483C-CEEADA390A69}"/>
                    </a:ext>
                  </a:extLst>
                </p14:cNvPr>
                <p14:cNvContentPartPr/>
                <p14:nvPr/>
              </p14:nvContentPartPr>
              <p14:xfrm>
                <a:off x="1159546" y="3234630"/>
                <a:ext cx="203760" cy="2401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0E799B5-222A-66CA-483C-CEEADA390A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55226" y="3230310"/>
                  <a:ext cx="212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84449E0-2EFB-1D5F-D993-93AE0836B226}"/>
                    </a:ext>
                  </a:extLst>
                </p14:cNvPr>
                <p14:cNvContentPartPr/>
                <p14:nvPr/>
              </p14:nvContentPartPr>
              <p14:xfrm>
                <a:off x="380866" y="4610550"/>
                <a:ext cx="472320" cy="4266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84449E0-2EFB-1D5F-D993-93AE0836B22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6546" y="4606230"/>
                  <a:ext cx="4809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A7CFDAB-A2BC-FB52-731E-CBEA8682273F}"/>
                    </a:ext>
                  </a:extLst>
                </p14:cNvPr>
                <p14:cNvContentPartPr/>
                <p14:nvPr/>
              </p14:nvContentPartPr>
              <p14:xfrm>
                <a:off x="579586" y="4630710"/>
                <a:ext cx="307800" cy="6364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A7CFDAB-A2BC-FB52-731E-CBEA868227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75266" y="4626390"/>
                  <a:ext cx="31644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0C1BFB4-9B82-987F-DBE7-FE93E5537A3F}"/>
                    </a:ext>
                  </a:extLst>
                </p14:cNvPr>
                <p14:cNvContentPartPr/>
                <p14:nvPr/>
              </p14:nvContentPartPr>
              <p14:xfrm>
                <a:off x="1007986" y="4643310"/>
                <a:ext cx="288360" cy="972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0C1BFB4-9B82-987F-DBE7-FE93E5537A3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3666" y="4638990"/>
                  <a:ext cx="29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EE629F6-32F4-8200-1700-A1B276CF6BA1}"/>
                    </a:ext>
                  </a:extLst>
                </p14:cNvPr>
                <p14:cNvContentPartPr/>
                <p14:nvPr/>
              </p14:nvContentPartPr>
              <p14:xfrm>
                <a:off x="994666" y="4486350"/>
                <a:ext cx="47160" cy="133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EE629F6-32F4-8200-1700-A1B276CF6BA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90346" y="4482030"/>
                  <a:ext cx="55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CC10FA7-5D8F-45DB-BBA5-4A102946352F}"/>
                    </a:ext>
                  </a:extLst>
                </p14:cNvPr>
                <p14:cNvContentPartPr/>
                <p14:nvPr/>
              </p14:nvContentPartPr>
              <p14:xfrm>
                <a:off x="-44654" y="2395110"/>
                <a:ext cx="1783080" cy="32126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CC10FA7-5D8F-45DB-BBA5-4A102946352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-48974" y="2390790"/>
                  <a:ext cx="1791720" cy="322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3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545D03-DFE4-9690-D867-09D3E25FC809}"/>
                  </a:ext>
                </a:extLst>
              </p14:cNvPr>
              <p14:cNvContentPartPr/>
              <p14:nvPr/>
            </p14:nvContentPartPr>
            <p14:xfrm>
              <a:off x="628906" y="659550"/>
              <a:ext cx="257400" cy="28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545D03-DFE4-9690-D867-09D3E25FC8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586" y="655230"/>
                <a:ext cx="2660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41D208B-8CD1-125F-025B-BA50F228C920}"/>
                  </a:ext>
                </a:extLst>
              </p14:cNvPr>
              <p14:cNvContentPartPr/>
              <p14:nvPr/>
            </p14:nvContentPartPr>
            <p14:xfrm>
              <a:off x="683986" y="1143390"/>
              <a:ext cx="195840" cy="81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41D208B-8CD1-125F-025B-BA50F228C9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666" y="1139070"/>
                <a:ext cx="2044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B728FE8-077F-6D70-D929-0B696FED60DC}"/>
                  </a:ext>
                </a:extLst>
              </p14:cNvPr>
              <p14:cNvContentPartPr/>
              <p14:nvPr/>
            </p14:nvContentPartPr>
            <p14:xfrm>
              <a:off x="1228306" y="696630"/>
              <a:ext cx="121320" cy="57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B728FE8-077F-6D70-D929-0B696FED60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3986" y="692310"/>
                <a:ext cx="1299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952707E-E6B9-6095-EDF0-E127F622E05B}"/>
                  </a:ext>
                </a:extLst>
              </p14:cNvPr>
              <p14:cNvContentPartPr/>
              <p14:nvPr/>
            </p14:nvContentPartPr>
            <p14:xfrm>
              <a:off x="1167826" y="943590"/>
              <a:ext cx="248760" cy="47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952707E-E6B9-6095-EDF0-E127F622E0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3506" y="939270"/>
                <a:ext cx="25740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3E63293-AD81-4932-5A68-057EDFF58FF5}"/>
              </a:ext>
            </a:extLst>
          </p:cNvPr>
          <p:cNvGrpSpPr/>
          <p:nvPr/>
        </p:nvGrpSpPr>
        <p:grpSpPr>
          <a:xfrm>
            <a:off x="1679386" y="602310"/>
            <a:ext cx="201600" cy="773280"/>
            <a:chOff x="1679386" y="602310"/>
            <a:chExt cx="201600" cy="77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74A3E2-F774-F5C8-3069-0C517F6A954E}"/>
                    </a:ext>
                  </a:extLst>
                </p14:cNvPr>
                <p14:cNvContentPartPr/>
                <p14:nvPr/>
              </p14:nvContentPartPr>
              <p14:xfrm>
                <a:off x="1679386" y="602310"/>
                <a:ext cx="201600" cy="773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74A3E2-F774-F5C8-3069-0C517F6A95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5066" y="597990"/>
                  <a:ext cx="21024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495D95-7E7C-2CFE-D4A7-752D39F88AEE}"/>
                    </a:ext>
                  </a:extLst>
                </p14:cNvPr>
                <p14:cNvContentPartPr/>
                <p14:nvPr/>
              </p14:nvContentPartPr>
              <p14:xfrm>
                <a:off x="1695586" y="937470"/>
                <a:ext cx="180360" cy="18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495D95-7E7C-2CFE-D4A7-752D39F88A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91266" y="933150"/>
                  <a:ext cx="1890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6B02044-BA76-F099-6BE1-CF2D92CB687B}"/>
              </a:ext>
            </a:extLst>
          </p:cNvPr>
          <p:cNvGrpSpPr/>
          <p:nvPr/>
        </p:nvGrpSpPr>
        <p:grpSpPr>
          <a:xfrm>
            <a:off x="2195266" y="540750"/>
            <a:ext cx="275400" cy="429120"/>
            <a:chOff x="2195266" y="540750"/>
            <a:chExt cx="27540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A89E61F-693C-A0C2-4176-23C1C73AA8C7}"/>
                    </a:ext>
                  </a:extLst>
                </p14:cNvPr>
                <p14:cNvContentPartPr/>
                <p14:nvPr/>
              </p14:nvContentPartPr>
              <p14:xfrm>
                <a:off x="2195266" y="540750"/>
                <a:ext cx="84960" cy="338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A89E61F-693C-A0C2-4176-23C1C73AA8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0946" y="536430"/>
                  <a:ext cx="936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7AF26D-5303-D7FB-75E5-C821441CB17F}"/>
                    </a:ext>
                  </a:extLst>
                </p14:cNvPr>
                <p14:cNvContentPartPr/>
                <p14:nvPr/>
              </p14:nvContentPartPr>
              <p14:xfrm>
                <a:off x="2341066" y="601230"/>
                <a:ext cx="129600" cy="368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7AF26D-5303-D7FB-75E5-C821441CB1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36746" y="596910"/>
                  <a:ext cx="13824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083DE20-97C5-4C75-6FED-D3884D37F6A2}"/>
              </a:ext>
            </a:extLst>
          </p:cNvPr>
          <p:cNvGrpSpPr/>
          <p:nvPr/>
        </p:nvGrpSpPr>
        <p:grpSpPr>
          <a:xfrm>
            <a:off x="2723026" y="295590"/>
            <a:ext cx="1629000" cy="5584680"/>
            <a:chOff x="2723026" y="295590"/>
            <a:chExt cx="1629000" cy="55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7E22837-E3D2-4FA3-8796-FE5605851AC0}"/>
                    </a:ext>
                  </a:extLst>
                </p14:cNvPr>
                <p14:cNvContentPartPr/>
                <p14:nvPr/>
              </p14:nvContentPartPr>
              <p14:xfrm>
                <a:off x="2723026" y="785910"/>
                <a:ext cx="69480" cy="196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7E22837-E3D2-4FA3-8796-FE5605851A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8706" y="781590"/>
                  <a:ext cx="78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DB4535-D221-7300-85C9-4A3BD116AC98}"/>
                    </a:ext>
                  </a:extLst>
                </p14:cNvPr>
                <p14:cNvContentPartPr/>
                <p14:nvPr/>
              </p14:nvContentPartPr>
              <p14:xfrm>
                <a:off x="2840746" y="682230"/>
                <a:ext cx="165960" cy="531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DB4535-D221-7300-85C9-4A3BD116AC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6426" y="677910"/>
                  <a:ext cx="1746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0132549-F9A6-67B8-7FB3-BADDEF012E50}"/>
                    </a:ext>
                  </a:extLst>
                </p14:cNvPr>
                <p14:cNvContentPartPr/>
                <p14:nvPr/>
              </p14:nvContentPartPr>
              <p14:xfrm>
                <a:off x="2739586" y="884550"/>
                <a:ext cx="225000" cy="82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0132549-F9A6-67B8-7FB3-BADDEF012E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35266" y="880230"/>
                  <a:ext cx="233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657DDD-F399-16AB-92BA-516BCD634BDB}"/>
                    </a:ext>
                  </a:extLst>
                </p14:cNvPr>
                <p14:cNvContentPartPr/>
                <p14:nvPr/>
              </p14:nvContentPartPr>
              <p14:xfrm>
                <a:off x="3048826" y="596910"/>
                <a:ext cx="83880" cy="581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657DDD-F399-16AB-92BA-516BCD634B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4506" y="592590"/>
                  <a:ext cx="925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E13BB70-02AC-7D63-DB1E-C1721F6C01EC}"/>
                    </a:ext>
                  </a:extLst>
                </p14:cNvPr>
                <p14:cNvContentPartPr/>
                <p14:nvPr/>
              </p14:nvContentPartPr>
              <p14:xfrm>
                <a:off x="3267706" y="783030"/>
                <a:ext cx="258120" cy="176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E13BB70-02AC-7D63-DB1E-C1721F6C01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63386" y="778710"/>
                  <a:ext cx="266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6010D2A-072E-0618-C91C-CE391B1286B1}"/>
                    </a:ext>
                  </a:extLst>
                </p14:cNvPr>
                <p14:cNvContentPartPr/>
                <p14:nvPr/>
              </p14:nvContentPartPr>
              <p14:xfrm>
                <a:off x="3449866" y="295590"/>
                <a:ext cx="902160" cy="5584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6010D2A-072E-0618-C91C-CE391B1286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5546" y="291270"/>
                  <a:ext cx="910800" cy="55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761523-4449-7876-CB41-53F1008592E5}"/>
              </a:ext>
            </a:extLst>
          </p:cNvPr>
          <p:cNvGrpSpPr/>
          <p:nvPr/>
        </p:nvGrpSpPr>
        <p:grpSpPr>
          <a:xfrm>
            <a:off x="132106" y="2083710"/>
            <a:ext cx="1692360" cy="4044600"/>
            <a:chOff x="132106" y="2083710"/>
            <a:chExt cx="1692360" cy="40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0AD7C7-DF56-A535-50BE-D01B1D30DC8E}"/>
                    </a:ext>
                  </a:extLst>
                </p14:cNvPr>
                <p14:cNvContentPartPr/>
                <p14:nvPr/>
              </p14:nvContentPartPr>
              <p14:xfrm>
                <a:off x="367906" y="2100270"/>
                <a:ext cx="129240" cy="407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0AD7C7-DF56-A535-50BE-D01B1D30DC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3586" y="2095950"/>
                  <a:ext cx="137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5C5F98C-1CB2-C08B-61C6-CA51AC82FCC2}"/>
                    </a:ext>
                  </a:extLst>
                </p14:cNvPr>
                <p14:cNvContentPartPr/>
                <p14:nvPr/>
              </p14:nvContentPartPr>
              <p14:xfrm>
                <a:off x="595426" y="2252910"/>
                <a:ext cx="102240" cy="141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5C5F98C-1CB2-C08B-61C6-CA51AC82FC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1106" y="2248590"/>
                  <a:ext cx="110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6460ECE-58A0-C858-0291-C722DA8AC4E0}"/>
                    </a:ext>
                  </a:extLst>
                </p14:cNvPr>
                <p14:cNvContentPartPr/>
                <p14:nvPr/>
              </p14:nvContentPartPr>
              <p14:xfrm>
                <a:off x="510826" y="2694990"/>
                <a:ext cx="8280" cy="57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460ECE-58A0-C858-0291-C722DA8AC4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6506" y="2690670"/>
                  <a:ext cx="16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1FCC62D-B003-666F-AEB9-34C1751B44D7}"/>
                    </a:ext>
                  </a:extLst>
                </p14:cNvPr>
                <p14:cNvContentPartPr/>
                <p14:nvPr/>
              </p14:nvContentPartPr>
              <p14:xfrm>
                <a:off x="581026" y="2923590"/>
                <a:ext cx="2520" cy="4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1FCC62D-B003-666F-AEB9-34C1751B44D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6706" y="2919270"/>
                  <a:ext cx="111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1295D06-601F-1862-2D7D-58693D39B2FD}"/>
                    </a:ext>
                  </a:extLst>
                </p14:cNvPr>
                <p14:cNvContentPartPr/>
                <p14:nvPr/>
              </p14:nvContentPartPr>
              <p14:xfrm>
                <a:off x="388066" y="3422190"/>
                <a:ext cx="147240" cy="4363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1295D06-601F-1862-2D7D-58693D39B2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3746" y="3417870"/>
                  <a:ext cx="1558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C1C20F9-2DEA-C302-37DF-A02A77A6BD9C}"/>
                    </a:ext>
                  </a:extLst>
                </p14:cNvPr>
                <p14:cNvContentPartPr/>
                <p14:nvPr/>
              </p14:nvContentPartPr>
              <p14:xfrm>
                <a:off x="655906" y="3663390"/>
                <a:ext cx="82440" cy="227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C1C20F9-2DEA-C302-37DF-A02A77A6BD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1586" y="3659070"/>
                  <a:ext cx="91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B21DB10-5EC1-12ED-C4E8-30134CB067CC}"/>
                    </a:ext>
                  </a:extLst>
                </p14:cNvPr>
                <p14:cNvContentPartPr/>
                <p14:nvPr/>
              </p14:nvContentPartPr>
              <p14:xfrm>
                <a:off x="712426" y="3525870"/>
                <a:ext cx="125640" cy="266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B21DB10-5EC1-12ED-C4E8-30134CB067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8106" y="3521550"/>
                  <a:ext cx="134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4B8A2FE-94C0-075A-5E1D-EF32E11FF961}"/>
                    </a:ext>
                  </a:extLst>
                </p14:cNvPr>
                <p14:cNvContentPartPr/>
                <p14:nvPr/>
              </p14:nvContentPartPr>
              <p14:xfrm>
                <a:off x="413986" y="4058310"/>
                <a:ext cx="249840" cy="242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4B8A2FE-94C0-075A-5E1D-EF32E11FF9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9666" y="4053990"/>
                  <a:ext cx="258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D99BBFA-9A5F-D772-1CF7-320B0373445A}"/>
                    </a:ext>
                  </a:extLst>
                </p14:cNvPr>
                <p14:cNvContentPartPr/>
                <p14:nvPr/>
              </p14:nvContentPartPr>
              <p14:xfrm>
                <a:off x="757066" y="4222110"/>
                <a:ext cx="237960" cy="90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D99BBFA-9A5F-D772-1CF7-320B037344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2746" y="4217790"/>
                  <a:ext cx="246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3F6FA3C-4161-D05C-7C01-F6037C18F931}"/>
                    </a:ext>
                  </a:extLst>
                </p14:cNvPr>
                <p14:cNvContentPartPr/>
                <p14:nvPr/>
              </p14:nvContentPartPr>
              <p14:xfrm>
                <a:off x="797386" y="4647990"/>
                <a:ext cx="1800" cy="100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3F6FA3C-4161-D05C-7C01-F6037C18F9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3066" y="4643670"/>
                  <a:ext cx="10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F0A90E1-FBEB-AF2F-FD3E-BDFAA4ACC954}"/>
                    </a:ext>
                  </a:extLst>
                </p14:cNvPr>
                <p14:cNvContentPartPr/>
                <p14:nvPr/>
              </p14:nvContentPartPr>
              <p14:xfrm>
                <a:off x="877666" y="4880910"/>
                <a:ext cx="61200" cy="3765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F0A90E1-FBEB-AF2F-FD3E-BDFAA4ACC9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3346" y="4876590"/>
                  <a:ext cx="698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AC9A763-D7DC-48FA-CDB4-F96CF4D32B4D}"/>
                    </a:ext>
                  </a:extLst>
                </p14:cNvPr>
                <p14:cNvContentPartPr/>
                <p14:nvPr/>
              </p14:nvContentPartPr>
              <p14:xfrm>
                <a:off x="687946" y="5656710"/>
                <a:ext cx="226080" cy="329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AC9A763-D7DC-48FA-CDB4-F96CF4D32B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3626" y="5652390"/>
                  <a:ext cx="2347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A972612-717B-C870-7213-3F07E570F323}"/>
                    </a:ext>
                  </a:extLst>
                </p14:cNvPr>
                <p14:cNvContentPartPr/>
                <p14:nvPr/>
              </p14:nvContentPartPr>
              <p14:xfrm>
                <a:off x="1042906" y="5752110"/>
                <a:ext cx="187920" cy="335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A972612-717B-C870-7213-3F07E570F3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8586" y="5747790"/>
                  <a:ext cx="1965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9BE9A5-F230-B29A-E573-FCFDDEA588DA}"/>
                    </a:ext>
                  </a:extLst>
                </p14:cNvPr>
                <p14:cNvContentPartPr/>
                <p14:nvPr/>
              </p14:nvContentPartPr>
              <p14:xfrm>
                <a:off x="994666" y="2083710"/>
                <a:ext cx="829800" cy="4044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9BE9A5-F230-B29A-E573-FCFDDEA588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0346" y="2079390"/>
                  <a:ext cx="838440" cy="40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635667C-54D6-6BBE-3ADA-78BA6620EA28}"/>
                    </a:ext>
                  </a:extLst>
                </p14:cNvPr>
                <p14:cNvContentPartPr/>
                <p14:nvPr/>
              </p14:nvContentPartPr>
              <p14:xfrm>
                <a:off x="132106" y="2305110"/>
                <a:ext cx="666360" cy="3607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635667C-54D6-6BBE-3ADA-78BA6620EA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786" y="2300790"/>
                  <a:ext cx="675000" cy="36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10229A8-9D7D-B5CA-F39B-B0310042AE98}"/>
                    </a:ext>
                  </a:extLst>
                </p14:cNvPr>
                <p14:cNvContentPartPr/>
                <p14:nvPr/>
              </p14:nvContentPartPr>
              <p14:xfrm>
                <a:off x="363226" y="3410310"/>
                <a:ext cx="150120" cy="558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10229A8-9D7D-B5CA-F39B-B0310042AE9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8906" y="3405990"/>
                  <a:ext cx="1587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D1FE579-B1EF-C05A-0CCF-1D080869844E}"/>
                    </a:ext>
                  </a:extLst>
                </p14:cNvPr>
                <p14:cNvContentPartPr/>
                <p14:nvPr/>
              </p14:nvContentPartPr>
              <p14:xfrm>
                <a:off x="530986" y="4044990"/>
                <a:ext cx="36000" cy="86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D1FE579-B1EF-C05A-0CCF-1D08086984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6666" y="4040670"/>
                  <a:ext cx="446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5F42A6C-D261-40D1-D764-AA527EF2761E}"/>
                    </a:ext>
                  </a:extLst>
                </p14:cNvPr>
                <p14:cNvContentPartPr/>
                <p14:nvPr/>
              </p14:nvContentPartPr>
              <p14:xfrm>
                <a:off x="946066" y="3787950"/>
                <a:ext cx="294840" cy="91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5F42A6C-D261-40D1-D764-AA527EF2761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1746" y="3783630"/>
                  <a:ext cx="30348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5AB6243-8CA0-96FA-A4C8-3E69BC241574}"/>
              </a:ext>
            </a:extLst>
          </p:cNvPr>
          <p:cNvGrpSpPr/>
          <p:nvPr/>
        </p:nvGrpSpPr>
        <p:grpSpPr>
          <a:xfrm>
            <a:off x="9075586" y="182910"/>
            <a:ext cx="988200" cy="5094000"/>
            <a:chOff x="9075586" y="182910"/>
            <a:chExt cx="988200" cy="50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6F066AD-F620-FC1F-D594-A7C052C47151}"/>
                    </a:ext>
                  </a:extLst>
                </p14:cNvPr>
                <p14:cNvContentPartPr/>
                <p14:nvPr/>
              </p14:nvContentPartPr>
              <p14:xfrm>
                <a:off x="9075586" y="291270"/>
                <a:ext cx="236880" cy="414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6F066AD-F620-FC1F-D594-A7C052C471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71266" y="286950"/>
                  <a:ext cx="2455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3EA77F5-1C12-FD83-BCD1-94BBE197B472}"/>
                    </a:ext>
                  </a:extLst>
                </p14:cNvPr>
                <p14:cNvContentPartPr/>
                <p14:nvPr/>
              </p14:nvContentPartPr>
              <p14:xfrm>
                <a:off x="9249826" y="182910"/>
                <a:ext cx="813960" cy="50940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3EA77F5-1C12-FD83-BCD1-94BBE197B4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45506" y="178590"/>
                  <a:ext cx="822600" cy="510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CEFBDB65-8908-F1C7-CC12-D8DC756B92CA}"/>
                  </a:ext>
                </a:extLst>
              </p14:cNvPr>
              <p14:cNvContentPartPr/>
              <p14:nvPr/>
            </p14:nvContentPartPr>
            <p14:xfrm>
              <a:off x="4480546" y="1018830"/>
              <a:ext cx="2160" cy="709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CEFBDB65-8908-F1C7-CC12-D8DC756B92C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76226" y="1014510"/>
                <a:ext cx="108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8EE8964-4B45-D295-BCC9-E269F4F15F16}"/>
                  </a:ext>
                </a:extLst>
              </p14:cNvPr>
              <p14:cNvContentPartPr/>
              <p14:nvPr/>
            </p14:nvContentPartPr>
            <p14:xfrm>
              <a:off x="4505026" y="1316550"/>
              <a:ext cx="12600" cy="4089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8EE8964-4B45-D295-BCC9-E269F4F15F1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00706" y="1312230"/>
                <a:ext cx="212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DCF1A75-596F-2285-83FB-FE507C1DDF2B}"/>
                  </a:ext>
                </a:extLst>
              </p14:cNvPr>
              <p14:cNvContentPartPr/>
              <p14:nvPr/>
            </p14:nvContentPartPr>
            <p14:xfrm>
              <a:off x="4545706" y="3235710"/>
              <a:ext cx="563040" cy="3772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DCF1A75-596F-2285-83FB-FE507C1DDF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41386" y="3231390"/>
                <a:ext cx="5716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E274E96C-A490-AB71-8E30-681059207EB6}"/>
                  </a:ext>
                </a:extLst>
              </p14:cNvPr>
              <p14:cNvContentPartPr/>
              <p14:nvPr/>
            </p14:nvContentPartPr>
            <p14:xfrm>
              <a:off x="9563026" y="2212590"/>
              <a:ext cx="320760" cy="5245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E274E96C-A490-AB71-8E30-681059207E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58706" y="2208270"/>
                <a:ext cx="32940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095988B-2506-F82B-846A-4B4781D1DF9F}"/>
                  </a:ext>
                </a:extLst>
              </p14:cNvPr>
              <p14:cNvContentPartPr/>
              <p14:nvPr/>
            </p14:nvContentPartPr>
            <p14:xfrm>
              <a:off x="9587506" y="3337950"/>
              <a:ext cx="245880" cy="47628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095988B-2506-F82B-846A-4B4781D1DF9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83186" y="3333630"/>
                <a:ext cx="2545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12FEC101-E889-C930-6E61-6D11C8738EEB}"/>
                  </a:ext>
                </a:extLst>
              </p14:cNvPr>
              <p14:cNvContentPartPr/>
              <p14:nvPr/>
            </p14:nvContentPartPr>
            <p14:xfrm>
              <a:off x="4367866" y="4458990"/>
              <a:ext cx="32040" cy="5976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12FEC101-E889-C930-6E61-6D11C8738EE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63546" y="4454670"/>
                <a:ext cx="4068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D02D4F2-64A5-BFA5-1E1A-C1A160ED278B}"/>
              </a:ext>
            </a:extLst>
          </p:cNvPr>
          <p:cNvGrpSpPr/>
          <p:nvPr/>
        </p:nvGrpSpPr>
        <p:grpSpPr>
          <a:xfrm>
            <a:off x="3682786" y="2011710"/>
            <a:ext cx="5514840" cy="2256840"/>
            <a:chOff x="3682786" y="2011710"/>
            <a:chExt cx="5514840" cy="22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501206E-7135-5593-6D40-B723F30A0A87}"/>
                    </a:ext>
                  </a:extLst>
                </p14:cNvPr>
                <p14:cNvContentPartPr/>
                <p14:nvPr/>
              </p14:nvContentPartPr>
              <p14:xfrm>
                <a:off x="4553266" y="2011710"/>
                <a:ext cx="16560" cy="432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501206E-7135-5593-6D40-B723F30A0A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48946" y="2007390"/>
                  <a:ext cx="252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6C7F926-08F9-0C46-1E4D-DDFECD41A616}"/>
                    </a:ext>
                  </a:extLst>
                </p14:cNvPr>
                <p14:cNvContentPartPr/>
                <p14:nvPr/>
              </p14:nvContentPartPr>
              <p14:xfrm>
                <a:off x="4654066" y="2698590"/>
                <a:ext cx="360" cy="9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6C7F926-08F9-0C46-1E4D-DDFECD41A6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49746" y="2694270"/>
                  <a:ext cx="90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F429A6A-FFCF-0DB4-99E3-A12DDC80C0EA}"/>
                    </a:ext>
                  </a:extLst>
                </p14:cNvPr>
                <p14:cNvContentPartPr/>
                <p14:nvPr/>
              </p14:nvContentPartPr>
              <p14:xfrm>
                <a:off x="3706186" y="2827470"/>
                <a:ext cx="106920" cy="5371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F429A6A-FFCF-0DB4-99E3-A12DDC80C0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01866" y="2823150"/>
                  <a:ext cx="1155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ED816D8-3645-9688-B754-8ED045BFFF5B}"/>
                    </a:ext>
                  </a:extLst>
                </p14:cNvPr>
                <p14:cNvContentPartPr/>
                <p14:nvPr/>
              </p14:nvContentPartPr>
              <p14:xfrm>
                <a:off x="3682786" y="2836470"/>
                <a:ext cx="220320" cy="2908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ED816D8-3645-9688-B754-8ED045BFFF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78466" y="2832150"/>
                  <a:ext cx="228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02A1567-CE43-CC75-B2AB-C3B6D57B9A1D}"/>
                    </a:ext>
                  </a:extLst>
                </p14:cNvPr>
                <p14:cNvContentPartPr/>
                <p14:nvPr/>
              </p14:nvContentPartPr>
              <p14:xfrm>
                <a:off x="3986266" y="3177030"/>
                <a:ext cx="195120" cy="3510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02A1567-CE43-CC75-B2AB-C3B6D57B9A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81946" y="3172710"/>
                  <a:ext cx="203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746AEB7-8AB3-145E-D68A-E3EFB59F660A}"/>
                    </a:ext>
                  </a:extLst>
                </p14:cNvPr>
                <p14:cNvContentPartPr/>
                <p14:nvPr/>
              </p14:nvContentPartPr>
              <p14:xfrm>
                <a:off x="4214866" y="3317790"/>
                <a:ext cx="73440" cy="1987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746AEB7-8AB3-145E-D68A-E3EFB59F66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10546" y="3313470"/>
                  <a:ext cx="820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AF468E9-1F68-238D-DB92-A43EE2404D9D}"/>
                    </a:ext>
                  </a:extLst>
                </p14:cNvPr>
                <p14:cNvContentPartPr/>
                <p14:nvPr/>
              </p14:nvContentPartPr>
              <p14:xfrm>
                <a:off x="4202626" y="3277110"/>
                <a:ext cx="236520" cy="1609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AF468E9-1F68-238D-DB92-A43EE2404D9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98306" y="3272790"/>
                  <a:ext cx="245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0581FBB-66CA-9C78-736A-863A97FF4D9B}"/>
                    </a:ext>
                  </a:extLst>
                </p14:cNvPr>
                <p14:cNvContentPartPr/>
                <p14:nvPr/>
              </p14:nvContentPartPr>
              <p14:xfrm>
                <a:off x="4532386" y="3333630"/>
                <a:ext cx="185400" cy="2948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0581FBB-66CA-9C78-736A-863A97FF4D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28066" y="3329310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B0A05C0-87A7-556E-957E-E2EA2EB0F4F4}"/>
                    </a:ext>
                  </a:extLst>
                </p14:cNvPr>
                <p14:cNvContentPartPr/>
                <p14:nvPr/>
              </p14:nvContentPartPr>
              <p14:xfrm>
                <a:off x="4746946" y="3394110"/>
                <a:ext cx="30600" cy="1767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B0A05C0-87A7-556E-957E-E2EA2EB0F4F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42626" y="3389790"/>
                  <a:ext cx="39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3DE344A-C6E1-D27B-626E-EC9792266E98}"/>
                    </a:ext>
                  </a:extLst>
                </p14:cNvPr>
                <p14:cNvContentPartPr/>
                <p14:nvPr/>
              </p14:nvContentPartPr>
              <p14:xfrm>
                <a:off x="4690426" y="3345870"/>
                <a:ext cx="339840" cy="1371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3DE344A-C6E1-D27B-626E-EC9792266E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86106" y="3341550"/>
                  <a:ext cx="348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1711E39-B176-A9DF-02F1-7848B9755BDD}"/>
                    </a:ext>
                  </a:extLst>
                </p14:cNvPr>
                <p14:cNvContentPartPr/>
                <p14:nvPr/>
              </p14:nvContentPartPr>
              <p14:xfrm>
                <a:off x="4384426" y="2936190"/>
                <a:ext cx="265680" cy="716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1711E39-B176-A9DF-02F1-7848B9755BD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80106" y="2931870"/>
                  <a:ext cx="274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94F49E3-372E-68FF-67F5-322CFF5D73BF}"/>
                    </a:ext>
                  </a:extLst>
                </p14:cNvPr>
                <p14:cNvContentPartPr/>
                <p14:nvPr/>
              </p14:nvContentPartPr>
              <p14:xfrm>
                <a:off x="4769266" y="2630190"/>
                <a:ext cx="89640" cy="4842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94F49E3-372E-68FF-67F5-322CFF5D73B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64946" y="2625870"/>
                  <a:ext cx="98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4DF6419-0018-8BF2-FFA9-10362F1B00B5}"/>
                    </a:ext>
                  </a:extLst>
                </p14:cNvPr>
                <p14:cNvContentPartPr/>
                <p14:nvPr/>
              </p14:nvContentPartPr>
              <p14:xfrm>
                <a:off x="4742626" y="2695350"/>
                <a:ext cx="167400" cy="2696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4DF6419-0018-8BF2-FFA9-10362F1B00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38306" y="2691030"/>
                  <a:ext cx="176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1B414E5-1B30-E193-1E66-DDFADFC58564}"/>
                    </a:ext>
                  </a:extLst>
                </p14:cNvPr>
                <p14:cNvContentPartPr/>
                <p14:nvPr/>
              </p14:nvContentPartPr>
              <p14:xfrm>
                <a:off x="4968706" y="2935830"/>
                <a:ext cx="258840" cy="1760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1B414E5-1B30-E193-1E66-DDFADFC5856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64386" y="2931510"/>
                  <a:ext cx="267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C1B944A-FF3F-FFC8-6BDB-DEA980E4CA7B}"/>
                    </a:ext>
                  </a:extLst>
                </p14:cNvPr>
                <p14:cNvContentPartPr/>
                <p14:nvPr/>
              </p14:nvContentPartPr>
              <p14:xfrm>
                <a:off x="5234386" y="2943750"/>
                <a:ext cx="39240" cy="1976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C1B944A-FF3F-FFC8-6BDB-DEA980E4CA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30066" y="2939430"/>
                  <a:ext cx="47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20C288F-A5E3-2770-CEE4-8A0529C084E8}"/>
                    </a:ext>
                  </a:extLst>
                </p14:cNvPr>
                <p14:cNvContentPartPr/>
                <p14:nvPr/>
              </p14:nvContentPartPr>
              <p14:xfrm>
                <a:off x="5165986" y="2880750"/>
                <a:ext cx="321120" cy="228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20C288F-A5E3-2770-CEE4-8A0529C084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61666" y="2876430"/>
                  <a:ext cx="329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8372243-3F8E-5E18-BBE5-739E8E578020}"/>
                    </a:ext>
                  </a:extLst>
                </p14:cNvPr>
                <p14:cNvContentPartPr/>
                <p14:nvPr/>
              </p14:nvContentPartPr>
              <p14:xfrm>
                <a:off x="5669626" y="2874270"/>
                <a:ext cx="149040" cy="266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8372243-3F8E-5E18-BBE5-739E8E57802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65306" y="2869950"/>
                  <a:ext cx="157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F10DF66-4192-32F6-B678-BCEAA4F5ED49}"/>
                    </a:ext>
                  </a:extLst>
                </p14:cNvPr>
                <p14:cNvContentPartPr/>
                <p14:nvPr/>
              </p14:nvContentPartPr>
              <p14:xfrm>
                <a:off x="5878426" y="2550270"/>
                <a:ext cx="398880" cy="5169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F10DF66-4192-32F6-B678-BCEAA4F5ED4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74106" y="2545950"/>
                  <a:ext cx="4075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107BF81-1CFB-7D1B-38EF-199D99B5B7AA}"/>
                    </a:ext>
                  </a:extLst>
                </p14:cNvPr>
                <p14:cNvContentPartPr/>
                <p14:nvPr/>
              </p14:nvContentPartPr>
              <p14:xfrm>
                <a:off x="6221866" y="2594190"/>
                <a:ext cx="308880" cy="2084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107BF81-1CFB-7D1B-38EF-199D99B5B7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17546" y="2589870"/>
                  <a:ext cx="317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63D5068-8FAB-4D92-A4FE-56AD05674697}"/>
                    </a:ext>
                  </a:extLst>
                </p14:cNvPr>
                <p14:cNvContentPartPr/>
                <p14:nvPr/>
              </p14:nvContentPartPr>
              <p14:xfrm>
                <a:off x="6409066" y="2574390"/>
                <a:ext cx="155520" cy="5486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63D5068-8FAB-4D92-A4FE-56AD056746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04746" y="2570070"/>
                  <a:ext cx="1641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FFC0AA6-A2EE-2506-CE4B-70F14D859761}"/>
                    </a:ext>
                  </a:extLst>
                </p14:cNvPr>
                <p14:cNvContentPartPr/>
                <p14:nvPr/>
              </p14:nvContentPartPr>
              <p14:xfrm>
                <a:off x="6571786" y="2847990"/>
                <a:ext cx="232560" cy="2124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FFC0AA6-A2EE-2506-CE4B-70F14D8597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67466" y="2843670"/>
                  <a:ext cx="241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DA38466-5EDF-7C43-8F5E-EF1CFE327DDF}"/>
                    </a:ext>
                  </a:extLst>
                </p14:cNvPr>
                <p14:cNvContentPartPr/>
                <p14:nvPr/>
              </p14:nvContentPartPr>
              <p14:xfrm>
                <a:off x="6983626" y="2859510"/>
                <a:ext cx="61920" cy="4057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DA38466-5EDF-7C43-8F5E-EF1CFE327D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79306" y="2855190"/>
                  <a:ext cx="705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6EB29D1-4329-E8B1-EC5D-8034C8BE9649}"/>
                    </a:ext>
                  </a:extLst>
                </p14:cNvPr>
                <p14:cNvContentPartPr/>
                <p14:nvPr/>
              </p14:nvContentPartPr>
              <p14:xfrm>
                <a:off x="6995506" y="2730990"/>
                <a:ext cx="20520" cy="194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6EB29D1-4329-E8B1-EC5D-8034C8BE964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91186" y="2726670"/>
                  <a:ext cx="29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CBAA84D-7FC4-08C9-80ED-786154D92081}"/>
                    </a:ext>
                  </a:extLst>
                </p14:cNvPr>
                <p14:cNvContentPartPr/>
                <p14:nvPr/>
              </p14:nvContentPartPr>
              <p14:xfrm>
                <a:off x="7168666" y="2505990"/>
                <a:ext cx="260280" cy="396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CBAA84D-7FC4-08C9-80ED-786154D9208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64346" y="2501670"/>
                  <a:ext cx="2689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E3E6E23-97CC-0F3E-F033-EE66D0095786}"/>
                    </a:ext>
                  </a:extLst>
                </p14:cNvPr>
                <p14:cNvContentPartPr/>
                <p14:nvPr/>
              </p14:nvContentPartPr>
              <p14:xfrm>
                <a:off x="7600306" y="2787150"/>
                <a:ext cx="12600" cy="1335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E3E6E23-97CC-0F3E-F033-EE66D00957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95986" y="2782830"/>
                  <a:ext cx="21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5B2367A-DD75-8F54-ECF7-89E2EFEE5297}"/>
                    </a:ext>
                  </a:extLst>
                </p14:cNvPr>
                <p14:cNvContentPartPr/>
                <p14:nvPr/>
              </p14:nvContentPartPr>
              <p14:xfrm>
                <a:off x="7559986" y="2685630"/>
                <a:ext cx="200520" cy="1796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5B2367A-DD75-8F54-ECF7-89E2EFEE529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55666" y="2681310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A96B594-1681-EAE6-8110-C9DAE257B2BF}"/>
                    </a:ext>
                  </a:extLst>
                </p14:cNvPr>
                <p14:cNvContentPartPr/>
                <p14:nvPr/>
              </p14:nvContentPartPr>
              <p14:xfrm>
                <a:off x="7749346" y="2485830"/>
                <a:ext cx="213840" cy="2952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A96B594-1681-EAE6-8110-C9DAE257B2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45026" y="2481510"/>
                  <a:ext cx="222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CB44F79-7EC9-102C-0009-356EDA420219}"/>
                    </a:ext>
                  </a:extLst>
                </p14:cNvPr>
                <p14:cNvContentPartPr/>
                <p14:nvPr/>
              </p14:nvContentPartPr>
              <p14:xfrm>
                <a:off x="8113306" y="2795070"/>
                <a:ext cx="114840" cy="3934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CB44F79-7EC9-102C-0009-356EDA42021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08986" y="2790750"/>
                  <a:ext cx="1234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D9BB8F6-707D-9948-291E-00E32C7F2A52}"/>
                    </a:ext>
                  </a:extLst>
                </p14:cNvPr>
                <p14:cNvContentPartPr/>
                <p14:nvPr/>
              </p14:nvContentPartPr>
              <p14:xfrm>
                <a:off x="8047426" y="2477910"/>
                <a:ext cx="339120" cy="2822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D9BB8F6-707D-9948-291E-00E32C7F2A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43106" y="2473590"/>
                  <a:ext cx="347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3D76D42-298D-5ACE-11F5-63FFFBDC1057}"/>
                    </a:ext>
                  </a:extLst>
                </p14:cNvPr>
                <p14:cNvContentPartPr/>
                <p14:nvPr/>
              </p14:nvContentPartPr>
              <p14:xfrm>
                <a:off x="8520466" y="2640270"/>
                <a:ext cx="129960" cy="1090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3D76D42-298D-5ACE-11F5-63FFFBDC10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16146" y="2635950"/>
                  <a:ext cx="138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D77B1B7-B166-A468-0B77-45D80ADBA42A}"/>
                    </a:ext>
                  </a:extLst>
                </p14:cNvPr>
                <p14:cNvContentPartPr/>
                <p14:nvPr/>
              </p14:nvContentPartPr>
              <p14:xfrm>
                <a:off x="8760946" y="2558190"/>
                <a:ext cx="72000" cy="2023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D77B1B7-B166-A468-0B77-45D80ADBA4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56626" y="2553870"/>
                  <a:ext cx="80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C1E3103-B51F-1B98-E379-31760DBD1C37}"/>
                    </a:ext>
                  </a:extLst>
                </p14:cNvPr>
                <p14:cNvContentPartPr/>
                <p14:nvPr/>
              </p14:nvContentPartPr>
              <p14:xfrm>
                <a:off x="8978386" y="2361270"/>
                <a:ext cx="219240" cy="4129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C1E3103-B51F-1B98-E379-31760DBD1C3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74066" y="2356950"/>
                  <a:ext cx="2278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B21F990-9196-9EB3-3ADD-7F0B304CD3C3}"/>
                    </a:ext>
                  </a:extLst>
                </p14:cNvPr>
                <p14:cNvContentPartPr/>
                <p14:nvPr/>
              </p14:nvContentPartPr>
              <p14:xfrm>
                <a:off x="3711586" y="2864550"/>
                <a:ext cx="436320" cy="6634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B21F990-9196-9EB3-3ADD-7F0B304CD3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07266" y="2860230"/>
                  <a:ext cx="44496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73D0E77-7AC7-3C73-4E25-6D4A0F133360}"/>
                    </a:ext>
                  </a:extLst>
                </p14:cNvPr>
                <p14:cNvContentPartPr/>
                <p14:nvPr/>
              </p14:nvContentPartPr>
              <p14:xfrm>
                <a:off x="4093546" y="2743230"/>
                <a:ext cx="183960" cy="3207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73D0E77-7AC7-3C73-4E25-6D4A0F1333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89226" y="2738910"/>
                  <a:ext cx="1926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551E29D-3918-FAA4-D904-38B8626F8795}"/>
                    </a:ext>
                  </a:extLst>
                </p14:cNvPr>
                <p14:cNvContentPartPr/>
                <p14:nvPr/>
              </p14:nvContentPartPr>
              <p14:xfrm>
                <a:off x="4128826" y="2426430"/>
                <a:ext cx="221400" cy="1908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551E29D-3918-FAA4-D904-38B8626F879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24506" y="2422110"/>
                  <a:ext cx="230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D6A8D20-DCEE-7FBC-4BCD-C8567EBC50C9}"/>
                    </a:ext>
                  </a:extLst>
                </p14:cNvPr>
                <p14:cNvContentPartPr/>
                <p14:nvPr/>
              </p14:nvContentPartPr>
              <p14:xfrm>
                <a:off x="3734626" y="3696510"/>
                <a:ext cx="337680" cy="3790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D6A8D20-DCEE-7FBC-4BCD-C8567EBC50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30306" y="3692190"/>
                  <a:ext cx="3463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BF75093-9FD4-7836-CEE8-E2D32B3F9541}"/>
                    </a:ext>
                  </a:extLst>
                </p14:cNvPr>
                <p14:cNvContentPartPr/>
                <p14:nvPr/>
              </p14:nvContentPartPr>
              <p14:xfrm>
                <a:off x="3775666" y="3948150"/>
                <a:ext cx="356040" cy="1663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BF75093-9FD4-7836-CEE8-E2D32B3F95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71346" y="3943830"/>
                  <a:ext cx="364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F038DCD-BD4E-85E6-F110-BE78A8E77E4C}"/>
                    </a:ext>
                  </a:extLst>
                </p14:cNvPr>
                <p14:cNvContentPartPr/>
                <p14:nvPr/>
              </p14:nvContentPartPr>
              <p14:xfrm>
                <a:off x="4123066" y="3872190"/>
                <a:ext cx="308520" cy="2286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F038DCD-BD4E-85E6-F110-BE78A8E77E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18746" y="3867870"/>
                  <a:ext cx="317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399EF23-D9B8-E7B5-FD41-9DC5ADC55254}"/>
                    </a:ext>
                  </a:extLst>
                </p14:cNvPr>
                <p14:cNvContentPartPr/>
                <p14:nvPr/>
              </p14:nvContentPartPr>
              <p14:xfrm>
                <a:off x="4453546" y="3940590"/>
                <a:ext cx="229320" cy="2268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399EF23-D9B8-E7B5-FD41-9DC5ADC5525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49226" y="3936270"/>
                  <a:ext cx="237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8331B90-C1D7-FDBB-0FDE-8F9D5298C3C9}"/>
                    </a:ext>
                  </a:extLst>
                </p14:cNvPr>
                <p14:cNvContentPartPr/>
                <p14:nvPr/>
              </p14:nvContentPartPr>
              <p14:xfrm>
                <a:off x="4734706" y="3868590"/>
                <a:ext cx="143280" cy="126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8331B90-C1D7-FDBB-0FDE-8F9D5298C3C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30386" y="3864270"/>
                  <a:ext cx="151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8EC14A4-FDF0-1042-7CDE-3CD83BA99076}"/>
                    </a:ext>
                  </a:extLst>
                </p14:cNvPr>
                <p14:cNvContentPartPr/>
                <p14:nvPr/>
              </p14:nvContentPartPr>
              <p14:xfrm>
                <a:off x="5030986" y="3667350"/>
                <a:ext cx="270360" cy="3038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8EC14A4-FDF0-1042-7CDE-3CD83BA9907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26666" y="3663030"/>
                  <a:ext cx="279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D0868B45-2FAF-F217-5FC4-FD8D5D4E6DED}"/>
                    </a:ext>
                  </a:extLst>
                </p14:cNvPr>
                <p14:cNvContentPartPr/>
                <p14:nvPr/>
              </p14:nvContentPartPr>
              <p14:xfrm>
                <a:off x="5146186" y="3844110"/>
                <a:ext cx="149040" cy="1364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D0868B45-2FAF-F217-5FC4-FD8D5D4E6DE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41866" y="3839790"/>
                  <a:ext cx="157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EA79902-C517-DF59-3979-A4E4FD2DD387}"/>
                    </a:ext>
                  </a:extLst>
                </p14:cNvPr>
                <p14:cNvContentPartPr/>
                <p14:nvPr/>
              </p14:nvContentPartPr>
              <p14:xfrm>
                <a:off x="5468386" y="3816030"/>
                <a:ext cx="47520" cy="1972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EA79902-C517-DF59-3979-A4E4FD2DD3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64066" y="3811710"/>
                  <a:ext cx="56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2117BA2-1A4B-8210-1F6C-1559D4F117ED}"/>
                    </a:ext>
                  </a:extLst>
                </p14:cNvPr>
                <p14:cNvContentPartPr/>
                <p14:nvPr/>
              </p14:nvContentPartPr>
              <p14:xfrm>
                <a:off x="5721826" y="3940590"/>
                <a:ext cx="147600" cy="1969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2117BA2-1A4B-8210-1F6C-1559D4F117E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17506" y="3936270"/>
                  <a:ext cx="156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546CA83-1B91-8DC0-9CE3-2B4133E06FF8}"/>
                    </a:ext>
                  </a:extLst>
                </p14:cNvPr>
                <p14:cNvContentPartPr/>
                <p14:nvPr/>
              </p14:nvContentPartPr>
              <p14:xfrm>
                <a:off x="5782306" y="3759870"/>
                <a:ext cx="193320" cy="554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546CA83-1B91-8DC0-9CE3-2B4133E06FF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77986" y="3755550"/>
                  <a:ext cx="201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7E33CBE-61A8-E345-BB79-B0F69547FD0F}"/>
                    </a:ext>
                  </a:extLst>
                </p14:cNvPr>
                <p14:cNvContentPartPr/>
                <p14:nvPr/>
              </p14:nvContentPartPr>
              <p14:xfrm>
                <a:off x="6125026" y="3575190"/>
                <a:ext cx="351000" cy="3697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7E33CBE-61A8-E345-BB79-B0F69547FD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20706" y="3570870"/>
                  <a:ext cx="3596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3A74E56-FFDB-5543-743B-39A5CEEDA224}"/>
                    </a:ext>
                  </a:extLst>
                </p14:cNvPr>
                <p14:cNvContentPartPr/>
                <p14:nvPr/>
              </p14:nvContentPartPr>
              <p14:xfrm>
                <a:off x="6455866" y="3539190"/>
                <a:ext cx="266400" cy="150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3A74E56-FFDB-5543-743B-39A5CEEDA22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51546" y="3534870"/>
                  <a:ext cx="275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96752BB-83F3-1566-87FD-801D5E3F2AB8}"/>
                    </a:ext>
                  </a:extLst>
                </p14:cNvPr>
                <p14:cNvContentPartPr/>
                <p14:nvPr/>
              </p14:nvContentPartPr>
              <p14:xfrm>
                <a:off x="6655306" y="3450630"/>
                <a:ext cx="118800" cy="5050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96752BB-83F3-1566-87FD-801D5E3F2A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50986" y="3446310"/>
                  <a:ext cx="1274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FD08EB7-CE23-8326-2901-9CA88AC85420}"/>
                    </a:ext>
                  </a:extLst>
                </p14:cNvPr>
                <p14:cNvContentPartPr/>
                <p14:nvPr/>
              </p14:nvContentPartPr>
              <p14:xfrm>
                <a:off x="6842506" y="3719550"/>
                <a:ext cx="106560" cy="1807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FD08EB7-CE23-8326-2901-9CA88AC8542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38186" y="3715230"/>
                  <a:ext cx="115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F1F0955-E3AD-580E-298A-F317A4C73683}"/>
                    </a:ext>
                  </a:extLst>
                </p14:cNvPr>
                <p14:cNvContentPartPr/>
                <p14:nvPr/>
              </p14:nvContentPartPr>
              <p14:xfrm>
                <a:off x="7084426" y="3783630"/>
                <a:ext cx="124920" cy="3499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F1F0955-E3AD-580E-298A-F317A4C7368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80106" y="3779310"/>
                  <a:ext cx="1335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8FE04B0-95D9-F99B-2D52-AC66FA271B2D}"/>
                    </a:ext>
                  </a:extLst>
                </p14:cNvPr>
                <p14:cNvContentPartPr/>
                <p14:nvPr/>
              </p14:nvContentPartPr>
              <p14:xfrm>
                <a:off x="7116826" y="3647190"/>
                <a:ext cx="7200" cy="3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8FE04B0-95D9-F99B-2D52-AC66FA271B2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12506" y="3642870"/>
                  <a:ext cx="15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F8CC7C8-C5A8-0672-64A4-B3B4B59B85C7}"/>
                    </a:ext>
                  </a:extLst>
                </p14:cNvPr>
                <p14:cNvContentPartPr/>
                <p14:nvPr/>
              </p14:nvContentPartPr>
              <p14:xfrm>
                <a:off x="7289986" y="3510750"/>
                <a:ext cx="273240" cy="3002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F8CC7C8-C5A8-0672-64A4-B3B4B59B85C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85666" y="3506430"/>
                  <a:ext cx="281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8080AAD-2202-156A-C9D0-352D2C80DB44}"/>
                    </a:ext>
                  </a:extLst>
                </p14:cNvPr>
                <p14:cNvContentPartPr/>
                <p14:nvPr/>
              </p14:nvContentPartPr>
              <p14:xfrm>
                <a:off x="7636666" y="3731790"/>
                <a:ext cx="239400" cy="1404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8080AAD-2202-156A-C9D0-352D2C80DB4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32346" y="3727470"/>
                  <a:ext cx="248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BEA8C90-0A43-5250-9D54-B4478816F4FD}"/>
                    </a:ext>
                  </a:extLst>
                </p14:cNvPr>
                <p14:cNvContentPartPr/>
                <p14:nvPr/>
              </p14:nvContentPartPr>
              <p14:xfrm>
                <a:off x="7842226" y="3506790"/>
                <a:ext cx="139320" cy="2739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BEA8C90-0A43-5250-9D54-B4478816F4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37906" y="3502470"/>
                  <a:ext cx="147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6DAE7094-4BDD-6BDE-4EE3-5ECF044E4AF0}"/>
                    </a:ext>
                  </a:extLst>
                </p14:cNvPr>
                <p14:cNvContentPartPr/>
                <p14:nvPr/>
              </p14:nvContentPartPr>
              <p14:xfrm>
                <a:off x="8077666" y="3892350"/>
                <a:ext cx="140760" cy="3762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6DAE7094-4BDD-6BDE-4EE3-5ECF044E4AF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73346" y="3888030"/>
                  <a:ext cx="149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83F99CE-8EE0-66A1-E840-B94528E37C75}"/>
                    </a:ext>
                  </a:extLst>
                </p14:cNvPr>
                <p14:cNvContentPartPr/>
                <p14:nvPr/>
              </p14:nvContentPartPr>
              <p14:xfrm>
                <a:off x="8043826" y="3583110"/>
                <a:ext cx="31320" cy="90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83F99CE-8EE0-66A1-E840-B94528E37C7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39506" y="3578790"/>
                  <a:ext cx="39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B9C22EE-9089-0AB1-DA91-1A7CF73CC519}"/>
                    </a:ext>
                  </a:extLst>
                </p14:cNvPr>
                <p14:cNvContentPartPr/>
                <p14:nvPr/>
              </p14:nvContentPartPr>
              <p14:xfrm>
                <a:off x="8340106" y="3478710"/>
                <a:ext cx="101880" cy="3592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B9C22EE-9089-0AB1-DA91-1A7CF73CC5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35786" y="3474390"/>
                  <a:ext cx="1105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897660A-B1BD-1685-5987-BEB70DFA8A02}"/>
                    </a:ext>
                  </a:extLst>
                </p14:cNvPr>
                <p14:cNvContentPartPr/>
                <p14:nvPr/>
              </p14:nvContentPartPr>
              <p14:xfrm>
                <a:off x="8503186" y="3591030"/>
                <a:ext cx="350280" cy="1425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897660A-B1BD-1685-5987-BEB70DFA8A0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498866" y="3586710"/>
                  <a:ext cx="358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33E6E3D-8EAB-9449-9623-ED97542A8F3F}"/>
                    </a:ext>
                  </a:extLst>
                </p14:cNvPr>
                <p14:cNvContentPartPr/>
                <p14:nvPr/>
              </p14:nvContentPartPr>
              <p14:xfrm>
                <a:off x="8660146" y="3434070"/>
                <a:ext cx="6120" cy="532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33E6E3D-8EAB-9449-9623-ED97542A8F3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55826" y="3429750"/>
                  <a:ext cx="14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FD67151-F5CF-896F-1E03-8A6C003127CB}"/>
                    </a:ext>
                  </a:extLst>
                </p14:cNvPr>
                <p14:cNvContentPartPr/>
                <p14:nvPr/>
              </p14:nvContentPartPr>
              <p14:xfrm>
                <a:off x="9096466" y="3458550"/>
                <a:ext cx="99360" cy="2674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FD67151-F5CF-896F-1E03-8A6C003127C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92146" y="3454230"/>
                  <a:ext cx="108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EC7EABD8-8E82-5472-F45B-D76FA61AED05}"/>
                    </a:ext>
                  </a:extLst>
                </p14:cNvPr>
                <p14:cNvContentPartPr/>
                <p14:nvPr/>
              </p14:nvContentPartPr>
              <p14:xfrm>
                <a:off x="5560906" y="4069110"/>
                <a:ext cx="81000" cy="262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EC7EABD8-8E82-5472-F45B-D76FA61AED0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56586" y="4064790"/>
                  <a:ext cx="8964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1CE32E23-4070-516C-AFA6-009B71D7B176}"/>
              </a:ext>
            </a:extLst>
          </p:cNvPr>
          <p:cNvGrpSpPr/>
          <p:nvPr/>
        </p:nvGrpSpPr>
        <p:grpSpPr>
          <a:xfrm>
            <a:off x="4096426" y="4724310"/>
            <a:ext cx="5702760" cy="1482120"/>
            <a:chOff x="4096426" y="4724310"/>
            <a:chExt cx="5702760" cy="14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E2BFB1C-1009-5DFF-5BF5-34BABB208590}"/>
                    </a:ext>
                  </a:extLst>
                </p14:cNvPr>
                <p14:cNvContentPartPr/>
                <p14:nvPr/>
              </p14:nvContentPartPr>
              <p14:xfrm>
                <a:off x="4444546" y="4724310"/>
                <a:ext cx="28440" cy="4507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E2BFB1C-1009-5DFF-5BF5-34BABB20859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40226" y="4719990"/>
                  <a:ext cx="37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3DBBDDA-F31C-95C6-38EF-ECBF9CC34F60}"/>
                    </a:ext>
                  </a:extLst>
                </p14:cNvPr>
                <p14:cNvContentPartPr/>
                <p14:nvPr/>
              </p14:nvContentPartPr>
              <p14:xfrm>
                <a:off x="4096426" y="5464110"/>
                <a:ext cx="388080" cy="4827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3DBBDDA-F31C-95C6-38EF-ECBF9CC34F6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92106" y="5459790"/>
                  <a:ext cx="3967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D9DC94E-239F-D418-7D09-FC227C989206}"/>
                    </a:ext>
                  </a:extLst>
                </p14:cNvPr>
                <p14:cNvContentPartPr/>
                <p14:nvPr/>
              </p14:nvContentPartPr>
              <p14:xfrm>
                <a:off x="4222786" y="5773350"/>
                <a:ext cx="255600" cy="2685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D9DC94E-239F-D418-7D09-FC227C98920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18466" y="5769030"/>
                  <a:ext cx="2642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553F1DC-0573-DFD9-396B-BB72BA7EA77F}"/>
                    </a:ext>
                  </a:extLst>
                </p14:cNvPr>
                <p14:cNvContentPartPr/>
                <p14:nvPr/>
              </p14:nvContentPartPr>
              <p14:xfrm>
                <a:off x="4515826" y="5809710"/>
                <a:ext cx="225360" cy="2901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553F1DC-0573-DFD9-396B-BB72BA7EA7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11506" y="5805390"/>
                  <a:ext cx="234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F7AA0CE-6F30-60BC-1513-69846AE50C01}"/>
                    </a:ext>
                  </a:extLst>
                </p14:cNvPr>
                <p14:cNvContentPartPr/>
                <p14:nvPr/>
              </p14:nvContentPartPr>
              <p14:xfrm>
                <a:off x="4895986" y="5860470"/>
                <a:ext cx="172800" cy="3063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F7AA0CE-6F30-60BC-1513-69846AE50C0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91666" y="5856150"/>
                  <a:ext cx="181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F21B4A1-3899-066B-0B1E-1BB7D6EF4943}"/>
                    </a:ext>
                  </a:extLst>
                </p14:cNvPr>
                <p14:cNvContentPartPr/>
                <p14:nvPr/>
              </p14:nvContentPartPr>
              <p14:xfrm>
                <a:off x="5032786" y="5556270"/>
                <a:ext cx="212040" cy="493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F21B4A1-3899-066B-0B1E-1BB7D6EF494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28466" y="5551950"/>
                  <a:ext cx="220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64DF736-F311-637F-79AA-A1E022E9E8EF}"/>
                    </a:ext>
                  </a:extLst>
                </p14:cNvPr>
                <p14:cNvContentPartPr/>
                <p14:nvPr/>
              </p14:nvContentPartPr>
              <p14:xfrm>
                <a:off x="5332666" y="5315070"/>
                <a:ext cx="393480" cy="4579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64DF736-F311-637F-79AA-A1E022E9E8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28346" y="5310750"/>
                  <a:ext cx="4021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5ACF9D9-45EF-7079-08CD-764840FB1F92}"/>
                    </a:ext>
                  </a:extLst>
                </p14:cNvPr>
                <p14:cNvContentPartPr/>
                <p14:nvPr/>
              </p14:nvContentPartPr>
              <p14:xfrm>
                <a:off x="5460106" y="5568150"/>
                <a:ext cx="194040" cy="2649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5ACF9D9-45EF-7079-08CD-764840FB1F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55786" y="5563830"/>
                  <a:ext cx="202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65AB51A-932A-E13C-CCEC-23EF4762F3BF}"/>
                    </a:ext>
                  </a:extLst>
                </p14:cNvPr>
                <p14:cNvContentPartPr/>
                <p14:nvPr/>
              </p14:nvContentPartPr>
              <p14:xfrm>
                <a:off x="5728306" y="5704950"/>
                <a:ext cx="279360" cy="2851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65AB51A-932A-E13C-CCEC-23EF4762F3B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23986" y="5700630"/>
                  <a:ext cx="288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F951D97-073F-0A2C-BD55-BDAD82327033}"/>
                    </a:ext>
                  </a:extLst>
                </p14:cNvPr>
                <p14:cNvContentPartPr/>
                <p14:nvPr/>
              </p14:nvContentPartPr>
              <p14:xfrm>
                <a:off x="6114226" y="5757510"/>
                <a:ext cx="39600" cy="2991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F951D97-073F-0A2C-BD55-BDAD8232703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09906" y="5753190"/>
                  <a:ext cx="48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3AFC22D2-5257-79BC-6B1A-1BBEE33EAC2D}"/>
                    </a:ext>
                  </a:extLst>
                </p14:cNvPr>
                <p14:cNvContentPartPr/>
                <p14:nvPr/>
              </p14:nvContentPartPr>
              <p14:xfrm>
                <a:off x="6080746" y="5746710"/>
                <a:ext cx="251640" cy="2084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3AFC22D2-5257-79BC-6B1A-1BBEE33EAC2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076426" y="5742390"/>
                  <a:ext cx="26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8662E06-099C-5148-6CFE-ECEAFD052C25}"/>
                    </a:ext>
                  </a:extLst>
                </p14:cNvPr>
                <p14:cNvContentPartPr/>
                <p14:nvPr/>
              </p14:nvContentPartPr>
              <p14:xfrm>
                <a:off x="6189466" y="5465910"/>
                <a:ext cx="142200" cy="259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8662E06-099C-5148-6CFE-ECEAFD052C2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85146" y="5461590"/>
                  <a:ext cx="150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18BD1E4-20F8-3A7F-72C5-EAD62221A6C2}"/>
                    </a:ext>
                  </a:extLst>
                </p14:cNvPr>
                <p14:cNvContentPartPr/>
                <p14:nvPr/>
              </p14:nvContentPartPr>
              <p14:xfrm>
                <a:off x="6416266" y="5082150"/>
                <a:ext cx="444600" cy="5580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18BD1E4-20F8-3A7F-72C5-EAD62221A6C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11946" y="5077830"/>
                  <a:ext cx="45324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508AF56-F581-A374-1C3E-33C45FE4548A}"/>
                    </a:ext>
                  </a:extLst>
                </p14:cNvPr>
                <p14:cNvContentPartPr/>
                <p14:nvPr/>
              </p14:nvContentPartPr>
              <p14:xfrm>
                <a:off x="6825226" y="5090070"/>
                <a:ext cx="228600" cy="1915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508AF56-F581-A374-1C3E-33C45FE4548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20906" y="5085750"/>
                  <a:ext cx="237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660B7EA-6219-4C9F-A668-0350985D0ED3}"/>
                    </a:ext>
                  </a:extLst>
                </p14:cNvPr>
                <p14:cNvContentPartPr/>
                <p14:nvPr/>
              </p14:nvContentPartPr>
              <p14:xfrm>
                <a:off x="6991906" y="5065950"/>
                <a:ext cx="104760" cy="6076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660B7EA-6219-4C9F-A668-0350985D0ED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87586" y="5061630"/>
                  <a:ext cx="1134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CE4AC34-060B-7265-0C89-7BBB0B8870AB}"/>
                    </a:ext>
                  </a:extLst>
                </p14:cNvPr>
                <p14:cNvContentPartPr/>
                <p14:nvPr/>
              </p14:nvContentPartPr>
              <p14:xfrm>
                <a:off x="7177306" y="5419470"/>
                <a:ext cx="53640" cy="1796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CE4AC34-060B-7265-0C89-7BBB0B8870A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72986" y="5415150"/>
                  <a:ext cx="6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CCB7DA9-46E7-9D95-D4F6-2A099821A429}"/>
                    </a:ext>
                  </a:extLst>
                </p14:cNvPr>
                <p14:cNvContentPartPr/>
                <p14:nvPr/>
              </p14:nvContentPartPr>
              <p14:xfrm>
                <a:off x="7140586" y="5452950"/>
                <a:ext cx="220320" cy="1134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CCB7DA9-46E7-9D95-D4F6-2A099821A42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36266" y="5448630"/>
                  <a:ext cx="228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04632D1-1A9A-FFA9-0D0F-13879DB36A9E}"/>
                    </a:ext>
                  </a:extLst>
                </p14:cNvPr>
                <p14:cNvContentPartPr/>
                <p14:nvPr/>
              </p14:nvContentPartPr>
              <p14:xfrm>
                <a:off x="7419226" y="5178630"/>
                <a:ext cx="146160" cy="9727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04632D1-1A9A-FFA9-0D0F-13879DB36A9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14906" y="5174310"/>
                  <a:ext cx="154800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EA12F6D-AA37-6315-56A1-6E5D79F69FDE}"/>
                    </a:ext>
                  </a:extLst>
                </p14:cNvPr>
                <p14:cNvContentPartPr/>
                <p14:nvPr/>
              </p14:nvContentPartPr>
              <p14:xfrm>
                <a:off x="7544146" y="5102310"/>
                <a:ext cx="310680" cy="4158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EA12F6D-AA37-6315-56A1-6E5D79F69FD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39826" y="5097990"/>
                  <a:ext cx="31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A4EF1BD-4920-FAA5-65B6-159F48BBC646}"/>
                    </a:ext>
                  </a:extLst>
                </p14:cNvPr>
                <p14:cNvContentPartPr/>
                <p14:nvPr/>
              </p14:nvContentPartPr>
              <p14:xfrm>
                <a:off x="7962826" y="5371230"/>
                <a:ext cx="46080" cy="1684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A4EF1BD-4920-FAA5-65B6-159F48BBC64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58506" y="5366910"/>
                  <a:ext cx="54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7BB027C-7334-C738-DFF8-BEF80D1EDAD4}"/>
                    </a:ext>
                  </a:extLst>
                </p14:cNvPr>
                <p14:cNvContentPartPr/>
                <p14:nvPr/>
              </p14:nvContentPartPr>
              <p14:xfrm>
                <a:off x="7898746" y="5360430"/>
                <a:ext cx="225360" cy="1648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7BB027C-7334-C738-DFF8-BEF80D1EDA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94426" y="5356110"/>
                  <a:ext cx="234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C24F37E-253E-0E4C-052F-CEDC62E65B03}"/>
                    </a:ext>
                  </a:extLst>
                </p14:cNvPr>
                <p14:cNvContentPartPr/>
                <p14:nvPr/>
              </p14:nvContentPartPr>
              <p14:xfrm>
                <a:off x="8212666" y="5001510"/>
                <a:ext cx="177480" cy="3373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C24F37E-253E-0E4C-052F-CEDC62E65B0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08346" y="4997190"/>
                  <a:ext cx="186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39FFF2F0-C053-B54E-BCFF-E50C20261DDB}"/>
                    </a:ext>
                  </a:extLst>
                </p14:cNvPr>
                <p14:cNvContentPartPr/>
                <p14:nvPr/>
              </p14:nvContentPartPr>
              <p14:xfrm>
                <a:off x="8474746" y="5074230"/>
                <a:ext cx="126000" cy="8272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9FFF2F0-C053-B54E-BCFF-E50C20261DD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70426" y="5069910"/>
                  <a:ext cx="13464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6616621-DAA5-037D-29A5-C237158BD2BD}"/>
                    </a:ext>
                  </a:extLst>
                </p14:cNvPr>
                <p14:cNvContentPartPr/>
                <p14:nvPr/>
              </p14:nvContentPartPr>
              <p14:xfrm>
                <a:off x="8615146" y="4953630"/>
                <a:ext cx="475560" cy="5022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6616621-DAA5-037D-29A5-C237158BD2B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10826" y="4949310"/>
                  <a:ext cx="4842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1F7216C-DFAC-CB9B-3577-EDD481BBC77E}"/>
                    </a:ext>
                  </a:extLst>
                </p14:cNvPr>
                <p14:cNvContentPartPr/>
                <p14:nvPr/>
              </p14:nvContentPartPr>
              <p14:xfrm>
                <a:off x="8866066" y="4961550"/>
                <a:ext cx="7560" cy="514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1F7216C-DFAC-CB9B-3577-EDD481BBC77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61746" y="4957230"/>
                  <a:ext cx="16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491AAE2D-89DA-0214-5AC5-F17C738AD8D7}"/>
                    </a:ext>
                  </a:extLst>
                </p14:cNvPr>
                <p14:cNvContentPartPr/>
                <p14:nvPr/>
              </p14:nvContentPartPr>
              <p14:xfrm>
                <a:off x="9222106" y="4917630"/>
                <a:ext cx="209160" cy="5083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491AAE2D-89DA-0214-5AC5-F17C738AD8D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217786" y="4913310"/>
                  <a:ext cx="2178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B2B623E-6B45-2810-937F-119CC6225A99}"/>
                    </a:ext>
                  </a:extLst>
                </p14:cNvPr>
                <p14:cNvContentPartPr/>
                <p14:nvPr/>
              </p14:nvContentPartPr>
              <p14:xfrm>
                <a:off x="9595426" y="4832670"/>
                <a:ext cx="203760" cy="5850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B2B623E-6B45-2810-937F-119CC6225A9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591106" y="4828350"/>
                  <a:ext cx="21240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CDBE5B8-1068-83C3-009D-3F2B8538A318}"/>
                    </a:ext>
                  </a:extLst>
                </p14:cNvPr>
                <p14:cNvContentPartPr/>
                <p14:nvPr/>
              </p14:nvContentPartPr>
              <p14:xfrm>
                <a:off x="4263106" y="5534670"/>
                <a:ext cx="453960" cy="6717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CDBE5B8-1068-83C3-009D-3F2B8538A31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58786" y="5530350"/>
                  <a:ext cx="46260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17BA9DC-9A80-384E-0AD7-94AF90E2EC21}"/>
                    </a:ext>
                  </a:extLst>
                </p14:cNvPr>
                <p14:cNvContentPartPr/>
                <p14:nvPr/>
              </p14:nvContentPartPr>
              <p14:xfrm>
                <a:off x="4525186" y="5387070"/>
                <a:ext cx="280800" cy="3229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17BA9DC-9A80-384E-0AD7-94AF90E2EC2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520866" y="5382750"/>
                  <a:ext cx="289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D2937C0-2738-55AA-F5D8-A640C3AE119D}"/>
                    </a:ext>
                  </a:extLst>
                </p14:cNvPr>
                <p14:cNvContentPartPr/>
                <p14:nvPr/>
              </p14:nvContentPartPr>
              <p14:xfrm>
                <a:off x="4722106" y="5152710"/>
                <a:ext cx="113400" cy="1828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D2937C0-2738-55AA-F5D8-A640C3AE119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17786" y="5148390"/>
                  <a:ext cx="1220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CF3A37D-92C9-D447-BFD7-BF9E8CE1F693}"/>
              </a:ext>
            </a:extLst>
          </p:cNvPr>
          <p:cNvGrpSpPr/>
          <p:nvPr/>
        </p:nvGrpSpPr>
        <p:grpSpPr>
          <a:xfrm>
            <a:off x="3960346" y="247350"/>
            <a:ext cx="4737960" cy="797400"/>
            <a:chOff x="3960346" y="247350"/>
            <a:chExt cx="4737960" cy="7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389DB8B-F173-F8BF-B5C5-4B78F58E8715}"/>
                    </a:ext>
                  </a:extLst>
                </p14:cNvPr>
                <p14:cNvContentPartPr/>
                <p14:nvPr/>
              </p14:nvContentPartPr>
              <p14:xfrm>
                <a:off x="3960346" y="247350"/>
                <a:ext cx="63000" cy="458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389DB8B-F173-F8BF-B5C5-4B78F58E871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56026" y="243030"/>
                  <a:ext cx="716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E6CC878-5645-F6F6-426E-3CC2AA749D01}"/>
                    </a:ext>
                  </a:extLst>
                </p14:cNvPr>
                <p14:cNvContentPartPr/>
                <p14:nvPr/>
              </p14:nvContentPartPr>
              <p14:xfrm>
                <a:off x="3993106" y="275430"/>
                <a:ext cx="156600" cy="252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E6CC878-5645-F6F6-426E-3CC2AA749D0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88786" y="271110"/>
                  <a:ext cx="165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C70786D-9938-E6E3-BCBD-A50427AFDF17}"/>
                    </a:ext>
                  </a:extLst>
                </p14:cNvPr>
                <p14:cNvContentPartPr/>
                <p14:nvPr/>
              </p14:nvContentPartPr>
              <p14:xfrm>
                <a:off x="4100386" y="520590"/>
                <a:ext cx="191160" cy="243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C70786D-9938-E6E3-BCBD-A50427AFDF1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96066" y="516270"/>
                  <a:ext cx="199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20C2EE2-B175-9A6E-F634-5A6BF28025E7}"/>
                    </a:ext>
                  </a:extLst>
                </p14:cNvPr>
                <p14:cNvContentPartPr/>
                <p14:nvPr/>
              </p14:nvContentPartPr>
              <p14:xfrm>
                <a:off x="4479466" y="629310"/>
                <a:ext cx="79920" cy="145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20C2EE2-B175-9A6E-F634-5A6BF28025E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475146" y="624990"/>
                  <a:ext cx="88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4A9446C-295D-9771-D58B-0344EDF72512}"/>
                    </a:ext>
                  </a:extLst>
                </p14:cNvPr>
                <p14:cNvContentPartPr/>
                <p14:nvPr/>
              </p14:nvContentPartPr>
              <p14:xfrm>
                <a:off x="4650106" y="561270"/>
                <a:ext cx="180720" cy="17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4A9446C-295D-9771-D58B-0344EDF7251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645786" y="556950"/>
                  <a:ext cx="189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F28647C-28EF-6A5D-6A4A-F07713225370}"/>
                    </a:ext>
                  </a:extLst>
                </p14:cNvPr>
                <p14:cNvContentPartPr/>
                <p14:nvPr/>
              </p14:nvContentPartPr>
              <p14:xfrm>
                <a:off x="4855306" y="359670"/>
                <a:ext cx="59400" cy="3258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F28647C-28EF-6A5D-6A4A-F0771322537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50986" y="355350"/>
                  <a:ext cx="68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8A043AA-A0B5-2E6E-16EC-BC3FAAC9E474}"/>
                    </a:ext>
                  </a:extLst>
                </p14:cNvPr>
                <p14:cNvContentPartPr/>
                <p14:nvPr/>
              </p14:nvContentPartPr>
              <p14:xfrm>
                <a:off x="4815346" y="365430"/>
                <a:ext cx="182880" cy="285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8A043AA-A0B5-2E6E-16EC-BC3FAAC9E47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11026" y="361110"/>
                  <a:ext cx="191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D9C1565-688B-4BB7-1C67-F16CF6520621}"/>
                    </a:ext>
                  </a:extLst>
                </p14:cNvPr>
                <p14:cNvContentPartPr/>
                <p14:nvPr/>
              </p14:nvContentPartPr>
              <p14:xfrm>
                <a:off x="4973386" y="560910"/>
                <a:ext cx="102240" cy="2998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D9C1565-688B-4BB7-1C67-F16CF652062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69066" y="556590"/>
                  <a:ext cx="1108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804F278-5A5F-6817-8E40-8DA6A56D206E}"/>
                    </a:ext>
                  </a:extLst>
                </p14:cNvPr>
                <p14:cNvContentPartPr/>
                <p14:nvPr/>
              </p14:nvContentPartPr>
              <p14:xfrm>
                <a:off x="5270386" y="713550"/>
                <a:ext cx="185040" cy="130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804F278-5A5F-6817-8E40-8DA6A56D206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266066" y="709230"/>
                  <a:ext cx="193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91A735A-EA8B-C27F-DB72-CAE0A80C2FB4}"/>
                    </a:ext>
                  </a:extLst>
                </p14:cNvPr>
                <p14:cNvContentPartPr/>
                <p14:nvPr/>
              </p14:nvContentPartPr>
              <p14:xfrm>
                <a:off x="5500786" y="567750"/>
                <a:ext cx="161640" cy="9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91A735A-EA8B-C27F-DB72-CAE0A80C2F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96466" y="563430"/>
                  <a:ext cx="170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0BFDFC4-1C5A-D971-69ED-A1C3D7CC19FF}"/>
                    </a:ext>
                  </a:extLst>
                </p14:cNvPr>
                <p14:cNvContentPartPr/>
                <p14:nvPr/>
              </p14:nvContentPartPr>
              <p14:xfrm>
                <a:off x="5789866" y="343110"/>
                <a:ext cx="359640" cy="385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0BFDFC4-1C5A-D971-69ED-A1C3D7CC19F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85546" y="338790"/>
                  <a:ext cx="368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B87E626-388B-3D7C-87AD-D67146ADC7A0}"/>
                    </a:ext>
                  </a:extLst>
                </p14:cNvPr>
                <p14:cNvContentPartPr/>
                <p14:nvPr/>
              </p14:nvContentPartPr>
              <p14:xfrm>
                <a:off x="6157786" y="335910"/>
                <a:ext cx="193680" cy="167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B87E626-388B-3D7C-87AD-D67146ADC7A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153466" y="331590"/>
                  <a:ext cx="202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C2834A9-6571-174A-8A0C-E4472E952031}"/>
                    </a:ext>
                  </a:extLst>
                </p14:cNvPr>
                <p14:cNvContentPartPr/>
                <p14:nvPr/>
              </p14:nvContentPartPr>
              <p14:xfrm>
                <a:off x="6256426" y="311430"/>
                <a:ext cx="135360" cy="4183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C2834A9-6571-174A-8A0C-E4472E95203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252106" y="307110"/>
                  <a:ext cx="1440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DF65C25-49E8-A541-BEBE-6F1DF665BF97}"/>
                    </a:ext>
                  </a:extLst>
                </p14:cNvPr>
                <p14:cNvContentPartPr/>
                <p14:nvPr/>
              </p14:nvContentPartPr>
              <p14:xfrm>
                <a:off x="6427786" y="608790"/>
                <a:ext cx="138240" cy="114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DF65C25-49E8-A541-BEBE-6F1DF665BF9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423466" y="604470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854CA22-1BDF-E046-F5A2-69949A41EC59}"/>
                    </a:ext>
                  </a:extLst>
                </p14:cNvPr>
                <p14:cNvContentPartPr/>
                <p14:nvPr/>
              </p14:nvContentPartPr>
              <p14:xfrm>
                <a:off x="6697066" y="544350"/>
                <a:ext cx="82800" cy="433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854CA22-1BDF-E046-F5A2-69949A41EC5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92746" y="540030"/>
                  <a:ext cx="914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D485F0F-6F3C-AB13-236D-EC827CCBAB42}"/>
                    </a:ext>
                  </a:extLst>
                </p14:cNvPr>
                <p14:cNvContentPartPr/>
                <p14:nvPr/>
              </p14:nvContentPartPr>
              <p14:xfrm>
                <a:off x="6737746" y="411870"/>
                <a:ext cx="14400" cy="334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D485F0F-6F3C-AB13-236D-EC827CCBAB4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733426" y="407550"/>
                  <a:ext cx="23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2CE7717-7474-3B6B-C3AD-8DCEB9E06E3C}"/>
                    </a:ext>
                  </a:extLst>
                </p14:cNvPr>
                <p14:cNvContentPartPr/>
                <p14:nvPr/>
              </p14:nvContentPartPr>
              <p14:xfrm>
                <a:off x="6892906" y="327630"/>
                <a:ext cx="227160" cy="255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2CE7717-7474-3B6B-C3AD-8DCEB9E06E3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888586" y="323310"/>
                  <a:ext cx="235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4C3E1FD-7E7C-AF4F-331C-5AAE66BA6B78}"/>
                    </a:ext>
                  </a:extLst>
                </p14:cNvPr>
                <p14:cNvContentPartPr/>
                <p14:nvPr/>
              </p14:nvContentPartPr>
              <p14:xfrm>
                <a:off x="7237426" y="581070"/>
                <a:ext cx="79200" cy="1040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4C3E1FD-7E7C-AF4F-331C-5AAE66BA6B7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233106" y="576750"/>
                  <a:ext cx="87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7C46FFB-B9A8-0DE1-EC32-8677D79B5621}"/>
                    </a:ext>
                  </a:extLst>
                </p14:cNvPr>
                <p14:cNvContentPartPr/>
                <p14:nvPr/>
              </p14:nvContentPartPr>
              <p14:xfrm>
                <a:off x="7406986" y="347790"/>
                <a:ext cx="230760" cy="3006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7C46FFB-B9A8-0DE1-EC32-8677D79B562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02666" y="343470"/>
                  <a:ext cx="2394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00E6E46-9F07-23EC-B397-8CB288244DC8}"/>
                    </a:ext>
                  </a:extLst>
                </p14:cNvPr>
                <p14:cNvContentPartPr/>
                <p14:nvPr/>
              </p14:nvContentPartPr>
              <p14:xfrm>
                <a:off x="7761946" y="560910"/>
                <a:ext cx="73800" cy="412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00E6E46-9F07-23EC-B397-8CB288244DC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757626" y="556590"/>
                  <a:ext cx="824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C4CAC4F-1493-2107-642F-E8A80E5FD197}"/>
                    </a:ext>
                  </a:extLst>
                </p14:cNvPr>
                <p14:cNvContentPartPr/>
                <p14:nvPr/>
              </p14:nvContentPartPr>
              <p14:xfrm>
                <a:off x="7765186" y="331590"/>
                <a:ext cx="38520" cy="27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C4CAC4F-1493-2107-642F-E8A80E5FD19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760866" y="327270"/>
                  <a:ext cx="47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D89DEBE-0DF6-EB11-A565-10B5D9C0A9EB}"/>
                    </a:ext>
                  </a:extLst>
                </p14:cNvPr>
                <p14:cNvContentPartPr/>
                <p14:nvPr/>
              </p14:nvContentPartPr>
              <p14:xfrm>
                <a:off x="7919986" y="339510"/>
                <a:ext cx="111960" cy="2484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D89DEBE-0DF6-EB11-A565-10B5D9C0A9E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915666" y="335190"/>
                  <a:ext cx="120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606F2A0-1FEE-01C0-89EA-B257050EAB14}"/>
                    </a:ext>
                  </a:extLst>
                </p14:cNvPr>
                <p14:cNvContentPartPr/>
                <p14:nvPr/>
              </p14:nvContentPartPr>
              <p14:xfrm>
                <a:off x="8128066" y="514470"/>
                <a:ext cx="75240" cy="97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606F2A0-1FEE-01C0-89EA-B257050EAB1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123746" y="510150"/>
                  <a:ext cx="83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24B88BF-A76D-FBB1-D507-13B137A1754B}"/>
                    </a:ext>
                  </a:extLst>
                </p14:cNvPr>
                <p14:cNvContentPartPr/>
                <p14:nvPr/>
              </p14:nvContentPartPr>
              <p14:xfrm>
                <a:off x="8329666" y="375870"/>
                <a:ext cx="368640" cy="3499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24B88BF-A76D-FBB1-D507-13B137A175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325346" y="371550"/>
                  <a:ext cx="3772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7425BFF-0D7A-E65C-FE33-CBDA0586E61C}"/>
                    </a:ext>
                  </a:extLst>
                </p14:cNvPr>
                <p14:cNvContentPartPr/>
                <p14:nvPr/>
              </p14:nvContentPartPr>
              <p14:xfrm>
                <a:off x="3974386" y="895710"/>
                <a:ext cx="381600" cy="1490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7425BFF-0D7A-E65C-FE33-CBDA0586E61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70066" y="891390"/>
                  <a:ext cx="390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F6DF7F65-AE2F-307E-4D60-00E2E69E3FB3}"/>
                    </a:ext>
                  </a:extLst>
                </p14:cNvPr>
                <p14:cNvContentPartPr/>
                <p14:nvPr/>
              </p14:nvContentPartPr>
              <p14:xfrm>
                <a:off x="4782586" y="857910"/>
                <a:ext cx="794880" cy="1432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F6DF7F65-AE2F-307E-4D60-00E2E69E3FB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78266" y="853590"/>
                  <a:ext cx="803520" cy="15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388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6</cp:revision>
  <dcterms:created xsi:type="dcterms:W3CDTF">2023-01-26T15:47:55Z</dcterms:created>
  <dcterms:modified xsi:type="dcterms:W3CDTF">2023-02-14T16:56:08Z</dcterms:modified>
</cp:coreProperties>
</file>